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66" r:id="rId6"/>
    <p:sldId id="257" r:id="rId7"/>
    <p:sldId id="286" r:id="rId8"/>
    <p:sldId id="287" r:id="rId9"/>
    <p:sldId id="267" r:id="rId10"/>
    <p:sldId id="263" r:id="rId11"/>
    <p:sldId id="264" r:id="rId12"/>
    <p:sldId id="265" r:id="rId13"/>
    <p:sldId id="260" r:id="rId14"/>
    <p:sldId id="290" r:id="rId15"/>
    <p:sldId id="270" r:id="rId16"/>
    <p:sldId id="288" r:id="rId17"/>
    <p:sldId id="268" r:id="rId18"/>
    <p:sldId id="271" r:id="rId19"/>
    <p:sldId id="272" r:id="rId20"/>
    <p:sldId id="273" r:id="rId21"/>
    <p:sldId id="274" r:id="rId22"/>
    <p:sldId id="269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4" r:id="rId31"/>
    <p:sldId id="283" r:id="rId32"/>
    <p:sldId id="282" r:id="rId33"/>
    <p:sldId id="285" r:id="rId34"/>
    <p:sldId id="262" r:id="rId35"/>
  </p:sldIdLst>
  <p:sldSz cx="27432000" cy="1828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0" userDrawn="1">
          <p15:clr>
            <a:srgbClr val="A4A3A4"/>
          </p15:clr>
        </p15:guide>
        <p15:guide id="2" pos="4344" userDrawn="1">
          <p15:clr>
            <a:srgbClr val="A4A3A4"/>
          </p15:clr>
        </p15:guide>
        <p15:guide id="3" pos="129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ACC5"/>
    <a:srgbClr val="FFFFFF"/>
    <a:srgbClr val="0000FF"/>
    <a:srgbClr val="15B4F0"/>
    <a:srgbClr val="66CCF6"/>
    <a:srgbClr val="EF4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44" d="100"/>
          <a:sy n="44" d="100"/>
        </p:scale>
        <p:origin x="2616" y="80"/>
      </p:cViewPr>
      <p:guideLst>
        <p:guide orient="horz" pos="5760"/>
        <p:guide pos="4344"/>
        <p:guide pos="129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6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CAB9E3-1498-474D-BE60-D80111BC6708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105674-809E-46DD-893C-DF710F750B9A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Senior Advisor</a:t>
          </a:r>
        </a:p>
      </dgm:t>
    </dgm:pt>
    <dgm:pt modelId="{2CFDD209-BEA4-4119-A847-28ED917F8FA6}" type="parTrans" cxnId="{0F6605B3-46F2-4455-A400-7C5D59D640FD}">
      <dgm:prSet/>
      <dgm:spPr/>
      <dgm:t>
        <a:bodyPr/>
        <a:lstStyle/>
        <a:p>
          <a:endParaRPr lang="en-US"/>
        </a:p>
      </dgm:t>
    </dgm:pt>
    <dgm:pt modelId="{A852B48D-09B0-4885-85DD-B58F5A6B0409}" type="sibTrans" cxnId="{0F6605B3-46F2-4455-A400-7C5D59D640FD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LTC John P. Vann</a:t>
          </a:r>
        </a:p>
      </dgm:t>
    </dgm:pt>
    <dgm:pt modelId="{2CE466E2-D4D5-4D69-9A7C-67137D96CFC1}" type="asst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Chief of Staff</a:t>
          </a:r>
        </a:p>
      </dgm:t>
    </dgm:pt>
    <dgm:pt modelId="{158515AD-636D-421B-BCA1-EB7417171673}" type="parTrans" cxnId="{459CCD24-EFFC-4B81-A38E-92768F6F0DAE}">
      <dgm:prSet/>
      <dgm:spPr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8D6E138F-D6D9-4C7D-988E-088831098760}" type="sibTrans" cxnId="{459CCD24-EFFC-4B81-A38E-92768F6F0DAE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MAJ Elmer Faust</a:t>
          </a:r>
        </a:p>
      </dgm:t>
    </dgm:pt>
    <dgm:pt modelId="{842EB3D5-F790-486B-8779-9102A8863E03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INTEL</a:t>
          </a:r>
        </a:p>
      </dgm:t>
    </dgm:pt>
    <dgm:pt modelId="{1AC9C04A-EA26-4040-99B2-373A6AFD99D3}" type="parTrans" cxnId="{CC1BB2E2-E120-478B-B4EA-CD04689017FA}">
      <dgm:prSet/>
      <dgm:spPr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AE0A8C1-903B-4341-8FFF-FB4DDFA7838C}" type="sibTrans" cxnId="{CC1BB2E2-E120-478B-B4EA-CD04689017FA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CPT James Drummond</a:t>
          </a:r>
        </a:p>
      </dgm:t>
    </dgm:pt>
    <dgm:pt modelId="{97A4E24A-8C4A-4E17-9705-1587D9FB1542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OPS/PLANS</a:t>
          </a:r>
        </a:p>
      </dgm:t>
    </dgm:pt>
    <dgm:pt modelId="{A9A10D3B-7626-4C74-8FDF-3F4880FE7B0E}" type="parTrans" cxnId="{DE3C967C-81BC-480F-91F0-9F160F0BC1CB}">
      <dgm:prSet/>
      <dgm:spPr>
        <a:ln w="38100"/>
      </dgm:spPr>
      <dgm:t>
        <a:bodyPr/>
        <a:lstStyle/>
        <a:p>
          <a:endParaRPr lang="en-US"/>
        </a:p>
      </dgm:t>
    </dgm:pt>
    <dgm:pt modelId="{27187EC5-8F24-4A65-9024-D7605BBFBD68}" type="sibTrans" cxnId="{DE3C967C-81BC-480F-91F0-9F160F0BC1CB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CPT Richard Zeigler</a:t>
          </a:r>
        </a:p>
      </dgm:t>
    </dgm:pt>
    <dgm:pt modelId="{CFF97EF9-635D-464D-9F7B-56BEA2BD9D64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ALO</a:t>
          </a:r>
        </a:p>
      </dgm:t>
    </dgm:pt>
    <dgm:pt modelId="{ED60813A-DD05-476D-ACD3-ED4B2EB38ABE}" type="parTrans" cxnId="{B71260E2-791D-4591-8761-09D053C82E7C}">
      <dgm:prSet/>
      <dgm:spPr>
        <a:ln w="38100">
          <a:prstDash val="dash"/>
        </a:ln>
      </dgm:spPr>
      <dgm:t>
        <a:bodyPr/>
        <a:lstStyle/>
        <a:p>
          <a:endParaRPr lang="en-US"/>
        </a:p>
      </dgm:t>
    </dgm:pt>
    <dgm:pt modelId="{229DD45E-011C-4A83-B94D-D7C5C651BEE6}" type="sibTrans" cxnId="{B71260E2-791D-4591-8761-09D053C82E7C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Maj Herbert Prevost</a:t>
          </a:r>
        </a:p>
      </dgm:t>
    </dgm:pt>
    <dgm:pt modelId="{B5A92315-C9D0-4247-BB77-2CEC0F5CDFC0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10</a:t>
          </a:r>
          <a:r>
            <a:rPr lang="en-US" baseline="30000" dirty="0"/>
            <a:t>th</a:t>
          </a:r>
          <a:r>
            <a:rPr lang="en-US" dirty="0"/>
            <a:t> IN RGT Advisor</a:t>
          </a:r>
        </a:p>
      </dgm:t>
    </dgm:pt>
    <dgm:pt modelId="{C3DF94EC-CF95-40A1-AC07-89DDB3B42D96}" type="parTrans" cxnId="{C8933025-FCD4-485D-89AF-23D66E95B614}">
      <dgm:prSet/>
      <dgm:spPr/>
      <dgm:t>
        <a:bodyPr/>
        <a:lstStyle/>
        <a:p>
          <a:endParaRPr lang="en-US"/>
        </a:p>
      </dgm:t>
    </dgm:pt>
    <dgm:pt modelId="{F97D2A00-D8F9-4303-9588-CE6460052B2C}" type="sibTrans" cxnId="{C8933025-FCD4-485D-89AF-23D66E95B614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010406D0-4AE4-48DB-A26B-EC35175C23CA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11</a:t>
          </a:r>
          <a:r>
            <a:rPr lang="en-US" baseline="30000" dirty="0"/>
            <a:t>th</a:t>
          </a:r>
          <a:r>
            <a:rPr lang="en-US" dirty="0"/>
            <a:t> IN RGT Advisor</a:t>
          </a:r>
        </a:p>
      </dgm:t>
    </dgm:pt>
    <dgm:pt modelId="{CB9435B3-3DF6-4B1F-8678-8659D81E9B54}" type="parTrans" cxnId="{C9847470-C473-4EFB-AC5D-E262A5966AA2}">
      <dgm:prSet/>
      <dgm:spPr>
        <a:ln w="38100"/>
      </dgm:spPr>
      <dgm:t>
        <a:bodyPr/>
        <a:lstStyle/>
        <a:p>
          <a:endParaRPr lang="en-US"/>
        </a:p>
      </dgm:t>
    </dgm:pt>
    <dgm:pt modelId="{1AA00B46-7A90-408D-A6CC-BD06260EA56D}" type="sibTrans" cxnId="{C9847470-C473-4EFB-AC5D-E262A5966AA2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MAJ Harold Dill</a:t>
          </a:r>
        </a:p>
      </dgm:t>
    </dgm:pt>
    <dgm:pt modelId="{E21D6B41-A375-48BF-97A6-333793288382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12</a:t>
          </a:r>
          <a:r>
            <a:rPr lang="en-US" baseline="30000" dirty="0"/>
            <a:t>th</a:t>
          </a:r>
          <a:r>
            <a:rPr lang="en-US" dirty="0"/>
            <a:t> IN RGT Advisor</a:t>
          </a:r>
        </a:p>
      </dgm:t>
    </dgm:pt>
    <dgm:pt modelId="{7E733B85-E77C-4E37-8F13-71A906DCE24F}" type="parTrans" cxnId="{1DB522CB-D3A0-4D18-866E-B25B60C35EDD}">
      <dgm:prSet/>
      <dgm:spPr>
        <a:ln w="38100"/>
      </dgm:spPr>
      <dgm:t>
        <a:bodyPr/>
        <a:lstStyle/>
        <a:p>
          <a:endParaRPr lang="en-US"/>
        </a:p>
      </dgm:t>
    </dgm:pt>
    <dgm:pt modelId="{DD71996D-B958-4482-AEDC-B3ACBEC2A347}" type="sibTrans" cxnId="{1DB522CB-D3A0-4D18-866E-B25B60C35EDD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755AB3C-C7B1-401A-9D17-35D955342499}" type="pres">
      <dgm:prSet presAssocID="{83CAB9E3-1498-474D-BE60-D80111BC670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9DC9E8F-8D48-4C78-96BC-40C1BF24F82B}" type="pres">
      <dgm:prSet presAssocID="{04105674-809E-46DD-893C-DF710F750B9A}" presName="hierRoot1" presStyleCnt="0">
        <dgm:presLayoutVars>
          <dgm:hierBranch val="init"/>
        </dgm:presLayoutVars>
      </dgm:prSet>
      <dgm:spPr/>
    </dgm:pt>
    <dgm:pt modelId="{5C48A633-8F95-47F3-B070-A46A05CAF2C4}" type="pres">
      <dgm:prSet presAssocID="{04105674-809E-46DD-893C-DF710F750B9A}" presName="rootComposite1" presStyleCnt="0"/>
      <dgm:spPr/>
    </dgm:pt>
    <dgm:pt modelId="{4C7F8FF3-29F0-497A-B8F4-55866509760E}" type="pres">
      <dgm:prSet presAssocID="{04105674-809E-46DD-893C-DF710F750B9A}" presName="rootText1" presStyleLbl="node0" presStyleIdx="0" presStyleCnt="1">
        <dgm:presLayoutVars>
          <dgm:chMax/>
          <dgm:chPref val="3"/>
        </dgm:presLayoutVars>
      </dgm:prSet>
      <dgm:spPr/>
    </dgm:pt>
    <dgm:pt modelId="{5AC91DB6-0A9D-4281-B36B-3564ADA20FEF}" type="pres">
      <dgm:prSet presAssocID="{04105674-809E-46DD-893C-DF710F750B9A}" presName="titleText1" presStyleLbl="fgAcc0" presStyleIdx="0" presStyleCnt="1">
        <dgm:presLayoutVars>
          <dgm:chMax val="0"/>
          <dgm:chPref val="0"/>
        </dgm:presLayoutVars>
      </dgm:prSet>
      <dgm:spPr/>
    </dgm:pt>
    <dgm:pt modelId="{3F1523B6-43A6-497E-B95E-5D6A0F57B83E}" type="pres">
      <dgm:prSet presAssocID="{04105674-809E-46DD-893C-DF710F750B9A}" presName="rootConnector1" presStyleLbl="node1" presStyleIdx="0" presStyleCnt="6"/>
      <dgm:spPr/>
    </dgm:pt>
    <dgm:pt modelId="{D2B2B8FB-A9CC-42AE-84AA-9AA79F677208}" type="pres">
      <dgm:prSet presAssocID="{04105674-809E-46DD-893C-DF710F750B9A}" presName="hierChild2" presStyleCnt="0"/>
      <dgm:spPr/>
    </dgm:pt>
    <dgm:pt modelId="{93F25F0C-CC71-4A36-A903-17EE93A94689}" type="pres">
      <dgm:prSet presAssocID="{1AC9C04A-EA26-4040-99B2-373A6AFD99D3}" presName="Name37" presStyleLbl="parChTrans1D2" presStyleIdx="0" presStyleCnt="7"/>
      <dgm:spPr/>
    </dgm:pt>
    <dgm:pt modelId="{EA42C32C-59EA-4E35-BC79-B24DE8689430}" type="pres">
      <dgm:prSet presAssocID="{842EB3D5-F790-486B-8779-9102A8863E03}" presName="hierRoot2" presStyleCnt="0">
        <dgm:presLayoutVars>
          <dgm:hierBranch val="init"/>
        </dgm:presLayoutVars>
      </dgm:prSet>
      <dgm:spPr/>
    </dgm:pt>
    <dgm:pt modelId="{78BF4B55-81EC-46FE-8A84-02A4B5598064}" type="pres">
      <dgm:prSet presAssocID="{842EB3D5-F790-486B-8779-9102A8863E03}" presName="rootComposite" presStyleCnt="0"/>
      <dgm:spPr/>
    </dgm:pt>
    <dgm:pt modelId="{BF736E5C-7E96-4415-A9AD-5E161DFE6797}" type="pres">
      <dgm:prSet presAssocID="{842EB3D5-F790-486B-8779-9102A8863E03}" presName="rootText" presStyleLbl="node1" presStyleIdx="0" presStyleCnt="6">
        <dgm:presLayoutVars>
          <dgm:chMax/>
          <dgm:chPref val="3"/>
        </dgm:presLayoutVars>
      </dgm:prSet>
      <dgm:spPr/>
    </dgm:pt>
    <dgm:pt modelId="{16DEBDEC-FE56-444F-9E2A-22D712DECB1B}" type="pres">
      <dgm:prSet presAssocID="{842EB3D5-F790-486B-8779-9102A8863E03}" presName="titleText2" presStyleLbl="fgAcc1" presStyleIdx="0" presStyleCnt="6">
        <dgm:presLayoutVars>
          <dgm:chMax val="0"/>
          <dgm:chPref val="0"/>
        </dgm:presLayoutVars>
      </dgm:prSet>
      <dgm:spPr/>
    </dgm:pt>
    <dgm:pt modelId="{A0BFD5BD-D7CF-4C55-B7FE-BB4CC9A105D4}" type="pres">
      <dgm:prSet presAssocID="{842EB3D5-F790-486B-8779-9102A8863E03}" presName="rootConnector" presStyleLbl="node2" presStyleIdx="0" presStyleCnt="0"/>
      <dgm:spPr/>
    </dgm:pt>
    <dgm:pt modelId="{0D176AAA-AE10-4666-8F63-A20C866E595C}" type="pres">
      <dgm:prSet presAssocID="{842EB3D5-F790-486B-8779-9102A8863E03}" presName="hierChild4" presStyleCnt="0"/>
      <dgm:spPr/>
    </dgm:pt>
    <dgm:pt modelId="{785ADBAC-4662-41D6-AECF-369143380FE3}" type="pres">
      <dgm:prSet presAssocID="{842EB3D5-F790-486B-8779-9102A8863E03}" presName="hierChild5" presStyleCnt="0"/>
      <dgm:spPr/>
    </dgm:pt>
    <dgm:pt modelId="{1209A624-A04D-4764-A5C4-1AC445D112A6}" type="pres">
      <dgm:prSet presAssocID="{A9A10D3B-7626-4C74-8FDF-3F4880FE7B0E}" presName="Name37" presStyleLbl="parChTrans1D2" presStyleIdx="1" presStyleCnt="7"/>
      <dgm:spPr/>
    </dgm:pt>
    <dgm:pt modelId="{AFD9AB9B-0940-4EDA-B6FC-51B1BB3E8E60}" type="pres">
      <dgm:prSet presAssocID="{97A4E24A-8C4A-4E17-9705-1587D9FB1542}" presName="hierRoot2" presStyleCnt="0">
        <dgm:presLayoutVars>
          <dgm:hierBranch val="init"/>
        </dgm:presLayoutVars>
      </dgm:prSet>
      <dgm:spPr/>
    </dgm:pt>
    <dgm:pt modelId="{29D3E2E8-57CA-4587-9F47-AE02A53DE8B8}" type="pres">
      <dgm:prSet presAssocID="{97A4E24A-8C4A-4E17-9705-1587D9FB1542}" presName="rootComposite" presStyleCnt="0"/>
      <dgm:spPr/>
    </dgm:pt>
    <dgm:pt modelId="{F8C5A5AD-CF29-44F6-BC56-D5A2502535BA}" type="pres">
      <dgm:prSet presAssocID="{97A4E24A-8C4A-4E17-9705-1587D9FB1542}" presName="rootText" presStyleLbl="node1" presStyleIdx="1" presStyleCnt="6">
        <dgm:presLayoutVars>
          <dgm:chMax/>
          <dgm:chPref val="3"/>
        </dgm:presLayoutVars>
      </dgm:prSet>
      <dgm:spPr/>
    </dgm:pt>
    <dgm:pt modelId="{19FBD2D0-D3FD-4CD2-B1C8-597BF3B2266C}" type="pres">
      <dgm:prSet presAssocID="{97A4E24A-8C4A-4E17-9705-1587D9FB1542}" presName="titleText2" presStyleLbl="fgAcc1" presStyleIdx="1" presStyleCnt="6">
        <dgm:presLayoutVars>
          <dgm:chMax val="0"/>
          <dgm:chPref val="0"/>
        </dgm:presLayoutVars>
      </dgm:prSet>
      <dgm:spPr/>
    </dgm:pt>
    <dgm:pt modelId="{2A33D242-DF0A-4A9F-91C9-F072142950D5}" type="pres">
      <dgm:prSet presAssocID="{97A4E24A-8C4A-4E17-9705-1587D9FB1542}" presName="rootConnector" presStyleLbl="node2" presStyleIdx="0" presStyleCnt="0"/>
      <dgm:spPr/>
    </dgm:pt>
    <dgm:pt modelId="{C3FB7E94-1A9B-4758-9F10-424CAB447877}" type="pres">
      <dgm:prSet presAssocID="{97A4E24A-8C4A-4E17-9705-1587D9FB1542}" presName="hierChild4" presStyleCnt="0"/>
      <dgm:spPr/>
    </dgm:pt>
    <dgm:pt modelId="{B9C70147-A20C-4B8F-9068-F95BC4972465}" type="pres">
      <dgm:prSet presAssocID="{97A4E24A-8C4A-4E17-9705-1587D9FB1542}" presName="hierChild5" presStyleCnt="0"/>
      <dgm:spPr/>
    </dgm:pt>
    <dgm:pt modelId="{B3929761-6D9F-44DB-99E6-5C0B211C5D33}" type="pres">
      <dgm:prSet presAssocID="{C3DF94EC-CF95-40A1-AC07-89DDB3B42D96}" presName="Name37" presStyleLbl="parChTrans1D2" presStyleIdx="2" presStyleCnt="7"/>
      <dgm:spPr/>
    </dgm:pt>
    <dgm:pt modelId="{4A9A71D4-A09C-4667-9BC2-D2696E8C914C}" type="pres">
      <dgm:prSet presAssocID="{B5A92315-C9D0-4247-BB77-2CEC0F5CDFC0}" presName="hierRoot2" presStyleCnt="0">
        <dgm:presLayoutVars>
          <dgm:hierBranch val="init"/>
        </dgm:presLayoutVars>
      </dgm:prSet>
      <dgm:spPr/>
    </dgm:pt>
    <dgm:pt modelId="{7A6F4417-D448-422E-A1EC-D60AA1F89490}" type="pres">
      <dgm:prSet presAssocID="{B5A92315-C9D0-4247-BB77-2CEC0F5CDFC0}" presName="rootComposite" presStyleCnt="0"/>
      <dgm:spPr/>
    </dgm:pt>
    <dgm:pt modelId="{61ACEE01-8295-4DEC-9221-22EF74005900}" type="pres">
      <dgm:prSet presAssocID="{B5A92315-C9D0-4247-BB77-2CEC0F5CDFC0}" presName="rootText" presStyleLbl="node1" presStyleIdx="2" presStyleCnt="6">
        <dgm:presLayoutVars>
          <dgm:chMax/>
          <dgm:chPref val="3"/>
        </dgm:presLayoutVars>
      </dgm:prSet>
      <dgm:spPr/>
    </dgm:pt>
    <dgm:pt modelId="{E0AD39DB-E96B-4CC6-AB9A-1A610113CE7D}" type="pres">
      <dgm:prSet presAssocID="{B5A92315-C9D0-4247-BB77-2CEC0F5CDFC0}" presName="titleText2" presStyleLbl="fgAcc1" presStyleIdx="2" presStyleCnt="6">
        <dgm:presLayoutVars>
          <dgm:chMax val="0"/>
          <dgm:chPref val="0"/>
        </dgm:presLayoutVars>
      </dgm:prSet>
      <dgm:spPr/>
    </dgm:pt>
    <dgm:pt modelId="{887096B7-7E98-41E9-9FFC-3B5E5A2D951A}" type="pres">
      <dgm:prSet presAssocID="{B5A92315-C9D0-4247-BB77-2CEC0F5CDFC0}" presName="rootConnector" presStyleLbl="node2" presStyleIdx="0" presStyleCnt="0"/>
      <dgm:spPr/>
    </dgm:pt>
    <dgm:pt modelId="{AC4D8FAB-C0A0-430E-A81F-4A772800B5C9}" type="pres">
      <dgm:prSet presAssocID="{B5A92315-C9D0-4247-BB77-2CEC0F5CDFC0}" presName="hierChild4" presStyleCnt="0"/>
      <dgm:spPr/>
    </dgm:pt>
    <dgm:pt modelId="{E266B218-6DD8-41B2-B5C0-491A34F8BBAB}" type="pres">
      <dgm:prSet presAssocID="{B5A92315-C9D0-4247-BB77-2CEC0F5CDFC0}" presName="hierChild5" presStyleCnt="0"/>
      <dgm:spPr/>
    </dgm:pt>
    <dgm:pt modelId="{4FD5A241-637C-4A7B-93D3-B53872C17B77}" type="pres">
      <dgm:prSet presAssocID="{CB9435B3-3DF6-4B1F-8678-8659D81E9B54}" presName="Name37" presStyleLbl="parChTrans1D2" presStyleIdx="3" presStyleCnt="7"/>
      <dgm:spPr/>
    </dgm:pt>
    <dgm:pt modelId="{78A54800-C875-4D3E-8809-699849387FA2}" type="pres">
      <dgm:prSet presAssocID="{010406D0-4AE4-48DB-A26B-EC35175C23CA}" presName="hierRoot2" presStyleCnt="0">
        <dgm:presLayoutVars>
          <dgm:hierBranch val="init"/>
        </dgm:presLayoutVars>
      </dgm:prSet>
      <dgm:spPr/>
    </dgm:pt>
    <dgm:pt modelId="{9076FF53-05D9-43A2-A96A-18DF89F2B6DC}" type="pres">
      <dgm:prSet presAssocID="{010406D0-4AE4-48DB-A26B-EC35175C23CA}" presName="rootComposite" presStyleCnt="0"/>
      <dgm:spPr/>
    </dgm:pt>
    <dgm:pt modelId="{74D0D73E-7774-4B93-A1B0-48EDEFBB3ACC}" type="pres">
      <dgm:prSet presAssocID="{010406D0-4AE4-48DB-A26B-EC35175C23CA}" presName="rootText" presStyleLbl="node1" presStyleIdx="3" presStyleCnt="6">
        <dgm:presLayoutVars>
          <dgm:chMax/>
          <dgm:chPref val="3"/>
        </dgm:presLayoutVars>
      </dgm:prSet>
      <dgm:spPr/>
    </dgm:pt>
    <dgm:pt modelId="{64A049F1-020A-4534-A786-BB4ECE7F382E}" type="pres">
      <dgm:prSet presAssocID="{010406D0-4AE4-48DB-A26B-EC35175C23CA}" presName="titleText2" presStyleLbl="fgAcc1" presStyleIdx="3" presStyleCnt="6">
        <dgm:presLayoutVars>
          <dgm:chMax val="0"/>
          <dgm:chPref val="0"/>
        </dgm:presLayoutVars>
      </dgm:prSet>
      <dgm:spPr/>
    </dgm:pt>
    <dgm:pt modelId="{5234E78C-A32E-47A2-AB69-16B23F8D0203}" type="pres">
      <dgm:prSet presAssocID="{010406D0-4AE4-48DB-A26B-EC35175C23CA}" presName="rootConnector" presStyleLbl="node2" presStyleIdx="0" presStyleCnt="0"/>
      <dgm:spPr/>
    </dgm:pt>
    <dgm:pt modelId="{0CBC8CA5-6682-438B-BD04-501FB459694C}" type="pres">
      <dgm:prSet presAssocID="{010406D0-4AE4-48DB-A26B-EC35175C23CA}" presName="hierChild4" presStyleCnt="0"/>
      <dgm:spPr/>
    </dgm:pt>
    <dgm:pt modelId="{8BA3DD8A-9458-4F47-B91D-3F52BE9CE7AA}" type="pres">
      <dgm:prSet presAssocID="{010406D0-4AE4-48DB-A26B-EC35175C23CA}" presName="hierChild5" presStyleCnt="0"/>
      <dgm:spPr/>
    </dgm:pt>
    <dgm:pt modelId="{87DCF76F-3D4E-4D31-BCD3-6F9DB4EFF100}" type="pres">
      <dgm:prSet presAssocID="{7E733B85-E77C-4E37-8F13-71A906DCE24F}" presName="Name37" presStyleLbl="parChTrans1D2" presStyleIdx="4" presStyleCnt="7"/>
      <dgm:spPr/>
    </dgm:pt>
    <dgm:pt modelId="{FB1E336C-A872-47D0-B25B-2B1DED11D43A}" type="pres">
      <dgm:prSet presAssocID="{E21D6B41-A375-48BF-97A6-333793288382}" presName="hierRoot2" presStyleCnt="0">
        <dgm:presLayoutVars>
          <dgm:hierBranch val="init"/>
        </dgm:presLayoutVars>
      </dgm:prSet>
      <dgm:spPr/>
    </dgm:pt>
    <dgm:pt modelId="{1F53062C-E430-49C2-9217-2D30A6C31647}" type="pres">
      <dgm:prSet presAssocID="{E21D6B41-A375-48BF-97A6-333793288382}" presName="rootComposite" presStyleCnt="0"/>
      <dgm:spPr/>
    </dgm:pt>
    <dgm:pt modelId="{16930B75-0A6B-42BD-8423-05AF99204167}" type="pres">
      <dgm:prSet presAssocID="{E21D6B41-A375-48BF-97A6-333793288382}" presName="rootText" presStyleLbl="node1" presStyleIdx="4" presStyleCnt="6">
        <dgm:presLayoutVars>
          <dgm:chMax/>
          <dgm:chPref val="3"/>
        </dgm:presLayoutVars>
      </dgm:prSet>
      <dgm:spPr/>
    </dgm:pt>
    <dgm:pt modelId="{0B48EDFA-EC64-4731-9B13-00C1F8E8418D}" type="pres">
      <dgm:prSet presAssocID="{E21D6B41-A375-48BF-97A6-333793288382}" presName="titleText2" presStyleLbl="fgAcc1" presStyleIdx="4" presStyleCnt="6">
        <dgm:presLayoutVars>
          <dgm:chMax val="0"/>
          <dgm:chPref val="0"/>
        </dgm:presLayoutVars>
      </dgm:prSet>
      <dgm:spPr/>
    </dgm:pt>
    <dgm:pt modelId="{CADBBCDD-2649-4E32-8705-E40A7C1A9F71}" type="pres">
      <dgm:prSet presAssocID="{E21D6B41-A375-48BF-97A6-333793288382}" presName="rootConnector" presStyleLbl="node2" presStyleIdx="0" presStyleCnt="0"/>
      <dgm:spPr/>
    </dgm:pt>
    <dgm:pt modelId="{6F330D97-E8D2-4358-82F9-48BB7349D877}" type="pres">
      <dgm:prSet presAssocID="{E21D6B41-A375-48BF-97A6-333793288382}" presName="hierChild4" presStyleCnt="0"/>
      <dgm:spPr/>
    </dgm:pt>
    <dgm:pt modelId="{64DD42F9-9E04-48D0-B7AC-393C87ECA39C}" type="pres">
      <dgm:prSet presAssocID="{E21D6B41-A375-48BF-97A6-333793288382}" presName="hierChild5" presStyleCnt="0"/>
      <dgm:spPr/>
    </dgm:pt>
    <dgm:pt modelId="{FE547902-3B12-4F42-8218-25844FFE8D82}" type="pres">
      <dgm:prSet presAssocID="{ED60813A-DD05-476D-ACD3-ED4B2EB38ABE}" presName="Name37" presStyleLbl="parChTrans1D2" presStyleIdx="5" presStyleCnt="7"/>
      <dgm:spPr/>
    </dgm:pt>
    <dgm:pt modelId="{3B1D73CD-A282-4367-9513-942CB0341FEA}" type="pres">
      <dgm:prSet presAssocID="{CFF97EF9-635D-464D-9F7B-56BEA2BD9D64}" presName="hierRoot2" presStyleCnt="0">
        <dgm:presLayoutVars>
          <dgm:hierBranch val="init"/>
        </dgm:presLayoutVars>
      </dgm:prSet>
      <dgm:spPr/>
    </dgm:pt>
    <dgm:pt modelId="{0F694563-6C0F-45B5-8DF8-D7BFD1A88623}" type="pres">
      <dgm:prSet presAssocID="{CFF97EF9-635D-464D-9F7B-56BEA2BD9D64}" presName="rootComposite" presStyleCnt="0"/>
      <dgm:spPr/>
    </dgm:pt>
    <dgm:pt modelId="{5B8043ED-C19E-44C0-90FA-B1A965540A52}" type="pres">
      <dgm:prSet presAssocID="{CFF97EF9-635D-464D-9F7B-56BEA2BD9D64}" presName="rootText" presStyleLbl="node1" presStyleIdx="5" presStyleCnt="6">
        <dgm:presLayoutVars>
          <dgm:chMax/>
          <dgm:chPref val="3"/>
        </dgm:presLayoutVars>
      </dgm:prSet>
      <dgm:spPr/>
    </dgm:pt>
    <dgm:pt modelId="{1CD22400-284A-42C6-B522-D3F261C055BD}" type="pres">
      <dgm:prSet presAssocID="{CFF97EF9-635D-464D-9F7B-56BEA2BD9D64}" presName="titleText2" presStyleLbl="fgAcc1" presStyleIdx="5" presStyleCnt="6">
        <dgm:presLayoutVars>
          <dgm:chMax val="0"/>
          <dgm:chPref val="0"/>
        </dgm:presLayoutVars>
      </dgm:prSet>
      <dgm:spPr/>
    </dgm:pt>
    <dgm:pt modelId="{A85A49C4-9D61-46A1-B9DE-A24BF6219F77}" type="pres">
      <dgm:prSet presAssocID="{CFF97EF9-635D-464D-9F7B-56BEA2BD9D64}" presName="rootConnector" presStyleLbl="node2" presStyleIdx="0" presStyleCnt="0"/>
      <dgm:spPr/>
    </dgm:pt>
    <dgm:pt modelId="{74F78589-694C-433C-B0F0-60136E7352E1}" type="pres">
      <dgm:prSet presAssocID="{CFF97EF9-635D-464D-9F7B-56BEA2BD9D64}" presName="hierChild4" presStyleCnt="0"/>
      <dgm:spPr/>
    </dgm:pt>
    <dgm:pt modelId="{2E74696D-FCBA-4349-916B-D6D08F7102BC}" type="pres">
      <dgm:prSet presAssocID="{CFF97EF9-635D-464D-9F7B-56BEA2BD9D64}" presName="hierChild5" presStyleCnt="0"/>
      <dgm:spPr/>
    </dgm:pt>
    <dgm:pt modelId="{6D81CDC6-DF02-4A6B-8314-5D8777C1EEDA}" type="pres">
      <dgm:prSet presAssocID="{04105674-809E-46DD-893C-DF710F750B9A}" presName="hierChild3" presStyleCnt="0"/>
      <dgm:spPr/>
    </dgm:pt>
    <dgm:pt modelId="{3E6F31D7-9FC6-43A8-A6DC-090E7C0236A3}" type="pres">
      <dgm:prSet presAssocID="{158515AD-636D-421B-BCA1-EB7417171673}" presName="Name96" presStyleLbl="parChTrans1D2" presStyleIdx="6" presStyleCnt="7"/>
      <dgm:spPr/>
    </dgm:pt>
    <dgm:pt modelId="{15C1A0E3-033E-42E1-83C2-E00F802D0D29}" type="pres">
      <dgm:prSet presAssocID="{2CE466E2-D4D5-4D69-9A7C-67137D96CFC1}" presName="hierRoot3" presStyleCnt="0">
        <dgm:presLayoutVars>
          <dgm:hierBranch val="init"/>
        </dgm:presLayoutVars>
      </dgm:prSet>
      <dgm:spPr/>
    </dgm:pt>
    <dgm:pt modelId="{3A424C48-F67A-4937-BC1E-F7B2B613C9A8}" type="pres">
      <dgm:prSet presAssocID="{2CE466E2-D4D5-4D69-9A7C-67137D96CFC1}" presName="rootComposite3" presStyleCnt="0"/>
      <dgm:spPr/>
    </dgm:pt>
    <dgm:pt modelId="{0D927348-AB4C-49CB-AB4C-C4D8F888DB49}" type="pres">
      <dgm:prSet presAssocID="{2CE466E2-D4D5-4D69-9A7C-67137D96CFC1}" presName="rootText3" presStyleLbl="asst1" presStyleIdx="0" presStyleCnt="1">
        <dgm:presLayoutVars>
          <dgm:chPref val="3"/>
        </dgm:presLayoutVars>
      </dgm:prSet>
      <dgm:spPr/>
    </dgm:pt>
    <dgm:pt modelId="{57D489DE-47CF-4F1E-85C7-17E5E3B5298E}" type="pres">
      <dgm:prSet presAssocID="{2CE466E2-D4D5-4D69-9A7C-67137D96CFC1}" presName="titleText3" presStyleLbl="fgAcc2" presStyleIdx="0" presStyleCnt="1">
        <dgm:presLayoutVars>
          <dgm:chMax val="0"/>
          <dgm:chPref val="0"/>
        </dgm:presLayoutVars>
      </dgm:prSet>
      <dgm:spPr/>
    </dgm:pt>
    <dgm:pt modelId="{20FC7A6A-361C-40CE-A102-8C994E8AF954}" type="pres">
      <dgm:prSet presAssocID="{2CE466E2-D4D5-4D69-9A7C-67137D96CFC1}" presName="rootConnector3" presStyleLbl="asst1" presStyleIdx="0" presStyleCnt="1"/>
      <dgm:spPr/>
    </dgm:pt>
    <dgm:pt modelId="{E1A36DA5-4D1A-4B8A-8BDA-C96B68CC3287}" type="pres">
      <dgm:prSet presAssocID="{2CE466E2-D4D5-4D69-9A7C-67137D96CFC1}" presName="hierChild6" presStyleCnt="0"/>
      <dgm:spPr/>
    </dgm:pt>
    <dgm:pt modelId="{A996B49E-7C2D-43CA-994F-527E222084AE}" type="pres">
      <dgm:prSet presAssocID="{2CE466E2-D4D5-4D69-9A7C-67137D96CFC1}" presName="hierChild7" presStyleCnt="0"/>
      <dgm:spPr/>
    </dgm:pt>
  </dgm:ptLst>
  <dgm:cxnLst>
    <dgm:cxn modelId="{8F755400-8281-4D47-8609-1A19D2E91532}" type="presOf" srcId="{27187EC5-8F24-4A65-9024-D7605BBFBD68}" destId="{19FBD2D0-D3FD-4CD2-B1C8-597BF3B2266C}" srcOrd="0" destOrd="0" presId="urn:microsoft.com/office/officeart/2008/layout/NameandTitleOrganizationalChart"/>
    <dgm:cxn modelId="{4A2C3108-8859-4080-8792-0F5427FF159A}" type="presOf" srcId="{010406D0-4AE4-48DB-A26B-EC35175C23CA}" destId="{74D0D73E-7774-4B93-A1B0-48EDEFBB3ACC}" srcOrd="0" destOrd="0" presId="urn:microsoft.com/office/officeart/2008/layout/NameandTitleOrganizationalChart"/>
    <dgm:cxn modelId="{EB823119-2745-478F-939F-69EF004D5412}" type="presOf" srcId="{F97D2A00-D8F9-4303-9588-CE6460052B2C}" destId="{E0AD39DB-E96B-4CC6-AB9A-1A610113CE7D}" srcOrd="0" destOrd="0" presId="urn:microsoft.com/office/officeart/2008/layout/NameandTitleOrganizationalChart"/>
    <dgm:cxn modelId="{459CCD24-EFFC-4B81-A38E-92768F6F0DAE}" srcId="{04105674-809E-46DD-893C-DF710F750B9A}" destId="{2CE466E2-D4D5-4D69-9A7C-67137D96CFC1}" srcOrd="0" destOrd="0" parTransId="{158515AD-636D-421B-BCA1-EB7417171673}" sibTransId="{8D6E138F-D6D9-4C7D-988E-088831098760}"/>
    <dgm:cxn modelId="{C8933025-FCD4-485D-89AF-23D66E95B614}" srcId="{04105674-809E-46DD-893C-DF710F750B9A}" destId="{B5A92315-C9D0-4247-BB77-2CEC0F5CDFC0}" srcOrd="3" destOrd="0" parTransId="{C3DF94EC-CF95-40A1-AC07-89DDB3B42D96}" sibTransId="{F97D2A00-D8F9-4303-9588-CE6460052B2C}"/>
    <dgm:cxn modelId="{C262332C-5E97-4004-A01E-5B7323F0806A}" type="presOf" srcId="{04105674-809E-46DD-893C-DF710F750B9A}" destId="{4C7F8FF3-29F0-497A-B8F4-55866509760E}" srcOrd="0" destOrd="0" presId="urn:microsoft.com/office/officeart/2008/layout/NameandTitleOrganizationalChart"/>
    <dgm:cxn modelId="{4C75802C-F094-4C8C-A85C-609319795278}" type="presOf" srcId="{83CAB9E3-1498-474D-BE60-D80111BC6708}" destId="{B755AB3C-C7B1-401A-9D17-35D955342499}" srcOrd="0" destOrd="0" presId="urn:microsoft.com/office/officeart/2008/layout/NameandTitleOrganizationalChart"/>
    <dgm:cxn modelId="{4E092A2F-8224-45A4-B33A-B89FABE22202}" type="presOf" srcId="{97A4E24A-8C4A-4E17-9705-1587D9FB1542}" destId="{2A33D242-DF0A-4A9F-91C9-F072142950D5}" srcOrd="1" destOrd="0" presId="urn:microsoft.com/office/officeart/2008/layout/NameandTitleOrganizationalChart"/>
    <dgm:cxn modelId="{38BC7037-B9A7-40D2-9037-C42945703E0D}" type="presOf" srcId="{7E733B85-E77C-4E37-8F13-71A906DCE24F}" destId="{87DCF76F-3D4E-4D31-BCD3-6F9DB4EFF100}" srcOrd="0" destOrd="0" presId="urn:microsoft.com/office/officeart/2008/layout/NameandTitleOrganizationalChart"/>
    <dgm:cxn modelId="{8E317E3F-D3A8-49C6-9697-FD887B1A3023}" type="presOf" srcId="{B5A92315-C9D0-4247-BB77-2CEC0F5CDFC0}" destId="{61ACEE01-8295-4DEC-9221-22EF74005900}" srcOrd="0" destOrd="0" presId="urn:microsoft.com/office/officeart/2008/layout/NameandTitleOrganizationalChart"/>
    <dgm:cxn modelId="{296FCB5F-DC4F-47FA-8C86-A2F59E587C9B}" type="presOf" srcId="{AAE0A8C1-903B-4341-8FFF-FB4DDFA7838C}" destId="{16DEBDEC-FE56-444F-9E2A-22D712DECB1B}" srcOrd="0" destOrd="0" presId="urn:microsoft.com/office/officeart/2008/layout/NameandTitleOrganizationalChart"/>
    <dgm:cxn modelId="{73217141-1F8E-417C-8D92-42B9BC4F109B}" type="presOf" srcId="{010406D0-4AE4-48DB-A26B-EC35175C23CA}" destId="{5234E78C-A32E-47A2-AB69-16B23F8D0203}" srcOrd="1" destOrd="0" presId="urn:microsoft.com/office/officeart/2008/layout/NameandTitleOrganizationalChart"/>
    <dgm:cxn modelId="{DAA83949-7CEA-4155-9F69-998F8E3CA6B7}" type="presOf" srcId="{229DD45E-011C-4A83-B94D-D7C5C651BEE6}" destId="{1CD22400-284A-42C6-B522-D3F261C055BD}" srcOrd="0" destOrd="0" presId="urn:microsoft.com/office/officeart/2008/layout/NameandTitleOrganizationalChart"/>
    <dgm:cxn modelId="{6250FD6A-DDE8-45C3-AB4D-F71D83811E39}" type="presOf" srcId="{842EB3D5-F790-486B-8779-9102A8863E03}" destId="{BF736E5C-7E96-4415-A9AD-5E161DFE6797}" srcOrd="0" destOrd="0" presId="urn:microsoft.com/office/officeart/2008/layout/NameandTitleOrganizationalChart"/>
    <dgm:cxn modelId="{D73DAE6D-9776-4891-9F9A-CB4C67757E94}" type="presOf" srcId="{ED60813A-DD05-476D-ACD3-ED4B2EB38ABE}" destId="{FE547902-3B12-4F42-8218-25844FFE8D82}" srcOrd="0" destOrd="0" presId="urn:microsoft.com/office/officeart/2008/layout/NameandTitleOrganizationalChart"/>
    <dgm:cxn modelId="{C9847470-C473-4EFB-AC5D-E262A5966AA2}" srcId="{04105674-809E-46DD-893C-DF710F750B9A}" destId="{010406D0-4AE4-48DB-A26B-EC35175C23CA}" srcOrd="4" destOrd="0" parTransId="{CB9435B3-3DF6-4B1F-8678-8659D81E9B54}" sibTransId="{1AA00B46-7A90-408D-A6CC-BD06260EA56D}"/>
    <dgm:cxn modelId="{473F5E53-9265-42B8-B34F-80AA57D37FFE}" type="presOf" srcId="{E21D6B41-A375-48BF-97A6-333793288382}" destId="{CADBBCDD-2649-4E32-8705-E40A7C1A9F71}" srcOrd="1" destOrd="0" presId="urn:microsoft.com/office/officeart/2008/layout/NameandTitleOrganizationalChart"/>
    <dgm:cxn modelId="{B5738653-5A8F-4BBE-B4C0-9A0B0137F5C1}" type="presOf" srcId="{A9A10D3B-7626-4C74-8FDF-3F4880FE7B0E}" destId="{1209A624-A04D-4764-A5C4-1AC445D112A6}" srcOrd="0" destOrd="0" presId="urn:microsoft.com/office/officeart/2008/layout/NameandTitleOrganizationalChart"/>
    <dgm:cxn modelId="{B3785854-700C-4A2A-B9E6-2F5152D83CC8}" type="presOf" srcId="{B5A92315-C9D0-4247-BB77-2CEC0F5CDFC0}" destId="{887096B7-7E98-41E9-9FFC-3B5E5A2D951A}" srcOrd="1" destOrd="0" presId="urn:microsoft.com/office/officeart/2008/layout/NameandTitleOrganizationalChart"/>
    <dgm:cxn modelId="{DE3C967C-81BC-480F-91F0-9F160F0BC1CB}" srcId="{04105674-809E-46DD-893C-DF710F750B9A}" destId="{97A4E24A-8C4A-4E17-9705-1587D9FB1542}" srcOrd="2" destOrd="0" parTransId="{A9A10D3B-7626-4C74-8FDF-3F4880FE7B0E}" sibTransId="{27187EC5-8F24-4A65-9024-D7605BBFBD68}"/>
    <dgm:cxn modelId="{28277F7D-555A-462A-A74B-C8A931938D60}" type="presOf" srcId="{8D6E138F-D6D9-4C7D-988E-088831098760}" destId="{57D489DE-47CF-4F1E-85C7-17E5E3B5298E}" srcOrd="0" destOrd="0" presId="urn:microsoft.com/office/officeart/2008/layout/NameandTitleOrganizationalChart"/>
    <dgm:cxn modelId="{6B721C7E-710C-45CC-86B9-0F0CED854F7B}" type="presOf" srcId="{DD71996D-B958-4482-AEDC-B3ACBEC2A347}" destId="{0B48EDFA-EC64-4731-9B13-00C1F8E8418D}" srcOrd="0" destOrd="0" presId="urn:microsoft.com/office/officeart/2008/layout/NameandTitleOrganizationalChart"/>
    <dgm:cxn modelId="{2064697F-B94E-48C9-9473-E8EB523063AC}" type="presOf" srcId="{A852B48D-09B0-4885-85DD-B58F5A6B0409}" destId="{5AC91DB6-0A9D-4281-B36B-3564ADA20FEF}" srcOrd="0" destOrd="0" presId="urn:microsoft.com/office/officeart/2008/layout/NameandTitleOrganizationalChart"/>
    <dgm:cxn modelId="{77CA8283-7659-4913-91F2-B64CC8C6C8AF}" type="presOf" srcId="{97A4E24A-8C4A-4E17-9705-1587D9FB1542}" destId="{F8C5A5AD-CF29-44F6-BC56-D5A2502535BA}" srcOrd="0" destOrd="0" presId="urn:microsoft.com/office/officeart/2008/layout/NameandTitleOrganizationalChart"/>
    <dgm:cxn modelId="{E047D9A3-595E-49D2-8568-7079B0AC10F2}" type="presOf" srcId="{158515AD-636D-421B-BCA1-EB7417171673}" destId="{3E6F31D7-9FC6-43A8-A6DC-090E7C0236A3}" srcOrd="0" destOrd="0" presId="urn:microsoft.com/office/officeart/2008/layout/NameandTitleOrganizationalChart"/>
    <dgm:cxn modelId="{FF5ED1A7-1B6C-4737-BEAD-E6C44B2175CF}" type="presOf" srcId="{C3DF94EC-CF95-40A1-AC07-89DDB3B42D96}" destId="{B3929761-6D9F-44DB-99E6-5C0B211C5D33}" srcOrd="0" destOrd="0" presId="urn:microsoft.com/office/officeart/2008/layout/NameandTitleOrganizationalChart"/>
    <dgm:cxn modelId="{DD6674B2-B169-4F97-BA85-8E3F815778C8}" type="presOf" srcId="{842EB3D5-F790-486B-8779-9102A8863E03}" destId="{A0BFD5BD-D7CF-4C55-B7FE-BB4CC9A105D4}" srcOrd="1" destOrd="0" presId="urn:microsoft.com/office/officeart/2008/layout/NameandTitleOrganizationalChart"/>
    <dgm:cxn modelId="{0F6605B3-46F2-4455-A400-7C5D59D640FD}" srcId="{83CAB9E3-1498-474D-BE60-D80111BC6708}" destId="{04105674-809E-46DD-893C-DF710F750B9A}" srcOrd="0" destOrd="0" parTransId="{2CFDD209-BEA4-4119-A847-28ED917F8FA6}" sibTransId="{A852B48D-09B0-4885-85DD-B58F5A6B0409}"/>
    <dgm:cxn modelId="{C78AACB9-8995-4A02-ABB7-60CE2F07B5E7}" type="presOf" srcId="{2CE466E2-D4D5-4D69-9A7C-67137D96CFC1}" destId="{20FC7A6A-361C-40CE-A102-8C994E8AF954}" srcOrd="1" destOrd="0" presId="urn:microsoft.com/office/officeart/2008/layout/NameandTitleOrganizationalChart"/>
    <dgm:cxn modelId="{00546CBA-A7D7-4AEF-9544-11D3DBB1BAA9}" type="presOf" srcId="{1AC9C04A-EA26-4040-99B2-373A6AFD99D3}" destId="{93F25F0C-CC71-4A36-A903-17EE93A94689}" srcOrd="0" destOrd="0" presId="urn:microsoft.com/office/officeart/2008/layout/NameandTitleOrganizationalChart"/>
    <dgm:cxn modelId="{506199C1-926F-4C59-8730-0CEC7DCC63B7}" type="presOf" srcId="{CFF97EF9-635D-464D-9F7B-56BEA2BD9D64}" destId="{5B8043ED-C19E-44C0-90FA-B1A965540A52}" srcOrd="0" destOrd="0" presId="urn:microsoft.com/office/officeart/2008/layout/NameandTitleOrganizationalChart"/>
    <dgm:cxn modelId="{EFA87CC9-DA0C-43B4-B4C0-37CB9EDB3E03}" type="presOf" srcId="{1AA00B46-7A90-408D-A6CC-BD06260EA56D}" destId="{64A049F1-020A-4534-A786-BB4ECE7F382E}" srcOrd="0" destOrd="0" presId="urn:microsoft.com/office/officeart/2008/layout/NameandTitleOrganizationalChart"/>
    <dgm:cxn modelId="{1DB522CB-D3A0-4D18-866E-B25B60C35EDD}" srcId="{04105674-809E-46DD-893C-DF710F750B9A}" destId="{E21D6B41-A375-48BF-97A6-333793288382}" srcOrd="5" destOrd="0" parTransId="{7E733B85-E77C-4E37-8F13-71A906DCE24F}" sibTransId="{DD71996D-B958-4482-AEDC-B3ACBEC2A347}"/>
    <dgm:cxn modelId="{CA7CC6D3-3197-4611-B53A-05ADD703D19D}" type="presOf" srcId="{CB9435B3-3DF6-4B1F-8678-8659D81E9B54}" destId="{4FD5A241-637C-4A7B-93D3-B53872C17B77}" srcOrd="0" destOrd="0" presId="urn:microsoft.com/office/officeart/2008/layout/NameandTitleOrganizationalChart"/>
    <dgm:cxn modelId="{B71260E2-791D-4591-8761-09D053C82E7C}" srcId="{04105674-809E-46DD-893C-DF710F750B9A}" destId="{CFF97EF9-635D-464D-9F7B-56BEA2BD9D64}" srcOrd="6" destOrd="0" parTransId="{ED60813A-DD05-476D-ACD3-ED4B2EB38ABE}" sibTransId="{229DD45E-011C-4A83-B94D-D7C5C651BEE6}"/>
    <dgm:cxn modelId="{CC1BB2E2-E120-478B-B4EA-CD04689017FA}" srcId="{04105674-809E-46DD-893C-DF710F750B9A}" destId="{842EB3D5-F790-486B-8779-9102A8863E03}" srcOrd="1" destOrd="0" parTransId="{1AC9C04A-EA26-4040-99B2-373A6AFD99D3}" sibTransId="{AAE0A8C1-903B-4341-8FFF-FB4DDFA7838C}"/>
    <dgm:cxn modelId="{E1B00BE3-6077-4F33-A1DB-C25DBD0BBB79}" type="presOf" srcId="{CFF97EF9-635D-464D-9F7B-56BEA2BD9D64}" destId="{A85A49C4-9D61-46A1-B9DE-A24BF6219F77}" srcOrd="1" destOrd="0" presId="urn:microsoft.com/office/officeart/2008/layout/NameandTitleOrganizationalChart"/>
    <dgm:cxn modelId="{8B29E3EA-7AF1-45E4-AA0F-3A4F8955E944}" type="presOf" srcId="{04105674-809E-46DD-893C-DF710F750B9A}" destId="{3F1523B6-43A6-497E-B95E-5D6A0F57B83E}" srcOrd="1" destOrd="0" presId="urn:microsoft.com/office/officeart/2008/layout/NameandTitleOrganizationalChart"/>
    <dgm:cxn modelId="{61E397ED-1488-4B09-B1D1-55D39E596F34}" type="presOf" srcId="{2CE466E2-D4D5-4D69-9A7C-67137D96CFC1}" destId="{0D927348-AB4C-49CB-AB4C-C4D8F888DB49}" srcOrd="0" destOrd="0" presId="urn:microsoft.com/office/officeart/2008/layout/NameandTitleOrganizationalChart"/>
    <dgm:cxn modelId="{E3781CF0-4E66-480E-94BE-9B9E43B79E03}" type="presOf" srcId="{E21D6B41-A375-48BF-97A6-333793288382}" destId="{16930B75-0A6B-42BD-8423-05AF99204167}" srcOrd="0" destOrd="0" presId="urn:microsoft.com/office/officeart/2008/layout/NameandTitleOrganizationalChart"/>
    <dgm:cxn modelId="{3CA44178-B364-431F-9978-E9725CC3FBDE}" type="presParOf" srcId="{B755AB3C-C7B1-401A-9D17-35D955342499}" destId="{F9DC9E8F-8D48-4C78-96BC-40C1BF24F82B}" srcOrd="0" destOrd="0" presId="urn:microsoft.com/office/officeart/2008/layout/NameandTitleOrganizationalChart"/>
    <dgm:cxn modelId="{36DB124E-F5AE-46B5-806B-E047B5846B1B}" type="presParOf" srcId="{F9DC9E8F-8D48-4C78-96BC-40C1BF24F82B}" destId="{5C48A633-8F95-47F3-B070-A46A05CAF2C4}" srcOrd="0" destOrd="0" presId="urn:microsoft.com/office/officeart/2008/layout/NameandTitleOrganizationalChart"/>
    <dgm:cxn modelId="{141551EE-AF03-43BA-ACAF-D2E612119E54}" type="presParOf" srcId="{5C48A633-8F95-47F3-B070-A46A05CAF2C4}" destId="{4C7F8FF3-29F0-497A-B8F4-55866509760E}" srcOrd="0" destOrd="0" presId="urn:microsoft.com/office/officeart/2008/layout/NameandTitleOrganizationalChart"/>
    <dgm:cxn modelId="{DBC57300-7F91-4A75-A3B3-7B89657F415B}" type="presParOf" srcId="{5C48A633-8F95-47F3-B070-A46A05CAF2C4}" destId="{5AC91DB6-0A9D-4281-B36B-3564ADA20FEF}" srcOrd="1" destOrd="0" presId="urn:microsoft.com/office/officeart/2008/layout/NameandTitleOrganizationalChart"/>
    <dgm:cxn modelId="{D16E3E4A-C6D1-441E-9CF1-F0D23885F95D}" type="presParOf" srcId="{5C48A633-8F95-47F3-B070-A46A05CAF2C4}" destId="{3F1523B6-43A6-497E-B95E-5D6A0F57B83E}" srcOrd="2" destOrd="0" presId="urn:microsoft.com/office/officeart/2008/layout/NameandTitleOrganizationalChart"/>
    <dgm:cxn modelId="{5E6FC772-D461-4C38-90C0-A70838077C0A}" type="presParOf" srcId="{F9DC9E8F-8D48-4C78-96BC-40C1BF24F82B}" destId="{D2B2B8FB-A9CC-42AE-84AA-9AA79F677208}" srcOrd="1" destOrd="0" presId="urn:microsoft.com/office/officeart/2008/layout/NameandTitleOrganizationalChart"/>
    <dgm:cxn modelId="{BC2ACC0C-567A-42DD-AF32-19EB66DD959A}" type="presParOf" srcId="{D2B2B8FB-A9CC-42AE-84AA-9AA79F677208}" destId="{93F25F0C-CC71-4A36-A903-17EE93A94689}" srcOrd="0" destOrd="0" presId="urn:microsoft.com/office/officeart/2008/layout/NameandTitleOrganizationalChart"/>
    <dgm:cxn modelId="{068BC332-771A-49EA-B387-7516A4E7D572}" type="presParOf" srcId="{D2B2B8FB-A9CC-42AE-84AA-9AA79F677208}" destId="{EA42C32C-59EA-4E35-BC79-B24DE8689430}" srcOrd="1" destOrd="0" presId="urn:microsoft.com/office/officeart/2008/layout/NameandTitleOrganizationalChart"/>
    <dgm:cxn modelId="{E7418B6E-3F4A-4865-86CD-47E71246B515}" type="presParOf" srcId="{EA42C32C-59EA-4E35-BC79-B24DE8689430}" destId="{78BF4B55-81EC-46FE-8A84-02A4B5598064}" srcOrd="0" destOrd="0" presId="urn:microsoft.com/office/officeart/2008/layout/NameandTitleOrganizationalChart"/>
    <dgm:cxn modelId="{A57E09AD-C9BD-4F9A-9B14-06660DD7CB7A}" type="presParOf" srcId="{78BF4B55-81EC-46FE-8A84-02A4B5598064}" destId="{BF736E5C-7E96-4415-A9AD-5E161DFE6797}" srcOrd="0" destOrd="0" presId="urn:microsoft.com/office/officeart/2008/layout/NameandTitleOrganizationalChart"/>
    <dgm:cxn modelId="{35D15571-BD87-49D7-8B17-FC34D969ACE6}" type="presParOf" srcId="{78BF4B55-81EC-46FE-8A84-02A4B5598064}" destId="{16DEBDEC-FE56-444F-9E2A-22D712DECB1B}" srcOrd="1" destOrd="0" presId="urn:microsoft.com/office/officeart/2008/layout/NameandTitleOrganizationalChart"/>
    <dgm:cxn modelId="{DBAECE39-A077-43EC-9179-DFA944649275}" type="presParOf" srcId="{78BF4B55-81EC-46FE-8A84-02A4B5598064}" destId="{A0BFD5BD-D7CF-4C55-B7FE-BB4CC9A105D4}" srcOrd="2" destOrd="0" presId="urn:microsoft.com/office/officeart/2008/layout/NameandTitleOrganizationalChart"/>
    <dgm:cxn modelId="{07D7DBEE-0EFE-4A31-A115-9FE01EF30C75}" type="presParOf" srcId="{EA42C32C-59EA-4E35-BC79-B24DE8689430}" destId="{0D176AAA-AE10-4666-8F63-A20C866E595C}" srcOrd="1" destOrd="0" presId="urn:microsoft.com/office/officeart/2008/layout/NameandTitleOrganizationalChart"/>
    <dgm:cxn modelId="{A44805C0-8CFA-4C7F-8B74-A1D064BA6F79}" type="presParOf" srcId="{EA42C32C-59EA-4E35-BC79-B24DE8689430}" destId="{785ADBAC-4662-41D6-AECF-369143380FE3}" srcOrd="2" destOrd="0" presId="urn:microsoft.com/office/officeart/2008/layout/NameandTitleOrganizationalChart"/>
    <dgm:cxn modelId="{3E393784-E3B7-4575-A13E-1E0580271A63}" type="presParOf" srcId="{D2B2B8FB-A9CC-42AE-84AA-9AA79F677208}" destId="{1209A624-A04D-4764-A5C4-1AC445D112A6}" srcOrd="2" destOrd="0" presId="urn:microsoft.com/office/officeart/2008/layout/NameandTitleOrganizationalChart"/>
    <dgm:cxn modelId="{FA31954C-CE4C-403E-8F4B-DDC87B7C5512}" type="presParOf" srcId="{D2B2B8FB-A9CC-42AE-84AA-9AA79F677208}" destId="{AFD9AB9B-0940-4EDA-B6FC-51B1BB3E8E60}" srcOrd="3" destOrd="0" presId="urn:microsoft.com/office/officeart/2008/layout/NameandTitleOrganizationalChart"/>
    <dgm:cxn modelId="{2C4C30A6-4920-4B5B-9CE8-CDB2B3F77A00}" type="presParOf" srcId="{AFD9AB9B-0940-4EDA-B6FC-51B1BB3E8E60}" destId="{29D3E2E8-57CA-4587-9F47-AE02A53DE8B8}" srcOrd="0" destOrd="0" presId="urn:microsoft.com/office/officeart/2008/layout/NameandTitleOrganizationalChart"/>
    <dgm:cxn modelId="{69BA13FB-10C1-4111-9E86-48704566C22F}" type="presParOf" srcId="{29D3E2E8-57CA-4587-9F47-AE02A53DE8B8}" destId="{F8C5A5AD-CF29-44F6-BC56-D5A2502535BA}" srcOrd="0" destOrd="0" presId="urn:microsoft.com/office/officeart/2008/layout/NameandTitleOrganizationalChart"/>
    <dgm:cxn modelId="{C96E7470-734E-4741-9859-69B267F76D2E}" type="presParOf" srcId="{29D3E2E8-57CA-4587-9F47-AE02A53DE8B8}" destId="{19FBD2D0-D3FD-4CD2-B1C8-597BF3B2266C}" srcOrd="1" destOrd="0" presId="urn:microsoft.com/office/officeart/2008/layout/NameandTitleOrganizationalChart"/>
    <dgm:cxn modelId="{1F702097-1D34-41B8-B411-9BB309642DF1}" type="presParOf" srcId="{29D3E2E8-57CA-4587-9F47-AE02A53DE8B8}" destId="{2A33D242-DF0A-4A9F-91C9-F072142950D5}" srcOrd="2" destOrd="0" presId="urn:microsoft.com/office/officeart/2008/layout/NameandTitleOrganizationalChart"/>
    <dgm:cxn modelId="{B4892412-FBD1-49D1-9399-503996B822CD}" type="presParOf" srcId="{AFD9AB9B-0940-4EDA-B6FC-51B1BB3E8E60}" destId="{C3FB7E94-1A9B-4758-9F10-424CAB447877}" srcOrd="1" destOrd="0" presId="urn:microsoft.com/office/officeart/2008/layout/NameandTitleOrganizationalChart"/>
    <dgm:cxn modelId="{6B13B221-692A-4DAC-B80D-D7BF29150FEB}" type="presParOf" srcId="{AFD9AB9B-0940-4EDA-B6FC-51B1BB3E8E60}" destId="{B9C70147-A20C-4B8F-9068-F95BC4972465}" srcOrd="2" destOrd="0" presId="urn:microsoft.com/office/officeart/2008/layout/NameandTitleOrganizationalChart"/>
    <dgm:cxn modelId="{7B068F6D-3869-407A-9BD3-B8DCCB096398}" type="presParOf" srcId="{D2B2B8FB-A9CC-42AE-84AA-9AA79F677208}" destId="{B3929761-6D9F-44DB-99E6-5C0B211C5D33}" srcOrd="4" destOrd="0" presId="urn:microsoft.com/office/officeart/2008/layout/NameandTitleOrganizationalChart"/>
    <dgm:cxn modelId="{7F2130E7-458C-4C31-BC88-67C898E7AE84}" type="presParOf" srcId="{D2B2B8FB-A9CC-42AE-84AA-9AA79F677208}" destId="{4A9A71D4-A09C-4667-9BC2-D2696E8C914C}" srcOrd="5" destOrd="0" presId="urn:microsoft.com/office/officeart/2008/layout/NameandTitleOrganizationalChart"/>
    <dgm:cxn modelId="{E97D1D5B-7799-4C49-841C-643EC68FBF21}" type="presParOf" srcId="{4A9A71D4-A09C-4667-9BC2-D2696E8C914C}" destId="{7A6F4417-D448-422E-A1EC-D60AA1F89490}" srcOrd="0" destOrd="0" presId="urn:microsoft.com/office/officeart/2008/layout/NameandTitleOrganizationalChart"/>
    <dgm:cxn modelId="{9617587E-9C84-4EBB-98BD-7BB3CBD71146}" type="presParOf" srcId="{7A6F4417-D448-422E-A1EC-D60AA1F89490}" destId="{61ACEE01-8295-4DEC-9221-22EF74005900}" srcOrd="0" destOrd="0" presId="urn:microsoft.com/office/officeart/2008/layout/NameandTitleOrganizationalChart"/>
    <dgm:cxn modelId="{58B4E16D-3402-4876-96FA-ACD585198D26}" type="presParOf" srcId="{7A6F4417-D448-422E-A1EC-D60AA1F89490}" destId="{E0AD39DB-E96B-4CC6-AB9A-1A610113CE7D}" srcOrd="1" destOrd="0" presId="urn:microsoft.com/office/officeart/2008/layout/NameandTitleOrganizationalChart"/>
    <dgm:cxn modelId="{3BE5E28C-D049-4D6E-B798-625BBBC72229}" type="presParOf" srcId="{7A6F4417-D448-422E-A1EC-D60AA1F89490}" destId="{887096B7-7E98-41E9-9FFC-3B5E5A2D951A}" srcOrd="2" destOrd="0" presId="urn:microsoft.com/office/officeart/2008/layout/NameandTitleOrganizationalChart"/>
    <dgm:cxn modelId="{07835024-DC8C-4251-90DD-BDDC4AE575CF}" type="presParOf" srcId="{4A9A71D4-A09C-4667-9BC2-D2696E8C914C}" destId="{AC4D8FAB-C0A0-430E-A81F-4A772800B5C9}" srcOrd="1" destOrd="0" presId="urn:microsoft.com/office/officeart/2008/layout/NameandTitleOrganizationalChart"/>
    <dgm:cxn modelId="{1A96331F-08F2-4FF4-B06C-168DD123EE6D}" type="presParOf" srcId="{4A9A71D4-A09C-4667-9BC2-D2696E8C914C}" destId="{E266B218-6DD8-41B2-B5C0-491A34F8BBAB}" srcOrd="2" destOrd="0" presId="urn:microsoft.com/office/officeart/2008/layout/NameandTitleOrganizationalChart"/>
    <dgm:cxn modelId="{D928B3C2-21A6-4AA9-A63E-4C123B611297}" type="presParOf" srcId="{D2B2B8FB-A9CC-42AE-84AA-9AA79F677208}" destId="{4FD5A241-637C-4A7B-93D3-B53872C17B77}" srcOrd="6" destOrd="0" presId="urn:microsoft.com/office/officeart/2008/layout/NameandTitleOrganizationalChart"/>
    <dgm:cxn modelId="{C191C83E-B211-4466-86BA-1A344DD017DC}" type="presParOf" srcId="{D2B2B8FB-A9CC-42AE-84AA-9AA79F677208}" destId="{78A54800-C875-4D3E-8809-699849387FA2}" srcOrd="7" destOrd="0" presId="urn:microsoft.com/office/officeart/2008/layout/NameandTitleOrganizationalChart"/>
    <dgm:cxn modelId="{CB3A814E-B9C2-4071-941A-13E43B0DED24}" type="presParOf" srcId="{78A54800-C875-4D3E-8809-699849387FA2}" destId="{9076FF53-05D9-43A2-A96A-18DF89F2B6DC}" srcOrd="0" destOrd="0" presId="urn:microsoft.com/office/officeart/2008/layout/NameandTitleOrganizationalChart"/>
    <dgm:cxn modelId="{010DA5F0-BCDB-40D0-B4F0-93243F47D19E}" type="presParOf" srcId="{9076FF53-05D9-43A2-A96A-18DF89F2B6DC}" destId="{74D0D73E-7774-4B93-A1B0-48EDEFBB3ACC}" srcOrd="0" destOrd="0" presId="urn:microsoft.com/office/officeart/2008/layout/NameandTitleOrganizationalChart"/>
    <dgm:cxn modelId="{FDF87B6B-D56C-4090-98E8-ECE7C45E4E8B}" type="presParOf" srcId="{9076FF53-05D9-43A2-A96A-18DF89F2B6DC}" destId="{64A049F1-020A-4534-A786-BB4ECE7F382E}" srcOrd="1" destOrd="0" presId="urn:microsoft.com/office/officeart/2008/layout/NameandTitleOrganizationalChart"/>
    <dgm:cxn modelId="{5B676620-6254-4A91-B442-63EC23E1A2BE}" type="presParOf" srcId="{9076FF53-05D9-43A2-A96A-18DF89F2B6DC}" destId="{5234E78C-A32E-47A2-AB69-16B23F8D0203}" srcOrd="2" destOrd="0" presId="urn:microsoft.com/office/officeart/2008/layout/NameandTitleOrganizationalChart"/>
    <dgm:cxn modelId="{27B2E8F4-E635-4CB9-9E8B-FF2D5699B4F2}" type="presParOf" srcId="{78A54800-C875-4D3E-8809-699849387FA2}" destId="{0CBC8CA5-6682-438B-BD04-501FB459694C}" srcOrd="1" destOrd="0" presId="urn:microsoft.com/office/officeart/2008/layout/NameandTitleOrganizationalChart"/>
    <dgm:cxn modelId="{AD4DC988-5E16-402E-98E8-2D9CD625C19A}" type="presParOf" srcId="{78A54800-C875-4D3E-8809-699849387FA2}" destId="{8BA3DD8A-9458-4F47-B91D-3F52BE9CE7AA}" srcOrd="2" destOrd="0" presId="urn:microsoft.com/office/officeart/2008/layout/NameandTitleOrganizationalChart"/>
    <dgm:cxn modelId="{49F218E4-33B8-44EF-AD84-5EB5F02D7F17}" type="presParOf" srcId="{D2B2B8FB-A9CC-42AE-84AA-9AA79F677208}" destId="{87DCF76F-3D4E-4D31-BCD3-6F9DB4EFF100}" srcOrd="8" destOrd="0" presId="urn:microsoft.com/office/officeart/2008/layout/NameandTitleOrganizationalChart"/>
    <dgm:cxn modelId="{0C1B416E-30C8-4143-A8BC-B521E5A6FF61}" type="presParOf" srcId="{D2B2B8FB-A9CC-42AE-84AA-9AA79F677208}" destId="{FB1E336C-A872-47D0-B25B-2B1DED11D43A}" srcOrd="9" destOrd="0" presId="urn:microsoft.com/office/officeart/2008/layout/NameandTitleOrganizationalChart"/>
    <dgm:cxn modelId="{C5E8B140-306B-45DD-88B9-F621B3210FD6}" type="presParOf" srcId="{FB1E336C-A872-47D0-B25B-2B1DED11D43A}" destId="{1F53062C-E430-49C2-9217-2D30A6C31647}" srcOrd="0" destOrd="0" presId="urn:microsoft.com/office/officeart/2008/layout/NameandTitleOrganizationalChart"/>
    <dgm:cxn modelId="{8BE2CEF9-3573-49B4-A54F-A12E93813CD4}" type="presParOf" srcId="{1F53062C-E430-49C2-9217-2D30A6C31647}" destId="{16930B75-0A6B-42BD-8423-05AF99204167}" srcOrd="0" destOrd="0" presId="urn:microsoft.com/office/officeart/2008/layout/NameandTitleOrganizationalChart"/>
    <dgm:cxn modelId="{C8020CD1-5700-4FF0-914B-C492E7DF3AD0}" type="presParOf" srcId="{1F53062C-E430-49C2-9217-2D30A6C31647}" destId="{0B48EDFA-EC64-4731-9B13-00C1F8E8418D}" srcOrd="1" destOrd="0" presId="urn:microsoft.com/office/officeart/2008/layout/NameandTitleOrganizationalChart"/>
    <dgm:cxn modelId="{A2FF06A3-3C53-413E-B98C-8780A2758344}" type="presParOf" srcId="{1F53062C-E430-49C2-9217-2D30A6C31647}" destId="{CADBBCDD-2649-4E32-8705-E40A7C1A9F71}" srcOrd="2" destOrd="0" presId="urn:microsoft.com/office/officeart/2008/layout/NameandTitleOrganizationalChart"/>
    <dgm:cxn modelId="{3BB8CDB4-D481-436D-BEC6-2EF84EC4E893}" type="presParOf" srcId="{FB1E336C-A872-47D0-B25B-2B1DED11D43A}" destId="{6F330D97-E8D2-4358-82F9-48BB7349D877}" srcOrd="1" destOrd="0" presId="urn:microsoft.com/office/officeart/2008/layout/NameandTitleOrganizationalChart"/>
    <dgm:cxn modelId="{C205E613-236F-4AAE-8CD9-45B27D2F7795}" type="presParOf" srcId="{FB1E336C-A872-47D0-B25B-2B1DED11D43A}" destId="{64DD42F9-9E04-48D0-B7AC-393C87ECA39C}" srcOrd="2" destOrd="0" presId="urn:microsoft.com/office/officeart/2008/layout/NameandTitleOrganizationalChart"/>
    <dgm:cxn modelId="{C4B75493-B8CC-419C-8EAB-5A20E29A62BD}" type="presParOf" srcId="{D2B2B8FB-A9CC-42AE-84AA-9AA79F677208}" destId="{FE547902-3B12-4F42-8218-25844FFE8D82}" srcOrd="10" destOrd="0" presId="urn:microsoft.com/office/officeart/2008/layout/NameandTitleOrganizationalChart"/>
    <dgm:cxn modelId="{12C49E5B-2069-485F-90E5-2BCB859D8A07}" type="presParOf" srcId="{D2B2B8FB-A9CC-42AE-84AA-9AA79F677208}" destId="{3B1D73CD-A282-4367-9513-942CB0341FEA}" srcOrd="11" destOrd="0" presId="urn:microsoft.com/office/officeart/2008/layout/NameandTitleOrganizationalChart"/>
    <dgm:cxn modelId="{CFD39488-F111-4F9E-9C7B-D2A478FD68DE}" type="presParOf" srcId="{3B1D73CD-A282-4367-9513-942CB0341FEA}" destId="{0F694563-6C0F-45B5-8DF8-D7BFD1A88623}" srcOrd="0" destOrd="0" presId="urn:microsoft.com/office/officeart/2008/layout/NameandTitleOrganizationalChart"/>
    <dgm:cxn modelId="{C54E16E3-D062-4DA1-AC6E-338CDAD63EC6}" type="presParOf" srcId="{0F694563-6C0F-45B5-8DF8-D7BFD1A88623}" destId="{5B8043ED-C19E-44C0-90FA-B1A965540A52}" srcOrd="0" destOrd="0" presId="urn:microsoft.com/office/officeart/2008/layout/NameandTitleOrganizationalChart"/>
    <dgm:cxn modelId="{085B876B-5961-4FD3-866E-7849877E1763}" type="presParOf" srcId="{0F694563-6C0F-45B5-8DF8-D7BFD1A88623}" destId="{1CD22400-284A-42C6-B522-D3F261C055BD}" srcOrd="1" destOrd="0" presId="urn:microsoft.com/office/officeart/2008/layout/NameandTitleOrganizationalChart"/>
    <dgm:cxn modelId="{E63BBF84-4D54-49ED-8E3F-F34FA49DDF6E}" type="presParOf" srcId="{0F694563-6C0F-45B5-8DF8-D7BFD1A88623}" destId="{A85A49C4-9D61-46A1-B9DE-A24BF6219F77}" srcOrd="2" destOrd="0" presId="urn:microsoft.com/office/officeart/2008/layout/NameandTitleOrganizationalChart"/>
    <dgm:cxn modelId="{FA909A70-6097-49A1-ABE3-858704BB88FD}" type="presParOf" srcId="{3B1D73CD-A282-4367-9513-942CB0341FEA}" destId="{74F78589-694C-433C-B0F0-60136E7352E1}" srcOrd="1" destOrd="0" presId="urn:microsoft.com/office/officeart/2008/layout/NameandTitleOrganizationalChart"/>
    <dgm:cxn modelId="{CB3FADD8-9BD6-4870-A9C6-25464E9F36B4}" type="presParOf" srcId="{3B1D73CD-A282-4367-9513-942CB0341FEA}" destId="{2E74696D-FCBA-4349-916B-D6D08F7102BC}" srcOrd="2" destOrd="0" presId="urn:microsoft.com/office/officeart/2008/layout/NameandTitleOrganizationalChart"/>
    <dgm:cxn modelId="{27028846-C842-41CA-A351-088A5A4A1696}" type="presParOf" srcId="{F9DC9E8F-8D48-4C78-96BC-40C1BF24F82B}" destId="{6D81CDC6-DF02-4A6B-8314-5D8777C1EEDA}" srcOrd="2" destOrd="0" presId="urn:microsoft.com/office/officeart/2008/layout/NameandTitleOrganizationalChart"/>
    <dgm:cxn modelId="{AF914174-F86E-4F74-8ED0-5B21E4BD0274}" type="presParOf" srcId="{6D81CDC6-DF02-4A6B-8314-5D8777C1EEDA}" destId="{3E6F31D7-9FC6-43A8-A6DC-090E7C0236A3}" srcOrd="0" destOrd="0" presId="urn:microsoft.com/office/officeart/2008/layout/NameandTitleOrganizationalChart"/>
    <dgm:cxn modelId="{783C48AA-652C-4DD5-92C5-6D2A2EF12A43}" type="presParOf" srcId="{6D81CDC6-DF02-4A6B-8314-5D8777C1EEDA}" destId="{15C1A0E3-033E-42E1-83C2-E00F802D0D29}" srcOrd="1" destOrd="0" presId="urn:microsoft.com/office/officeart/2008/layout/NameandTitleOrganizationalChart"/>
    <dgm:cxn modelId="{4B52506F-8F1B-4CFC-9F88-A466F923AF04}" type="presParOf" srcId="{15C1A0E3-033E-42E1-83C2-E00F802D0D29}" destId="{3A424C48-F67A-4937-BC1E-F7B2B613C9A8}" srcOrd="0" destOrd="0" presId="urn:microsoft.com/office/officeart/2008/layout/NameandTitleOrganizationalChart"/>
    <dgm:cxn modelId="{96DF4F97-F683-4D5B-8589-CB1879A6803C}" type="presParOf" srcId="{3A424C48-F67A-4937-BC1E-F7B2B613C9A8}" destId="{0D927348-AB4C-49CB-AB4C-C4D8F888DB49}" srcOrd="0" destOrd="0" presId="urn:microsoft.com/office/officeart/2008/layout/NameandTitleOrganizationalChart"/>
    <dgm:cxn modelId="{70B1A446-80B3-41A7-A7C9-85976A265BA9}" type="presParOf" srcId="{3A424C48-F67A-4937-BC1E-F7B2B613C9A8}" destId="{57D489DE-47CF-4F1E-85C7-17E5E3B5298E}" srcOrd="1" destOrd="0" presId="urn:microsoft.com/office/officeart/2008/layout/NameandTitleOrganizationalChart"/>
    <dgm:cxn modelId="{77A12DFA-180E-47DC-B304-3B7C23D5D0FB}" type="presParOf" srcId="{3A424C48-F67A-4937-BC1E-F7B2B613C9A8}" destId="{20FC7A6A-361C-40CE-A102-8C994E8AF954}" srcOrd="2" destOrd="0" presId="urn:microsoft.com/office/officeart/2008/layout/NameandTitleOrganizationalChart"/>
    <dgm:cxn modelId="{6586B94A-380C-474E-BE70-3CF586EA5C44}" type="presParOf" srcId="{15C1A0E3-033E-42E1-83C2-E00F802D0D29}" destId="{E1A36DA5-4D1A-4B8A-8BDA-C96B68CC3287}" srcOrd="1" destOrd="0" presId="urn:microsoft.com/office/officeart/2008/layout/NameandTitleOrganizationalChart"/>
    <dgm:cxn modelId="{CE7AA387-AF64-4699-9568-DADE6DA3F1C1}" type="presParOf" srcId="{15C1A0E3-033E-42E1-83C2-E00F802D0D29}" destId="{A996B49E-7C2D-43CA-994F-527E222084AE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F31D7-9FC6-43A8-A6DC-090E7C0236A3}">
      <dsp:nvSpPr>
        <dsp:cNvPr id="0" name=""/>
        <dsp:cNvSpPr/>
      </dsp:nvSpPr>
      <dsp:spPr>
        <a:xfrm>
          <a:off x="11638146" y="4254499"/>
          <a:ext cx="528646" cy="1727057"/>
        </a:xfrm>
        <a:custGeom>
          <a:avLst/>
          <a:gdLst/>
          <a:ahLst/>
          <a:cxnLst/>
          <a:rect l="0" t="0" r="0" b="0"/>
          <a:pathLst>
            <a:path>
              <a:moveTo>
                <a:pt x="528646" y="0"/>
              </a:moveTo>
              <a:lnTo>
                <a:pt x="528646" y="1727057"/>
              </a:lnTo>
              <a:lnTo>
                <a:pt x="0" y="172705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547902-3B12-4F42-8218-25844FFE8D82}">
      <dsp:nvSpPr>
        <dsp:cNvPr id="0" name=""/>
        <dsp:cNvSpPr/>
      </dsp:nvSpPr>
      <dsp:spPr>
        <a:xfrm>
          <a:off x="12166792" y="4254499"/>
          <a:ext cx="10380588" cy="3454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0215"/>
              </a:lnTo>
              <a:lnTo>
                <a:pt x="10380588" y="3080215"/>
              </a:lnTo>
              <a:lnTo>
                <a:pt x="10380588" y="345411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DCF76F-3D4E-4D31-BCD3-6F9DB4EFF100}">
      <dsp:nvSpPr>
        <dsp:cNvPr id="0" name=""/>
        <dsp:cNvSpPr/>
      </dsp:nvSpPr>
      <dsp:spPr>
        <a:xfrm>
          <a:off x="12166792" y="4254499"/>
          <a:ext cx="6228353" cy="3454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0215"/>
              </a:lnTo>
              <a:lnTo>
                <a:pt x="6228353" y="3080215"/>
              </a:lnTo>
              <a:lnTo>
                <a:pt x="6228353" y="345411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D5A241-637C-4A7B-93D3-B53872C17B77}">
      <dsp:nvSpPr>
        <dsp:cNvPr id="0" name=""/>
        <dsp:cNvSpPr/>
      </dsp:nvSpPr>
      <dsp:spPr>
        <a:xfrm>
          <a:off x="12166792" y="4254499"/>
          <a:ext cx="2076117" cy="3454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0215"/>
              </a:lnTo>
              <a:lnTo>
                <a:pt x="2076117" y="3080215"/>
              </a:lnTo>
              <a:lnTo>
                <a:pt x="2076117" y="345411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929761-6D9F-44DB-99E6-5C0B211C5D33}">
      <dsp:nvSpPr>
        <dsp:cNvPr id="0" name=""/>
        <dsp:cNvSpPr/>
      </dsp:nvSpPr>
      <dsp:spPr>
        <a:xfrm>
          <a:off x="10090675" y="4254499"/>
          <a:ext cx="2076117" cy="3454114"/>
        </a:xfrm>
        <a:custGeom>
          <a:avLst/>
          <a:gdLst/>
          <a:ahLst/>
          <a:cxnLst/>
          <a:rect l="0" t="0" r="0" b="0"/>
          <a:pathLst>
            <a:path>
              <a:moveTo>
                <a:pt x="2076117" y="0"/>
              </a:moveTo>
              <a:lnTo>
                <a:pt x="2076117" y="3080215"/>
              </a:lnTo>
              <a:lnTo>
                <a:pt x="0" y="3080215"/>
              </a:lnTo>
              <a:lnTo>
                <a:pt x="0" y="34541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9A624-A04D-4764-A5C4-1AC445D112A6}">
      <dsp:nvSpPr>
        <dsp:cNvPr id="0" name=""/>
        <dsp:cNvSpPr/>
      </dsp:nvSpPr>
      <dsp:spPr>
        <a:xfrm>
          <a:off x="5938439" y="4254499"/>
          <a:ext cx="6228353" cy="3454114"/>
        </a:xfrm>
        <a:custGeom>
          <a:avLst/>
          <a:gdLst/>
          <a:ahLst/>
          <a:cxnLst/>
          <a:rect l="0" t="0" r="0" b="0"/>
          <a:pathLst>
            <a:path>
              <a:moveTo>
                <a:pt x="6228353" y="0"/>
              </a:moveTo>
              <a:lnTo>
                <a:pt x="6228353" y="3080215"/>
              </a:lnTo>
              <a:lnTo>
                <a:pt x="0" y="3080215"/>
              </a:lnTo>
              <a:lnTo>
                <a:pt x="0" y="345411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F25F0C-CC71-4A36-A903-17EE93A94689}">
      <dsp:nvSpPr>
        <dsp:cNvPr id="0" name=""/>
        <dsp:cNvSpPr/>
      </dsp:nvSpPr>
      <dsp:spPr>
        <a:xfrm>
          <a:off x="1786204" y="4254499"/>
          <a:ext cx="10380588" cy="3454114"/>
        </a:xfrm>
        <a:custGeom>
          <a:avLst/>
          <a:gdLst/>
          <a:ahLst/>
          <a:cxnLst/>
          <a:rect l="0" t="0" r="0" b="0"/>
          <a:pathLst>
            <a:path>
              <a:moveTo>
                <a:pt x="10380588" y="0"/>
              </a:moveTo>
              <a:lnTo>
                <a:pt x="10380588" y="3080215"/>
              </a:lnTo>
              <a:lnTo>
                <a:pt x="0" y="3080215"/>
              </a:lnTo>
              <a:lnTo>
                <a:pt x="0" y="3454114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7F8FF3-29F0-497A-B8F4-55866509760E}">
      <dsp:nvSpPr>
        <dsp:cNvPr id="0" name=""/>
        <dsp:cNvSpPr/>
      </dsp:nvSpPr>
      <dsp:spPr>
        <a:xfrm>
          <a:off x="10619321" y="2652074"/>
          <a:ext cx="3094943" cy="1602424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22612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Senior Advisor</a:t>
          </a:r>
        </a:p>
      </dsp:txBody>
      <dsp:txXfrm>
        <a:off x="10619321" y="2652074"/>
        <a:ext cx="3094943" cy="1602424"/>
      </dsp:txXfrm>
    </dsp:sp>
    <dsp:sp modelId="{5AC91DB6-0A9D-4281-B36B-3564ADA20FEF}">
      <dsp:nvSpPr>
        <dsp:cNvPr id="0" name=""/>
        <dsp:cNvSpPr/>
      </dsp:nvSpPr>
      <dsp:spPr>
        <a:xfrm>
          <a:off x="11238309" y="3898404"/>
          <a:ext cx="2785448" cy="5341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19050" rIns="76200" bIns="1905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LTC John P. Vann</a:t>
          </a:r>
        </a:p>
      </dsp:txBody>
      <dsp:txXfrm>
        <a:off x="11238309" y="3898404"/>
        <a:ext cx="2785448" cy="534141"/>
      </dsp:txXfrm>
    </dsp:sp>
    <dsp:sp modelId="{BF736E5C-7E96-4415-A9AD-5E161DFE6797}">
      <dsp:nvSpPr>
        <dsp:cNvPr id="0" name=""/>
        <dsp:cNvSpPr/>
      </dsp:nvSpPr>
      <dsp:spPr>
        <a:xfrm>
          <a:off x="238732" y="7708613"/>
          <a:ext cx="3094943" cy="1602424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22612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INTEL</a:t>
          </a:r>
        </a:p>
      </dsp:txBody>
      <dsp:txXfrm>
        <a:off x="238732" y="7708613"/>
        <a:ext cx="3094943" cy="1602424"/>
      </dsp:txXfrm>
    </dsp:sp>
    <dsp:sp modelId="{16DEBDEC-FE56-444F-9E2A-22D712DECB1B}">
      <dsp:nvSpPr>
        <dsp:cNvPr id="0" name=""/>
        <dsp:cNvSpPr/>
      </dsp:nvSpPr>
      <dsp:spPr>
        <a:xfrm>
          <a:off x="857721" y="8954943"/>
          <a:ext cx="2785448" cy="5341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13970" rIns="55880" bIns="1397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CPT James Drummond</a:t>
          </a:r>
        </a:p>
      </dsp:txBody>
      <dsp:txXfrm>
        <a:off x="857721" y="8954943"/>
        <a:ext cx="2785448" cy="534141"/>
      </dsp:txXfrm>
    </dsp:sp>
    <dsp:sp modelId="{F8C5A5AD-CF29-44F6-BC56-D5A2502535BA}">
      <dsp:nvSpPr>
        <dsp:cNvPr id="0" name=""/>
        <dsp:cNvSpPr/>
      </dsp:nvSpPr>
      <dsp:spPr>
        <a:xfrm>
          <a:off x="4390967" y="7708613"/>
          <a:ext cx="3094943" cy="1602424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22612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OPS/PLANS</a:t>
          </a:r>
        </a:p>
      </dsp:txBody>
      <dsp:txXfrm>
        <a:off x="4390967" y="7708613"/>
        <a:ext cx="3094943" cy="1602424"/>
      </dsp:txXfrm>
    </dsp:sp>
    <dsp:sp modelId="{19FBD2D0-D3FD-4CD2-B1C8-597BF3B2266C}">
      <dsp:nvSpPr>
        <dsp:cNvPr id="0" name=""/>
        <dsp:cNvSpPr/>
      </dsp:nvSpPr>
      <dsp:spPr>
        <a:xfrm>
          <a:off x="5009956" y="8954943"/>
          <a:ext cx="2785448" cy="5341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16510" rIns="66040" bIns="1651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CPT Richard Zeigler</a:t>
          </a:r>
        </a:p>
      </dsp:txBody>
      <dsp:txXfrm>
        <a:off x="5009956" y="8954943"/>
        <a:ext cx="2785448" cy="534141"/>
      </dsp:txXfrm>
    </dsp:sp>
    <dsp:sp modelId="{61ACEE01-8295-4DEC-9221-22EF74005900}">
      <dsp:nvSpPr>
        <dsp:cNvPr id="0" name=""/>
        <dsp:cNvSpPr/>
      </dsp:nvSpPr>
      <dsp:spPr>
        <a:xfrm>
          <a:off x="8543203" y="7708613"/>
          <a:ext cx="3094943" cy="1602424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22612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10</a:t>
          </a:r>
          <a:r>
            <a:rPr lang="en-US" sz="4800" kern="1200" baseline="30000" dirty="0"/>
            <a:t>th</a:t>
          </a:r>
          <a:r>
            <a:rPr lang="en-US" sz="4800" kern="1200" dirty="0"/>
            <a:t> IN RGT Advisor</a:t>
          </a:r>
        </a:p>
      </dsp:txBody>
      <dsp:txXfrm>
        <a:off x="8543203" y="7708613"/>
        <a:ext cx="3094943" cy="1602424"/>
      </dsp:txXfrm>
    </dsp:sp>
    <dsp:sp modelId="{E0AD39DB-E96B-4CC6-AB9A-1A610113CE7D}">
      <dsp:nvSpPr>
        <dsp:cNvPr id="0" name=""/>
        <dsp:cNvSpPr/>
      </dsp:nvSpPr>
      <dsp:spPr>
        <a:xfrm>
          <a:off x="9162192" y="8954943"/>
          <a:ext cx="2785448" cy="5341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22225" rIns="88900" bIns="22225" numCol="1" spcCol="1270" anchor="ctr" anchorCtr="0">
          <a:noAutofit/>
        </a:bodyPr>
        <a:lstStyle/>
        <a:p>
          <a:pPr marL="0" lvl="0" indent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9162192" y="8954943"/>
        <a:ext cx="2785448" cy="534141"/>
      </dsp:txXfrm>
    </dsp:sp>
    <dsp:sp modelId="{74D0D73E-7774-4B93-A1B0-48EDEFBB3ACC}">
      <dsp:nvSpPr>
        <dsp:cNvPr id="0" name=""/>
        <dsp:cNvSpPr/>
      </dsp:nvSpPr>
      <dsp:spPr>
        <a:xfrm>
          <a:off x="12695439" y="7708613"/>
          <a:ext cx="3094943" cy="1602424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22612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11</a:t>
          </a:r>
          <a:r>
            <a:rPr lang="en-US" sz="4800" kern="1200" baseline="30000" dirty="0"/>
            <a:t>th</a:t>
          </a:r>
          <a:r>
            <a:rPr lang="en-US" sz="4800" kern="1200" dirty="0"/>
            <a:t> IN RGT Advisor</a:t>
          </a:r>
        </a:p>
      </dsp:txBody>
      <dsp:txXfrm>
        <a:off x="12695439" y="7708613"/>
        <a:ext cx="3094943" cy="1602424"/>
      </dsp:txXfrm>
    </dsp:sp>
    <dsp:sp modelId="{64A049F1-020A-4534-A786-BB4ECE7F382E}">
      <dsp:nvSpPr>
        <dsp:cNvPr id="0" name=""/>
        <dsp:cNvSpPr/>
      </dsp:nvSpPr>
      <dsp:spPr>
        <a:xfrm>
          <a:off x="13314427" y="8954943"/>
          <a:ext cx="2785448" cy="5341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20320" rIns="81280" bIns="2032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MAJ Harold Dill</a:t>
          </a:r>
        </a:p>
      </dsp:txBody>
      <dsp:txXfrm>
        <a:off x="13314427" y="8954943"/>
        <a:ext cx="2785448" cy="534141"/>
      </dsp:txXfrm>
    </dsp:sp>
    <dsp:sp modelId="{16930B75-0A6B-42BD-8423-05AF99204167}">
      <dsp:nvSpPr>
        <dsp:cNvPr id="0" name=""/>
        <dsp:cNvSpPr/>
      </dsp:nvSpPr>
      <dsp:spPr>
        <a:xfrm>
          <a:off x="16847674" y="7708613"/>
          <a:ext cx="3094943" cy="1602424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22612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12</a:t>
          </a:r>
          <a:r>
            <a:rPr lang="en-US" sz="4800" kern="1200" baseline="30000" dirty="0"/>
            <a:t>th</a:t>
          </a:r>
          <a:r>
            <a:rPr lang="en-US" sz="4800" kern="1200" dirty="0"/>
            <a:t> IN RGT Advisor</a:t>
          </a:r>
        </a:p>
      </dsp:txBody>
      <dsp:txXfrm>
        <a:off x="16847674" y="7708613"/>
        <a:ext cx="3094943" cy="1602424"/>
      </dsp:txXfrm>
    </dsp:sp>
    <dsp:sp modelId="{0B48EDFA-EC64-4731-9B13-00C1F8E8418D}">
      <dsp:nvSpPr>
        <dsp:cNvPr id="0" name=""/>
        <dsp:cNvSpPr/>
      </dsp:nvSpPr>
      <dsp:spPr>
        <a:xfrm>
          <a:off x="17466663" y="8954943"/>
          <a:ext cx="2785448" cy="5341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22225" rIns="88900" bIns="22225" numCol="1" spcCol="1270" anchor="ctr" anchorCtr="0">
          <a:noAutofit/>
        </a:bodyPr>
        <a:lstStyle/>
        <a:p>
          <a:pPr marL="0" lvl="0" indent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7466663" y="8954943"/>
        <a:ext cx="2785448" cy="534141"/>
      </dsp:txXfrm>
    </dsp:sp>
    <dsp:sp modelId="{5B8043ED-C19E-44C0-90FA-B1A965540A52}">
      <dsp:nvSpPr>
        <dsp:cNvPr id="0" name=""/>
        <dsp:cNvSpPr/>
      </dsp:nvSpPr>
      <dsp:spPr>
        <a:xfrm>
          <a:off x="20999910" y="7708613"/>
          <a:ext cx="3094943" cy="1602424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22612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solidFill>
                <a:schemeClr val="tx1"/>
              </a:solidFill>
            </a:rPr>
            <a:t>ALO</a:t>
          </a:r>
        </a:p>
      </dsp:txBody>
      <dsp:txXfrm>
        <a:off x="20999910" y="7708613"/>
        <a:ext cx="3094943" cy="1602424"/>
      </dsp:txXfrm>
    </dsp:sp>
    <dsp:sp modelId="{1CD22400-284A-42C6-B522-D3F261C055BD}">
      <dsp:nvSpPr>
        <dsp:cNvPr id="0" name=""/>
        <dsp:cNvSpPr/>
      </dsp:nvSpPr>
      <dsp:spPr>
        <a:xfrm>
          <a:off x="21618898" y="8954943"/>
          <a:ext cx="2785448" cy="5341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15875" rIns="63500" bIns="15875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Maj Herbert Prevost</a:t>
          </a:r>
        </a:p>
      </dsp:txBody>
      <dsp:txXfrm>
        <a:off x="21618898" y="8954943"/>
        <a:ext cx="2785448" cy="534141"/>
      </dsp:txXfrm>
    </dsp:sp>
    <dsp:sp modelId="{0D927348-AB4C-49CB-AB4C-C4D8F888DB49}">
      <dsp:nvSpPr>
        <dsp:cNvPr id="0" name=""/>
        <dsp:cNvSpPr/>
      </dsp:nvSpPr>
      <dsp:spPr>
        <a:xfrm>
          <a:off x="8543203" y="5180344"/>
          <a:ext cx="3094943" cy="1602424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22612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Chief of Staff</a:t>
          </a:r>
        </a:p>
      </dsp:txBody>
      <dsp:txXfrm>
        <a:off x="8543203" y="5180344"/>
        <a:ext cx="3094943" cy="1602424"/>
      </dsp:txXfrm>
    </dsp:sp>
    <dsp:sp modelId="{57D489DE-47CF-4F1E-85C7-17E5E3B5298E}">
      <dsp:nvSpPr>
        <dsp:cNvPr id="0" name=""/>
        <dsp:cNvSpPr/>
      </dsp:nvSpPr>
      <dsp:spPr>
        <a:xfrm>
          <a:off x="9162192" y="6426674"/>
          <a:ext cx="2785448" cy="5341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19050" rIns="76200" bIns="1905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MAJ Elmer Faust</a:t>
          </a:r>
        </a:p>
      </dsp:txBody>
      <dsp:txXfrm>
        <a:off x="9162192" y="6426674"/>
        <a:ext cx="2785448" cy="534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992968"/>
            <a:ext cx="23317200" cy="6366933"/>
          </a:xfrm>
        </p:spPr>
        <p:txBody>
          <a:bodyPr anchor="b"/>
          <a:lstStyle>
            <a:lvl1pPr algn="ctr">
              <a:defRPr sz="1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9605435"/>
            <a:ext cx="20574000" cy="4415365"/>
          </a:xfrm>
        </p:spPr>
        <p:txBody>
          <a:bodyPr/>
          <a:lstStyle>
            <a:lvl1pPr marL="0" indent="0" algn="ctr">
              <a:buNone/>
              <a:defRPr sz="6400"/>
            </a:lvl1pPr>
            <a:lvl2pPr marL="1219215" indent="0" algn="ctr">
              <a:buNone/>
              <a:defRPr sz="5333"/>
            </a:lvl2pPr>
            <a:lvl3pPr marL="2438430" indent="0" algn="ctr">
              <a:buNone/>
              <a:defRPr sz="4800"/>
            </a:lvl3pPr>
            <a:lvl4pPr marL="3657646" indent="0" algn="ctr">
              <a:buNone/>
              <a:defRPr sz="4267"/>
            </a:lvl4pPr>
            <a:lvl5pPr marL="4876861" indent="0" algn="ctr">
              <a:buNone/>
              <a:defRPr sz="4267"/>
            </a:lvl5pPr>
            <a:lvl6pPr marL="6096076" indent="0" algn="ctr">
              <a:buNone/>
              <a:defRPr sz="4267"/>
            </a:lvl6pPr>
            <a:lvl7pPr marL="7315291" indent="0" algn="ctr">
              <a:buNone/>
              <a:defRPr sz="4267"/>
            </a:lvl7pPr>
            <a:lvl8pPr marL="8534507" indent="0" algn="ctr">
              <a:buNone/>
              <a:defRPr sz="4267"/>
            </a:lvl8pPr>
            <a:lvl9pPr marL="9753722" indent="0" algn="ctr">
              <a:buNone/>
              <a:defRPr sz="42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25654CB5-D1B3-99A7-B1B2-901CEECB90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3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80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 userDrawn="1">
          <p15:clr>
            <a:srgbClr val="FBAE40"/>
          </p15:clr>
        </p15:guide>
        <p15:guide id="2" pos="8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AD3D567E-58A1-9C25-79FB-E39099A5E6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" y="0"/>
            <a:ext cx="27375048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69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 userDrawn="1">
          <p15:clr>
            <a:srgbClr val="FBAE40"/>
          </p15:clr>
        </p15:guide>
        <p15:guide id="2" pos="8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hart, map&#10;&#10;Description automatically generated">
            <a:extLst>
              <a:ext uri="{FF2B5EF4-FFF2-40B4-BE49-F238E27FC236}">
                <a16:creationId xmlns:a16="http://schemas.microsoft.com/office/drawing/2014/main" id="{30E5EDA8-051C-7E08-2C63-8280AE51E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" y="0"/>
            <a:ext cx="2740036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8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 userDrawn="1">
          <p15:clr>
            <a:srgbClr val="FBAE40"/>
          </p15:clr>
        </p15:guide>
        <p15:guide id="2" pos="8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A map of asia with different countries/regions&#10;&#10;Description automatically generated">
            <a:extLst>
              <a:ext uri="{FF2B5EF4-FFF2-40B4-BE49-F238E27FC236}">
                <a16:creationId xmlns:a16="http://schemas.microsoft.com/office/drawing/2014/main" id="{AB6CD589-D19C-0CB3-2422-CA69A00C1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0"/>
            <a:ext cx="11684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50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 userDrawn="1">
          <p15:clr>
            <a:srgbClr val="FBAE40"/>
          </p15:clr>
        </p15:guide>
        <p15:guide id="2" pos="86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1219200"/>
            <a:ext cx="8847534" cy="4267200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2173" y="2633138"/>
            <a:ext cx="13887450" cy="12996333"/>
          </a:xfrm>
        </p:spPr>
        <p:txBody>
          <a:bodyPr/>
          <a:lstStyle>
            <a:lvl1pPr>
              <a:defRPr sz="8533"/>
            </a:lvl1pPr>
            <a:lvl2pPr>
              <a:defRPr sz="7467"/>
            </a:lvl2pPr>
            <a:lvl3pPr>
              <a:defRPr sz="6400"/>
            </a:lvl3pPr>
            <a:lvl4pPr>
              <a:defRPr sz="5333"/>
            </a:lvl4pPr>
            <a:lvl5pPr>
              <a:defRPr sz="5333"/>
            </a:lvl5pPr>
            <a:lvl6pPr>
              <a:defRPr sz="5333"/>
            </a:lvl6pPr>
            <a:lvl7pPr>
              <a:defRPr sz="5333"/>
            </a:lvl7pPr>
            <a:lvl8pPr>
              <a:defRPr sz="5333"/>
            </a:lvl8pPr>
            <a:lvl9pPr>
              <a:defRPr sz="5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5486400"/>
            <a:ext cx="8847534" cy="10164235"/>
          </a:xfrm>
        </p:spPr>
        <p:txBody>
          <a:bodyPr/>
          <a:lstStyle>
            <a:lvl1pPr marL="0" indent="0">
              <a:buNone/>
              <a:defRPr sz="4267"/>
            </a:lvl1pPr>
            <a:lvl2pPr marL="1219215" indent="0">
              <a:buNone/>
              <a:defRPr sz="3733"/>
            </a:lvl2pPr>
            <a:lvl3pPr marL="2438430" indent="0">
              <a:buNone/>
              <a:defRPr sz="3200"/>
            </a:lvl3pPr>
            <a:lvl4pPr marL="3657646" indent="0">
              <a:buNone/>
              <a:defRPr sz="2667"/>
            </a:lvl4pPr>
            <a:lvl5pPr marL="4876861" indent="0">
              <a:buNone/>
              <a:defRPr sz="2667"/>
            </a:lvl5pPr>
            <a:lvl6pPr marL="6096076" indent="0">
              <a:buNone/>
              <a:defRPr sz="2667"/>
            </a:lvl6pPr>
            <a:lvl7pPr marL="7315291" indent="0">
              <a:buNone/>
              <a:defRPr sz="2667"/>
            </a:lvl7pPr>
            <a:lvl8pPr marL="8534507" indent="0">
              <a:buNone/>
              <a:defRPr sz="2667"/>
            </a:lvl8pPr>
            <a:lvl9pPr marL="9753722" indent="0">
              <a:buNone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85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1219200"/>
            <a:ext cx="8847534" cy="4267200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62173" y="2633138"/>
            <a:ext cx="13887450" cy="12996333"/>
          </a:xfrm>
        </p:spPr>
        <p:txBody>
          <a:bodyPr anchor="t"/>
          <a:lstStyle>
            <a:lvl1pPr marL="0" indent="0">
              <a:buNone/>
              <a:defRPr sz="8533"/>
            </a:lvl1pPr>
            <a:lvl2pPr marL="1219215" indent="0">
              <a:buNone/>
              <a:defRPr sz="7467"/>
            </a:lvl2pPr>
            <a:lvl3pPr marL="2438430" indent="0">
              <a:buNone/>
              <a:defRPr sz="6400"/>
            </a:lvl3pPr>
            <a:lvl4pPr marL="3657646" indent="0">
              <a:buNone/>
              <a:defRPr sz="5333"/>
            </a:lvl4pPr>
            <a:lvl5pPr marL="4876861" indent="0">
              <a:buNone/>
              <a:defRPr sz="5333"/>
            </a:lvl5pPr>
            <a:lvl6pPr marL="6096076" indent="0">
              <a:buNone/>
              <a:defRPr sz="5333"/>
            </a:lvl6pPr>
            <a:lvl7pPr marL="7315291" indent="0">
              <a:buNone/>
              <a:defRPr sz="5333"/>
            </a:lvl7pPr>
            <a:lvl8pPr marL="8534507" indent="0">
              <a:buNone/>
              <a:defRPr sz="5333"/>
            </a:lvl8pPr>
            <a:lvl9pPr marL="9753722" indent="0">
              <a:buNone/>
              <a:defRPr sz="5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5486400"/>
            <a:ext cx="8847534" cy="10164235"/>
          </a:xfrm>
        </p:spPr>
        <p:txBody>
          <a:bodyPr/>
          <a:lstStyle>
            <a:lvl1pPr marL="0" indent="0">
              <a:buNone/>
              <a:defRPr sz="4267"/>
            </a:lvl1pPr>
            <a:lvl2pPr marL="1219215" indent="0">
              <a:buNone/>
              <a:defRPr sz="3733"/>
            </a:lvl2pPr>
            <a:lvl3pPr marL="2438430" indent="0">
              <a:buNone/>
              <a:defRPr sz="3200"/>
            </a:lvl3pPr>
            <a:lvl4pPr marL="3657646" indent="0">
              <a:buNone/>
              <a:defRPr sz="2667"/>
            </a:lvl4pPr>
            <a:lvl5pPr marL="4876861" indent="0">
              <a:buNone/>
              <a:defRPr sz="2667"/>
            </a:lvl5pPr>
            <a:lvl6pPr marL="6096076" indent="0">
              <a:buNone/>
              <a:defRPr sz="2667"/>
            </a:lvl6pPr>
            <a:lvl7pPr marL="7315291" indent="0">
              <a:buNone/>
              <a:defRPr sz="2667"/>
            </a:lvl7pPr>
            <a:lvl8pPr marL="8534507" indent="0">
              <a:buNone/>
              <a:defRPr sz="2667"/>
            </a:lvl8pPr>
            <a:lvl9pPr marL="9753722" indent="0">
              <a:buNone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87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43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7" y="973667"/>
            <a:ext cx="5915025" cy="154982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2" y="973667"/>
            <a:ext cx="17402175" cy="154982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91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62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4" y="4559305"/>
            <a:ext cx="23660100" cy="7607299"/>
          </a:xfrm>
        </p:spPr>
        <p:txBody>
          <a:bodyPr anchor="b"/>
          <a:lstStyle>
            <a:lvl1pPr>
              <a:defRPr sz="1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4" y="12238572"/>
            <a:ext cx="23660100" cy="4000499"/>
          </a:xfrm>
        </p:spPr>
        <p:txBody>
          <a:bodyPr/>
          <a:lstStyle>
            <a:lvl1pPr marL="0" indent="0">
              <a:buNone/>
              <a:defRPr sz="6400">
                <a:solidFill>
                  <a:schemeClr val="tx1"/>
                </a:solidFill>
              </a:defRPr>
            </a:lvl1pPr>
            <a:lvl2pPr marL="1219215" indent="0">
              <a:buNone/>
              <a:defRPr sz="5333">
                <a:solidFill>
                  <a:schemeClr val="tx1">
                    <a:tint val="75000"/>
                  </a:schemeClr>
                </a:solidFill>
              </a:defRPr>
            </a:lvl2pPr>
            <a:lvl3pPr marL="243843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3pPr>
            <a:lvl4pPr marL="3657646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4pPr>
            <a:lvl5pPr marL="4876861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5pPr>
            <a:lvl6pPr marL="6096076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6pPr>
            <a:lvl7pPr marL="7315291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7pPr>
            <a:lvl8pPr marL="8534507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8pPr>
            <a:lvl9pPr marL="9753722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07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4868333"/>
            <a:ext cx="11658600" cy="11603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7450" y="4868333"/>
            <a:ext cx="11658600" cy="11603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1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973671"/>
            <a:ext cx="23660100" cy="35348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526" y="4483101"/>
            <a:ext cx="11605020" cy="2197099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526" y="6680200"/>
            <a:ext cx="11605020" cy="9825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2" y="4483101"/>
            <a:ext cx="11662173" cy="2197099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2" y="6680200"/>
            <a:ext cx="11662173" cy="9825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2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05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47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 userDrawn="1">
          <p15:clr>
            <a:srgbClr val="FBAE40"/>
          </p15:clr>
        </p15:guide>
        <p15:guide id="2" pos="86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AB23FE-5B7E-69E5-DBD5-D45BCDE23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004" y="0"/>
            <a:ext cx="15413996" cy="1828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3649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 userDrawn="1">
          <p15:clr>
            <a:srgbClr val="FBAE40"/>
          </p15:clr>
        </p15:guide>
        <p15:guide id="2" pos="8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3887690-3091-CDAE-ED63-727F1B01D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0" y="0"/>
            <a:ext cx="13589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73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 userDrawn="1">
          <p15:clr>
            <a:srgbClr val="FBAE40"/>
          </p15:clr>
        </p15:guide>
        <p15:guide id="2" pos="8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5950" y="973671"/>
            <a:ext cx="23660100" cy="3534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4868333"/>
            <a:ext cx="23660100" cy="11603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5950" y="16950271"/>
            <a:ext cx="61722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AD740-F22B-4BA6-A8FD-15C6EB2D52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6850" y="16950271"/>
            <a:ext cx="92583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73850" y="16950271"/>
            <a:ext cx="61722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3A75-E1ED-4321-92A3-B42C2C4DA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6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9" r:id="rId8"/>
    <p:sldLayoutId id="2147483688" r:id="rId9"/>
    <p:sldLayoutId id="2147483687" r:id="rId10"/>
    <p:sldLayoutId id="2147483686" r:id="rId11"/>
    <p:sldLayoutId id="2147483685" r:id="rId12"/>
    <p:sldLayoutId id="2147483684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l" defTabSz="2438430" rtl="0" eaLnBrk="1" latinLnBrk="0" hangingPunct="1">
        <a:lnSpc>
          <a:spcPct val="90000"/>
        </a:lnSpc>
        <a:spcBef>
          <a:spcPct val="0"/>
        </a:spcBef>
        <a:buNone/>
        <a:defRPr sz="117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608" indent="-609608" algn="l" defTabSz="2438430" rtl="0" eaLnBrk="1" latinLnBrk="0" hangingPunct="1">
        <a:lnSpc>
          <a:spcPct val="90000"/>
        </a:lnSpc>
        <a:spcBef>
          <a:spcPts val="2667"/>
        </a:spcBef>
        <a:buFont typeface="Arial" panose="020B0604020202020204" pitchFamily="34" charset="0"/>
        <a:buChar char="•"/>
        <a:defRPr sz="7467" kern="1200">
          <a:solidFill>
            <a:schemeClr val="tx1"/>
          </a:solidFill>
          <a:latin typeface="+mn-lt"/>
          <a:ea typeface="+mn-ea"/>
          <a:cs typeface="+mn-cs"/>
        </a:defRPr>
      </a:lvl1pPr>
      <a:lvl2pPr marL="1828823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038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3pPr>
      <a:lvl4pPr marL="4267253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69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684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899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114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330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30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46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861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076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291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507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722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48.png"/><Relationship Id="rId18" Type="http://schemas.openxmlformats.org/officeDocument/2006/relationships/image" Target="../media/image54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7.svg"/><Relationship Id="rId17" Type="http://schemas.openxmlformats.org/officeDocument/2006/relationships/image" Target="../media/image53.png"/><Relationship Id="rId2" Type="http://schemas.openxmlformats.org/officeDocument/2006/relationships/image" Target="../media/image35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openxmlformats.org/officeDocument/2006/relationships/image" Target="../media/image46.png"/><Relationship Id="rId5" Type="http://schemas.openxmlformats.org/officeDocument/2006/relationships/image" Target="../media/image38.svg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19" Type="http://schemas.openxmlformats.org/officeDocument/2006/relationships/image" Target="../media/image55.svg"/><Relationship Id="rId4" Type="http://schemas.openxmlformats.org/officeDocument/2006/relationships/image" Target="../media/image37.pn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svg"/><Relationship Id="rId9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99.png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12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11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95.svg"/><Relationship Id="rId4" Type="http://schemas.openxmlformats.org/officeDocument/2006/relationships/image" Target="../media/image104.png"/><Relationship Id="rId9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03.png"/><Relationship Id="rId7" Type="http://schemas.openxmlformats.org/officeDocument/2006/relationships/image" Target="../media/image97.png"/><Relationship Id="rId12" Type="http://schemas.openxmlformats.org/officeDocument/2006/relationships/image" Target="../media/image10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11" Type="http://schemas.openxmlformats.org/officeDocument/2006/relationships/image" Target="../media/image98.png"/><Relationship Id="rId5" Type="http://schemas.openxmlformats.org/officeDocument/2006/relationships/image" Target="../media/image104.png"/><Relationship Id="rId10" Type="http://schemas.openxmlformats.org/officeDocument/2006/relationships/image" Target="../media/image95.svg"/><Relationship Id="rId4" Type="http://schemas.openxmlformats.org/officeDocument/2006/relationships/image" Target="../media/image96.png"/><Relationship Id="rId9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5.png"/><Relationship Id="rId3" Type="http://schemas.openxmlformats.org/officeDocument/2006/relationships/image" Target="../media/image109.png"/><Relationship Id="rId7" Type="http://schemas.openxmlformats.org/officeDocument/2006/relationships/image" Target="../media/image105.png"/><Relationship Id="rId12" Type="http://schemas.openxmlformats.org/officeDocument/2006/relationships/image" Target="../media/image11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1.svg"/><Relationship Id="rId11" Type="http://schemas.openxmlformats.org/officeDocument/2006/relationships/image" Target="../media/image113.png"/><Relationship Id="rId5" Type="http://schemas.openxmlformats.org/officeDocument/2006/relationships/image" Target="../media/image110.png"/><Relationship Id="rId10" Type="http://schemas.openxmlformats.org/officeDocument/2006/relationships/image" Target="../media/image112.png"/><Relationship Id="rId4" Type="http://schemas.openxmlformats.org/officeDocument/2006/relationships/image" Target="../media/image26.jpeg"/><Relationship Id="rId9" Type="http://schemas.openxmlformats.org/officeDocument/2006/relationships/image" Target="../media/image107.png"/><Relationship Id="rId1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9.pn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11" Type="http://schemas.openxmlformats.org/officeDocument/2006/relationships/image" Target="../media/image95.svg"/><Relationship Id="rId5" Type="http://schemas.openxmlformats.org/officeDocument/2006/relationships/image" Target="../media/image96.png"/><Relationship Id="rId15" Type="http://schemas.openxmlformats.org/officeDocument/2006/relationships/image" Target="../media/image116.png"/><Relationship Id="rId10" Type="http://schemas.openxmlformats.org/officeDocument/2006/relationships/image" Target="../media/image94.png"/><Relationship Id="rId4" Type="http://schemas.openxmlformats.org/officeDocument/2006/relationships/image" Target="../media/image103.png"/><Relationship Id="rId9" Type="http://schemas.openxmlformats.org/officeDocument/2006/relationships/image" Target="../media/image26.jpeg"/><Relationship Id="rId14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9.pn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98.png"/><Relationship Id="rId2" Type="http://schemas.openxmlformats.org/officeDocument/2006/relationships/image" Target="../media/image99.png"/><Relationship Id="rId16" Type="http://schemas.openxmlformats.org/officeDocument/2006/relationships/image" Target="../media/image11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11" Type="http://schemas.openxmlformats.org/officeDocument/2006/relationships/image" Target="../media/image95.svg"/><Relationship Id="rId5" Type="http://schemas.openxmlformats.org/officeDocument/2006/relationships/image" Target="../media/image103.png"/><Relationship Id="rId15" Type="http://schemas.openxmlformats.org/officeDocument/2006/relationships/image" Target="../media/image116.png"/><Relationship Id="rId10" Type="http://schemas.openxmlformats.org/officeDocument/2006/relationships/image" Target="../media/image94.png"/><Relationship Id="rId4" Type="http://schemas.openxmlformats.org/officeDocument/2006/relationships/image" Target="../media/image96.png"/><Relationship Id="rId9" Type="http://schemas.openxmlformats.org/officeDocument/2006/relationships/image" Target="../media/image26.jpeg"/><Relationship Id="rId14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20.jpg"/><Relationship Id="rId3" Type="http://schemas.openxmlformats.org/officeDocument/2006/relationships/image" Target="../media/image109.png"/><Relationship Id="rId7" Type="http://schemas.openxmlformats.org/officeDocument/2006/relationships/image" Target="../media/image104.png"/><Relationship Id="rId12" Type="http://schemas.openxmlformats.org/officeDocument/2006/relationships/image" Target="../media/image11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1.svg"/><Relationship Id="rId11" Type="http://schemas.openxmlformats.org/officeDocument/2006/relationships/image" Target="../media/image97.png"/><Relationship Id="rId5" Type="http://schemas.openxmlformats.org/officeDocument/2006/relationships/image" Target="../media/image110.png"/><Relationship Id="rId10" Type="http://schemas.openxmlformats.org/officeDocument/2006/relationships/image" Target="../media/image98.png"/><Relationship Id="rId4" Type="http://schemas.openxmlformats.org/officeDocument/2006/relationships/image" Target="../media/image26.jpeg"/><Relationship Id="rId9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99.png"/><Relationship Id="rId3" Type="http://schemas.openxmlformats.org/officeDocument/2006/relationships/image" Target="../media/image110.png"/><Relationship Id="rId7" Type="http://schemas.openxmlformats.org/officeDocument/2006/relationships/image" Target="../media/image119.png"/><Relationship Id="rId12" Type="http://schemas.openxmlformats.org/officeDocument/2006/relationships/image" Target="../media/image10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4.png"/><Relationship Id="rId11" Type="http://schemas.openxmlformats.org/officeDocument/2006/relationships/image" Target="../media/image96.png"/><Relationship Id="rId5" Type="http://schemas.openxmlformats.org/officeDocument/2006/relationships/image" Target="../media/image105.png"/><Relationship Id="rId10" Type="http://schemas.openxmlformats.org/officeDocument/2006/relationships/image" Target="../media/image113.png"/><Relationship Id="rId4" Type="http://schemas.openxmlformats.org/officeDocument/2006/relationships/image" Target="../media/image111.svg"/><Relationship Id="rId9" Type="http://schemas.openxmlformats.org/officeDocument/2006/relationships/image" Target="../media/image109.png"/><Relationship Id="rId14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16.png"/><Relationship Id="rId3" Type="http://schemas.openxmlformats.org/officeDocument/2006/relationships/image" Target="../media/image103.png"/><Relationship Id="rId7" Type="http://schemas.openxmlformats.org/officeDocument/2006/relationships/image" Target="../media/image26.jpeg"/><Relationship Id="rId12" Type="http://schemas.openxmlformats.org/officeDocument/2006/relationships/image" Target="../media/image113.png"/><Relationship Id="rId2" Type="http://schemas.openxmlformats.org/officeDocument/2006/relationships/image" Target="../media/image96.png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11" Type="http://schemas.openxmlformats.org/officeDocument/2006/relationships/image" Target="../media/image109.png"/><Relationship Id="rId5" Type="http://schemas.openxmlformats.org/officeDocument/2006/relationships/image" Target="../media/image105.png"/><Relationship Id="rId15" Type="http://schemas.openxmlformats.org/officeDocument/2006/relationships/image" Target="../media/image98.png"/><Relationship Id="rId10" Type="http://schemas.openxmlformats.org/officeDocument/2006/relationships/image" Target="../media/image99.png"/><Relationship Id="rId4" Type="http://schemas.openxmlformats.org/officeDocument/2006/relationships/image" Target="../media/image104.png"/><Relationship Id="rId9" Type="http://schemas.openxmlformats.org/officeDocument/2006/relationships/image" Target="../media/image95.svg"/><Relationship Id="rId14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22.png"/><Relationship Id="rId3" Type="http://schemas.openxmlformats.org/officeDocument/2006/relationships/image" Target="../media/image26.jpeg"/><Relationship Id="rId7" Type="http://schemas.openxmlformats.org/officeDocument/2006/relationships/image" Target="../media/image109.png"/><Relationship Id="rId12" Type="http://schemas.openxmlformats.org/officeDocument/2006/relationships/image" Target="../media/image12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11" Type="http://schemas.openxmlformats.org/officeDocument/2006/relationships/image" Target="../media/image98.png"/><Relationship Id="rId5" Type="http://schemas.openxmlformats.org/officeDocument/2006/relationships/image" Target="../media/image95.svg"/><Relationship Id="rId10" Type="http://schemas.openxmlformats.org/officeDocument/2006/relationships/image" Target="../media/image108.png"/><Relationship Id="rId4" Type="http://schemas.openxmlformats.org/officeDocument/2006/relationships/image" Target="../media/image94.png"/><Relationship Id="rId9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94.png"/><Relationship Id="rId7" Type="http://schemas.openxmlformats.org/officeDocument/2006/relationships/image" Target="../media/image11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png"/><Relationship Id="rId11" Type="http://schemas.openxmlformats.org/officeDocument/2006/relationships/image" Target="../media/image121.png"/><Relationship Id="rId5" Type="http://schemas.openxmlformats.org/officeDocument/2006/relationships/image" Target="../media/image99.png"/><Relationship Id="rId10" Type="http://schemas.openxmlformats.org/officeDocument/2006/relationships/image" Target="../media/image122.png"/><Relationship Id="rId4" Type="http://schemas.openxmlformats.org/officeDocument/2006/relationships/image" Target="../media/image95.svg"/><Relationship Id="rId9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34.png"/><Relationship Id="rId18" Type="http://schemas.openxmlformats.org/officeDocument/2006/relationships/image" Target="../media/image93.png"/><Relationship Id="rId3" Type="http://schemas.openxmlformats.org/officeDocument/2006/relationships/image" Target="../media/image26.jpeg"/><Relationship Id="rId7" Type="http://schemas.openxmlformats.org/officeDocument/2006/relationships/image" Target="../media/image131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" Type="http://schemas.openxmlformats.org/officeDocument/2006/relationships/image" Target="../media/image127.png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2.png"/><Relationship Id="rId5" Type="http://schemas.openxmlformats.org/officeDocument/2006/relationships/image" Target="../media/image129.png"/><Relationship Id="rId15" Type="http://schemas.openxmlformats.org/officeDocument/2006/relationships/image" Target="../media/image136.png"/><Relationship Id="rId10" Type="http://schemas.openxmlformats.org/officeDocument/2006/relationships/image" Target="../media/image75.png"/><Relationship Id="rId4" Type="http://schemas.openxmlformats.org/officeDocument/2006/relationships/image" Target="../media/image128.png"/><Relationship Id="rId9" Type="http://schemas.openxmlformats.org/officeDocument/2006/relationships/image" Target="../media/image76.png"/><Relationship Id="rId14" Type="http://schemas.openxmlformats.org/officeDocument/2006/relationships/image" Target="../media/image1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4.svg"/><Relationship Id="rId21" Type="http://schemas.openxmlformats.org/officeDocument/2006/relationships/image" Target="../media/image51.png"/><Relationship Id="rId7" Type="http://schemas.openxmlformats.org/officeDocument/2006/relationships/image" Target="../media/image38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5" Type="http://schemas.openxmlformats.org/officeDocument/2006/relationships/image" Target="../media/image55.svg"/><Relationship Id="rId2" Type="http://schemas.openxmlformats.org/officeDocument/2006/relationships/image" Target="../media/image33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svg"/><Relationship Id="rId15" Type="http://schemas.openxmlformats.org/officeDocument/2006/relationships/image" Target="../media/image45.svg"/><Relationship Id="rId23" Type="http://schemas.openxmlformats.org/officeDocument/2006/relationships/image" Target="../media/image53.png"/><Relationship Id="rId10" Type="http://schemas.openxmlformats.org/officeDocument/2006/relationships/image" Target="../media/image26.jpeg"/><Relationship Id="rId19" Type="http://schemas.openxmlformats.org/officeDocument/2006/relationships/image" Target="../media/image49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2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" Type="http://schemas.openxmlformats.org/officeDocument/2006/relationships/image" Target="../media/image57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26.jpe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26.jpe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26.jpeg"/><Relationship Id="rId9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425142" cy="18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82" y="6554"/>
            <a:ext cx="27425141" cy="1828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6CCAE-738E-37D0-87E3-2B69AF776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386" r="3863" b="-1"/>
          <a:stretch/>
        </p:blipFill>
        <p:spPr>
          <a:xfrm>
            <a:off x="-382" y="10"/>
            <a:ext cx="19013212" cy="1828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D3C7B4-8399-0F6F-95C1-8CDA4ABA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803" y="1715912"/>
            <a:ext cx="10396314" cy="12179032"/>
          </a:xfrm>
        </p:spPr>
        <p:txBody>
          <a:bodyPr>
            <a:normAutofit/>
          </a:bodyPr>
          <a:lstStyle/>
          <a:p>
            <a:pPr algn="l"/>
            <a:r>
              <a:rPr lang="en-US" sz="10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 Bac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8B5384-0D6B-108A-A3B6-12DC05381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14073824"/>
            <a:ext cx="10396314" cy="2067984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January 1963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BD2D9-413E-BDE0-5A95-DD9216E3DA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3" r="1" b="7908"/>
          <a:stretch/>
        </p:blipFill>
        <p:spPr>
          <a:xfrm>
            <a:off x="14008493" y="-6554"/>
            <a:ext cx="13416266" cy="1828799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1301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0C037BA-DA68-AC1F-A761-450897DF92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4303165"/>
              </p:ext>
            </p:extLst>
          </p:nvPr>
        </p:nvGraphicFramePr>
        <p:xfrm>
          <a:off x="1417320" y="5676900"/>
          <a:ext cx="24643080" cy="12141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122AB25-2D23-7D08-1FCF-1F58E63A7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2359" y="2019300"/>
            <a:ext cx="7271131" cy="3657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E7B83A-7458-0B9C-FC70-70444DCDF114}"/>
              </a:ext>
            </a:extLst>
          </p:cNvPr>
          <p:cNvGrpSpPr/>
          <p:nvPr/>
        </p:nvGrpSpPr>
        <p:grpSpPr>
          <a:xfrm>
            <a:off x="213068" y="208086"/>
            <a:ext cx="7315200" cy="3200400"/>
            <a:chOff x="219043" y="204576"/>
            <a:chExt cx="7315200" cy="32004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51E7097-897C-6934-FDE7-2058597AB59B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74E8603-C92D-3350-58A4-E68A2F28BB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I:\CSI Crest Medium.jpg">
                <a:extLst>
                  <a:ext uri="{FF2B5EF4-FFF2-40B4-BE49-F238E27FC236}">
                    <a16:creationId xmlns:a16="http://schemas.microsoft.com/office/drawing/2014/main" id="{53CA3409-FAF7-56CB-DD8F-DEB5D0AA53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63B637-01E9-C2AC-17D7-308AD08A1C5C}"/>
                </a:ext>
              </a:extLst>
            </p:cNvPr>
            <p:cNvSpPr txBox="1"/>
            <p:nvPr/>
          </p:nvSpPr>
          <p:spPr>
            <a:xfrm>
              <a:off x="1349116" y="939200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2D. Advisor Team 75, MAY 1962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1818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41429EA-A3B6-6CB4-E4EE-13DD04E33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34875" y="7385327"/>
            <a:ext cx="4572000" cy="401594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64D3B13-A326-5DD1-027E-8ABBEEAAB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50634" y="865492"/>
            <a:ext cx="4846320" cy="440906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E62B136-907C-2FFD-4F67-8F3047AC7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736210" y="423545"/>
            <a:ext cx="5440680" cy="34278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E07F64-D2D4-0C88-6130-342FEF06A793}"/>
              </a:ext>
            </a:extLst>
          </p:cNvPr>
          <p:cNvSpPr txBox="1"/>
          <p:nvPr/>
        </p:nvSpPr>
        <p:spPr>
          <a:xfrm>
            <a:off x="12390193" y="1341944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pc="600" dirty="0">
                <a:latin typeface="Arial" panose="020B0604020202020204" pitchFamily="34" charset="0"/>
                <a:cs typeface="Arial" panose="020B0604020202020204" pitchFamily="34" charset="0"/>
              </a:rPr>
              <a:t>CAMBODIA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35CE32-BE9E-CEB5-4844-E9365CF1CD47}"/>
              </a:ext>
            </a:extLst>
          </p:cNvPr>
          <p:cNvSpPr txBox="1"/>
          <p:nvPr/>
        </p:nvSpPr>
        <p:spPr>
          <a:xfrm>
            <a:off x="23872036" y="4517811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My Tho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1D68CD-6DEF-4C01-9E8B-C148EEC98C48}"/>
              </a:ext>
            </a:extLst>
          </p:cNvPr>
          <p:cNvSpPr txBox="1"/>
          <p:nvPr/>
        </p:nvSpPr>
        <p:spPr>
          <a:xfrm>
            <a:off x="23267071" y="3936563"/>
            <a:ext cx="1063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Ap Bac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C5834D-5E35-34AA-2EAE-348CAB64F38A}"/>
              </a:ext>
            </a:extLst>
          </p:cNvPr>
          <p:cNvSpPr txBox="1"/>
          <p:nvPr/>
        </p:nvSpPr>
        <p:spPr>
          <a:xfrm>
            <a:off x="21684975" y="4167395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Cai Lay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8E8A16-B039-A9F3-F4AC-48E761435819}"/>
              </a:ext>
            </a:extLst>
          </p:cNvPr>
          <p:cNvSpPr txBox="1"/>
          <p:nvPr/>
        </p:nvSpPr>
        <p:spPr>
          <a:xfrm>
            <a:off x="12173015" y="4621864"/>
            <a:ext cx="114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Ha Tien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BE9200-F5A1-96A4-9B3E-C37004027682}"/>
              </a:ext>
            </a:extLst>
          </p:cNvPr>
          <p:cNvSpPr txBox="1"/>
          <p:nvPr/>
        </p:nvSpPr>
        <p:spPr>
          <a:xfrm>
            <a:off x="14932100" y="4053059"/>
            <a:ext cx="1032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Tri 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299A2D-EA51-F028-2462-53142BAB7DCF}"/>
              </a:ext>
            </a:extLst>
          </p:cNvPr>
          <p:cNvSpPr txBox="1"/>
          <p:nvPr/>
        </p:nvSpPr>
        <p:spPr>
          <a:xfrm>
            <a:off x="15689751" y="3651542"/>
            <a:ext cx="1303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That Son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CECED8-69D3-2178-6423-2D0FE90F2542}"/>
              </a:ext>
            </a:extLst>
          </p:cNvPr>
          <p:cNvSpPr txBox="1"/>
          <p:nvPr/>
        </p:nvSpPr>
        <p:spPr>
          <a:xfrm>
            <a:off x="16254260" y="2629217"/>
            <a:ext cx="1386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Chau Phu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F88461-8EB6-7311-2457-60BFFD79E016}"/>
              </a:ext>
            </a:extLst>
          </p:cNvPr>
          <p:cNvSpPr txBox="1"/>
          <p:nvPr/>
        </p:nvSpPr>
        <p:spPr>
          <a:xfrm>
            <a:off x="16677612" y="4579331"/>
            <a:ext cx="1652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Long </a:t>
            </a:r>
            <a:r>
              <a:rPr lang="en-US" sz="2400" b="1" i="1" dirty="0" err="1"/>
              <a:t>Xuyen</a:t>
            </a:r>
            <a:endParaRPr lang="en-US" sz="2400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8BBF19-865E-2C7A-E210-149951B16480}"/>
              </a:ext>
            </a:extLst>
          </p:cNvPr>
          <p:cNvSpPr txBox="1"/>
          <p:nvPr/>
        </p:nvSpPr>
        <p:spPr>
          <a:xfrm>
            <a:off x="19356945" y="5136694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Sa Dec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972A9D-3913-D7B8-E124-1B2B4E4ADDA1}"/>
              </a:ext>
            </a:extLst>
          </p:cNvPr>
          <p:cNvSpPr txBox="1"/>
          <p:nvPr/>
        </p:nvSpPr>
        <p:spPr>
          <a:xfrm>
            <a:off x="21780671" y="5662157"/>
            <a:ext cx="1451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Vinh Long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BE9DEB-CE8E-4B81-DB0D-2A16FC5150C3}"/>
              </a:ext>
            </a:extLst>
          </p:cNvPr>
          <p:cNvSpPr txBox="1"/>
          <p:nvPr/>
        </p:nvSpPr>
        <p:spPr>
          <a:xfrm>
            <a:off x="24393982" y="5598358"/>
            <a:ext cx="1549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Truc Giang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0897E9-EB4B-86FF-9655-105F5A2CAF26}"/>
              </a:ext>
            </a:extLst>
          </p:cNvPr>
          <p:cNvSpPr txBox="1"/>
          <p:nvPr/>
        </p:nvSpPr>
        <p:spPr>
          <a:xfrm>
            <a:off x="23402970" y="7948687"/>
            <a:ext cx="1322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Phu Vinh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81E5BB-F5C8-C225-2A0B-19EB1821DAB6}"/>
              </a:ext>
            </a:extLst>
          </p:cNvPr>
          <p:cNvSpPr txBox="1"/>
          <p:nvPr/>
        </p:nvSpPr>
        <p:spPr>
          <a:xfrm>
            <a:off x="19264771" y="6994771"/>
            <a:ext cx="1213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Can Tho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BDA6B8-828A-CBC8-E55B-C6AC0CE77F42}"/>
              </a:ext>
            </a:extLst>
          </p:cNvPr>
          <p:cNvSpPr txBox="1"/>
          <p:nvPr/>
        </p:nvSpPr>
        <p:spPr>
          <a:xfrm>
            <a:off x="16013100" y="7058564"/>
            <a:ext cx="1309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Rach Gia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2AA906-0BAE-CD9B-F7DB-EA6A03606EA1}"/>
              </a:ext>
            </a:extLst>
          </p:cNvPr>
          <p:cNvSpPr txBox="1"/>
          <p:nvPr/>
        </p:nvSpPr>
        <p:spPr>
          <a:xfrm>
            <a:off x="17535731" y="8565372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Vi Thanh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362BA7-E123-303D-1828-8FAC0BAD2063}"/>
              </a:ext>
            </a:extLst>
          </p:cNvPr>
          <p:cNvSpPr txBox="1"/>
          <p:nvPr/>
        </p:nvSpPr>
        <p:spPr>
          <a:xfrm>
            <a:off x="20906072" y="9599752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Khanh Hung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0FBAB9-9359-452A-6012-C347911E1841}"/>
              </a:ext>
            </a:extLst>
          </p:cNvPr>
          <p:cNvSpPr txBox="1"/>
          <p:nvPr/>
        </p:nvSpPr>
        <p:spPr>
          <a:xfrm>
            <a:off x="20119657" y="11843221"/>
            <a:ext cx="1233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Bac Lieu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83BF1A-A994-F38A-722C-5035EEB6A4EA}"/>
              </a:ext>
            </a:extLst>
          </p:cNvPr>
          <p:cNvSpPr txBox="1"/>
          <p:nvPr/>
        </p:nvSpPr>
        <p:spPr>
          <a:xfrm>
            <a:off x="15542766" y="12856682"/>
            <a:ext cx="156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Quan Long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220E1A-E19D-4B8D-83A4-343C261EABCA}"/>
              </a:ext>
            </a:extLst>
          </p:cNvPr>
          <p:cNvSpPr txBox="1"/>
          <p:nvPr/>
        </p:nvSpPr>
        <p:spPr>
          <a:xfrm>
            <a:off x="20164525" y="1877494"/>
            <a:ext cx="2116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KIEN TUONG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AFCD59-3931-1E76-34A3-806D9265EE14}"/>
              </a:ext>
            </a:extLst>
          </p:cNvPr>
          <p:cNvSpPr txBox="1"/>
          <p:nvPr/>
        </p:nvSpPr>
        <p:spPr>
          <a:xfrm>
            <a:off x="18052355" y="2681692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KIEN PHUONG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0B12BD-F257-325E-303B-E8C8E3F8F107}"/>
              </a:ext>
            </a:extLst>
          </p:cNvPr>
          <p:cNvSpPr txBox="1"/>
          <p:nvPr/>
        </p:nvSpPr>
        <p:spPr>
          <a:xfrm>
            <a:off x="16739915" y="9403625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CHUONG THIEN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56FC53-270B-7722-B128-27E008AD1807}"/>
              </a:ext>
            </a:extLst>
          </p:cNvPr>
          <p:cNvGrpSpPr/>
          <p:nvPr/>
        </p:nvGrpSpPr>
        <p:grpSpPr>
          <a:xfrm>
            <a:off x="19831925" y="14747629"/>
            <a:ext cx="7315200" cy="3200400"/>
            <a:chOff x="219043" y="204576"/>
            <a:chExt cx="7315200" cy="32004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CB3BE85-CCC2-1D69-C0E6-3E63ACA81CE3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AEF0335-1376-C157-2F40-D77FAF8ED2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2" name="Picture 8" descr="I:\CSI Crest Medium.jpg">
                <a:extLst>
                  <a:ext uri="{FF2B5EF4-FFF2-40B4-BE49-F238E27FC236}">
                    <a16:creationId xmlns:a16="http://schemas.microsoft.com/office/drawing/2014/main" id="{BF617959-C6B0-462A-1B05-CDE2AF3669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97F929-66C4-75F3-1034-169FD8957E3E}"/>
                </a:ext>
              </a:extLst>
            </p:cNvPr>
            <p:cNvSpPr txBox="1"/>
            <p:nvPr/>
          </p:nvSpPr>
          <p:spPr>
            <a:xfrm>
              <a:off x="1349116" y="224100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2E. Major OPS Prior to Ap Bac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44533F1-1012-17E0-7814-AB12EF6B73C3}"/>
              </a:ext>
            </a:extLst>
          </p:cNvPr>
          <p:cNvSpPr txBox="1"/>
          <p:nvPr/>
        </p:nvSpPr>
        <p:spPr bwMode="auto">
          <a:xfrm>
            <a:off x="26311984" y="15103317"/>
            <a:ext cx="59022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B098E57-75D9-DF34-67D1-E586678B2D44}"/>
              </a:ext>
            </a:extLst>
          </p:cNvPr>
          <p:cNvCxnSpPr/>
          <p:nvPr/>
        </p:nvCxnSpPr>
        <p:spPr bwMode="auto">
          <a:xfrm flipH="1" flipV="1">
            <a:off x="26199403" y="14985679"/>
            <a:ext cx="15469" cy="997528"/>
          </a:xfrm>
          <a:prstGeom prst="straightConnector1">
            <a:avLst/>
          </a:prstGeom>
          <a:ln w="920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c 34">
            <a:extLst>
              <a:ext uri="{FF2B5EF4-FFF2-40B4-BE49-F238E27FC236}">
                <a16:creationId xmlns:a16="http://schemas.microsoft.com/office/drawing/2014/main" id="{8691ED23-B2D2-43B2-2481-31034B3AA9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181069" y="1949878"/>
            <a:ext cx="4297680" cy="280664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F2FD2A0-7B46-81BE-4CF0-FD15802C3E77}"/>
              </a:ext>
            </a:extLst>
          </p:cNvPr>
          <p:cNvGrpSpPr/>
          <p:nvPr/>
        </p:nvGrpSpPr>
        <p:grpSpPr>
          <a:xfrm>
            <a:off x="16677612" y="380021"/>
            <a:ext cx="10617366" cy="8493757"/>
            <a:chOff x="16677612" y="380021"/>
            <a:chExt cx="10617366" cy="8493757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E2B87BAE-6084-3D3E-3C68-4D9DFED3C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5100418" y="4514722"/>
              <a:ext cx="2194560" cy="1884595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68C8421E-5523-8814-1514-B9BD3959D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6677612" y="380021"/>
              <a:ext cx="9418320" cy="8493757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A986AD1-F559-1CA5-3171-B02F91C250CF}"/>
              </a:ext>
            </a:extLst>
          </p:cNvPr>
          <p:cNvSpPr txBox="1"/>
          <p:nvPr/>
        </p:nvSpPr>
        <p:spPr>
          <a:xfrm>
            <a:off x="21477069" y="4621863"/>
            <a:ext cx="2133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DINH TUONG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134069-0509-0E6C-C5DF-45C84A020156}"/>
              </a:ext>
            </a:extLst>
          </p:cNvPr>
          <p:cNvSpPr txBox="1"/>
          <p:nvPr/>
        </p:nvSpPr>
        <p:spPr>
          <a:xfrm>
            <a:off x="24255476" y="6399317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KIEN HOA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1F91BC81-F24D-8C82-19A3-2E4250EFC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4938" y="1959080"/>
            <a:ext cx="2286000" cy="29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5E6C161-05BF-398B-7D5C-2B5398F6377F}"/>
              </a:ext>
            </a:extLst>
          </p:cNvPr>
          <p:cNvGrpSpPr/>
          <p:nvPr/>
        </p:nvGrpSpPr>
        <p:grpSpPr>
          <a:xfrm>
            <a:off x="21884254" y="4000070"/>
            <a:ext cx="1888261" cy="1346803"/>
            <a:chOff x="28445014" y="2537217"/>
            <a:chExt cx="1888261" cy="1346803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86D0A3BA-390B-7DEA-2DAB-BEC6BFC47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5014" y="2537217"/>
              <a:ext cx="1005840" cy="1346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D11DF2-B6F7-3AB7-6739-F3AE1356A163}"/>
                </a:ext>
              </a:extLst>
            </p:cNvPr>
            <p:cNvSpPr txBox="1"/>
            <p:nvPr/>
          </p:nvSpPr>
          <p:spPr>
            <a:xfrm>
              <a:off x="29450854" y="3051377"/>
              <a:ext cx="88242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DT(P)</a:t>
              </a:r>
            </a:p>
            <a:p>
              <a:r>
                <a:rPr lang="en-US" sz="2400" b="1" dirty="0" err="1"/>
                <a:t>MoI</a:t>
              </a:r>
              <a:endParaRPr lang="en-US" sz="2400" b="1" dirty="0"/>
            </a:p>
          </p:txBody>
        </p:sp>
      </p:grpSp>
      <p:pic>
        <p:nvPicPr>
          <p:cNvPr id="45" name="Picture 8">
            <a:extLst>
              <a:ext uri="{FF2B5EF4-FFF2-40B4-BE49-F238E27FC236}">
                <a16:creationId xmlns:a16="http://schemas.microsoft.com/office/drawing/2014/main" id="{BCA6248E-EAAA-925C-E115-979FCA1D4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3260" y="2447326"/>
            <a:ext cx="1554480" cy="181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5C1B776-C71E-3BD4-ACC7-3DA2E6FC7B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2030612" y="16796764"/>
            <a:ext cx="2905125" cy="4191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84EBA7C-5885-A88B-108D-6E2A70967940}"/>
              </a:ext>
            </a:extLst>
          </p:cNvPr>
          <p:cNvSpPr txBox="1"/>
          <p:nvPr/>
        </p:nvSpPr>
        <p:spPr>
          <a:xfrm>
            <a:off x="20262325" y="16239384"/>
            <a:ext cx="109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miles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C1545CA-1FE6-925C-98D9-54E4081CF506}"/>
              </a:ext>
            </a:extLst>
          </p:cNvPr>
          <p:cNvSpPr txBox="1"/>
          <p:nvPr/>
        </p:nvSpPr>
        <p:spPr>
          <a:xfrm>
            <a:off x="20453678" y="17177764"/>
            <a:ext cx="715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km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831791-7F13-4886-2A25-4F7E97CC869E}"/>
              </a:ext>
            </a:extLst>
          </p:cNvPr>
          <p:cNvSpPr txBox="1"/>
          <p:nvPr/>
        </p:nvSpPr>
        <p:spPr>
          <a:xfrm>
            <a:off x="22575604" y="1623361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5BBDB7-4ACF-6567-9105-4B877DE41EE6}"/>
              </a:ext>
            </a:extLst>
          </p:cNvPr>
          <p:cNvSpPr txBox="1"/>
          <p:nvPr/>
        </p:nvSpPr>
        <p:spPr>
          <a:xfrm>
            <a:off x="21751523" y="1623361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A47EB0-C815-8C48-5F83-D0D1B4789DC4}"/>
              </a:ext>
            </a:extLst>
          </p:cNvPr>
          <p:cNvSpPr txBox="1"/>
          <p:nvPr/>
        </p:nvSpPr>
        <p:spPr>
          <a:xfrm>
            <a:off x="23916955" y="1622742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2114A13-7D47-4DEA-AD91-3FE0A24CF173}"/>
              </a:ext>
            </a:extLst>
          </p:cNvPr>
          <p:cNvSpPr txBox="1"/>
          <p:nvPr/>
        </p:nvSpPr>
        <p:spPr>
          <a:xfrm>
            <a:off x="22575604" y="1719902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59DA407-EBF5-6C54-9586-97880C744242}"/>
              </a:ext>
            </a:extLst>
          </p:cNvPr>
          <p:cNvSpPr txBox="1"/>
          <p:nvPr/>
        </p:nvSpPr>
        <p:spPr>
          <a:xfrm>
            <a:off x="22024573" y="1718611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10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9B1D586-41D8-9BAA-13C2-28D253770D57}"/>
              </a:ext>
            </a:extLst>
          </p:cNvPr>
          <p:cNvSpPr txBox="1"/>
          <p:nvPr/>
        </p:nvSpPr>
        <p:spPr>
          <a:xfrm>
            <a:off x="23185647" y="16233090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10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ED6F32-AA44-C769-F1A2-AAEB3B4E057E}"/>
              </a:ext>
            </a:extLst>
          </p:cNvPr>
          <p:cNvSpPr txBox="1"/>
          <p:nvPr/>
        </p:nvSpPr>
        <p:spPr>
          <a:xfrm>
            <a:off x="23361586" y="1721586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20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874221-42CC-5ADD-7AB5-556AC87D61FB}"/>
              </a:ext>
            </a:extLst>
          </p:cNvPr>
          <p:cNvSpPr txBox="1"/>
          <p:nvPr/>
        </p:nvSpPr>
        <p:spPr>
          <a:xfrm>
            <a:off x="24616513" y="1623938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30</a:t>
            </a: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9DC6174A-D137-9660-AAFF-4076BE6B5E63}"/>
              </a:ext>
            </a:extLst>
          </p:cNvPr>
          <p:cNvSpPr/>
          <p:nvPr/>
        </p:nvSpPr>
        <p:spPr>
          <a:xfrm>
            <a:off x="22454952" y="2055162"/>
            <a:ext cx="914400" cy="914400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995CF6B-DCC7-4775-9BAA-BFE5120E9104}"/>
              </a:ext>
            </a:extLst>
          </p:cNvPr>
          <p:cNvSpPr txBox="1"/>
          <p:nvPr/>
        </p:nvSpPr>
        <p:spPr>
          <a:xfrm>
            <a:off x="165412" y="273708"/>
            <a:ext cx="11639775" cy="38472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20 JUL 1962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/>
              <a:t>First night air assault by ARVN units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/>
              <a:t>Attack and destroy a VC company in Kien Tuong Province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/>
              <a:t>Tactically inconclusive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/>
              <a:t>Operational loss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FD6C923-425A-5672-7B26-2111DCE19C56}"/>
              </a:ext>
            </a:extLst>
          </p:cNvPr>
          <p:cNvSpPr txBox="1"/>
          <p:nvPr/>
        </p:nvSpPr>
        <p:spPr>
          <a:xfrm>
            <a:off x="174624" y="7284190"/>
            <a:ext cx="11639775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18 SEP 1962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/>
              <a:t>Used recently fielded M113 APCs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/>
              <a:t>Attack and destroy a VC battalion in Dinh Tuong Province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/>
              <a:t>Tactical victory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/>
              <a:t>Operationally inconclusive</a:t>
            </a:r>
          </a:p>
        </p:txBody>
      </p:sp>
      <p:sp>
        <p:nvSpPr>
          <p:cNvPr id="60" name="Explosion: 8 Points 59">
            <a:extLst>
              <a:ext uri="{FF2B5EF4-FFF2-40B4-BE49-F238E27FC236}">
                <a16:creationId xmlns:a16="http://schemas.microsoft.com/office/drawing/2014/main" id="{90FF891C-58E5-D6FC-A67F-11D74E900EE2}"/>
              </a:ext>
            </a:extLst>
          </p:cNvPr>
          <p:cNvSpPr/>
          <p:nvPr/>
        </p:nvSpPr>
        <p:spPr>
          <a:xfrm>
            <a:off x="20978880" y="4515120"/>
            <a:ext cx="914400" cy="914400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7A1BD21-0B2C-51D1-7AB1-876EA3298602}"/>
              </a:ext>
            </a:extLst>
          </p:cNvPr>
          <p:cNvSpPr txBox="1"/>
          <p:nvPr/>
        </p:nvSpPr>
        <p:spPr>
          <a:xfrm>
            <a:off x="174624" y="14233116"/>
            <a:ext cx="11639775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5 OCT 1962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/>
              <a:t>ARVN Ranger Company air assault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/>
              <a:t>Find and destroy VC battalion in Dinh Tuong Province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/>
              <a:t>Tactical loss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/>
              <a:t>Operational loss</a:t>
            </a:r>
          </a:p>
        </p:txBody>
      </p:sp>
      <p:sp>
        <p:nvSpPr>
          <p:cNvPr id="62" name="Explosion: 8 Points 61">
            <a:extLst>
              <a:ext uri="{FF2B5EF4-FFF2-40B4-BE49-F238E27FC236}">
                <a16:creationId xmlns:a16="http://schemas.microsoft.com/office/drawing/2014/main" id="{94466461-3F4F-B9B0-B25F-D1CBF085637F}"/>
              </a:ext>
            </a:extLst>
          </p:cNvPr>
          <p:cNvSpPr/>
          <p:nvPr/>
        </p:nvSpPr>
        <p:spPr>
          <a:xfrm>
            <a:off x="23451086" y="4391526"/>
            <a:ext cx="914400" cy="914400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1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7" grpId="0" animBg="1"/>
      <p:bldP spid="58" grpId="0" animBg="1"/>
      <p:bldP spid="60" grpId="0" animBg="1"/>
      <p:bldP spid="61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5F956B-8CCF-662E-6414-468153993064}"/>
              </a:ext>
            </a:extLst>
          </p:cNvPr>
          <p:cNvSpPr txBox="1"/>
          <p:nvPr/>
        </p:nvSpPr>
        <p:spPr>
          <a:xfrm>
            <a:off x="170561" y="17237302"/>
            <a:ext cx="234679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Kiem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FFF0F-A8E7-B2C0-4E18-AD483508719F}"/>
              </a:ext>
            </a:extLst>
          </p:cNvPr>
          <p:cNvSpPr txBox="1"/>
          <p:nvPr/>
        </p:nvSpPr>
        <p:spPr>
          <a:xfrm>
            <a:off x="285175" y="15689193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6810A-FB8D-AA16-185E-EDB5A8BD26A3}"/>
              </a:ext>
            </a:extLst>
          </p:cNvPr>
          <p:cNvSpPr txBox="1"/>
          <p:nvPr/>
        </p:nvSpPr>
        <p:spPr>
          <a:xfrm>
            <a:off x="3910932" y="14704307"/>
            <a:ext cx="187468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16498-A840-268C-96E7-8169F6E9A463}"/>
              </a:ext>
            </a:extLst>
          </p:cNvPr>
          <p:cNvSpPr txBox="1"/>
          <p:nvPr/>
        </p:nvSpPr>
        <p:spPr>
          <a:xfrm>
            <a:off x="5934544" y="14977616"/>
            <a:ext cx="257121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Thuan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3CA8B-6EE5-F006-07C3-C2A267692331}"/>
              </a:ext>
            </a:extLst>
          </p:cNvPr>
          <p:cNvSpPr txBox="1"/>
          <p:nvPr/>
        </p:nvSpPr>
        <p:spPr>
          <a:xfrm>
            <a:off x="7379930" y="17237301"/>
            <a:ext cx="245881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Trinh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8A5077-DB48-0FCD-19D4-07A5F1527D7F}"/>
              </a:ext>
            </a:extLst>
          </p:cNvPr>
          <p:cNvSpPr txBox="1"/>
          <p:nvPr/>
        </p:nvSpPr>
        <p:spPr>
          <a:xfrm>
            <a:off x="8118637" y="14508693"/>
            <a:ext cx="27459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Phong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0C3DB-960E-1338-7F8F-AB28ABFE3A7B}"/>
              </a:ext>
            </a:extLst>
          </p:cNvPr>
          <p:cNvSpPr txBox="1"/>
          <p:nvPr/>
        </p:nvSpPr>
        <p:spPr>
          <a:xfrm>
            <a:off x="7845764" y="13613312"/>
            <a:ext cx="269945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8B22D-7493-D740-3FA8-4F76128B405C}"/>
              </a:ext>
            </a:extLst>
          </p:cNvPr>
          <p:cNvSpPr txBox="1"/>
          <p:nvPr/>
        </p:nvSpPr>
        <p:spPr>
          <a:xfrm>
            <a:off x="4254597" y="13405079"/>
            <a:ext cx="19572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DBB79-0D49-C42E-E81A-1B94B7AB088E}"/>
              </a:ext>
            </a:extLst>
          </p:cNvPr>
          <p:cNvSpPr txBox="1"/>
          <p:nvPr/>
        </p:nvSpPr>
        <p:spPr>
          <a:xfrm>
            <a:off x="8943224" y="15704669"/>
            <a:ext cx="268503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Thanh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CD1D2-5E38-5951-B602-8186F6872ACD}"/>
              </a:ext>
            </a:extLst>
          </p:cNvPr>
          <p:cNvSpPr txBox="1"/>
          <p:nvPr/>
        </p:nvSpPr>
        <p:spPr>
          <a:xfrm>
            <a:off x="15150790" y="17288571"/>
            <a:ext cx="157094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4F911-D539-886C-ADA1-389066D379EF}"/>
              </a:ext>
            </a:extLst>
          </p:cNvPr>
          <p:cNvSpPr txBox="1"/>
          <p:nvPr/>
        </p:nvSpPr>
        <p:spPr>
          <a:xfrm>
            <a:off x="14652124" y="16197112"/>
            <a:ext cx="188833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Thuan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1568C5-240E-7116-59B8-1A14AE32C093}"/>
              </a:ext>
            </a:extLst>
          </p:cNvPr>
          <p:cNvSpPr txBox="1"/>
          <p:nvPr/>
        </p:nvSpPr>
        <p:spPr>
          <a:xfrm>
            <a:off x="17055019" y="16181636"/>
            <a:ext cx="15709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Giua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F4A16-82FE-6FC9-8B7D-DD232E7F5234}"/>
              </a:ext>
            </a:extLst>
          </p:cNvPr>
          <p:cNvSpPr txBox="1"/>
          <p:nvPr/>
        </p:nvSpPr>
        <p:spPr>
          <a:xfrm>
            <a:off x="17172840" y="16991079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ADC3DA-0C7C-DA9E-4C9A-2FB758DD0917}"/>
              </a:ext>
            </a:extLst>
          </p:cNvPr>
          <p:cNvSpPr txBox="1"/>
          <p:nvPr/>
        </p:nvSpPr>
        <p:spPr>
          <a:xfrm>
            <a:off x="20863478" y="15935414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Dong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53C226-210E-C8A1-CD82-2181CD23B701}"/>
              </a:ext>
            </a:extLst>
          </p:cNvPr>
          <p:cNvSpPr txBox="1"/>
          <p:nvPr/>
        </p:nvSpPr>
        <p:spPr>
          <a:xfrm>
            <a:off x="20050130" y="17483522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7177C5-EBB8-7219-0A49-236860681974}"/>
              </a:ext>
            </a:extLst>
          </p:cNvPr>
          <p:cNvSpPr txBox="1"/>
          <p:nvPr/>
        </p:nvSpPr>
        <p:spPr>
          <a:xfrm>
            <a:off x="18845532" y="15958469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C9E10A-CAF2-43C6-F10C-F84964AE30D7}"/>
              </a:ext>
            </a:extLst>
          </p:cNvPr>
          <p:cNvSpPr txBox="1"/>
          <p:nvPr/>
        </p:nvSpPr>
        <p:spPr>
          <a:xfrm>
            <a:off x="25439616" y="17410326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5DC563-D2B7-89BE-0CFA-B49DA8C8DD49}"/>
              </a:ext>
            </a:extLst>
          </p:cNvPr>
          <p:cNvSpPr txBox="1"/>
          <p:nvPr/>
        </p:nvSpPr>
        <p:spPr>
          <a:xfrm>
            <a:off x="22570677" y="12978498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FD051-2F1F-87FA-E8CF-0B6BC536F419}"/>
              </a:ext>
            </a:extLst>
          </p:cNvPr>
          <p:cNvSpPr txBox="1"/>
          <p:nvPr/>
        </p:nvSpPr>
        <p:spPr>
          <a:xfrm>
            <a:off x="23151765" y="11446137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Hung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A8237F-14A6-06FF-2372-425B32C6E8B0}"/>
              </a:ext>
            </a:extLst>
          </p:cNvPr>
          <p:cNvSpPr txBox="1"/>
          <p:nvPr/>
        </p:nvSpPr>
        <p:spPr>
          <a:xfrm>
            <a:off x="19976258" y="12486055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31800C-49B1-7E23-8639-C4D52E15E1FA}"/>
              </a:ext>
            </a:extLst>
          </p:cNvPr>
          <p:cNvSpPr txBox="1"/>
          <p:nvPr/>
        </p:nvSpPr>
        <p:spPr>
          <a:xfrm>
            <a:off x="15156085" y="11552709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CC45D0-6C75-FC60-8097-DF49E2A8EA0D}"/>
              </a:ext>
            </a:extLst>
          </p:cNvPr>
          <p:cNvSpPr txBox="1"/>
          <p:nvPr/>
        </p:nvSpPr>
        <p:spPr>
          <a:xfrm>
            <a:off x="15082661" y="10883870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Bung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06170D-9C5D-1BDF-6588-9119D5B5C04C}"/>
              </a:ext>
            </a:extLst>
          </p:cNvPr>
          <p:cNvSpPr txBox="1"/>
          <p:nvPr/>
        </p:nvSpPr>
        <p:spPr>
          <a:xfrm>
            <a:off x="13404003" y="12988810"/>
            <a:ext cx="152445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Thoi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23B6D8-2988-7DDA-3024-0CC544ACDBD0}"/>
              </a:ext>
            </a:extLst>
          </p:cNvPr>
          <p:cNvSpPr txBox="1"/>
          <p:nvPr/>
        </p:nvSpPr>
        <p:spPr>
          <a:xfrm>
            <a:off x="12275916" y="11798930"/>
            <a:ext cx="245900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 Hoa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A3082E-3777-7681-62DD-7DCDDB9506E7}"/>
              </a:ext>
            </a:extLst>
          </p:cNvPr>
          <p:cNvSpPr txBox="1"/>
          <p:nvPr/>
        </p:nvSpPr>
        <p:spPr>
          <a:xfrm>
            <a:off x="12760527" y="10420387"/>
            <a:ext cx="23596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Hiep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9316D0-5AF6-CC8D-CF0B-DFE10C309A95}"/>
              </a:ext>
            </a:extLst>
          </p:cNvPr>
          <p:cNvSpPr txBox="1"/>
          <p:nvPr/>
        </p:nvSpPr>
        <p:spPr>
          <a:xfrm>
            <a:off x="9422317" y="9623622"/>
            <a:ext cx="224580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Hoa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C145CD-8005-D891-B14A-6F4805333230}"/>
              </a:ext>
            </a:extLst>
          </p:cNvPr>
          <p:cNvSpPr txBox="1"/>
          <p:nvPr/>
        </p:nvSpPr>
        <p:spPr>
          <a:xfrm>
            <a:off x="1657110" y="13701048"/>
            <a:ext cx="225382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Dinh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79FB90-9137-642D-18CF-A220E57D22BB}"/>
              </a:ext>
            </a:extLst>
          </p:cNvPr>
          <p:cNvSpPr txBox="1"/>
          <p:nvPr/>
        </p:nvSpPr>
        <p:spPr>
          <a:xfrm>
            <a:off x="2137030" y="11363162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 Mao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D84B9C-37DE-FA3F-05C7-50A75185606C}"/>
              </a:ext>
            </a:extLst>
          </p:cNvPr>
          <p:cNvSpPr txBox="1"/>
          <p:nvPr/>
        </p:nvSpPr>
        <p:spPr>
          <a:xfrm>
            <a:off x="2402742" y="9867460"/>
            <a:ext cx="216245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80C6C7-2299-98CE-45B9-73CEE53DF56B}"/>
              </a:ext>
            </a:extLst>
          </p:cNvPr>
          <p:cNvSpPr txBox="1"/>
          <p:nvPr/>
        </p:nvSpPr>
        <p:spPr>
          <a:xfrm>
            <a:off x="8246674" y="8184369"/>
            <a:ext cx="14715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Tan Hoi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416BD9-A522-6710-BB18-23ADFD567A01}"/>
              </a:ext>
            </a:extLst>
          </p:cNvPr>
          <p:cNvSpPr txBox="1"/>
          <p:nvPr/>
        </p:nvSpPr>
        <p:spPr>
          <a:xfrm>
            <a:off x="15113781" y="7851671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Bac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A23A44-D333-7D7D-4E85-417FA4DC9246}"/>
              </a:ext>
            </a:extLst>
          </p:cNvPr>
          <p:cNvSpPr txBox="1"/>
          <p:nvPr/>
        </p:nvSpPr>
        <p:spPr>
          <a:xfrm>
            <a:off x="24593038" y="4862286"/>
            <a:ext cx="264495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Ciam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552573-CB13-CE8F-AB5D-1AD39C6AA1D0}"/>
              </a:ext>
            </a:extLst>
          </p:cNvPr>
          <p:cNvSpPr txBox="1"/>
          <p:nvPr/>
        </p:nvSpPr>
        <p:spPr>
          <a:xfrm>
            <a:off x="19744720" y="3846147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066CC9-979A-6113-8269-10169C68DE44}"/>
              </a:ext>
            </a:extLst>
          </p:cNvPr>
          <p:cNvSpPr txBox="1"/>
          <p:nvPr/>
        </p:nvSpPr>
        <p:spPr>
          <a:xfrm>
            <a:off x="12706697" y="5354729"/>
            <a:ext cx="22217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373056-3B1C-65E6-5026-B640B838D87B}"/>
              </a:ext>
            </a:extLst>
          </p:cNvPr>
          <p:cNvSpPr txBox="1"/>
          <p:nvPr/>
        </p:nvSpPr>
        <p:spPr>
          <a:xfrm>
            <a:off x="6340906" y="5023626"/>
            <a:ext cx="17777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CB6DA2-DF5E-1254-9039-1C9C4625DC5E}"/>
              </a:ext>
            </a:extLst>
          </p:cNvPr>
          <p:cNvSpPr txBox="1"/>
          <p:nvPr/>
        </p:nvSpPr>
        <p:spPr>
          <a:xfrm>
            <a:off x="1343958" y="4306650"/>
            <a:ext cx="19139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Choi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326B2F-6703-CFDC-DF2A-0116E5AF574E}"/>
              </a:ext>
            </a:extLst>
          </p:cNvPr>
          <p:cNvSpPr txBox="1"/>
          <p:nvPr/>
        </p:nvSpPr>
        <p:spPr>
          <a:xfrm>
            <a:off x="1271408" y="2171368"/>
            <a:ext cx="298318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Lang Bien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4887D9-33F9-3011-4F7A-D52A88971747}"/>
              </a:ext>
            </a:extLst>
          </p:cNvPr>
          <p:cNvSpPr txBox="1"/>
          <p:nvPr/>
        </p:nvSpPr>
        <p:spPr>
          <a:xfrm>
            <a:off x="5278860" y="3095653"/>
            <a:ext cx="34400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C09F15-BBE1-87AE-9C03-2185785DDADC}"/>
              </a:ext>
            </a:extLst>
          </p:cNvPr>
          <p:cNvSpPr txBox="1"/>
          <p:nvPr/>
        </p:nvSpPr>
        <p:spPr>
          <a:xfrm>
            <a:off x="8836783" y="570289"/>
            <a:ext cx="20277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Chua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530378-7EB5-7432-9F70-21A65C976881}"/>
              </a:ext>
            </a:extLst>
          </p:cNvPr>
          <p:cNvSpPr txBox="1"/>
          <p:nvPr/>
        </p:nvSpPr>
        <p:spPr>
          <a:xfrm>
            <a:off x="20046794" y="396788"/>
            <a:ext cx="32220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“Plain of Reeds”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1EBF2-ABFA-EE35-4B4B-9B8424D8134F}"/>
              </a:ext>
            </a:extLst>
          </p:cNvPr>
          <p:cNvSpPr txBox="1"/>
          <p:nvPr/>
        </p:nvSpPr>
        <p:spPr>
          <a:xfrm rot="1540543">
            <a:off x="17150836" y="1698674"/>
            <a:ext cx="359553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My Tho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00C7D-D578-3D75-C716-FA0AAA701DD3}"/>
              </a:ext>
            </a:extLst>
          </p:cNvPr>
          <p:cNvSpPr txBox="1"/>
          <p:nvPr/>
        </p:nvSpPr>
        <p:spPr>
          <a:xfrm>
            <a:off x="12491894" y="0"/>
            <a:ext cx="24365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AD153-15B7-C781-0B5B-08464F460EBD}"/>
              </a:ext>
            </a:extLst>
          </p:cNvPr>
          <p:cNvSpPr txBox="1"/>
          <p:nvPr/>
        </p:nvSpPr>
        <p:spPr>
          <a:xfrm rot="16200000">
            <a:off x="10762188" y="7294278"/>
            <a:ext cx="2322752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Ba Ky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19508F-6A4B-3E83-6149-F203C2B7E3C4}"/>
              </a:ext>
            </a:extLst>
          </p:cNvPr>
          <p:cNvSpPr txBox="1"/>
          <p:nvPr/>
        </p:nvSpPr>
        <p:spPr>
          <a:xfrm rot="416768">
            <a:off x="9996084" y="9074270"/>
            <a:ext cx="2893421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</a:t>
            </a:r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52" name="Star: 5 Points 51">
            <a:extLst>
              <a:ext uri="{FF2B5EF4-FFF2-40B4-BE49-F238E27FC236}">
                <a16:creationId xmlns:a16="http://schemas.microsoft.com/office/drawing/2014/main" id="{10B3C4A9-ACC1-47F8-F0E8-1B8756E5B233}"/>
              </a:ext>
            </a:extLst>
          </p:cNvPr>
          <p:cNvSpPr/>
          <p:nvPr/>
        </p:nvSpPr>
        <p:spPr>
          <a:xfrm>
            <a:off x="23151765" y="711163"/>
            <a:ext cx="914400" cy="914400"/>
          </a:xfrm>
          <a:prstGeom prst="star5">
            <a:avLst/>
          </a:prstGeom>
          <a:solidFill>
            <a:srgbClr val="7030A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3" name="Star: 5 Points 52">
            <a:extLst>
              <a:ext uri="{FF2B5EF4-FFF2-40B4-BE49-F238E27FC236}">
                <a16:creationId xmlns:a16="http://schemas.microsoft.com/office/drawing/2014/main" id="{F61C99FD-E081-2304-0F99-293B9C3AF3C7}"/>
              </a:ext>
            </a:extLst>
          </p:cNvPr>
          <p:cNvSpPr/>
          <p:nvPr/>
        </p:nvSpPr>
        <p:spPr>
          <a:xfrm>
            <a:off x="23090964" y="3638471"/>
            <a:ext cx="914400" cy="914400"/>
          </a:xfrm>
          <a:prstGeom prst="star5">
            <a:avLst/>
          </a:prstGeom>
          <a:solidFill>
            <a:srgbClr val="7030A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id="{5E9B2925-45D4-2211-2CDD-BDB14C45BAD9}"/>
              </a:ext>
            </a:extLst>
          </p:cNvPr>
          <p:cNvSpPr/>
          <p:nvPr/>
        </p:nvSpPr>
        <p:spPr>
          <a:xfrm>
            <a:off x="13372008" y="136223"/>
            <a:ext cx="914400" cy="914400"/>
          </a:xfrm>
          <a:prstGeom prst="star5">
            <a:avLst/>
          </a:prstGeom>
          <a:solidFill>
            <a:srgbClr val="7030A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5" name="Star: 5 Points 54">
            <a:extLst>
              <a:ext uri="{FF2B5EF4-FFF2-40B4-BE49-F238E27FC236}">
                <a16:creationId xmlns:a16="http://schemas.microsoft.com/office/drawing/2014/main" id="{448C3081-19A1-8637-615B-FB23AE3D2B79}"/>
              </a:ext>
            </a:extLst>
          </p:cNvPr>
          <p:cNvSpPr/>
          <p:nvPr/>
        </p:nvSpPr>
        <p:spPr>
          <a:xfrm>
            <a:off x="11923564" y="5700110"/>
            <a:ext cx="914400" cy="914400"/>
          </a:xfrm>
          <a:prstGeom prst="star5">
            <a:avLst/>
          </a:prstGeom>
          <a:solidFill>
            <a:srgbClr val="7030A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6" name="Star: 5 Points 55">
            <a:extLst>
              <a:ext uri="{FF2B5EF4-FFF2-40B4-BE49-F238E27FC236}">
                <a16:creationId xmlns:a16="http://schemas.microsoft.com/office/drawing/2014/main" id="{D3DE4B1F-8A2E-865E-45DC-94B58F353DC3}"/>
              </a:ext>
            </a:extLst>
          </p:cNvPr>
          <p:cNvSpPr/>
          <p:nvPr/>
        </p:nvSpPr>
        <p:spPr>
          <a:xfrm>
            <a:off x="11519248" y="9274208"/>
            <a:ext cx="914400" cy="914400"/>
          </a:xfrm>
          <a:prstGeom prst="star5">
            <a:avLst/>
          </a:prstGeom>
          <a:solidFill>
            <a:srgbClr val="7030A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7" name="Star: 5 Points 56">
            <a:extLst>
              <a:ext uri="{FF2B5EF4-FFF2-40B4-BE49-F238E27FC236}">
                <a16:creationId xmlns:a16="http://schemas.microsoft.com/office/drawing/2014/main" id="{6F569D8C-7483-A585-7FF1-3A87FB81EB57}"/>
              </a:ext>
            </a:extLst>
          </p:cNvPr>
          <p:cNvSpPr/>
          <p:nvPr/>
        </p:nvSpPr>
        <p:spPr>
          <a:xfrm>
            <a:off x="11861469" y="12177607"/>
            <a:ext cx="914400" cy="914400"/>
          </a:xfrm>
          <a:prstGeom prst="star5">
            <a:avLst/>
          </a:prstGeom>
          <a:solidFill>
            <a:srgbClr val="7030A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8" name="Star: 5 Points 57">
            <a:extLst>
              <a:ext uri="{FF2B5EF4-FFF2-40B4-BE49-F238E27FC236}">
                <a16:creationId xmlns:a16="http://schemas.microsoft.com/office/drawing/2014/main" id="{FEF4EC9C-C5F3-F43E-B469-A8C42E99A796}"/>
              </a:ext>
            </a:extLst>
          </p:cNvPr>
          <p:cNvSpPr/>
          <p:nvPr/>
        </p:nvSpPr>
        <p:spPr>
          <a:xfrm>
            <a:off x="12249497" y="15935414"/>
            <a:ext cx="914400" cy="914400"/>
          </a:xfrm>
          <a:prstGeom prst="star5">
            <a:avLst/>
          </a:prstGeom>
          <a:solidFill>
            <a:srgbClr val="7030A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9" name="Star: 5 Points 58">
            <a:extLst>
              <a:ext uri="{FF2B5EF4-FFF2-40B4-BE49-F238E27FC236}">
                <a16:creationId xmlns:a16="http://schemas.microsoft.com/office/drawing/2014/main" id="{FB86CACB-4CC9-44E8-7D62-4340F7589A11}"/>
              </a:ext>
            </a:extLst>
          </p:cNvPr>
          <p:cNvSpPr/>
          <p:nvPr/>
        </p:nvSpPr>
        <p:spPr>
          <a:xfrm>
            <a:off x="17707780" y="8863291"/>
            <a:ext cx="914400" cy="914400"/>
          </a:xfrm>
          <a:prstGeom prst="star5">
            <a:avLst/>
          </a:prstGeom>
          <a:solidFill>
            <a:srgbClr val="7030A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60" name="Star: 5 Points 59">
            <a:extLst>
              <a:ext uri="{FF2B5EF4-FFF2-40B4-BE49-F238E27FC236}">
                <a16:creationId xmlns:a16="http://schemas.microsoft.com/office/drawing/2014/main" id="{604177FC-670A-2BC2-BB18-DD280E01814F}"/>
              </a:ext>
            </a:extLst>
          </p:cNvPr>
          <p:cNvSpPr/>
          <p:nvPr/>
        </p:nvSpPr>
        <p:spPr>
          <a:xfrm>
            <a:off x="7127821" y="8556116"/>
            <a:ext cx="914400" cy="914400"/>
          </a:xfrm>
          <a:prstGeom prst="star5">
            <a:avLst/>
          </a:prstGeom>
          <a:solidFill>
            <a:srgbClr val="7030A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61" name="Star: 5 Points 60">
            <a:extLst>
              <a:ext uri="{FF2B5EF4-FFF2-40B4-BE49-F238E27FC236}">
                <a16:creationId xmlns:a16="http://schemas.microsoft.com/office/drawing/2014/main" id="{074A53E5-9EE5-54FB-50C3-426DC1379D0A}"/>
              </a:ext>
            </a:extLst>
          </p:cNvPr>
          <p:cNvSpPr/>
          <p:nvPr/>
        </p:nvSpPr>
        <p:spPr>
          <a:xfrm>
            <a:off x="814208" y="7608146"/>
            <a:ext cx="914400" cy="914400"/>
          </a:xfrm>
          <a:prstGeom prst="star5">
            <a:avLst/>
          </a:prstGeom>
          <a:solidFill>
            <a:srgbClr val="7030A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64D579D-1654-3E69-9601-3F46862BF8EB}"/>
              </a:ext>
            </a:extLst>
          </p:cNvPr>
          <p:cNvSpPr txBox="1"/>
          <p:nvPr/>
        </p:nvSpPr>
        <p:spPr>
          <a:xfrm rot="20881587">
            <a:off x="14959225" y="12603351"/>
            <a:ext cx="1867499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Sau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E03C13E-C285-2D50-5DA9-36758D27A782}"/>
              </a:ext>
            </a:extLst>
          </p:cNvPr>
          <p:cNvSpPr txBox="1"/>
          <p:nvPr/>
        </p:nvSpPr>
        <p:spPr>
          <a:xfrm rot="3753498">
            <a:off x="15815712" y="7409876"/>
            <a:ext cx="2410916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Luong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FA925C9-6A5A-8504-943A-808D3C91B257}"/>
              </a:ext>
            </a:extLst>
          </p:cNvPr>
          <p:cNvGrpSpPr/>
          <p:nvPr/>
        </p:nvGrpSpPr>
        <p:grpSpPr>
          <a:xfrm>
            <a:off x="170561" y="162305"/>
            <a:ext cx="7315200" cy="3200400"/>
            <a:chOff x="219043" y="204576"/>
            <a:chExt cx="7315200" cy="320040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BA3D6E4-73FF-3951-D082-9BC1C32E159B}"/>
                </a:ext>
              </a:extLst>
            </p:cNvPr>
            <p:cNvSpPr txBox="1"/>
            <p:nvPr/>
          </p:nvSpPr>
          <p:spPr>
            <a:xfrm>
              <a:off x="1519058" y="2171368"/>
              <a:ext cx="298318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Lang Bien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834B495-A124-0274-0217-8EB8B5842582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AB5583D-C76F-B4B3-69A8-D4870CD598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0" name="Picture 8" descr="I:\CSI Crest Medium.jpg">
                <a:extLst>
                  <a:ext uri="{FF2B5EF4-FFF2-40B4-BE49-F238E27FC236}">
                    <a16:creationId xmlns:a16="http://schemas.microsoft.com/office/drawing/2014/main" id="{3F0D115C-262D-D033-B17E-CD277C7F6B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10FECBC-D92F-3807-C197-DA019C3D3B76}"/>
                  </a:ext>
                </a:extLst>
              </p:cNvPr>
              <p:cNvGrpSpPr/>
              <p:nvPr/>
            </p:nvGrpSpPr>
            <p:grpSpPr>
              <a:xfrm>
                <a:off x="26521828" y="233120"/>
                <a:ext cx="702807" cy="997528"/>
                <a:chOff x="26491348" y="316940"/>
                <a:chExt cx="702807" cy="997528"/>
              </a:xfrm>
            </p:grpSpPr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A4611C68-2955-3D3E-EA1A-0C6248208E63}"/>
                    </a:ext>
                  </a:extLst>
                </p:cNvPr>
                <p:cNvSpPr txBox="1"/>
                <p:nvPr/>
              </p:nvSpPr>
              <p:spPr bwMode="auto">
                <a:xfrm>
                  <a:off x="26603929" y="434578"/>
                  <a:ext cx="590226" cy="83099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F74F745E-0BE6-D38F-2BA4-B2D21608430B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6491348" y="316940"/>
                  <a:ext cx="15469" cy="997528"/>
                </a:xfrm>
                <a:prstGeom prst="straightConnector1">
                  <a:avLst/>
                </a:prstGeom>
                <a:ln w="92075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6D9BB0E-7F66-2ABA-68E2-86B66782995A}"/>
                </a:ext>
              </a:extLst>
            </p:cNvPr>
            <p:cNvSpPr txBox="1"/>
            <p:nvPr/>
          </p:nvSpPr>
          <p:spPr>
            <a:xfrm>
              <a:off x="1349116" y="329604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F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Major Terrain Features</a:t>
              </a:r>
            </a:p>
          </p:txBody>
        </p:sp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0C975EE4-20AD-4BCF-CFD2-E34909247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57343" y="2412732"/>
              <a:ext cx="4533900" cy="28575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2574B31-D5BC-41CB-D10B-DA6B9DB8DE8A}"/>
                </a:ext>
              </a:extLst>
            </p:cNvPr>
            <p:cNvSpPr txBox="1"/>
            <p:nvPr/>
          </p:nvSpPr>
          <p:spPr>
            <a:xfrm>
              <a:off x="3180260" y="1820833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FC92232-D73A-8A5F-5513-08E7A72624AA}"/>
                </a:ext>
              </a:extLst>
            </p:cNvPr>
            <p:cNvSpPr txBox="1"/>
            <p:nvPr/>
          </p:nvSpPr>
          <p:spPr>
            <a:xfrm>
              <a:off x="3718924" y="1820833"/>
              <a:ext cx="8098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500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2F93836-1FC5-0A06-A00A-13960613942E}"/>
                </a:ext>
              </a:extLst>
            </p:cNvPr>
            <p:cNvSpPr txBox="1"/>
            <p:nvPr/>
          </p:nvSpPr>
          <p:spPr>
            <a:xfrm>
              <a:off x="1359081" y="1828807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1000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31E40D7-C3E9-D522-F2D4-1608493702F0}"/>
                </a:ext>
              </a:extLst>
            </p:cNvPr>
            <p:cNvSpPr txBox="1"/>
            <p:nvPr/>
          </p:nvSpPr>
          <p:spPr>
            <a:xfrm>
              <a:off x="3180260" y="269645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0945AEB-D8EB-8E06-D10A-7EC58CC1E263}"/>
                </a:ext>
              </a:extLst>
            </p:cNvPr>
            <p:cNvSpPr txBox="1"/>
            <p:nvPr/>
          </p:nvSpPr>
          <p:spPr>
            <a:xfrm>
              <a:off x="1660815" y="270560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7BCC5FA-87F4-5475-8BA6-E9FE018F583A}"/>
                </a:ext>
              </a:extLst>
            </p:cNvPr>
            <p:cNvSpPr txBox="1"/>
            <p:nvPr/>
          </p:nvSpPr>
          <p:spPr>
            <a:xfrm>
              <a:off x="4671548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C4F6FDC-9834-A8C6-040A-18334EEB7119}"/>
                </a:ext>
              </a:extLst>
            </p:cNvPr>
            <p:cNvSpPr txBox="1"/>
            <p:nvPr/>
          </p:nvSpPr>
          <p:spPr>
            <a:xfrm>
              <a:off x="6191766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2D21E56-285C-83DB-064B-E269D6092A85}"/>
                </a:ext>
              </a:extLst>
            </p:cNvPr>
            <p:cNvSpPr txBox="1"/>
            <p:nvPr/>
          </p:nvSpPr>
          <p:spPr>
            <a:xfrm>
              <a:off x="5879180" y="1816919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2000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8EF9A37-159D-DD19-A505-13B5E171CF71}"/>
                </a:ext>
              </a:extLst>
            </p:cNvPr>
            <p:cNvSpPr txBox="1"/>
            <p:nvPr/>
          </p:nvSpPr>
          <p:spPr>
            <a:xfrm>
              <a:off x="483683" y="1831329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m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5F68915-58BD-128D-DB62-B01032741EA5}"/>
                </a:ext>
              </a:extLst>
            </p:cNvPr>
            <p:cNvSpPr txBox="1"/>
            <p:nvPr/>
          </p:nvSpPr>
          <p:spPr>
            <a:xfrm>
              <a:off x="460484" y="2707656"/>
              <a:ext cx="7152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0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60" grpId="0" animBg="1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5F956B-8CCF-662E-6414-468153993064}"/>
              </a:ext>
            </a:extLst>
          </p:cNvPr>
          <p:cNvSpPr txBox="1"/>
          <p:nvPr/>
        </p:nvSpPr>
        <p:spPr>
          <a:xfrm>
            <a:off x="170561" y="17237302"/>
            <a:ext cx="234679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Kiem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FFF0F-A8E7-B2C0-4E18-AD483508719F}"/>
              </a:ext>
            </a:extLst>
          </p:cNvPr>
          <p:cNvSpPr txBox="1"/>
          <p:nvPr/>
        </p:nvSpPr>
        <p:spPr>
          <a:xfrm>
            <a:off x="285175" y="15689193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6810A-FB8D-AA16-185E-EDB5A8BD26A3}"/>
              </a:ext>
            </a:extLst>
          </p:cNvPr>
          <p:cNvSpPr txBox="1"/>
          <p:nvPr/>
        </p:nvSpPr>
        <p:spPr>
          <a:xfrm>
            <a:off x="3910932" y="14704307"/>
            <a:ext cx="187468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16498-A840-268C-96E7-8169F6E9A463}"/>
              </a:ext>
            </a:extLst>
          </p:cNvPr>
          <p:cNvSpPr txBox="1"/>
          <p:nvPr/>
        </p:nvSpPr>
        <p:spPr>
          <a:xfrm>
            <a:off x="5934544" y="14977616"/>
            <a:ext cx="257121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Thuan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3CA8B-6EE5-F006-07C3-C2A267692331}"/>
              </a:ext>
            </a:extLst>
          </p:cNvPr>
          <p:cNvSpPr txBox="1"/>
          <p:nvPr/>
        </p:nvSpPr>
        <p:spPr>
          <a:xfrm>
            <a:off x="7379930" y="17237301"/>
            <a:ext cx="245881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Trinh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8A5077-DB48-0FCD-19D4-07A5F1527D7F}"/>
              </a:ext>
            </a:extLst>
          </p:cNvPr>
          <p:cNvSpPr txBox="1"/>
          <p:nvPr/>
        </p:nvSpPr>
        <p:spPr>
          <a:xfrm>
            <a:off x="8118637" y="14508693"/>
            <a:ext cx="27459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Phong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0C3DB-960E-1338-7F8F-AB28ABFE3A7B}"/>
              </a:ext>
            </a:extLst>
          </p:cNvPr>
          <p:cNvSpPr txBox="1"/>
          <p:nvPr/>
        </p:nvSpPr>
        <p:spPr>
          <a:xfrm>
            <a:off x="7845764" y="13613312"/>
            <a:ext cx="269945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8B22D-7493-D740-3FA8-4F76128B405C}"/>
              </a:ext>
            </a:extLst>
          </p:cNvPr>
          <p:cNvSpPr txBox="1"/>
          <p:nvPr/>
        </p:nvSpPr>
        <p:spPr>
          <a:xfrm>
            <a:off x="4254597" y="13405079"/>
            <a:ext cx="19572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DBB79-0D49-C42E-E81A-1B94B7AB088E}"/>
              </a:ext>
            </a:extLst>
          </p:cNvPr>
          <p:cNvSpPr txBox="1"/>
          <p:nvPr/>
        </p:nvSpPr>
        <p:spPr>
          <a:xfrm>
            <a:off x="8943224" y="15704669"/>
            <a:ext cx="268503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Thanh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CD1D2-5E38-5951-B602-8186F6872ACD}"/>
              </a:ext>
            </a:extLst>
          </p:cNvPr>
          <p:cNvSpPr txBox="1"/>
          <p:nvPr/>
        </p:nvSpPr>
        <p:spPr>
          <a:xfrm>
            <a:off x="15150790" y="17288571"/>
            <a:ext cx="157094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4F911-D539-886C-ADA1-389066D379EF}"/>
              </a:ext>
            </a:extLst>
          </p:cNvPr>
          <p:cNvSpPr txBox="1"/>
          <p:nvPr/>
        </p:nvSpPr>
        <p:spPr>
          <a:xfrm>
            <a:off x="14652124" y="16197112"/>
            <a:ext cx="188833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Thuan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1568C5-240E-7116-59B8-1A14AE32C093}"/>
              </a:ext>
            </a:extLst>
          </p:cNvPr>
          <p:cNvSpPr txBox="1"/>
          <p:nvPr/>
        </p:nvSpPr>
        <p:spPr>
          <a:xfrm>
            <a:off x="17055019" y="16181636"/>
            <a:ext cx="15709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Giua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F4A16-82FE-6FC9-8B7D-DD232E7F5234}"/>
              </a:ext>
            </a:extLst>
          </p:cNvPr>
          <p:cNvSpPr txBox="1"/>
          <p:nvPr/>
        </p:nvSpPr>
        <p:spPr>
          <a:xfrm>
            <a:off x="17172840" y="16991079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ADC3DA-0C7C-DA9E-4C9A-2FB758DD0917}"/>
              </a:ext>
            </a:extLst>
          </p:cNvPr>
          <p:cNvSpPr txBox="1"/>
          <p:nvPr/>
        </p:nvSpPr>
        <p:spPr>
          <a:xfrm>
            <a:off x="20863478" y="15935414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Dong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53C226-210E-C8A1-CD82-2181CD23B701}"/>
              </a:ext>
            </a:extLst>
          </p:cNvPr>
          <p:cNvSpPr txBox="1"/>
          <p:nvPr/>
        </p:nvSpPr>
        <p:spPr>
          <a:xfrm>
            <a:off x="20050130" y="17483522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7177C5-EBB8-7219-0A49-236860681974}"/>
              </a:ext>
            </a:extLst>
          </p:cNvPr>
          <p:cNvSpPr txBox="1"/>
          <p:nvPr/>
        </p:nvSpPr>
        <p:spPr>
          <a:xfrm>
            <a:off x="18845532" y="15958469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C9E10A-CAF2-43C6-F10C-F84964AE30D7}"/>
              </a:ext>
            </a:extLst>
          </p:cNvPr>
          <p:cNvSpPr txBox="1"/>
          <p:nvPr/>
        </p:nvSpPr>
        <p:spPr>
          <a:xfrm>
            <a:off x="25439616" y="17410326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5DC563-D2B7-89BE-0CFA-B49DA8C8DD49}"/>
              </a:ext>
            </a:extLst>
          </p:cNvPr>
          <p:cNvSpPr txBox="1"/>
          <p:nvPr/>
        </p:nvSpPr>
        <p:spPr>
          <a:xfrm>
            <a:off x="22570677" y="12978498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FD051-2F1F-87FA-E8CF-0B6BC536F419}"/>
              </a:ext>
            </a:extLst>
          </p:cNvPr>
          <p:cNvSpPr txBox="1"/>
          <p:nvPr/>
        </p:nvSpPr>
        <p:spPr>
          <a:xfrm>
            <a:off x="23151765" y="11446137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Hung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A8237F-14A6-06FF-2372-425B32C6E8B0}"/>
              </a:ext>
            </a:extLst>
          </p:cNvPr>
          <p:cNvSpPr txBox="1"/>
          <p:nvPr/>
        </p:nvSpPr>
        <p:spPr>
          <a:xfrm>
            <a:off x="19976258" y="12486055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31800C-49B1-7E23-8639-C4D52E15E1FA}"/>
              </a:ext>
            </a:extLst>
          </p:cNvPr>
          <p:cNvSpPr txBox="1"/>
          <p:nvPr/>
        </p:nvSpPr>
        <p:spPr>
          <a:xfrm>
            <a:off x="15156085" y="11552709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CC45D0-6C75-FC60-8097-DF49E2A8EA0D}"/>
              </a:ext>
            </a:extLst>
          </p:cNvPr>
          <p:cNvSpPr txBox="1"/>
          <p:nvPr/>
        </p:nvSpPr>
        <p:spPr>
          <a:xfrm>
            <a:off x="15082661" y="10883870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Bung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06170D-9C5D-1BDF-6588-9119D5B5C04C}"/>
              </a:ext>
            </a:extLst>
          </p:cNvPr>
          <p:cNvSpPr txBox="1"/>
          <p:nvPr/>
        </p:nvSpPr>
        <p:spPr>
          <a:xfrm>
            <a:off x="13404003" y="12988810"/>
            <a:ext cx="152445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Thoi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23B6D8-2988-7DDA-3024-0CC544ACDBD0}"/>
              </a:ext>
            </a:extLst>
          </p:cNvPr>
          <p:cNvSpPr txBox="1"/>
          <p:nvPr/>
        </p:nvSpPr>
        <p:spPr>
          <a:xfrm>
            <a:off x="12275916" y="11798930"/>
            <a:ext cx="245900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 Hoa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A3082E-3777-7681-62DD-7DCDDB9506E7}"/>
              </a:ext>
            </a:extLst>
          </p:cNvPr>
          <p:cNvSpPr txBox="1"/>
          <p:nvPr/>
        </p:nvSpPr>
        <p:spPr>
          <a:xfrm>
            <a:off x="12760527" y="10420387"/>
            <a:ext cx="23596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Hiep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9316D0-5AF6-CC8D-CF0B-DFE10C309A95}"/>
              </a:ext>
            </a:extLst>
          </p:cNvPr>
          <p:cNvSpPr txBox="1"/>
          <p:nvPr/>
        </p:nvSpPr>
        <p:spPr>
          <a:xfrm>
            <a:off x="9422317" y="9623622"/>
            <a:ext cx="224580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Hoa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C145CD-8005-D891-B14A-6F4805333230}"/>
              </a:ext>
            </a:extLst>
          </p:cNvPr>
          <p:cNvSpPr txBox="1"/>
          <p:nvPr/>
        </p:nvSpPr>
        <p:spPr>
          <a:xfrm>
            <a:off x="1657110" y="13701048"/>
            <a:ext cx="225382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Dinh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79FB90-9137-642D-18CF-A220E57D22BB}"/>
              </a:ext>
            </a:extLst>
          </p:cNvPr>
          <p:cNvSpPr txBox="1"/>
          <p:nvPr/>
        </p:nvSpPr>
        <p:spPr>
          <a:xfrm>
            <a:off x="2137030" y="11363162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 Mao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D84B9C-37DE-FA3F-05C7-50A75185606C}"/>
              </a:ext>
            </a:extLst>
          </p:cNvPr>
          <p:cNvSpPr txBox="1"/>
          <p:nvPr/>
        </p:nvSpPr>
        <p:spPr>
          <a:xfrm>
            <a:off x="2402742" y="9867460"/>
            <a:ext cx="216245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80C6C7-2299-98CE-45B9-73CEE53DF56B}"/>
              </a:ext>
            </a:extLst>
          </p:cNvPr>
          <p:cNvSpPr txBox="1"/>
          <p:nvPr/>
        </p:nvSpPr>
        <p:spPr>
          <a:xfrm>
            <a:off x="8246674" y="8184369"/>
            <a:ext cx="14715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Tan Hoi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416BD9-A522-6710-BB18-23ADFD567A01}"/>
              </a:ext>
            </a:extLst>
          </p:cNvPr>
          <p:cNvSpPr txBox="1"/>
          <p:nvPr/>
        </p:nvSpPr>
        <p:spPr>
          <a:xfrm>
            <a:off x="15113781" y="7851671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Bac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A23A44-D333-7D7D-4E85-417FA4DC9246}"/>
              </a:ext>
            </a:extLst>
          </p:cNvPr>
          <p:cNvSpPr txBox="1"/>
          <p:nvPr/>
        </p:nvSpPr>
        <p:spPr>
          <a:xfrm>
            <a:off x="24593038" y="4862286"/>
            <a:ext cx="264495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Ciam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552573-CB13-CE8F-AB5D-1AD39C6AA1D0}"/>
              </a:ext>
            </a:extLst>
          </p:cNvPr>
          <p:cNvSpPr txBox="1"/>
          <p:nvPr/>
        </p:nvSpPr>
        <p:spPr>
          <a:xfrm>
            <a:off x="19744720" y="3846147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066CC9-979A-6113-8269-10169C68DE44}"/>
              </a:ext>
            </a:extLst>
          </p:cNvPr>
          <p:cNvSpPr txBox="1"/>
          <p:nvPr/>
        </p:nvSpPr>
        <p:spPr>
          <a:xfrm>
            <a:off x="12706697" y="5354729"/>
            <a:ext cx="22217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373056-3B1C-65E6-5026-B640B838D87B}"/>
              </a:ext>
            </a:extLst>
          </p:cNvPr>
          <p:cNvSpPr txBox="1"/>
          <p:nvPr/>
        </p:nvSpPr>
        <p:spPr>
          <a:xfrm>
            <a:off x="6340906" y="5023626"/>
            <a:ext cx="17777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CB6DA2-DF5E-1254-9039-1C9C4625DC5E}"/>
              </a:ext>
            </a:extLst>
          </p:cNvPr>
          <p:cNvSpPr txBox="1"/>
          <p:nvPr/>
        </p:nvSpPr>
        <p:spPr>
          <a:xfrm>
            <a:off x="1343958" y="4306650"/>
            <a:ext cx="19139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Choi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326B2F-6703-CFDC-DF2A-0116E5AF574E}"/>
              </a:ext>
            </a:extLst>
          </p:cNvPr>
          <p:cNvSpPr txBox="1"/>
          <p:nvPr/>
        </p:nvSpPr>
        <p:spPr>
          <a:xfrm>
            <a:off x="1271408" y="2171368"/>
            <a:ext cx="298318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Lang Bien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4887D9-33F9-3011-4F7A-D52A88971747}"/>
              </a:ext>
            </a:extLst>
          </p:cNvPr>
          <p:cNvSpPr txBox="1"/>
          <p:nvPr/>
        </p:nvSpPr>
        <p:spPr>
          <a:xfrm>
            <a:off x="5278860" y="3095653"/>
            <a:ext cx="34400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C09F15-BBE1-87AE-9C03-2185785DDADC}"/>
              </a:ext>
            </a:extLst>
          </p:cNvPr>
          <p:cNvSpPr txBox="1"/>
          <p:nvPr/>
        </p:nvSpPr>
        <p:spPr>
          <a:xfrm>
            <a:off x="8836783" y="570289"/>
            <a:ext cx="20277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Chua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530378-7EB5-7432-9F70-21A65C976881}"/>
              </a:ext>
            </a:extLst>
          </p:cNvPr>
          <p:cNvSpPr txBox="1"/>
          <p:nvPr/>
        </p:nvSpPr>
        <p:spPr>
          <a:xfrm>
            <a:off x="20046794" y="396788"/>
            <a:ext cx="32220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“Plain of Reeds”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1EBF2-ABFA-EE35-4B4B-9B8424D8134F}"/>
              </a:ext>
            </a:extLst>
          </p:cNvPr>
          <p:cNvSpPr txBox="1"/>
          <p:nvPr/>
        </p:nvSpPr>
        <p:spPr>
          <a:xfrm rot="1540543">
            <a:off x="17150836" y="1698674"/>
            <a:ext cx="359553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My Tho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00C7D-D578-3D75-C716-FA0AAA701DD3}"/>
              </a:ext>
            </a:extLst>
          </p:cNvPr>
          <p:cNvSpPr txBox="1"/>
          <p:nvPr/>
        </p:nvSpPr>
        <p:spPr>
          <a:xfrm>
            <a:off x="12491894" y="0"/>
            <a:ext cx="24365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AD153-15B7-C781-0B5B-08464F460EBD}"/>
              </a:ext>
            </a:extLst>
          </p:cNvPr>
          <p:cNvSpPr txBox="1"/>
          <p:nvPr/>
        </p:nvSpPr>
        <p:spPr>
          <a:xfrm rot="16200000">
            <a:off x="10762188" y="7294278"/>
            <a:ext cx="2322752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Ba Ky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19508F-6A4B-3E83-6149-F203C2B7E3C4}"/>
              </a:ext>
            </a:extLst>
          </p:cNvPr>
          <p:cNvSpPr txBox="1"/>
          <p:nvPr/>
        </p:nvSpPr>
        <p:spPr>
          <a:xfrm rot="416768">
            <a:off x="9996084" y="9074270"/>
            <a:ext cx="2893421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</a:t>
            </a:r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64D579D-1654-3E69-9601-3F46862BF8EB}"/>
              </a:ext>
            </a:extLst>
          </p:cNvPr>
          <p:cNvSpPr txBox="1"/>
          <p:nvPr/>
        </p:nvSpPr>
        <p:spPr>
          <a:xfrm rot="20881587">
            <a:off x="14959225" y="12603351"/>
            <a:ext cx="1867499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Sau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E03C13E-C285-2D50-5DA9-36758D27A782}"/>
              </a:ext>
            </a:extLst>
          </p:cNvPr>
          <p:cNvSpPr txBox="1"/>
          <p:nvPr/>
        </p:nvSpPr>
        <p:spPr>
          <a:xfrm rot="3753498">
            <a:off x="15815712" y="7409876"/>
            <a:ext cx="2410916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Luong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FA925C9-6A5A-8504-943A-808D3C91B257}"/>
              </a:ext>
            </a:extLst>
          </p:cNvPr>
          <p:cNvGrpSpPr/>
          <p:nvPr/>
        </p:nvGrpSpPr>
        <p:grpSpPr>
          <a:xfrm>
            <a:off x="170561" y="162305"/>
            <a:ext cx="7315200" cy="3200400"/>
            <a:chOff x="219043" y="204576"/>
            <a:chExt cx="7315200" cy="320040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BA3D6E4-73FF-3951-D082-9BC1C32E159B}"/>
                </a:ext>
              </a:extLst>
            </p:cNvPr>
            <p:cNvSpPr txBox="1"/>
            <p:nvPr/>
          </p:nvSpPr>
          <p:spPr>
            <a:xfrm>
              <a:off x="1519058" y="2171368"/>
              <a:ext cx="298318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Lang Bien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834B495-A124-0274-0217-8EB8B5842582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AB5583D-C76F-B4B3-69A8-D4870CD598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0" name="Picture 8" descr="I:\CSI Crest Medium.jpg">
                <a:extLst>
                  <a:ext uri="{FF2B5EF4-FFF2-40B4-BE49-F238E27FC236}">
                    <a16:creationId xmlns:a16="http://schemas.microsoft.com/office/drawing/2014/main" id="{3F0D115C-262D-D033-B17E-CD277C7F6B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10FECBC-D92F-3807-C197-DA019C3D3B76}"/>
                  </a:ext>
                </a:extLst>
              </p:cNvPr>
              <p:cNvGrpSpPr/>
              <p:nvPr/>
            </p:nvGrpSpPr>
            <p:grpSpPr>
              <a:xfrm>
                <a:off x="26521828" y="233120"/>
                <a:ext cx="702807" cy="997528"/>
                <a:chOff x="26491348" y="316940"/>
                <a:chExt cx="702807" cy="997528"/>
              </a:xfrm>
            </p:grpSpPr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A4611C68-2955-3D3E-EA1A-0C6248208E63}"/>
                    </a:ext>
                  </a:extLst>
                </p:cNvPr>
                <p:cNvSpPr txBox="1"/>
                <p:nvPr/>
              </p:nvSpPr>
              <p:spPr bwMode="auto">
                <a:xfrm>
                  <a:off x="26603929" y="434578"/>
                  <a:ext cx="590226" cy="83099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F74F745E-0BE6-D38F-2BA4-B2D21608430B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6491348" y="316940"/>
                  <a:ext cx="15469" cy="997528"/>
                </a:xfrm>
                <a:prstGeom prst="straightConnector1">
                  <a:avLst/>
                </a:prstGeom>
                <a:ln w="92075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6D9BB0E-7F66-2ABA-68E2-86B66782995A}"/>
                </a:ext>
              </a:extLst>
            </p:cNvPr>
            <p:cNvSpPr txBox="1"/>
            <p:nvPr/>
          </p:nvSpPr>
          <p:spPr>
            <a:xfrm>
              <a:off x="1349116" y="329604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2G. Concept of the Operation</a:t>
              </a:r>
            </a:p>
          </p:txBody>
        </p:sp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0C975EE4-20AD-4BCF-CFD2-E34909247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57343" y="2412732"/>
              <a:ext cx="4533900" cy="28575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2574B31-D5BC-41CB-D10B-DA6B9DB8DE8A}"/>
                </a:ext>
              </a:extLst>
            </p:cNvPr>
            <p:cNvSpPr txBox="1"/>
            <p:nvPr/>
          </p:nvSpPr>
          <p:spPr>
            <a:xfrm>
              <a:off x="3180260" y="1820833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FC92232-D73A-8A5F-5513-08E7A72624AA}"/>
                </a:ext>
              </a:extLst>
            </p:cNvPr>
            <p:cNvSpPr txBox="1"/>
            <p:nvPr/>
          </p:nvSpPr>
          <p:spPr>
            <a:xfrm>
              <a:off x="3718924" y="1820833"/>
              <a:ext cx="8098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500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2F93836-1FC5-0A06-A00A-13960613942E}"/>
                </a:ext>
              </a:extLst>
            </p:cNvPr>
            <p:cNvSpPr txBox="1"/>
            <p:nvPr/>
          </p:nvSpPr>
          <p:spPr>
            <a:xfrm>
              <a:off x="1359081" y="1828807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1000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31E40D7-C3E9-D522-F2D4-1608493702F0}"/>
                </a:ext>
              </a:extLst>
            </p:cNvPr>
            <p:cNvSpPr txBox="1"/>
            <p:nvPr/>
          </p:nvSpPr>
          <p:spPr>
            <a:xfrm>
              <a:off x="3180260" y="269645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0945AEB-D8EB-8E06-D10A-7EC58CC1E263}"/>
                </a:ext>
              </a:extLst>
            </p:cNvPr>
            <p:cNvSpPr txBox="1"/>
            <p:nvPr/>
          </p:nvSpPr>
          <p:spPr>
            <a:xfrm>
              <a:off x="1660815" y="270560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7BCC5FA-87F4-5475-8BA6-E9FE018F583A}"/>
                </a:ext>
              </a:extLst>
            </p:cNvPr>
            <p:cNvSpPr txBox="1"/>
            <p:nvPr/>
          </p:nvSpPr>
          <p:spPr>
            <a:xfrm>
              <a:off x="4671548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C4F6FDC-9834-A8C6-040A-18334EEB7119}"/>
                </a:ext>
              </a:extLst>
            </p:cNvPr>
            <p:cNvSpPr txBox="1"/>
            <p:nvPr/>
          </p:nvSpPr>
          <p:spPr>
            <a:xfrm>
              <a:off x="6191766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2D21E56-285C-83DB-064B-E269D6092A85}"/>
                </a:ext>
              </a:extLst>
            </p:cNvPr>
            <p:cNvSpPr txBox="1"/>
            <p:nvPr/>
          </p:nvSpPr>
          <p:spPr>
            <a:xfrm>
              <a:off x="5879180" y="1816919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2000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8EF9A37-159D-DD19-A505-13B5E171CF71}"/>
                </a:ext>
              </a:extLst>
            </p:cNvPr>
            <p:cNvSpPr txBox="1"/>
            <p:nvPr/>
          </p:nvSpPr>
          <p:spPr>
            <a:xfrm>
              <a:off x="483683" y="1831329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m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5F68915-58BD-128D-DB62-B01032741EA5}"/>
                </a:ext>
              </a:extLst>
            </p:cNvPr>
            <p:cNvSpPr txBox="1"/>
            <p:nvPr/>
          </p:nvSpPr>
          <p:spPr>
            <a:xfrm>
              <a:off x="460484" y="2707656"/>
              <a:ext cx="7152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km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FD15C8E-B3DB-5D0E-C5D7-FC81EA5CE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9164" y="4519061"/>
            <a:ext cx="822960" cy="103953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83F7788B-39E6-1CAF-75D1-7751544354F7}"/>
              </a:ext>
            </a:extLst>
          </p:cNvPr>
          <p:cNvGrpSpPr/>
          <p:nvPr/>
        </p:nvGrpSpPr>
        <p:grpSpPr>
          <a:xfrm>
            <a:off x="17084090" y="14759674"/>
            <a:ext cx="1512802" cy="1104962"/>
            <a:chOff x="15632347" y="14795675"/>
            <a:chExt cx="1512802" cy="110496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983DE60-CE6E-EAE5-EFD2-6ABE37BA5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CBD7D80-0605-BFE7-A6AE-09ADF83E567C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A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FE97DB5-2FDB-579F-F904-A4C38E6031DC}"/>
              </a:ext>
            </a:extLst>
          </p:cNvPr>
          <p:cNvGrpSpPr/>
          <p:nvPr/>
        </p:nvGrpSpPr>
        <p:grpSpPr>
          <a:xfrm>
            <a:off x="13817578" y="14960734"/>
            <a:ext cx="1512802" cy="1104962"/>
            <a:chOff x="15632347" y="14795675"/>
            <a:chExt cx="1512802" cy="1104962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D4BE01F3-61FF-BB05-9FB0-71EEB8328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9CEEC10-68F1-2D27-C61C-15C2635C9D33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B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867DFFC-C74F-E99A-87A9-5FDED750D2EB}"/>
              </a:ext>
            </a:extLst>
          </p:cNvPr>
          <p:cNvGrpSpPr/>
          <p:nvPr/>
        </p:nvGrpSpPr>
        <p:grpSpPr>
          <a:xfrm>
            <a:off x="900709" y="7631888"/>
            <a:ext cx="1512802" cy="1104962"/>
            <a:chOff x="15632347" y="14795675"/>
            <a:chExt cx="1512802" cy="1104962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8659385-EAE1-E73C-6C71-C3A8E9663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5F95B42-3F22-CC1F-F5A7-C2A73473DCAB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C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62438F7-49B7-A47E-17A6-73E25C7913D8}"/>
              </a:ext>
            </a:extLst>
          </p:cNvPr>
          <p:cNvGrpSpPr/>
          <p:nvPr/>
        </p:nvGrpSpPr>
        <p:grpSpPr>
          <a:xfrm>
            <a:off x="10864582" y="15196750"/>
            <a:ext cx="1205410" cy="1101929"/>
            <a:chOff x="8197857" y="10895172"/>
            <a:chExt cx="1205410" cy="1101929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65E9D8B-0905-07C8-20EE-E1D50A35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97857" y="10895172"/>
              <a:ext cx="822960" cy="1101929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FA12A34-624E-31D9-B83F-685E9B8A9717}"/>
                </a:ext>
              </a:extLst>
            </p:cNvPr>
            <p:cNvSpPr txBox="1"/>
            <p:nvPr/>
          </p:nvSpPr>
          <p:spPr>
            <a:xfrm>
              <a:off x="9006363" y="11437392"/>
              <a:ext cx="39690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4-2</a:t>
              </a:r>
            </a:p>
            <a:p>
              <a:r>
                <a:rPr lang="en-US" b="1" dirty="0"/>
                <a:t>IV</a:t>
              </a:r>
            </a:p>
          </p:txBody>
        </p:sp>
      </p:grpSp>
      <p:sp>
        <p:nvSpPr>
          <p:cNvPr id="94" name="Arrow: Up 93">
            <a:extLst>
              <a:ext uri="{FF2B5EF4-FFF2-40B4-BE49-F238E27FC236}">
                <a16:creationId xmlns:a16="http://schemas.microsoft.com/office/drawing/2014/main" id="{F94DD7C3-F483-4E53-04F1-6CECD7F1AC07}"/>
              </a:ext>
            </a:extLst>
          </p:cNvPr>
          <p:cNvSpPr>
            <a:spLocks/>
          </p:cNvSpPr>
          <p:nvPr/>
        </p:nvSpPr>
        <p:spPr>
          <a:xfrm>
            <a:off x="10860055" y="6611799"/>
            <a:ext cx="7206342" cy="8631646"/>
          </a:xfrm>
          <a:custGeom>
            <a:avLst/>
            <a:gdLst>
              <a:gd name="connsiteX0" fmla="*/ 0 w 914400"/>
              <a:gd name="connsiteY0" fmla="*/ 457200 h 8138160"/>
              <a:gd name="connsiteX1" fmla="*/ 457200 w 914400"/>
              <a:gd name="connsiteY1" fmla="*/ 0 h 8138160"/>
              <a:gd name="connsiteX2" fmla="*/ 914400 w 914400"/>
              <a:gd name="connsiteY2" fmla="*/ 457200 h 8138160"/>
              <a:gd name="connsiteX3" fmla="*/ 685800 w 914400"/>
              <a:gd name="connsiteY3" fmla="*/ 457200 h 8138160"/>
              <a:gd name="connsiteX4" fmla="*/ 685800 w 914400"/>
              <a:gd name="connsiteY4" fmla="*/ 8138160 h 8138160"/>
              <a:gd name="connsiteX5" fmla="*/ 228600 w 914400"/>
              <a:gd name="connsiteY5" fmla="*/ 8138160 h 8138160"/>
              <a:gd name="connsiteX6" fmla="*/ 228600 w 914400"/>
              <a:gd name="connsiteY6" fmla="*/ 457200 h 8138160"/>
              <a:gd name="connsiteX7" fmla="*/ 0 w 914400"/>
              <a:gd name="connsiteY7" fmla="*/ 457200 h 8138160"/>
              <a:gd name="connsiteX0" fmla="*/ 228600 w 914400"/>
              <a:gd name="connsiteY0" fmla="*/ 8138160 h 8229600"/>
              <a:gd name="connsiteX1" fmla="*/ 228600 w 914400"/>
              <a:gd name="connsiteY1" fmla="*/ 457200 h 8229600"/>
              <a:gd name="connsiteX2" fmla="*/ 0 w 914400"/>
              <a:gd name="connsiteY2" fmla="*/ 457200 h 8229600"/>
              <a:gd name="connsiteX3" fmla="*/ 457200 w 914400"/>
              <a:gd name="connsiteY3" fmla="*/ 0 h 8229600"/>
              <a:gd name="connsiteX4" fmla="*/ 914400 w 914400"/>
              <a:gd name="connsiteY4" fmla="*/ 457200 h 8229600"/>
              <a:gd name="connsiteX5" fmla="*/ 685800 w 914400"/>
              <a:gd name="connsiteY5" fmla="*/ 457200 h 8229600"/>
              <a:gd name="connsiteX6" fmla="*/ 685800 w 914400"/>
              <a:gd name="connsiteY6" fmla="*/ 8138160 h 8229600"/>
              <a:gd name="connsiteX7" fmla="*/ 320040 w 914400"/>
              <a:gd name="connsiteY7" fmla="*/ 8229600 h 8229600"/>
              <a:gd name="connsiteX0" fmla="*/ 228600 w 914400"/>
              <a:gd name="connsiteY0" fmla="*/ 8138160 h 8138160"/>
              <a:gd name="connsiteX1" fmla="*/ 228600 w 914400"/>
              <a:gd name="connsiteY1" fmla="*/ 457200 h 8138160"/>
              <a:gd name="connsiteX2" fmla="*/ 0 w 914400"/>
              <a:gd name="connsiteY2" fmla="*/ 457200 h 8138160"/>
              <a:gd name="connsiteX3" fmla="*/ 457200 w 914400"/>
              <a:gd name="connsiteY3" fmla="*/ 0 h 8138160"/>
              <a:gd name="connsiteX4" fmla="*/ 914400 w 914400"/>
              <a:gd name="connsiteY4" fmla="*/ 457200 h 8138160"/>
              <a:gd name="connsiteX5" fmla="*/ 685800 w 914400"/>
              <a:gd name="connsiteY5" fmla="*/ 457200 h 8138160"/>
              <a:gd name="connsiteX6" fmla="*/ 685800 w 914400"/>
              <a:gd name="connsiteY6" fmla="*/ 8138160 h 8138160"/>
              <a:gd name="connsiteX0" fmla="*/ 0 w 3849914"/>
              <a:gd name="connsiteY0" fmla="*/ 8631646 h 8631646"/>
              <a:gd name="connsiteX1" fmla="*/ 3164114 w 3849914"/>
              <a:gd name="connsiteY1" fmla="*/ 457200 h 8631646"/>
              <a:gd name="connsiteX2" fmla="*/ 2935514 w 3849914"/>
              <a:gd name="connsiteY2" fmla="*/ 457200 h 8631646"/>
              <a:gd name="connsiteX3" fmla="*/ 3392714 w 3849914"/>
              <a:gd name="connsiteY3" fmla="*/ 0 h 8631646"/>
              <a:gd name="connsiteX4" fmla="*/ 3849914 w 3849914"/>
              <a:gd name="connsiteY4" fmla="*/ 457200 h 8631646"/>
              <a:gd name="connsiteX5" fmla="*/ 3621314 w 3849914"/>
              <a:gd name="connsiteY5" fmla="*/ 457200 h 8631646"/>
              <a:gd name="connsiteX6" fmla="*/ 3621314 w 3849914"/>
              <a:gd name="connsiteY6" fmla="*/ 8138160 h 8631646"/>
              <a:gd name="connsiteX0" fmla="*/ 0 w 7206342"/>
              <a:gd name="connsiteY0" fmla="*/ 8631646 h 8631646"/>
              <a:gd name="connsiteX1" fmla="*/ 3164114 w 7206342"/>
              <a:gd name="connsiteY1" fmla="*/ 457200 h 8631646"/>
              <a:gd name="connsiteX2" fmla="*/ 2935514 w 7206342"/>
              <a:gd name="connsiteY2" fmla="*/ 457200 h 8631646"/>
              <a:gd name="connsiteX3" fmla="*/ 3392714 w 7206342"/>
              <a:gd name="connsiteY3" fmla="*/ 0 h 8631646"/>
              <a:gd name="connsiteX4" fmla="*/ 3849914 w 7206342"/>
              <a:gd name="connsiteY4" fmla="*/ 457200 h 8631646"/>
              <a:gd name="connsiteX5" fmla="*/ 3621314 w 7206342"/>
              <a:gd name="connsiteY5" fmla="*/ 457200 h 8631646"/>
              <a:gd name="connsiteX6" fmla="*/ 7206342 w 7206342"/>
              <a:gd name="connsiteY6" fmla="*/ 8181703 h 863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06342" h="8631646">
                <a:moveTo>
                  <a:pt x="0" y="8631646"/>
                </a:moveTo>
                <a:lnTo>
                  <a:pt x="3164114" y="457200"/>
                </a:lnTo>
                <a:lnTo>
                  <a:pt x="2935514" y="457200"/>
                </a:lnTo>
                <a:lnTo>
                  <a:pt x="3392714" y="0"/>
                </a:lnTo>
                <a:lnTo>
                  <a:pt x="3849914" y="457200"/>
                </a:lnTo>
                <a:lnTo>
                  <a:pt x="3621314" y="457200"/>
                </a:lnTo>
                <a:lnTo>
                  <a:pt x="7206342" y="8181703"/>
                </a:lnTo>
              </a:path>
            </a:pathLst>
          </a:custGeom>
          <a:noFill/>
          <a:ln w="76200" cap="rnd">
            <a:solidFill>
              <a:srgbClr val="0000FF"/>
            </a:solidFill>
            <a:beve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B2D34E8-3CCA-1F21-56DD-6988E79C0839}"/>
              </a:ext>
            </a:extLst>
          </p:cNvPr>
          <p:cNvSpPr txBox="1"/>
          <p:nvPr/>
        </p:nvSpPr>
        <p:spPr>
          <a:xfrm>
            <a:off x="7211005" y="8733817"/>
            <a:ext cx="4093029" cy="2062103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00FF"/>
                </a:solidFill>
              </a:rPr>
              <a:t>Supporting Effort 1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T: Attack Ap Than Tho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P: Deny VC movement to the south or west</a:t>
            </a:r>
          </a:p>
        </p:txBody>
      </p:sp>
      <p:sp>
        <p:nvSpPr>
          <p:cNvPr id="96" name="Arrow: Right 95">
            <a:extLst>
              <a:ext uri="{FF2B5EF4-FFF2-40B4-BE49-F238E27FC236}">
                <a16:creationId xmlns:a16="http://schemas.microsoft.com/office/drawing/2014/main" id="{5FAA4523-921A-8BB1-690A-0CF080A768C7}"/>
              </a:ext>
            </a:extLst>
          </p:cNvPr>
          <p:cNvSpPr>
            <a:spLocks/>
          </p:cNvSpPr>
          <p:nvPr/>
        </p:nvSpPr>
        <p:spPr>
          <a:xfrm rot="20855087">
            <a:off x="1707017" y="5842067"/>
            <a:ext cx="11097265" cy="2358161"/>
          </a:xfrm>
          <a:custGeom>
            <a:avLst/>
            <a:gdLst>
              <a:gd name="connsiteX0" fmla="*/ 0 w 10332720"/>
              <a:gd name="connsiteY0" fmla="*/ 228600 h 914400"/>
              <a:gd name="connsiteX1" fmla="*/ 9875520 w 10332720"/>
              <a:gd name="connsiteY1" fmla="*/ 228600 h 914400"/>
              <a:gd name="connsiteX2" fmla="*/ 9875520 w 10332720"/>
              <a:gd name="connsiteY2" fmla="*/ 0 h 914400"/>
              <a:gd name="connsiteX3" fmla="*/ 10332720 w 10332720"/>
              <a:gd name="connsiteY3" fmla="*/ 457200 h 914400"/>
              <a:gd name="connsiteX4" fmla="*/ 9875520 w 10332720"/>
              <a:gd name="connsiteY4" fmla="*/ 914400 h 914400"/>
              <a:gd name="connsiteX5" fmla="*/ 9875520 w 10332720"/>
              <a:gd name="connsiteY5" fmla="*/ 685800 h 914400"/>
              <a:gd name="connsiteX6" fmla="*/ 0 w 10332720"/>
              <a:gd name="connsiteY6" fmla="*/ 685800 h 914400"/>
              <a:gd name="connsiteX7" fmla="*/ 0 w 10332720"/>
              <a:gd name="connsiteY7" fmla="*/ 228600 h 914400"/>
              <a:gd name="connsiteX0" fmla="*/ 0 w 10332720"/>
              <a:gd name="connsiteY0" fmla="*/ 228600 h 914400"/>
              <a:gd name="connsiteX1" fmla="*/ 9875520 w 10332720"/>
              <a:gd name="connsiteY1" fmla="*/ 228600 h 914400"/>
              <a:gd name="connsiteX2" fmla="*/ 9875520 w 10332720"/>
              <a:gd name="connsiteY2" fmla="*/ 0 h 914400"/>
              <a:gd name="connsiteX3" fmla="*/ 10332720 w 10332720"/>
              <a:gd name="connsiteY3" fmla="*/ 457200 h 914400"/>
              <a:gd name="connsiteX4" fmla="*/ 9875520 w 10332720"/>
              <a:gd name="connsiteY4" fmla="*/ 914400 h 914400"/>
              <a:gd name="connsiteX5" fmla="*/ 9875520 w 10332720"/>
              <a:gd name="connsiteY5" fmla="*/ 685800 h 914400"/>
              <a:gd name="connsiteX6" fmla="*/ 0 w 10332720"/>
              <a:gd name="connsiteY6" fmla="*/ 685800 h 914400"/>
              <a:gd name="connsiteX7" fmla="*/ 91440 w 10332720"/>
              <a:gd name="connsiteY7" fmla="*/ 320040 h 914400"/>
              <a:gd name="connsiteX0" fmla="*/ 0 w 10332720"/>
              <a:gd name="connsiteY0" fmla="*/ 228600 h 914400"/>
              <a:gd name="connsiteX1" fmla="*/ 9875520 w 10332720"/>
              <a:gd name="connsiteY1" fmla="*/ 228600 h 914400"/>
              <a:gd name="connsiteX2" fmla="*/ 9875520 w 10332720"/>
              <a:gd name="connsiteY2" fmla="*/ 0 h 914400"/>
              <a:gd name="connsiteX3" fmla="*/ 10332720 w 10332720"/>
              <a:gd name="connsiteY3" fmla="*/ 457200 h 914400"/>
              <a:gd name="connsiteX4" fmla="*/ 9875520 w 10332720"/>
              <a:gd name="connsiteY4" fmla="*/ 914400 h 914400"/>
              <a:gd name="connsiteX5" fmla="*/ 9875520 w 10332720"/>
              <a:gd name="connsiteY5" fmla="*/ 685800 h 914400"/>
              <a:gd name="connsiteX6" fmla="*/ 0 w 10332720"/>
              <a:gd name="connsiteY6" fmla="*/ 685800 h 914400"/>
              <a:gd name="connsiteX0" fmla="*/ 153536 w 10486256"/>
              <a:gd name="connsiteY0" fmla="*/ 228600 h 1855808"/>
              <a:gd name="connsiteX1" fmla="*/ 10029056 w 10486256"/>
              <a:gd name="connsiteY1" fmla="*/ 228600 h 1855808"/>
              <a:gd name="connsiteX2" fmla="*/ 10029056 w 10486256"/>
              <a:gd name="connsiteY2" fmla="*/ 0 h 1855808"/>
              <a:gd name="connsiteX3" fmla="*/ 10486256 w 10486256"/>
              <a:gd name="connsiteY3" fmla="*/ 457200 h 1855808"/>
              <a:gd name="connsiteX4" fmla="*/ 10029056 w 10486256"/>
              <a:gd name="connsiteY4" fmla="*/ 914400 h 1855808"/>
              <a:gd name="connsiteX5" fmla="*/ 10029056 w 10486256"/>
              <a:gd name="connsiteY5" fmla="*/ 685800 h 1855808"/>
              <a:gd name="connsiteX6" fmla="*/ 0 w 10486256"/>
              <a:gd name="connsiteY6" fmla="*/ 1855808 h 1855808"/>
              <a:gd name="connsiteX0" fmla="*/ 0 w 11097265"/>
              <a:gd name="connsiteY0" fmla="*/ 0 h 2137339"/>
              <a:gd name="connsiteX1" fmla="*/ 10640065 w 11097265"/>
              <a:gd name="connsiteY1" fmla="*/ 510131 h 2137339"/>
              <a:gd name="connsiteX2" fmla="*/ 10640065 w 11097265"/>
              <a:gd name="connsiteY2" fmla="*/ 281531 h 2137339"/>
              <a:gd name="connsiteX3" fmla="*/ 11097265 w 11097265"/>
              <a:gd name="connsiteY3" fmla="*/ 738731 h 2137339"/>
              <a:gd name="connsiteX4" fmla="*/ 10640065 w 11097265"/>
              <a:gd name="connsiteY4" fmla="*/ 1195931 h 2137339"/>
              <a:gd name="connsiteX5" fmla="*/ 10640065 w 11097265"/>
              <a:gd name="connsiteY5" fmla="*/ 967331 h 2137339"/>
              <a:gd name="connsiteX6" fmla="*/ 611009 w 11097265"/>
              <a:gd name="connsiteY6" fmla="*/ 2137339 h 2137339"/>
              <a:gd name="connsiteX0" fmla="*/ 0 w 11097265"/>
              <a:gd name="connsiteY0" fmla="*/ 0 h 2358161"/>
              <a:gd name="connsiteX1" fmla="*/ 10640065 w 11097265"/>
              <a:gd name="connsiteY1" fmla="*/ 510131 h 2358161"/>
              <a:gd name="connsiteX2" fmla="*/ 10640065 w 11097265"/>
              <a:gd name="connsiteY2" fmla="*/ 281531 h 2358161"/>
              <a:gd name="connsiteX3" fmla="*/ 11097265 w 11097265"/>
              <a:gd name="connsiteY3" fmla="*/ 738731 h 2358161"/>
              <a:gd name="connsiteX4" fmla="*/ 10640065 w 11097265"/>
              <a:gd name="connsiteY4" fmla="*/ 1195931 h 2358161"/>
              <a:gd name="connsiteX5" fmla="*/ 10640065 w 11097265"/>
              <a:gd name="connsiteY5" fmla="*/ 967331 h 2358161"/>
              <a:gd name="connsiteX6" fmla="*/ 398917 w 11097265"/>
              <a:gd name="connsiteY6" fmla="*/ 2358161 h 235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7265" h="2358161">
                <a:moveTo>
                  <a:pt x="0" y="0"/>
                </a:moveTo>
                <a:lnTo>
                  <a:pt x="10640065" y="510131"/>
                </a:lnTo>
                <a:lnTo>
                  <a:pt x="10640065" y="281531"/>
                </a:lnTo>
                <a:lnTo>
                  <a:pt x="11097265" y="738731"/>
                </a:lnTo>
                <a:lnTo>
                  <a:pt x="10640065" y="1195931"/>
                </a:lnTo>
                <a:lnTo>
                  <a:pt x="10640065" y="967331"/>
                </a:lnTo>
                <a:lnTo>
                  <a:pt x="398917" y="2358161"/>
                </a:lnTo>
              </a:path>
            </a:pathLst>
          </a:custGeom>
          <a:noFill/>
          <a:ln w="76200">
            <a:solidFill>
              <a:srgbClr val="0000FF"/>
            </a:solidFill>
            <a:beve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1D6BC5C-C116-BEBB-6864-8AAF706D5FD6}"/>
              </a:ext>
            </a:extLst>
          </p:cNvPr>
          <p:cNvGrpSpPr/>
          <p:nvPr/>
        </p:nvGrpSpPr>
        <p:grpSpPr>
          <a:xfrm>
            <a:off x="13874892" y="809526"/>
            <a:ext cx="1275876" cy="1101929"/>
            <a:chOff x="13658844" y="435504"/>
            <a:chExt cx="1275876" cy="1101929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8FC51CF-B38B-3C40-5B23-FBF65B76F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58844" y="435504"/>
              <a:ext cx="822960" cy="1101929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C7D6B9D-76A8-A4DB-7B66-D8DBCDB0A44F}"/>
                </a:ext>
              </a:extLst>
            </p:cNvPr>
            <p:cNvSpPr txBox="1"/>
            <p:nvPr/>
          </p:nvSpPr>
          <p:spPr>
            <a:xfrm>
              <a:off x="14491329" y="957142"/>
              <a:ext cx="44339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352</a:t>
              </a:r>
            </a:p>
            <a:p>
              <a:r>
                <a:rPr lang="en-US" b="1" dirty="0"/>
                <a:t>IV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F8419A7-E70A-9B29-05E3-699008326F8B}"/>
              </a:ext>
            </a:extLst>
          </p:cNvPr>
          <p:cNvGrpSpPr/>
          <p:nvPr/>
        </p:nvGrpSpPr>
        <p:grpSpPr>
          <a:xfrm>
            <a:off x="13817578" y="2040742"/>
            <a:ext cx="914400" cy="924285"/>
            <a:chOff x="13817578" y="2171368"/>
            <a:chExt cx="914400" cy="92428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D490162-E07E-BDFB-88DE-50C1FE0B252D}"/>
                </a:ext>
              </a:extLst>
            </p:cNvPr>
            <p:cNvCxnSpPr/>
            <p:nvPr/>
          </p:nvCxnSpPr>
          <p:spPr>
            <a:xfrm>
              <a:off x="14286372" y="2171368"/>
              <a:ext cx="0" cy="91440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A0B4377-2BD7-BFBB-2D9E-7D930F4AC02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4274778" y="2638453"/>
              <a:ext cx="0" cy="91440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AE67D88-8AD1-3334-705B-DD14F7F876A6}"/>
                </a:ext>
              </a:extLst>
            </p:cNvPr>
            <p:cNvSpPr txBox="1"/>
            <p:nvPr/>
          </p:nvSpPr>
          <p:spPr>
            <a:xfrm>
              <a:off x="14078623" y="2330771"/>
              <a:ext cx="415498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B</a:t>
              </a: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18FAA354-6A78-EC85-644C-CA5F265F240E}"/>
              </a:ext>
            </a:extLst>
          </p:cNvPr>
          <p:cNvSpPr txBox="1"/>
          <p:nvPr/>
        </p:nvSpPr>
        <p:spPr>
          <a:xfrm>
            <a:off x="9282236" y="599034"/>
            <a:ext cx="4093029" cy="255454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00FF"/>
                </a:solidFill>
              </a:rPr>
              <a:t>Supporting Effort 2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T: Block the </a:t>
            </a:r>
            <a:r>
              <a:rPr lang="en-US" sz="3200" b="1" dirty="0" err="1">
                <a:solidFill>
                  <a:srgbClr val="0000FF"/>
                </a:solidFill>
              </a:rPr>
              <a:t>Kinh</a:t>
            </a:r>
            <a:r>
              <a:rPr lang="en-US" sz="3200" b="1" dirty="0">
                <a:solidFill>
                  <a:srgbClr val="0000FF"/>
                </a:solidFill>
              </a:rPr>
              <a:t> Ba Beo Canal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P: Deny VC movement to the north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25AE371-F72F-82B1-9FDB-0F2BB39D1F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60378" y="2928480"/>
            <a:ext cx="1828800" cy="1175656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BE2D397-AC2F-1824-C664-9E5D531EE965}"/>
              </a:ext>
            </a:extLst>
          </p:cNvPr>
          <p:cNvGrpSpPr/>
          <p:nvPr/>
        </p:nvGrpSpPr>
        <p:grpSpPr>
          <a:xfrm>
            <a:off x="13475015" y="2907571"/>
            <a:ext cx="1589314" cy="1918434"/>
            <a:chOff x="13475015" y="3415566"/>
            <a:chExt cx="1589314" cy="1918434"/>
          </a:xfrm>
        </p:grpSpPr>
        <p:sp>
          <p:nvSpPr>
            <p:cNvPr id="109" name="Arrow: Down 108">
              <a:extLst>
                <a:ext uri="{FF2B5EF4-FFF2-40B4-BE49-F238E27FC236}">
                  <a16:creationId xmlns:a16="http://schemas.microsoft.com/office/drawing/2014/main" id="{9BF9018E-8274-8925-A454-F0406945D9CA}"/>
                </a:ext>
              </a:extLst>
            </p:cNvPr>
            <p:cNvSpPr>
              <a:spLocks/>
            </p:cNvSpPr>
            <p:nvPr/>
          </p:nvSpPr>
          <p:spPr>
            <a:xfrm>
              <a:off x="13475015" y="3415566"/>
              <a:ext cx="1589314" cy="1744452"/>
            </a:xfrm>
            <a:custGeom>
              <a:avLst/>
              <a:gdLst>
                <a:gd name="connsiteX0" fmla="*/ 0 w 914400"/>
                <a:gd name="connsiteY0" fmla="*/ 1388852 h 1846052"/>
                <a:gd name="connsiteX1" fmla="*/ 228600 w 914400"/>
                <a:gd name="connsiteY1" fmla="*/ 1388852 h 1846052"/>
                <a:gd name="connsiteX2" fmla="*/ 228600 w 914400"/>
                <a:gd name="connsiteY2" fmla="*/ 0 h 1846052"/>
                <a:gd name="connsiteX3" fmla="*/ 685800 w 914400"/>
                <a:gd name="connsiteY3" fmla="*/ 0 h 1846052"/>
                <a:gd name="connsiteX4" fmla="*/ 685800 w 914400"/>
                <a:gd name="connsiteY4" fmla="*/ 1388852 h 1846052"/>
                <a:gd name="connsiteX5" fmla="*/ 914400 w 914400"/>
                <a:gd name="connsiteY5" fmla="*/ 1388852 h 1846052"/>
                <a:gd name="connsiteX6" fmla="*/ 457200 w 914400"/>
                <a:gd name="connsiteY6" fmla="*/ 1846052 h 1846052"/>
                <a:gd name="connsiteX7" fmla="*/ 0 w 914400"/>
                <a:gd name="connsiteY7" fmla="*/ 1388852 h 1846052"/>
                <a:gd name="connsiteX0" fmla="*/ 685800 w 914400"/>
                <a:gd name="connsiteY0" fmla="*/ 0 h 1846052"/>
                <a:gd name="connsiteX1" fmla="*/ 685800 w 914400"/>
                <a:gd name="connsiteY1" fmla="*/ 1388852 h 1846052"/>
                <a:gd name="connsiteX2" fmla="*/ 914400 w 914400"/>
                <a:gd name="connsiteY2" fmla="*/ 1388852 h 1846052"/>
                <a:gd name="connsiteX3" fmla="*/ 457200 w 914400"/>
                <a:gd name="connsiteY3" fmla="*/ 1846052 h 1846052"/>
                <a:gd name="connsiteX4" fmla="*/ 0 w 914400"/>
                <a:gd name="connsiteY4" fmla="*/ 1388852 h 1846052"/>
                <a:gd name="connsiteX5" fmla="*/ 228600 w 914400"/>
                <a:gd name="connsiteY5" fmla="*/ 1388852 h 1846052"/>
                <a:gd name="connsiteX6" fmla="*/ 228600 w 914400"/>
                <a:gd name="connsiteY6" fmla="*/ 0 h 1846052"/>
                <a:gd name="connsiteX7" fmla="*/ 777240 w 914400"/>
                <a:gd name="connsiteY7" fmla="*/ 91440 h 1846052"/>
                <a:gd name="connsiteX0" fmla="*/ 685800 w 914400"/>
                <a:gd name="connsiteY0" fmla="*/ 0 h 1846052"/>
                <a:gd name="connsiteX1" fmla="*/ 685800 w 914400"/>
                <a:gd name="connsiteY1" fmla="*/ 1388852 h 1846052"/>
                <a:gd name="connsiteX2" fmla="*/ 914400 w 914400"/>
                <a:gd name="connsiteY2" fmla="*/ 1388852 h 1846052"/>
                <a:gd name="connsiteX3" fmla="*/ 457200 w 914400"/>
                <a:gd name="connsiteY3" fmla="*/ 1846052 h 1846052"/>
                <a:gd name="connsiteX4" fmla="*/ 0 w 914400"/>
                <a:gd name="connsiteY4" fmla="*/ 1388852 h 1846052"/>
                <a:gd name="connsiteX5" fmla="*/ 228600 w 914400"/>
                <a:gd name="connsiteY5" fmla="*/ 1388852 h 1846052"/>
                <a:gd name="connsiteX6" fmla="*/ 228600 w 914400"/>
                <a:gd name="connsiteY6" fmla="*/ 0 h 1846052"/>
                <a:gd name="connsiteX0" fmla="*/ 1367971 w 1367971"/>
                <a:gd name="connsiteY0" fmla="*/ 159657 h 1846052"/>
                <a:gd name="connsiteX1" fmla="*/ 685800 w 1367971"/>
                <a:gd name="connsiteY1" fmla="*/ 1388852 h 1846052"/>
                <a:gd name="connsiteX2" fmla="*/ 914400 w 1367971"/>
                <a:gd name="connsiteY2" fmla="*/ 1388852 h 1846052"/>
                <a:gd name="connsiteX3" fmla="*/ 457200 w 1367971"/>
                <a:gd name="connsiteY3" fmla="*/ 1846052 h 1846052"/>
                <a:gd name="connsiteX4" fmla="*/ 0 w 1367971"/>
                <a:gd name="connsiteY4" fmla="*/ 1388852 h 1846052"/>
                <a:gd name="connsiteX5" fmla="*/ 228600 w 1367971"/>
                <a:gd name="connsiteY5" fmla="*/ 1388852 h 1846052"/>
                <a:gd name="connsiteX6" fmla="*/ 228600 w 1367971"/>
                <a:gd name="connsiteY6" fmla="*/ 0 h 1846052"/>
                <a:gd name="connsiteX0" fmla="*/ 1676400 w 1676400"/>
                <a:gd name="connsiteY0" fmla="*/ 58057 h 1744452"/>
                <a:gd name="connsiteX1" fmla="*/ 994229 w 1676400"/>
                <a:gd name="connsiteY1" fmla="*/ 1287252 h 1744452"/>
                <a:gd name="connsiteX2" fmla="*/ 1222829 w 1676400"/>
                <a:gd name="connsiteY2" fmla="*/ 1287252 h 1744452"/>
                <a:gd name="connsiteX3" fmla="*/ 765629 w 1676400"/>
                <a:gd name="connsiteY3" fmla="*/ 1744452 h 1744452"/>
                <a:gd name="connsiteX4" fmla="*/ 308429 w 1676400"/>
                <a:gd name="connsiteY4" fmla="*/ 1287252 h 1744452"/>
                <a:gd name="connsiteX5" fmla="*/ 537029 w 1676400"/>
                <a:gd name="connsiteY5" fmla="*/ 1287252 h 1744452"/>
                <a:gd name="connsiteX6" fmla="*/ 0 w 1676400"/>
                <a:gd name="connsiteY6" fmla="*/ 0 h 1744452"/>
                <a:gd name="connsiteX0" fmla="*/ 1589314 w 1589314"/>
                <a:gd name="connsiteY0" fmla="*/ 43543 h 1744452"/>
                <a:gd name="connsiteX1" fmla="*/ 994229 w 1589314"/>
                <a:gd name="connsiteY1" fmla="*/ 1287252 h 1744452"/>
                <a:gd name="connsiteX2" fmla="*/ 1222829 w 1589314"/>
                <a:gd name="connsiteY2" fmla="*/ 1287252 h 1744452"/>
                <a:gd name="connsiteX3" fmla="*/ 765629 w 1589314"/>
                <a:gd name="connsiteY3" fmla="*/ 1744452 h 1744452"/>
                <a:gd name="connsiteX4" fmla="*/ 308429 w 1589314"/>
                <a:gd name="connsiteY4" fmla="*/ 1287252 h 1744452"/>
                <a:gd name="connsiteX5" fmla="*/ 537029 w 1589314"/>
                <a:gd name="connsiteY5" fmla="*/ 1287252 h 1744452"/>
                <a:gd name="connsiteX6" fmla="*/ 0 w 1589314"/>
                <a:gd name="connsiteY6" fmla="*/ 0 h 17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9314" h="1744452">
                  <a:moveTo>
                    <a:pt x="1589314" y="43543"/>
                  </a:moveTo>
                  <a:lnTo>
                    <a:pt x="994229" y="1287252"/>
                  </a:lnTo>
                  <a:lnTo>
                    <a:pt x="1222829" y="1287252"/>
                  </a:lnTo>
                  <a:lnTo>
                    <a:pt x="765629" y="1744452"/>
                  </a:lnTo>
                  <a:lnTo>
                    <a:pt x="308429" y="1287252"/>
                  </a:lnTo>
                  <a:lnTo>
                    <a:pt x="537029" y="1287252"/>
                  </a:ln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0000FF"/>
              </a:solidFill>
              <a:beve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C58235-5C9C-3BA5-9E95-96678EC2E6B4}"/>
                </a:ext>
              </a:extLst>
            </p:cNvPr>
            <p:cNvSpPr/>
            <p:nvPr/>
          </p:nvSpPr>
          <p:spPr>
            <a:xfrm>
              <a:off x="13639800" y="4718050"/>
              <a:ext cx="1219200" cy="615950"/>
            </a:xfrm>
            <a:custGeom>
              <a:avLst/>
              <a:gdLst>
                <a:gd name="connsiteX0" fmla="*/ 0 w 1219200"/>
                <a:gd name="connsiteY0" fmla="*/ 0 h 615950"/>
                <a:gd name="connsiteX1" fmla="*/ 590550 w 1219200"/>
                <a:gd name="connsiteY1" fmla="*/ 615950 h 615950"/>
                <a:gd name="connsiteX2" fmla="*/ 1219200 w 1219200"/>
                <a:gd name="connsiteY2" fmla="*/ 63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615950">
                  <a:moveTo>
                    <a:pt x="0" y="0"/>
                  </a:moveTo>
                  <a:lnTo>
                    <a:pt x="590550" y="615950"/>
                  </a:lnTo>
                  <a:lnTo>
                    <a:pt x="1219200" y="6350"/>
                  </a:lnTo>
                </a:path>
              </a:pathLst>
            </a:cu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F5A83B0-9EAF-71A0-F37E-13119E7D61E3}"/>
              </a:ext>
            </a:extLst>
          </p:cNvPr>
          <p:cNvGrpSpPr/>
          <p:nvPr/>
        </p:nvGrpSpPr>
        <p:grpSpPr>
          <a:xfrm>
            <a:off x="13543258" y="4447284"/>
            <a:ext cx="1371600" cy="1371600"/>
            <a:chOff x="13543258" y="4447284"/>
            <a:chExt cx="1371600" cy="1371600"/>
          </a:xfrm>
        </p:grpSpPr>
        <p:sp>
          <p:nvSpPr>
            <p:cNvPr id="113" name="Cross 112">
              <a:extLst>
                <a:ext uri="{FF2B5EF4-FFF2-40B4-BE49-F238E27FC236}">
                  <a16:creationId xmlns:a16="http://schemas.microsoft.com/office/drawing/2014/main" id="{F5C46CB0-BF12-5E81-652B-4064A96CD173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13543258" y="4447284"/>
              <a:ext cx="1371600" cy="1371600"/>
            </a:xfrm>
            <a:prstGeom prst="plus">
              <a:avLst>
                <a:gd name="adj" fmla="val 50000"/>
              </a:avLst>
            </a:pr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95C786A-178D-0562-4C3E-0A4F27070F43}"/>
                </a:ext>
              </a:extLst>
            </p:cNvPr>
            <p:cNvSpPr txBox="1"/>
            <p:nvPr/>
          </p:nvSpPr>
          <p:spPr>
            <a:xfrm>
              <a:off x="14007683" y="4895904"/>
              <a:ext cx="442749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</a:rPr>
                <a:t>D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6A75BE2D-C1DE-6DA4-97ED-4BF852711CCC}"/>
              </a:ext>
            </a:extLst>
          </p:cNvPr>
          <p:cNvSpPr txBox="1"/>
          <p:nvPr/>
        </p:nvSpPr>
        <p:spPr>
          <a:xfrm>
            <a:off x="15590549" y="1608163"/>
            <a:ext cx="4093029" cy="2062103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00FF"/>
                </a:solidFill>
              </a:rPr>
              <a:t>Main Effort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T: Attack Ap Than Tho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P: Destroy VC company and radio transmitter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83CDE96E-7D29-461A-5696-3E18A55210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49186" y="8117781"/>
            <a:ext cx="1645920" cy="1039527"/>
          </a:xfrm>
          <a:prstGeom prst="rect">
            <a:avLst/>
          </a:prstGeom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050ABD6-FA32-2FA7-D78C-E9C0C881F56C}"/>
              </a:ext>
            </a:extLst>
          </p:cNvPr>
          <p:cNvGrpSpPr/>
          <p:nvPr/>
        </p:nvGrpSpPr>
        <p:grpSpPr>
          <a:xfrm>
            <a:off x="12546126" y="4518030"/>
            <a:ext cx="1011281" cy="1418889"/>
            <a:chOff x="15090247" y="8401050"/>
            <a:chExt cx="1011281" cy="1418889"/>
          </a:xfrm>
        </p:grpSpPr>
        <p:sp>
          <p:nvSpPr>
            <p:cNvPr id="121" name="Left Brace 120">
              <a:extLst>
                <a:ext uri="{FF2B5EF4-FFF2-40B4-BE49-F238E27FC236}">
                  <a16:creationId xmlns:a16="http://schemas.microsoft.com/office/drawing/2014/main" id="{FA973A9F-73C7-BBB4-FDD0-5F24F3215E18}"/>
                </a:ext>
              </a:extLst>
            </p:cNvPr>
            <p:cNvSpPr/>
            <p:nvPr/>
          </p:nvSpPr>
          <p:spPr>
            <a:xfrm>
              <a:off x="15733153" y="8401050"/>
              <a:ext cx="368375" cy="1418889"/>
            </a:xfrm>
            <a:prstGeom prst="leftBrace">
              <a:avLst>
                <a:gd name="adj1" fmla="val 0"/>
                <a:gd name="adj2" fmla="val 51389"/>
              </a:avLst>
            </a:prstGeom>
            <a:ln w="76200">
              <a:solidFill>
                <a:srgbClr val="FF0000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38D07997-7518-EB20-1CF6-81718A571142}"/>
                </a:ext>
              </a:extLst>
            </p:cNvPr>
            <p:cNvCxnSpPr>
              <a:cxnSpLocks noChangeAspect="1"/>
            </p:cNvCxnSpPr>
            <p:nvPr/>
          </p:nvCxnSpPr>
          <p:spPr>
            <a:xfrm rot="8100000">
              <a:off x="15090247" y="8857184"/>
              <a:ext cx="548640" cy="5486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AD8A0FD-17BD-E56D-63C1-70891EC0C8CE}"/>
              </a:ext>
            </a:extLst>
          </p:cNvPr>
          <p:cNvGrpSpPr/>
          <p:nvPr/>
        </p:nvGrpSpPr>
        <p:grpSpPr>
          <a:xfrm rot="16200000" flipV="1">
            <a:off x="15286465" y="9512509"/>
            <a:ext cx="1011281" cy="1418889"/>
            <a:chOff x="15090247" y="8401050"/>
            <a:chExt cx="1011281" cy="1418889"/>
          </a:xfrm>
        </p:grpSpPr>
        <p:sp>
          <p:nvSpPr>
            <p:cNvPr id="128" name="Left Brace 127">
              <a:extLst>
                <a:ext uri="{FF2B5EF4-FFF2-40B4-BE49-F238E27FC236}">
                  <a16:creationId xmlns:a16="http://schemas.microsoft.com/office/drawing/2014/main" id="{5F7D9D94-EA7E-FAA8-A91E-B2922D66CC85}"/>
                </a:ext>
              </a:extLst>
            </p:cNvPr>
            <p:cNvSpPr/>
            <p:nvPr/>
          </p:nvSpPr>
          <p:spPr>
            <a:xfrm>
              <a:off x="15733153" y="8401050"/>
              <a:ext cx="368375" cy="1418889"/>
            </a:xfrm>
            <a:prstGeom prst="leftBrace">
              <a:avLst>
                <a:gd name="adj1" fmla="val 0"/>
                <a:gd name="adj2" fmla="val 51389"/>
              </a:avLst>
            </a:prstGeom>
            <a:ln w="76200">
              <a:solidFill>
                <a:srgbClr val="FF0000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48B0B305-74C9-6E60-B63D-441F03D54629}"/>
                </a:ext>
              </a:extLst>
            </p:cNvPr>
            <p:cNvCxnSpPr>
              <a:cxnSpLocks noChangeAspect="1"/>
            </p:cNvCxnSpPr>
            <p:nvPr/>
          </p:nvCxnSpPr>
          <p:spPr>
            <a:xfrm rot="8100000">
              <a:off x="15090247" y="8857184"/>
              <a:ext cx="548640" cy="5486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F2C4A66-D390-B9EE-BD4B-C21C42F5AA58}"/>
              </a:ext>
            </a:extLst>
          </p:cNvPr>
          <p:cNvGrpSpPr/>
          <p:nvPr/>
        </p:nvGrpSpPr>
        <p:grpSpPr>
          <a:xfrm>
            <a:off x="13819416" y="7939308"/>
            <a:ext cx="1011281" cy="1418889"/>
            <a:chOff x="15090247" y="8401050"/>
            <a:chExt cx="1011281" cy="1418889"/>
          </a:xfrm>
        </p:grpSpPr>
        <p:sp>
          <p:nvSpPr>
            <p:cNvPr id="131" name="Left Brace 130">
              <a:extLst>
                <a:ext uri="{FF2B5EF4-FFF2-40B4-BE49-F238E27FC236}">
                  <a16:creationId xmlns:a16="http://schemas.microsoft.com/office/drawing/2014/main" id="{3458A223-BF80-5B20-4CCD-C72A9C627DD7}"/>
                </a:ext>
              </a:extLst>
            </p:cNvPr>
            <p:cNvSpPr/>
            <p:nvPr/>
          </p:nvSpPr>
          <p:spPr>
            <a:xfrm>
              <a:off x="15733153" y="8401050"/>
              <a:ext cx="368375" cy="1418889"/>
            </a:xfrm>
            <a:prstGeom prst="leftBrace">
              <a:avLst>
                <a:gd name="adj1" fmla="val 0"/>
                <a:gd name="adj2" fmla="val 51389"/>
              </a:avLst>
            </a:prstGeom>
            <a:ln w="76200">
              <a:solidFill>
                <a:srgbClr val="FF0000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460ABC59-83DD-FCC9-3823-36B6125F4043}"/>
                </a:ext>
              </a:extLst>
            </p:cNvPr>
            <p:cNvCxnSpPr>
              <a:cxnSpLocks noChangeAspect="1"/>
            </p:cNvCxnSpPr>
            <p:nvPr/>
          </p:nvCxnSpPr>
          <p:spPr>
            <a:xfrm rot="8100000">
              <a:off x="15090247" y="8857184"/>
              <a:ext cx="548640" cy="5486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B4E5B85B-7348-510F-9BBC-953F15D995D3}"/>
              </a:ext>
            </a:extLst>
          </p:cNvPr>
          <p:cNvSpPr txBox="1"/>
          <p:nvPr/>
        </p:nvSpPr>
        <p:spPr>
          <a:xfrm>
            <a:off x="15124407" y="4205915"/>
            <a:ext cx="4093029" cy="206210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T: Defend Ap Than Tho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P: Deny avenue of approach from the west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A8F4B47-219E-E384-615E-C522D214C01B}"/>
              </a:ext>
            </a:extLst>
          </p:cNvPr>
          <p:cNvSpPr txBox="1"/>
          <p:nvPr/>
        </p:nvSpPr>
        <p:spPr>
          <a:xfrm>
            <a:off x="17161705" y="7697542"/>
            <a:ext cx="4093029" cy="206210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T: Defend Ap Bac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P: Deny avenues of approach from the west and south</a:t>
            </a:r>
          </a:p>
        </p:txBody>
      </p:sp>
    </p:spTree>
    <p:extLst>
      <p:ext uri="{BB962C8B-B14F-4D97-AF65-F5344CB8AC3E}">
        <p14:creationId xmlns:p14="http://schemas.microsoft.com/office/powerpoint/2010/main" val="24689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06" grpId="0" animBg="1"/>
      <p:bldP spid="116" grpId="0" animBg="1"/>
      <p:bldP spid="133" grpId="0" animBg="1"/>
      <p:bldP spid="1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429" y="0"/>
            <a:ext cx="27425142" cy="18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group of planes in a field&#10;&#10;Description automatically generated">
            <a:extLst>
              <a:ext uri="{FF2B5EF4-FFF2-40B4-BE49-F238E27FC236}">
                <a16:creationId xmlns:a16="http://schemas.microsoft.com/office/drawing/2014/main" id="{101F5977-8DE3-9BB6-9CE5-E30732FF6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/>
          <a:stretch/>
        </p:blipFill>
        <p:spPr>
          <a:xfrm>
            <a:off x="20" y="3418"/>
            <a:ext cx="27431980" cy="182845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F511A3-F852-3689-D08F-970317485163}"/>
              </a:ext>
            </a:extLst>
          </p:cNvPr>
          <p:cNvSpPr txBox="1"/>
          <p:nvPr/>
        </p:nvSpPr>
        <p:spPr>
          <a:xfrm>
            <a:off x="8871887" y="15568246"/>
            <a:ext cx="968823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STAND 3: FIGHTING THE PLAN</a:t>
            </a:r>
          </a:p>
        </p:txBody>
      </p:sp>
    </p:spTree>
    <p:extLst>
      <p:ext uri="{BB962C8B-B14F-4D97-AF65-F5344CB8AC3E}">
        <p14:creationId xmlns:p14="http://schemas.microsoft.com/office/powerpoint/2010/main" val="1278755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TextBox 1051">
            <a:extLst>
              <a:ext uri="{FF2B5EF4-FFF2-40B4-BE49-F238E27FC236}">
                <a16:creationId xmlns:a16="http://schemas.microsoft.com/office/drawing/2014/main" id="{F8AE9BF2-E8BA-B0F5-B01F-E3B3D34E5811}"/>
              </a:ext>
            </a:extLst>
          </p:cNvPr>
          <p:cNvSpPr txBox="1"/>
          <p:nvPr/>
        </p:nvSpPr>
        <p:spPr>
          <a:xfrm rot="3753498">
            <a:off x="15815712" y="7409876"/>
            <a:ext cx="2410916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Luong</a:t>
            </a:r>
          </a:p>
        </p:txBody>
      </p: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D43A93DA-7DA2-709F-A89D-66E4B9D9791A}"/>
              </a:ext>
            </a:extLst>
          </p:cNvPr>
          <p:cNvGrpSpPr/>
          <p:nvPr/>
        </p:nvGrpSpPr>
        <p:grpSpPr>
          <a:xfrm>
            <a:off x="12404161" y="1418168"/>
            <a:ext cx="1577344" cy="1107399"/>
            <a:chOff x="12038845" y="2714975"/>
            <a:chExt cx="1577344" cy="1107399"/>
          </a:xfrm>
        </p:grpSpPr>
        <p:pic>
          <p:nvPicPr>
            <p:cNvPr id="1047" name="Picture 6">
              <a:extLst>
                <a:ext uri="{FF2B5EF4-FFF2-40B4-BE49-F238E27FC236}">
                  <a16:creationId xmlns:a16="http://schemas.microsoft.com/office/drawing/2014/main" id="{CED728C5-F5E1-8367-07FA-7D6369FFBC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8845" y="2714975"/>
              <a:ext cx="822960" cy="1101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0BB40A90-6514-4F23-442C-F652655F22AD}"/>
                </a:ext>
              </a:extLst>
            </p:cNvPr>
            <p:cNvSpPr txBox="1"/>
            <p:nvPr/>
          </p:nvSpPr>
          <p:spPr>
            <a:xfrm>
              <a:off x="12850595" y="3268376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2/2-11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85F956B-8CCF-662E-6414-468153993064}"/>
              </a:ext>
            </a:extLst>
          </p:cNvPr>
          <p:cNvSpPr txBox="1"/>
          <p:nvPr/>
        </p:nvSpPr>
        <p:spPr>
          <a:xfrm>
            <a:off x="170561" y="17237302"/>
            <a:ext cx="234679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Kiem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FFF0F-A8E7-B2C0-4E18-AD483508719F}"/>
              </a:ext>
            </a:extLst>
          </p:cNvPr>
          <p:cNvSpPr txBox="1"/>
          <p:nvPr/>
        </p:nvSpPr>
        <p:spPr>
          <a:xfrm>
            <a:off x="285175" y="15689193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6810A-FB8D-AA16-185E-EDB5A8BD26A3}"/>
              </a:ext>
            </a:extLst>
          </p:cNvPr>
          <p:cNvSpPr txBox="1"/>
          <p:nvPr/>
        </p:nvSpPr>
        <p:spPr>
          <a:xfrm>
            <a:off x="3910932" y="14704307"/>
            <a:ext cx="187468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16498-A840-268C-96E7-8169F6E9A463}"/>
              </a:ext>
            </a:extLst>
          </p:cNvPr>
          <p:cNvSpPr txBox="1"/>
          <p:nvPr/>
        </p:nvSpPr>
        <p:spPr>
          <a:xfrm>
            <a:off x="5934544" y="14977616"/>
            <a:ext cx="257121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Thuan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3CA8B-6EE5-F006-07C3-C2A267692331}"/>
              </a:ext>
            </a:extLst>
          </p:cNvPr>
          <p:cNvSpPr txBox="1"/>
          <p:nvPr/>
        </p:nvSpPr>
        <p:spPr>
          <a:xfrm>
            <a:off x="7379930" y="17237301"/>
            <a:ext cx="245881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Trinh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8A5077-DB48-0FCD-19D4-07A5F1527D7F}"/>
              </a:ext>
            </a:extLst>
          </p:cNvPr>
          <p:cNvSpPr txBox="1"/>
          <p:nvPr/>
        </p:nvSpPr>
        <p:spPr>
          <a:xfrm>
            <a:off x="8118637" y="14508693"/>
            <a:ext cx="27459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Phong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0C3DB-960E-1338-7F8F-AB28ABFE3A7B}"/>
              </a:ext>
            </a:extLst>
          </p:cNvPr>
          <p:cNvSpPr txBox="1"/>
          <p:nvPr/>
        </p:nvSpPr>
        <p:spPr>
          <a:xfrm>
            <a:off x="7845764" y="13613312"/>
            <a:ext cx="269945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8B22D-7493-D740-3FA8-4F76128B405C}"/>
              </a:ext>
            </a:extLst>
          </p:cNvPr>
          <p:cNvSpPr txBox="1"/>
          <p:nvPr/>
        </p:nvSpPr>
        <p:spPr>
          <a:xfrm>
            <a:off x="4254597" y="13405079"/>
            <a:ext cx="19572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DBB79-0D49-C42E-E81A-1B94B7AB088E}"/>
              </a:ext>
            </a:extLst>
          </p:cNvPr>
          <p:cNvSpPr txBox="1"/>
          <p:nvPr/>
        </p:nvSpPr>
        <p:spPr>
          <a:xfrm>
            <a:off x="8943224" y="15704669"/>
            <a:ext cx="268503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Thanh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CD1D2-5E38-5951-B602-8186F6872ACD}"/>
              </a:ext>
            </a:extLst>
          </p:cNvPr>
          <p:cNvSpPr txBox="1"/>
          <p:nvPr/>
        </p:nvSpPr>
        <p:spPr>
          <a:xfrm>
            <a:off x="15150790" y="17288571"/>
            <a:ext cx="157094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4F911-D539-886C-ADA1-389066D379EF}"/>
              </a:ext>
            </a:extLst>
          </p:cNvPr>
          <p:cNvSpPr txBox="1"/>
          <p:nvPr/>
        </p:nvSpPr>
        <p:spPr>
          <a:xfrm>
            <a:off x="14652124" y="16197112"/>
            <a:ext cx="188833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Thuan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1568C5-240E-7116-59B8-1A14AE32C093}"/>
              </a:ext>
            </a:extLst>
          </p:cNvPr>
          <p:cNvSpPr txBox="1"/>
          <p:nvPr/>
        </p:nvSpPr>
        <p:spPr>
          <a:xfrm>
            <a:off x="17055019" y="16181636"/>
            <a:ext cx="15709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Giua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F4A16-82FE-6FC9-8B7D-DD232E7F5234}"/>
              </a:ext>
            </a:extLst>
          </p:cNvPr>
          <p:cNvSpPr txBox="1"/>
          <p:nvPr/>
        </p:nvSpPr>
        <p:spPr>
          <a:xfrm>
            <a:off x="17172840" y="16991079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ADC3DA-0C7C-DA9E-4C9A-2FB758DD0917}"/>
              </a:ext>
            </a:extLst>
          </p:cNvPr>
          <p:cNvSpPr txBox="1"/>
          <p:nvPr/>
        </p:nvSpPr>
        <p:spPr>
          <a:xfrm>
            <a:off x="20863478" y="15935414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Dong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53C226-210E-C8A1-CD82-2181CD23B701}"/>
              </a:ext>
            </a:extLst>
          </p:cNvPr>
          <p:cNvSpPr txBox="1"/>
          <p:nvPr/>
        </p:nvSpPr>
        <p:spPr>
          <a:xfrm>
            <a:off x="20050130" y="17483522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7177C5-EBB8-7219-0A49-236860681974}"/>
              </a:ext>
            </a:extLst>
          </p:cNvPr>
          <p:cNvSpPr txBox="1"/>
          <p:nvPr/>
        </p:nvSpPr>
        <p:spPr>
          <a:xfrm>
            <a:off x="18845532" y="15958469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C9E10A-CAF2-43C6-F10C-F84964AE30D7}"/>
              </a:ext>
            </a:extLst>
          </p:cNvPr>
          <p:cNvSpPr txBox="1"/>
          <p:nvPr/>
        </p:nvSpPr>
        <p:spPr>
          <a:xfrm>
            <a:off x="25439616" y="17410326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5DC563-D2B7-89BE-0CFA-B49DA8C8DD49}"/>
              </a:ext>
            </a:extLst>
          </p:cNvPr>
          <p:cNvSpPr txBox="1"/>
          <p:nvPr/>
        </p:nvSpPr>
        <p:spPr>
          <a:xfrm>
            <a:off x="22570677" y="12978498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FD051-2F1F-87FA-E8CF-0B6BC536F419}"/>
              </a:ext>
            </a:extLst>
          </p:cNvPr>
          <p:cNvSpPr txBox="1"/>
          <p:nvPr/>
        </p:nvSpPr>
        <p:spPr>
          <a:xfrm>
            <a:off x="23151765" y="11446137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Hung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A8237F-14A6-06FF-2372-425B32C6E8B0}"/>
              </a:ext>
            </a:extLst>
          </p:cNvPr>
          <p:cNvSpPr txBox="1"/>
          <p:nvPr/>
        </p:nvSpPr>
        <p:spPr>
          <a:xfrm>
            <a:off x="19976258" y="12486055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31800C-49B1-7E23-8639-C4D52E15E1FA}"/>
              </a:ext>
            </a:extLst>
          </p:cNvPr>
          <p:cNvSpPr txBox="1"/>
          <p:nvPr/>
        </p:nvSpPr>
        <p:spPr>
          <a:xfrm>
            <a:off x="15156085" y="11552709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CC45D0-6C75-FC60-8097-DF49E2A8EA0D}"/>
              </a:ext>
            </a:extLst>
          </p:cNvPr>
          <p:cNvSpPr txBox="1"/>
          <p:nvPr/>
        </p:nvSpPr>
        <p:spPr>
          <a:xfrm>
            <a:off x="15082661" y="10883870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Bung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06170D-9C5D-1BDF-6588-9119D5B5C04C}"/>
              </a:ext>
            </a:extLst>
          </p:cNvPr>
          <p:cNvSpPr txBox="1"/>
          <p:nvPr/>
        </p:nvSpPr>
        <p:spPr>
          <a:xfrm>
            <a:off x="13404003" y="12988810"/>
            <a:ext cx="152445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Thoi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23B6D8-2988-7DDA-3024-0CC544ACDBD0}"/>
              </a:ext>
            </a:extLst>
          </p:cNvPr>
          <p:cNvSpPr txBox="1"/>
          <p:nvPr/>
        </p:nvSpPr>
        <p:spPr>
          <a:xfrm>
            <a:off x="12275916" y="11798930"/>
            <a:ext cx="245900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 Hoa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A3082E-3777-7681-62DD-7DCDDB9506E7}"/>
              </a:ext>
            </a:extLst>
          </p:cNvPr>
          <p:cNvSpPr txBox="1"/>
          <p:nvPr/>
        </p:nvSpPr>
        <p:spPr>
          <a:xfrm>
            <a:off x="12760527" y="10420387"/>
            <a:ext cx="23596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Hiep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9316D0-5AF6-CC8D-CF0B-DFE10C309A95}"/>
              </a:ext>
            </a:extLst>
          </p:cNvPr>
          <p:cNvSpPr txBox="1"/>
          <p:nvPr/>
        </p:nvSpPr>
        <p:spPr>
          <a:xfrm>
            <a:off x="9422317" y="9623622"/>
            <a:ext cx="224580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Hoa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C145CD-8005-D891-B14A-6F4805333230}"/>
              </a:ext>
            </a:extLst>
          </p:cNvPr>
          <p:cNvSpPr txBox="1"/>
          <p:nvPr/>
        </p:nvSpPr>
        <p:spPr>
          <a:xfrm>
            <a:off x="1657110" y="13701048"/>
            <a:ext cx="225382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Dinh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79FB90-9137-642D-18CF-A220E57D22BB}"/>
              </a:ext>
            </a:extLst>
          </p:cNvPr>
          <p:cNvSpPr txBox="1"/>
          <p:nvPr/>
        </p:nvSpPr>
        <p:spPr>
          <a:xfrm>
            <a:off x="2137030" y="11363162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 Mao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D84B9C-37DE-FA3F-05C7-50A75185606C}"/>
              </a:ext>
            </a:extLst>
          </p:cNvPr>
          <p:cNvSpPr txBox="1"/>
          <p:nvPr/>
        </p:nvSpPr>
        <p:spPr>
          <a:xfrm>
            <a:off x="2402742" y="9867460"/>
            <a:ext cx="216245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80C6C7-2299-98CE-45B9-73CEE53DF56B}"/>
              </a:ext>
            </a:extLst>
          </p:cNvPr>
          <p:cNvSpPr txBox="1"/>
          <p:nvPr/>
        </p:nvSpPr>
        <p:spPr>
          <a:xfrm>
            <a:off x="8246674" y="8184369"/>
            <a:ext cx="14715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Tan Hoi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416BD9-A522-6710-BB18-23ADFD567A01}"/>
              </a:ext>
            </a:extLst>
          </p:cNvPr>
          <p:cNvSpPr txBox="1"/>
          <p:nvPr/>
        </p:nvSpPr>
        <p:spPr>
          <a:xfrm>
            <a:off x="14631581" y="7302069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Bac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A23A44-D333-7D7D-4E85-417FA4DC9246}"/>
              </a:ext>
            </a:extLst>
          </p:cNvPr>
          <p:cNvSpPr txBox="1"/>
          <p:nvPr/>
        </p:nvSpPr>
        <p:spPr>
          <a:xfrm>
            <a:off x="24593038" y="4862286"/>
            <a:ext cx="264495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Ciam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552573-CB13-CE8F-AB5D-1AD39C6AA1D0}"/>
              </a:ext>
            </a:extLst>
          </p:cNvPr>
          <p:cNvSpPr txBox="1"/>
          <p:nvPr/>
        </p:nvSpPr>
        <p:spPr>
          <a:xfrm>
            <a:off x="19744720" y="3846147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066CC9-979A-6113-8269-10169C68DE44}"/>
              </a:ext>
            </a:extLst>
          </p:cNvPr>
          <p:cNvSpPr txBox="1"/>
          <p:nvPr/>
        </p:nvSpPr>
        <p:spPr>
          <a:xfrm>
            <a:off x="12706697" y="5354729"/>
            <a:ext cx="22217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373056-3B1C-65E6-5026-B640B838D87B}"/>
              </a:ext>
            </a:extLst>
          </p:cNvPr>
          <p:cNvSpPr txBox="1"/>
          <p:nvPr/>
        </p:nvSpPr>
        <p:spPr>
          <a:xfrm>
            <a:off x="6340906" y="5023626"/>
            <a:ext cx="17777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CB6DA2-DF5E-1254-9039-1C9C4625DC5E}"/>
              </a:ext>
            </a:extLst>
          </p:cNvPr>
          <p:cNvSpPr txBox="1"/>
          <p:nvPr/>
        </p:nvSpPr>
        <p:spPr>
          <a:xfrm>
            <a:off x="1343958" y="4306650"/>
            <a:ext cx="19139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Choi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4887D9-33F9-3011-4F7A-D52A88971747}"/>
              </a:ext>
            </a:extLst>
          </p:cNvPr>
          <p:cNvSpPr txBox="1"/>
          <p:nvPr/>
        </p:nvSpPr>
        <p:spPr>
          <a:xfrm>
            <a:off x="5278860" y="3095653"/>
            <a:ext cx="34400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C09F15-BBE1-87AE-9C03-2185785DDADC}"/>
              </a:ext>
            </a:extLst>
          </p:cNvPr>
          <p:cNvSpPr txBox="1"/>
          <p:nvPr/>
        </p:nvSpPr>
        <p:spPr>
          <a:xfrm>
            <a:off x="8836783" y="570289"/>
            <a:ext cx="20277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Chua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530378-7EB5-7432-9F70-21A65C976881}"/>
              </a:ext>
            </a:extLst>
          </p:cNvPr>
          <p:cNvSpPr txBox="1"/>
          <p:nvPr/>
        </p:nvSpPr>
        <p:spPr>
          <a:xfrm>
            <a:off x="20046794" y="396788"/>
            <a:ext cx="32220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“Plain of Reeds”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1EBF2-ABFA-EE35-4B4B-9B8424D8134F}"/>
              </a:ext>
            </a:extLst>
          </p:cNvPr>
          <p:cNvSpPr txBox="1"/>
          <p:nvPr/>
        </p:nvSpPr>
        <p:spPr>
          <a:xfrm rot="1540543">
            <a:off x="17150836" y="1698674"/>
            <a:ext cx="359553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My Tho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00C7D-D578-3D75-C716-FA0AAA701DD3}"/>
              </a:ext>
            </a:extLst>
          </p:cNvPr>
          <p:cNvSpPr txBox="1"/>
          <p:nvPr/>
        </p:nvSpPr>
        <p:spPr>
          <a:xfrm>
            <a:off x="12491894" y="0"/>
            <a:ext cx="24365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AD153-15B7-C781-0B5B-08464F460EBD}"/>
              </a:ext>
            </a:extLst>
          </p:cNvPr>
          <p:cNvSpPr txBox="1"/>
          <p:nvPr/>
        </p:nvSpPr>
        <p:spPr>
          <a:xfrm rot="16200000">
            <a:off x="10762188" y="7294278"/>
            <a:ext cx="2322752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Ba Ky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19508F-6A4B-3E83-6149-F203C2B7E3C4}"/>
              </a:ext>
            </a:extLst>
          </p:cNvPr>
          <p:cNvSpPr txBox="1"/>
          <p:nvPr/>
        </p:nvSpPr>
        <p:spPr>
          <a:xfrm rot="416768">
            <a:off x="9996084" y="9074270"/>
            <a:ext cx="2893421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</a:t>
            </a:r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5B4278-D13B-4404-E1B1-E7DD7E6EA603}"/>
              </a:ext>
            </a:extLst>
          </p:cNvPr>
          <p:cNvSpPr txBox="1"/>
          <p:nvPr/>
        </p:nvSpPr>
        <p:spPr>
          <a:xfrm rot="20881587">
            <a:off x="14959225" y="12603351"/>
            <a:ext cx="1867499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Sau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F74F78-EDEE-A7A1-EF40-EAD67AA003D3}"/>
              </a:ext>
            </a:extLst>
          </p:cNvPr>
          <p:cNvGrpSpPr/>
          <p:nvPr/>
        </p:nvGrpSpPr>
        <p:grpSpPr>
          <a:xfrm>
            <a:off x="13720352" y="4494792"/>
            <a:ext cx="1275496" cy="1039528"/>
            <a:chOff x="7842779" y="11228139"/>
            <a:chExt cx="1275496" cy="103952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888F380-C10F-3D6C-A947-D8B9B247C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42779" y="11228139"/>
              <a:ext cx="822960" cy="103952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7FCF826-043A-D7CD-DE73-1C570BC47F0F}"/>
                </a:ext>
              </a:extLst>
            </p:cNvPr>
            <p:cNvSpPr txBox="1"/>
            <p:nvPr/>
          </p:nvSpPr>
          <p:spPr>
            <a:xfrm>
              <a:off x="8674884" y="11713669"/>
              <a:ext cx="44339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1</a:t>
              </a:r>
            </a:p>
            <a:p>
              <a:r>
                <a:rPr lang="en-US" b="1" dirty="0"/>
                <a:t>514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34BE8A6-1C73-C2EE-0635-29D2B8BE06E1}"/>
              </a:ext>
            </a:extLst>
          </p:cNvPr>
          <p:cNvGrpSpPr/>
          <p:nvPr/>
        </p:nvGrpSpPr>
        <p:grpSpPr>
          <a:xfrm>
            <a:off x="16206377" y="7806431"/>
            <a:ext cx="1491901" cy="971851"/>
            <a:chOff x="13720352" y="5765827"/>
            <a:chExt cx="1491901" cy="97185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364208F-EB06-7058-20E8-DF4296EF1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0352" y="5765827"/>
              <a:ext cx="822960" cy="9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E7C617C-83BC-C7DC-4936-E38400829B0C}"/>
                </a:ext>
              </a:extLst>
            </p:cNvPr>
            <p:cNvSpPr txBox="1"/>
            <p:nvPr/>
          </p:nvSpPr>
          <p:spPr>
            <a:xfrm>
              <a:off x="14552457" y="6179274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PLT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BB2FEC-2E22-9EA3-3C26-6AE2F074B6B2}"/>
              </a:ext>
            </a:extLst>
          </p:cNvPr>
          <p:cNvGrpSpPr/>
          <p:nvPr/>
        </p:nvGrpSpPr>
        <p:grpSpPr>
          <a:xfrm>
            <a:off x="15115913" y="8780994"/>
            <a:ext cx="1491901" cy="971851"/>
            <a:chOff x="13720352" y="5765827"/>
            <a:chExt cx="1491901" cy="971851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DA3D0108-79EE-B01F-B43E-F45D5ACB1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0352" y="5765827"/>
              <a:ext cx="822960" cy="9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3548747-6D84-0328-2B7C-FD85FB394F62}"/>
                </a:ext>
              </a:extLst>
            </p:cNvPr>
            <p:cNvSpPr txBox="1"/>
            <p:nvPr/>
          </p:nvSpPr>
          <p:spPr>
            <a:xfrm>
              <a:off x="14552457" y="6179274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PLT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E87F3FD-EF26-D068-01ED-D5685A1855AA}"/>
              </a:ext>
            </a:extLst>
          </p:cNvPr>
          <p:cNvGrpSpPr/>
          <p:nvPr/>
        </p:nvGrpSpPr>
        <p:grpSpPr>
          <a:xfrm>
            <a:off x="15546581" y="6242020"/>
            <a:ext cx="1482756" cy="971851"/>
            <a:chOff x="17172840" y="6468457"/>
            <a:chExt cx="1482756" cy="971851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37A887D-BDEC-1C59-9527-474733E0D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72840" y="6468457"/>
              <a:ext cx="822960" cy="97185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A47BEEA-4311-D381-B303-BAFE800F1A16}"/>
                </a:ext>
              </a:extLst>
            </p:cNvPr>
            <p:cNvSpPr txBox="1"/>
            <p:nvPr/>
          </p:nvSpPr>
          <p:spPr>
            <a:xfrm>
              <a:off x="17995800" y="6886310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SXN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D9A0F5E-5ECD-84CA-6997-14763E10F237}"/>
              </a:ext>
            </a:extLst>
          </p:cNvPr>
          <p:cNvGrpSpPr/>
          <p:nvPr/>
        </p:nvGrpSpPr>
        <p:grpSpPr>
          <a:xfrm>
            <a:off x="16627002" y="9075391"/>
            <a:ext cx="1482756" cy="971851"/>
            <a:chOff x="17172840" y="6468457"/>
            <a:chExt cx="1482756" cy="971851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AE3DA7B4-4163-7CBD-219F-F59AA70AF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72840" y="6468457"/>
              <a:ext cx="822960" cy="971851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BC267A0-4393-4A21-0ADF-29185F231F0B}"/>
                </a:ext>
              </a:extLst>
            </p:cNvPr>
            <p:cNvSpPr txBox="1"/>
            <p:nvPr/>
          </p:nvSpPr>
          <p:spPr>
            <a:xfrm>
              <a:off x="17995800" y="6886310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SXN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89F1D64-0182-B2B0-EB73-BEC0BFA55F6A}"/>
              </a:ext>
            </a:extLst>
          </p:cNvPr>
          <p:cNvGrpSpPr/>
          <p:nvPr/>
        </p:nvGrpSpPr>
        <p:grpSpPr>
          <a:xfrm>
            <a:off x="15713947" y="14777166"/>
            <a:ext cx="1512802" cy="1104962"/>
            <a:chOff x="15632347" y="14795675"/>
            <a:chExt cx="1512802" cy="1104962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D91F5B6C-7AC4-A761-5FF4-F81CF88A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2E66D18-5D5C-BB80-A5DE-64D1F0C1E77B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A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876945A-2640-5351-1BEE-C86EC4592861}"/>
              </a:ext>
            </a:extLst>
          </p:cNvPr>
          <p:cNvGrpSpPr/>
          <p:nvPr/>
        </p:nvGrpSpPr>
        <p:grpSpPr>
          <a:xfrm>
            <a:off x="10596467" y="15152188"/>
            <a:ext cx="1512802" cy="1104962"/>
            <a:chOff x="15632347" y="14795675"/>
            <a:chExt cx="1512802" cy="1104962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7D3DC1AD-E116-434C-511B-268B77AC3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22361AE-97CA-77ED-8544-20EEE0206BB2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B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40AB4CD-E4FD-B2FA-492D-3D5C3F8792C0}"/>
              </a:ext>
            </a:extLst>
          </p:cNvPr>
          <p:cNvGrpSpPr/>
          <p:nvPr/>
        </p:nvGrpSpPr>
        <p:grpSpPr>
          <a:xfrm>
            <a:off x="900709" y="7631888"/>
            <a:ext cx="1512802" cy="1104962"/>
            <a:chOff x="15632347" y="14795675"/>
            <a:chExt cx="1512802" cy="1104962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A61EEF12-92AA-5CC3-D789-951877A21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F03C05B-DDBE-0050-5CD9-04749148CA89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C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D309ADE-3E92-3B79-7CE3-2ED489C442CD}"/>
              </a:ext>
            </a:extLst>
          </p:cNvPr>
          <p:cNvGrpSpPr/>
          <p:nvPr/>
        </p:nvGrpSpPr>
        <p:grpSpPr>
          <a:xfrm>
            <a:off x="9195492" y="12599119"/>
            <a:ext cx="1205410" cy="1101929"/>
            <a:chOff x="8197857" y="10895172"/>
            <a:chExt cx="1205410" cy="1101929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659F5900-E2AF-1CDF-8AE3-5CE53C0E1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97857" y="10895172"/>
              <a:ext cx="822960" cy="1101929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085AD31-EB0C-CBD8-7F53-6C250C72E048}"/>
                </a:ext>
              </a:extLst>
            </p:cNvPr>
            <p:cNvSpPr txBox="1"/>
            <p:nvPr/>
          </p:nvSpPr>
          <p:spPr>
            <a:xfrm>
              <a:off x="9006363" y="11437392"/>
              <a:ext cx="39690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4-2</a:t>
              </a:r>
            </a:p>
            <a:p>
              <a:r>
                <a:rPr lang="en-US" b="1" dirty="0"/>
                <a:t>IV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0BD9B81-0019-DBD2-96C9-130D09816550}"/>
              </a:ext>
            </a:extLst>
          </p:cNvPr>
          <p:cNvGrpSpPr/>
          <p:nvPr/>
        </p:nvGrpSpPr>
        <p:grpSpPr>
          <a:xfrm>
            <a:off x="219043" y="204576"/>
            <a:ext cx="7315200" cy="3200400"/>
            <a:chOff x="219043" y="204576"/>
            <a:chExt cx="7315200" cy="320040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326B2F-6703-CFDC-DF2A-0116E5AF574E}"/>
                </a:ext>
              </a:extLst>
            </p:cNvPr>
            <p:cNvSpPr txBox="1"/>
            <p:nvPr/>
          </p:nvSpPr>
          <p:spPr>
            <a:xfrm>
              <a:off x="1519058" y="2171368"/>
              <a:ext cx="298318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Lang Bien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3309DF2-9234-8CD1-CEF2-A5B821AF1D07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32C8F38-9028-EA49-921A-5185725B3C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6" name="Picture 8" descr="I:\CSI Crest Medium.jpg">
                <a:extLst>
                  <a:ext uri="{FF2B5EF4-FFF2-40B4-BE49-F238E27FC236}">
                    <a16:creationId xmlns:a16="http://schemas.microsoft.com/office/drawing/2014/main" id="{10BF2653-0EC3-D2C9-7938-AF3E447930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DEB789A-634C-E4EB-8945-1818FED5E469}"/>
                  </a:ext>
                </a:extLst>
              </p:cNvPr>
              <p:cNvGrpSpPr/>
              <p:nvPr/>
            </p:nvGrpSpPr>
            <p:grpSpPr>
              <a:xfrm>
                <a:off x="26521828" y="233120"/>
                <a:ext cx="702807" cy="997528"/>
                <a:chOff x="26491348" y="316940"/>
                <a:chExt cx="702807" cy="997528"/>
              </a:xfrm>
            </p:grpSpPr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F9FEEE9E-C132-C8D1-8B65-65E1F5453206}"/>
                    </a:ext>
                  </a:extLst>
                </p:cNvPr>
                <p:cNvSpPr txBox="1"/>
                <p:nvPr/>
              </p:nvSpPr>
              <p:spPr bwMode="auto">
                <a:xfrm>
                  <a:off x="26603929" y="434578"/>
                  <a:ext cx="590226" cy="83099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81FFB9D9-7184-0B8E-F919-D605859BFD7F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6491348" y="316940"/>
                  <a:ext cx="15469" cy="997528"/>
                </a:xfrm>
                <a:prstGeom prst="straightConnector1">
                  <a:avLst/>
                </a:prstGeom>
                <a:ln w="92075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7E31E20-F8B4-A850-2C2E-2084BB1336F2}"/>
                </a:ext>
              </a:extLst>
            </p:cNvPr>
            <p:cNvSpPr txBox="1"/>
            <p:nvPr/>
          </p:nvSpPr>
          <p:spPr>
            <a:xfrm>
              <a:off x="1349116" y="329604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3A. 2 JAN 63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0630-0900 </a:t>
              </a:r>
            </a:p>
          </p:txBody>
        </p:sp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437596C3-1706-03C3-163D-31BB08211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57343" y="2412732"/>
              <a:ext cx="4533900" cy="28575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BBAB3AC-9F1B-D508-AACD-A9750663ABCF}"/>
                </a:ext>
              </a:extLst>
            </p:cNvPr>
            <p:cNvSpPr txBox="1"/>
            <p:nvPr/>
          </p:nvSpPr>
          <p:spPr>
            <a:xfrm>
              <a:off x="3180260" y="1820833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1BA15AF-D4C8-3019-0BC0-24F3E4F4958A}"/>
                </a:ext>
              </a:extLst>
            </p:cNvPr>
            <p:cNvSpPr txBox="1"/>
            <p:nvPr/>
          </p:nvSpPr>
          <p:spPr>
            <a:xfrm>
              <a:off x="3718924" y="1820833"/>
              <a:ext cx="8098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500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D02A525-C8D2-C2E1-98A1-FB3EC9F4BE01}"/>
                </a:ext>
              </a:extLst>
            </p:cNvPr>
            <p:cNvSpPr txBox="1"/>
            <p:nvPr/>
          </p:nvSpPr>
          <p:spPr>
            <a:xfrm>
              <a:off x="1359081" y="1828807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1000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379B887-F55D-2A6E-37AB-628C8DB3A031}"/>
                </a:ext>
              </a:extLst>
            </p:cNvPr>
            <p:cNvSpPr txBox="1"/>
            <p:nvPr/>
          </p:nvSpPr>
          <p:spPr>
            <a:xfrm>
              <a:off x="3180260" y="269645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847C055-62FE-1D7D-D5C3-9F5DE3E1AB54}"/>
                </a:ext>
              </a:extLst>
            </p:cNvPr>
            <p:cNvSpPr txBox="1"/>
            <p:nvPr/>
          </p:nvSpPr>
          <p:spPr>
            <a:xfrm>
              <a:off x="1660815" y="270560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AB834A1-5F73-A222-4622-264188E1EAF6}"/>
                </a:ext>
              </a:extLst>
            </p:cNvPr>
            <p:cNvSpPr txBox="1"/>
            <p:nvPr/>
          </p:nvSpPr>
          <p:spPr>
            <a:xfrm>
              <a:off x="4671548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0898C5F-A917-CC92-DDAC-05DD0389274C}"/>
                </a:ext>
              </a:extLst>
            </p:cNvPr>
            <p:cNvSpPr txBox="1"/>
            <p:nvPr/>
          </p:nvSpPr>
          <p:spPr>
            <a:xfrm>
              <a:off x="6191766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1E9BC81-C34B-3A46-75B7-7419D2ED431F}"/>
                </a:ext>
              </a:extLst>
            </p:cNvPr>
            <p:cNvSpPr txBox="1"/>
            <p:nvPr/>
          </p:nvSpPr>
          <p:spPr>
            <a:xfrm>
              <a:off x="5879180" y="1816919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2000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6374A33-405D-B76A-3E34-D77342ED8843}"/>
                </a:ext>
              </a:extLst>
            </p:cNvPr>
            <p:cNvSpPr txBox="1"/>
            <p:nvPr/>
          </p:nvSpPr>
          <p:spPr>
            <a:xfrm>
              <a:off x="483683" y="1831329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m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3B545C9-0451-75CD-F315-84569124EBFE}"/>
                </a:ext>
              </a:extLst>
            </p:cNvPr>
            <p:cNvSpPr txBox="1"/>
            <p:nvPr/>
          </p:nvSpPr>
          <p:spPr>
            <a:xfrm>
              <a:off x="460484" y="2707656"/>
              <a:ext cx="7152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km</a:t>
              </a: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38779486-DB4B-8E4A-103B-9BD69E4746AA}"/>
              </a:ext>
            </a:extLst>
          </p:cNvPr>
          <p:cNvGrpSpPr/>
          <p:nvPr/>
        </p:nvGrpSpPr>
        <p:grpSpPr>
          <a:xfrm>
            <a:off x="-1799170" y="7692707"/>
            <a:ext cx="1205410" cy="1101929"/>
            <a:chOff x="8197857" y="10895172"/>
            <a:chExt cx="1205410" cy="1101929"/>
          </a:xfrm>
        </p:grpSpPr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9D30F568-2C81-0E8F-9DAB-044B34AF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97857" y="10895172"/>
              <a:ext cx="822960" cy="1101929"/>
            </a:xfrm>
            <a:prstGeom prst="rect">
              <a:avLst/>
            </a:prstGeom>
          </p:spPr>
        </p:pic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173C5E40-7147-7491-8CED-1B4BD72C8DED}"/>
                </a:ext>
              </a:extLst>
            </p:cNvPr>
            <p:cNvSpPr txBox="1"/>
            <p:nvPr/>
          </p:nvSpPr>
          <p:spPr>
            <a:xfrm>
              <a:off x="9006363" y="11437392"/>
              <a:ext cx="396904" cy="55399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4-2</a:t>
              </a:r>
            </a:p>
            <a:p>
              <a:r>
                <a:rPr lang="en-US" b="1" dirty="0"/>
                <a:t>IV</a:t>
              </a:r>
            </a:p>
          </p:txBody>
        </p:sp>
      </p:grpSp>
      <p:sp>
        <p:nvSpPr>
          <p:cNvPr id="1029" name="Arrow: Up 1028">
            <a:extLst>
              <a:ext uri="{FF2B5EF4-FFF2-40B4-BE49-F238E27FC236}">
                <a16:creationId xmlns:a16="http://schemas.microsoft.com/office/drawing/2014/main" id="{DEA3FEB3-7431-D05D-B9AC-F1C9E94FCE2B}"/>
              </a:ext>
            </a:extLst>
          </p:cNvPr>
          <p:cNvSpPr>
            <a:spLocks/>
          </p:cNvSpPr>
          <p:nvPr/>
        </p:nvSpPr>
        <p:spPr>
          <a:xfrm>
            <a:off x="15482292" y="11284969"/>
            <a:ext cx="1304925" cy="3503295"/>
          </a:xfrm>
          <a:custGeom>
            <a:avLst/>
            <a:gdLst>
              <a:gd name="connsiteX0" fmla="*/ 0 w 914400"/>
              <a:gd name="connsiteY0" fmla="*/ 457200 h 3474720"/>
              <a:gd name="connsiteX1" fmla="*/ 457200 w 914400"/>
              <a:gd name="connsiteY1" fmla="*/ 0 h 3474720"/>
              <a:gd name="connsiteX2" fmla="*/ 914400 w 914400"/>
              <a:gd name="connsiteY2" fmla="*/ 457200 h 3474720"/>
              <a:gd name="connsiteX3" fmla="*/ 685800 w 914400"/>
              <a:gd name="connsiteY3" fmla="*/ 457200 h 3474720"/>
              <a:gd name="connsiteX4" fmla="*/ 685800 w 914400"/>
              <a:gd name="connsiteY4" fmla="*/ 3474720 h 3474720"/>
              <a:gd name="connsiteX5" fmla="*/ 228600 w 914400"/>
              <a:gd name="connsiteY5" fmla="*/ 3474720 h 3474720"/>
              <a:gd name="connsiteX6" fmla="*/ 228600 w 914400"/>
              <a:gd name="connsiteY6" fmla="*/ 457200 h 3474720"/>
              <a:gd name="connsiteX7" fmla="*/ 0 w 914400"/>
              <a:gd name="connsiteY7" fmla="*/ 457200 h 3474720"/>
              <a:gd name="connsiteX0" fmla="*/ 228600 w 914400"/>
              <a:gd name="connsiteY0" fmla="*/ 3474720 h 3566160"/>
              <a:gd name="connsiteX1" fmla="*/ 228600 w 914400"/>
              <a:gd name="connsiteY1" fmla="*/ 457200 h 3566160"/>
              <a:gd name="connsiteX2" fmla="*/ 0 w 914400"/>
              <a:gd name="connsiteY2" fmla="*/ 457200 h 3566160"/>
              <a:gd name="connsiteX3" fmla="*/ 457200 w 914400"/>
              <a:gd name="connsiteY3" fmla="*/ 0 h 3566160"/>
              <a:gd name="connsiteX4" fmla="*/ 914400 w 914400"/>
              <a:gd name="connsiteY4" fmla="*/ 457200 h 3566160"/>
              <a:gd name="connsiteX5" fmla="*/ 685800 w 914400"/>
              <a:gd name="connsiteY5" fmla="*/ 457200 h 3566160"/>
              <a:gd name="connsiteX6" fmla="*/ 685800 w 914400"/>
              <a:gd name="connsiteY6" fmla="*/ 3474720 h 3566160"/>
              <a:gd name="connsiteX7" fmla="*/ 320040 w 914400"/>
              <a:gd name="connsiteY7" fmla="*/ 3566160 h 3566160"/>
              <a:gd name="connsiteX0" fmla="*/ 228600 w 914400"/>
              <a:gd name="connsiteY0" fmla="*/ 3474720 h 3474720"/>
              <a:gd name="connsiteX1" fmla="*/ 228600 w 914400"/>
              <a:gd name="connsiteY1" fmla="*/ 457200 h 3474720"/>
              <a:gd name="connsiteX2" fmla="*/ 0 w 914400"/>
              <a:gd name="connsiteY2" fmla="*/ 457200 h 3474720"/>
              <a:gd name="connsiteX3" fmla="*/ 457200 w 914400"/>
              <a:gd name="connsiteY3" fmla="*/ 0 h 3474720"/>
              <a:gd name="connsiteX4" fmla="*/ 914400 w 914400"/>
              <a:gd name="connsiteY4" fmla="*/ 457200 h 3474720"/>
              <a:gd name="connsiteX5" fmla="*/ 685800 w 914400"/>
              <a:gd name="connsiteY5" fmla="*/ 457200 h 3474720"/>
              <a:gd name="connsiteX6" fmla="*/ 685800 w 914400"/>
              <a:gd name="connsiteY6" fmla="*/ 3474720 h 3474720"/>
              <a:gd name="connsiteX0" fmla="*/ 0 w 1104900"/>
              <a:gd name="connsiteY0" fmla="*/ 3503295 h 3503295"/>
              <a:gd name="connsiteX1" fmla="*/ 419100 w 1104900"/>
              <a:gd name="connsiteY1" fmla="*/ 457200 h 3503295"/>
              <a:gd name="connsiteX2" fmla="*/ 190500 w 1104900"/>
              <a:gd name="connsiteY2" fmla="*/ 457200 h 3503295"/>
              <a:gd name="connsiteX3" fmla="*/ 647700 w 1104900"/>
              <a:gd name="connsiteY3" fmla="*/ 0 h 3503295"/>
              <a:gd name="connsiteX4" fmla="*/ 1104900 w 1104900"/>
              <a:gd name="connsiteY4" fmla="*/ 457200 h 3503295"/>
              <a:gd name="connsiteX5" fmla="*/ 876300 w 1104900"/>
              <a:gd name="connsiteY5" fmla="*/ 457200 h 3503295"/>
              <a:gd name="connsiteX6" fmla="*/ 876300 w 1104900"/>
              <a:gd name="connsiteY6" fmla="*/ 3474720 h 3503295"/>
              <a:gd name="connsiteX0" fmla="*/ 0 w 1304925"/>
              <a:gd name="connsiteY0" fmla="*/ 3503295 h 3503295"/>
              <a:gd name="connsiteX1" fmla="*/ 419100 w 1304925"/>
              <a:gd name="connsiteY1" fmla="*/ 457200 h 3503295"/>
              <a:gd name="connsiteX2" fmla="*/ 190500 w 1304925"/>
              <a:gd name="connsiteY2" fmla="*/ 457200 h 3503295"/>
              <a:gd name="connsiteX3" fmla="*/ 647700 w 1304925"/>
              <a:gd name="connsiteY3" fmla="*/ 0 h 3503295"/>
              <a:gd name="connsiteX4" fmla="*/ 1104900 w 1304925"/>
              <a:gd name="connsiteY4" fmla="*/ 457200 h 3503295"/>
              <a:gd name="connsiteX5" fmla="*/ 876300 w 1304925"/>
              <a:gd name="connsiteY5" fmla="*/ 457200 h 3503295"/>
              <a:gd name="connsiteX6" fmla="*/ 1304925 w 1304925"/>
              <a:gd name="connsiteY6" fmla="*/ 3503295 h 350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4925" h="3503295">
                <a:moveTo>
                  <a:pt x="0" y="3503295"/>
                </a:moveTo>
                <a:lnTo>
                  <a:pt x="419100" y="457200"/>
                </a:lnTo>
                <a:lnTo>
                  <a:pt x="190500" y="457200"/>
                </a:lnTo>
                <a:lnTo>
                  <a:pt x="647700" y="0"/>
                </a:lnTo>
                <a:lnTo>
                  <a:pt x="1104900" y="457200"/>
                </a:lnTo>
                <a:lnTo>
                  <a:pt x="876300" y="457200"/>
                </a:lnTo>
                <a:lnTo>
                  <a:pt x="1304925" y="3503295"/>
                </a:lnTo>
              </a:path>
            </a:pathLst>
          </a:custGeom>
          <a:noFill/>
          <a:ln w="76200" cap="sq">
            <a:solidFill>
              <a:srgbClr val="0000FF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Arrow: Up 1028">
            <a:extLst>
              <a:ext uri="{FF2B5EF4-FFF2-40B4-BE49-F238E27FC236}">
                <a16:creationId xmlns:a16="http://schemas.microsoft.com/office/drawing/2014/main" id="{C9050C6F-8EFB-FA93-9C4D-B49FF959F303}"/>
              </a:ext>
            </a:extLst>
          </p:cNvPr>
          <p:cNvSpPr>
            <a:spLocks/>
          </p:cNvSpPr>
          <p:nvPr/>
        </p:nvSpPr>
        <p:spPr>
          <a:xfrm rot="1417439">
            <a:off x="11221249" y="11861664"/>
            <a:ext cx="1304925" cy="3503295"/>
          </a:xfrm>
          <a:custGeom>
            <a:avLst/>
            <a:gdLst>
              <a:gd name="connsiteX0" fmla="*/ 0 w 914400"/>
              <a:gd name="connsiteY0" fmla="*/ 457200 h 3474720"/>
              <a:gd name="connsiteX1" fmla="*/ 457200 w 914400"/>
              <a:gd name="connsiteY1" fmla="*/ 0 h 3474720"/>
              <a:gd name="connsiteX2" fmla="*/ 914400 w 914400"/>
              <a:gd name="connsiteY2" fmla="*/ 457200 h 3474720"/>
              <a:gd name="connsiteX3" fmla="*/ 685800 w 914400"/>
              <a:gd name="connsiteY3" fmla="*/ 457200 h 3474720"/>
              <a:gd name="connsiteX4" fmla="*/ 685800 w 914400"/>
              <a:gd name="connsiteY4" fmla="*/ 3474720 h 3474720"/>
              <a:gd name="connsiteX5" fmla="*/ 228600 w 914400"/>
              <a:gd name="connsiteY5" fmla="*/ 3474720 h 3474720"/>
              <a:gd name="connsiteX6" fmla="*/ 228600 w 914400"/>
              <a:gd name="connsiteY6" fmla="*/ 457200 h 3474720"/>
              <a:gd name="connsiteX7" fmla="*/ 0 w 914400"/>
              <a:gd name="connsiteY7" fmla="*/ 457200 h 3474720"/>
              <a:gd name="connsiteX0" fmla="*/ 228600 w 914400"/>
              <a:gd name="connsiteY0" fmla="*/ 3474720 h 3566160"/>
              <a:gd name="connsiteX1" fmla="*/ 228600 w 914400"/>
              <a:gd name="connsiteY1" fmla="*/ 457200 h 3566160"/>
              <a:gd name="connsiteX2" fmla="*/ 0 w 914400"/>
              <a:gd name="connsiteY2" fmla="*/ 457200 h 3566160"/>
              <a:gd name="connsiteX3" fmla="*/ 457200 w 914400"/>
              <a:gd name="connsiteY3" fmla="*/ 0 h 3566160"/>
              <a:gd name="connsiteX4" fmla="*/ 914400 w 914400"/>
              <a:gd name="connsiteY4" fmla="*/ 457200 h 3566160"/>
              <a:gd name="connsiteX5" fmla="*/ 685800 w 914400"/>
              <a:gd name="connsiteY5" fmla="*/ 457200 h 3566160"/>
              <a:gd name="connsiteX6" fmla="*/ 685800 w 914400"/>
              <a:gd name="connsiteY6" fmla="*/ 3474720 h 3566160"/>
              <a:gd name="connsiteX7" fmla="*/ 320040 w 914400"/>
              <a:gd name="connsiteY7" fmla="*/ 3566160 h 3566160"/>
              <a:gd name="connsiteX0" fmla="*/ 228600 w 914400"/>
              <a:gd name="connsiteY0" fmla="*/ 3474720 h 3474720"/>
              <a:gd name="connsiteX1" fmla="*/ 228600 w 914400"/>
              <a:gd name="connsiteY1" fmla="*/ 457200 h 3474720"/>
              <a:gd name="connsiteX2" fmla="*/ 0 w 914400"/>
              <a:gd name="connsiteY2" fmla="*/ 457200 h 3474720"/>
              <a:gd name="connsiteX3" fmla="*/ 457200 w 914400"/>
              <a:gd name="connsiteY3" fmla="*/ 0 h 3474720"/>
              <a:gd name="connsiteX4" fmla="*/ 914400 w 914400"/>
              <a:gd name="connsiteY4" fmla="*/ 457200 h 3474720"/>
              <a:gd name="connsiteX5" fmla="*/ 685800 w 914400"/>
              <a:gd name="connsiteY5" fmla="*/ 457200 h 3474720"/>
              <a:gd name="connsiteX6" fmla="*/ 685800 w 914400"/>
              <a:gd name="connsiteY6" fmla="*/ 3474720 h 3474720"/>
              <a:gd name="connsiteX0" fmla="*/ 0 w 1104900"/>
              <a:gd name="connsiteY0" fmla="*/ 3503295 h 3503295"/>
              <a:gd name="connsiteX1" fmla="*/ 419100 w 1104900"/>
              <a:gd name="connsiteY1" fmla="*/ 457200 h 3503295"/>
              <a:gd name="connsiteX2" fmla="*/ 190500 w 1104900"/>
              <a:gd name="connsiteY2" fmla="*/ 457200 h 3503295"/>
              <a:gd name="connsiteX3" fmla="*/ 647700 w 1104900"/>
              <a:gd name="connsiteY3" fmla="*/ 0 h 3503295"/>
              <a:gd name="connsiteX4" fmla="*/ 1104900 w 1104900"/>
              <a:gd name="connsiteY4" fmla="*/ 457200 h 3503295"/>
              <a:gd name="connsiteX5" fmla="*/ 876300 w 1104900"/>
              <a:gd name="connsiteY5" fmla="*/ 457200 h 3503295"/>
              <a:gd name="connsiteX6" fmla="*/ 876300 w 1104900"/>
              <a:gd name="connsiteY6" fmla="*/ 3474720 h 3503295"/>
              <a:gd name="connsiteX0" fmla="*/ 0 w 1304925"/>
              <a:gd name="connsiteY0" fmla="*/ 3503295 h 3503295"/>
              <a:gd name="connsiteX1" fmla="*/ 419100 w 1304925"/>
              <a:gd name="connsiteY1" fmla="*/ 457200 h 3503295"/>
              <a:gd name="connsiteX2" fmla="*/ 190500 w 1304925"/>
              <a:gd name="connsiteY2" fmla="*/ 457200 h 3503295"/>
              <a:gd name="connsiteX3" fmla="*/ 647700 w 1304925"/>
              <a:gd name="connsiteY3" fmla="*/ 0 h 3503295"/>
              <a:gd name="connsiteX4" fmla="*/ 1104900 w 1304925"/>
              <a:gd name="connsiteY4" fmla="*/ 457200 h 3503295"/>
              <a:gd name="connsiteX5" fmla="*/ 876300 w 1304925"/>
              <a:gd name="connsiteY5" fmla="*/ 457200 h 3503295"/>
              <a:gd name="connsiteX6" fmla="*/ 1304925 w 1304925"/>
              <a:gd name="connsiteY6" fmla="*/ 3503295 h 350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4925" h="3503295">
                <a:moveTo>
                  <a:pt x="0" y="3503295"/>
                </a:moveTo>
                <a:lnTo>
                  <a:pt x="419100" y="457200"/>
                </a:lnTo>
                <a:lnTo>
                  <a:pt x="190500" y="457200"/>
                </a:lnTo>
                <a:lnTo>
                  <a:pt x="647700" y="0"/>
                </a:lnTo>
                <a:lnTo>
                  <a:pt x="1104900" y="457200"/>
                </a:lnTo>
                <a:lnTo>
                  <a:pt x="876300" y="457200"/>
                </a:lnTo>
                <a:lnTo>
                  <a:pt x="1304925" y="3503295"/>
                </a:lnTo>
              </a:path>
            </a:pathLst>
          </a:custGeom>
          <a:noFill/>
          <a:ln w="76200" cap="sq">
            <a:solidFill>
              <a:srgbClr val="0000FF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C56B12A6-610D-90CC-B400-6B34EEE2AD53}"/>
              </a:ext>
            </a:extLst>
          </p:cNvPr>
          <p:cNvGrpSpPr/>
          <p:nvPr/>
        </p:nvGrpSpPr>
        <p:grpSpPr>
          <a:xfrm>
            <a:off x="27617618" y="12945133"/>
            <a:ext cx="1566469" cy="914400"/>
            <a:chOff x="26313426" y="9963187"/>
            <a:chExt cx="1566469" cy="914400"/>
          </a:xfrm>
        </p:grpSpPr>
        <p:pic>
          <p:nvPicPr>
            <p:cNvPr id="1031" name="Picture 1030">
              <a:extLst>
                <a:ext uri="{FF2B5EF4-FFF2-40B4-BE49-F238E27FC236}">
                  <a16:creationId xmlns:a16="http://schemas.microsoft.com/office/drawing/2014/main" id="{8A164E57-7535-AD33-BBC0-16F419C02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313426" y="9963187"/>
              <a:ext cx="914400" cy="914400"/>
            </a:xfrm>
            <a:prstGeom prst="rect">
              <a:avLst/>
            </a:prstGeom>
          </p:spPr>
        </p:pic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C6C8507E-7F19-B6AC-2E7C-5A4183DD410A}"/>
                </a:ext>
              </a:extLst>
            </p:cNvPr>
            <p:cNvSpPr txBox="1"/>
            <p:nvPr/>
          </p:nvSpPr>
          <p:spPr>
            <a:xfrm>
              <a:off x="27219714" y="10323589"/>
              <a:ext cx="66018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21</a:t>
              </a:r>
            </a:p>
            <a:p>
              <a:r>
                <a:rPr lang="en-US" b="1" dirty="0"/>
                <a:t>NRVN</a:t>
              </a:r>
            </a:p>
          </p:txBody>
        </p:sp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512ED165-116E-30D6-8DF8-7547869E50D4}"/>
              </a:ext>
            </a:extLst>
          </p:cNvPr>
          <p:cNvGrpSpPr/>
          <p:nvPr/>
        </p:nvGrpSpPr>
        <p:grpSpPr>
          <a:xfrm>
            <a:off x="12261448" y="1450604"/>
            <a:ext cx="1802202" cy="1042416"/>
            <a:chOff x="11106462" y="1417515"/>
            <a:chExt cx="1802202" cy="1042416"/>
          </a:xfrm>
        </p:grpSpPr>
        <p:pic>
          <p:nvPicPr>
            <p:cNvPr id="1041" name="Picture 1040">
              <a:extLst>
                <a:ext uri="{FF2B5EF4-FFF2-40B4-BE49-F238E27FC236}">
                  <a16:creationId xmlns:a16="http://schemas.microsoft.com/office/drawing/2014/main" id="{EE929195-348F-BFE4-C504-6E1402AD7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106462" y="1417515"/>
              <a:ext cx="1112849" cy="1042416"/>
            </a:xfrm>
            <a:prstGeom prst="rect">
              <a:avLst/>
            </a:prstGeom>
          </p:spPr>
        </p:pic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9E936C45-9832-A543-361C-B9C8B1B33DFE}"/>
                </a:ext>
              </a:extLst>
            </p:cNvPr>
            <p:cNvSpPr txBox="1"/>
            <p:nvPr/>
          </p:nvSpPr>
          <p:spPr>
            <a:xfrm>
              <a:off x="12219501" y="1889477"/>
              <a:ext cx="689163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93</a:t>
              </a:r>
            </a:p>
            <a:p>
              <a:r>
                <a:rPr lang="en-US" b="1" dirty="0"/>
                <a:t>MACV</a:t>
              </a:r>
            </a:p>
          </p:txBody>
        </p:sp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9F25493D-FEC5-DD21-47BE-9F17D3A5D579}"/>
              </a:ext>
            </a:extLst>
          </p:cNvPr>
          <p:cNvGrpSpPr/>
          <p:nvPr/>
        </p:nvGrpSpPr>
        <p:grpSpPr>
          <a:xfrm>
            <a:off x="13442548" y="528349"/>
            <a:ext cx="1275876" cy="1101929"/>
            <a:chOff x="13658844" y="435504"/>
            <a:chExt cx="1275876" cy="1101929"/>
          </a:xfrm>
        </p:grpSpPr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51986BF1-C909-813D-632C-9B7FEADF3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658844" y="435504"/>
              <a:ext cx="822960" cy="1101929"/>
            </a:xfrm>
            <a:prstGeom prst="rect">
              <a:avLst/>
            </a:prstGeom>
          </p:spPr>
        </p:pic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737684C8-E34D-CE71-3CC7-AE8485FBFBF1}"/>
                </a:ext>
              </a:extLst>
            </p:cNvPr>
            <p:cNvSpPr txBox="1"/>
            <p:nvPr/>
          </p:nvSpPr>
          <p:spPr>
            <a:xfrm>
              <a:off x="14491329" y="957142"/>
              <a:ext cx="44339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352</a:t>
              </a:r>
            </a:p>
            <a:p>
              <a:r>
                <a:rPr lang="en-US" b="1" dirty="0"/>
                <a:t>IV</a:t>
              </a:r>
            </a:p>
          </p:txBody>
        </p:sp>
      </p:grpSp>
      <p:cxnSp>
        <p:nvCxnSpPr>
          <p:cNvPr id="1051" name="Straight Arrow Connector 1050">
            <a:extLst>
              <a:ext uri="{FF2B5EF4-FFF2-40B4-BE49-F238E27FC236}">
                <a16:creationId xmlns:a16="http://schemas.microsoft.com/office/drawing/2014/main" id="{4D5597C9-7E4E-18F6-F404-48FFCB1D9F2B}"/>
              </a:ext>
            </a:extLst>
          </p:cNvPr>
          <p:cNvCxnSpPr>
            <a:stCxn id="1044" idx="2"/>
          </p:cNvCxnSpPr>
          <p:nvPr/>
        </p:nvCxnSpPr>
        <p:spPr>
          <a:xfrm>
            <a:off x="13854028" y="1630278"/>
            <a:ext cx="0" cy="569287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5011DB3D-683B-2B60-4A3E-D779B788E2E5}"/>
              </a:ext>
            </a:extLst>
          </p:cNvPr>
          <p:cNvGrpSpPr/>
          <p:nvPr/>
        </p:nvGrpSpPr>
        <p:grpSpPr>
          <a:xfrm>
            <a:off x="15696786" y="9465891"/>
            <a:ext cx="1512802" cy="1104962"/>
            <a:chOff x="15632347" y="14795675"/>
            <a:chExt cx="1512802" cy="1104962"/>
          </a:xfrm>
        </p:grpSpPr>
        <p:pic>
          <p:nvPicPr>
            <p:cNvPr id="1055" name="Picture 1054">
              <a:extLst>
                <a:ext uri="{FF2B5EF4-FFF2-40B4-BE49-F238E27FC236}">
                  <a16:creationId xmlns:a16="http://schemas.microsoft.com/office/drawing/2014/main" id="{F177A655-6E50-ECA6-A59B-1C0650886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56" name="TextBox 1055">
              <a:extLst>
                <a:ext uri="{FF2B5EF4-FFF2-40B4-BE49-F238E27FC236}">
                  <a16:creationId xmlns:a16="http://schemas.microsoft.com/office/drawing/2014/main" id="{73C8EED5-C39F-32B3-1F11-99F1D1FCF7E4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A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C5840E86-6826-4476-65CD-295F4499A7E8}"/>
              </a:ext>
            </a:extLst>
          </p:cNvPr>
          <p:cNvGrpSpPr/>
          <p:nvPr/>
        </p:nvGrpSpPr>
        <p:grpSpPr>
          <a:xfrm>
            <a:off x="12745763" y="10689920"/>
            <a:ext cx="1512802" cy="1104962"/>
            <a:chOff x="15632347" y="14795675"/>
            <a:chExt cx="1512802" cy="1104962"/>
          </a:xfrm>
        </p:grpSpPr>
        <p:pic>
          <p:nvPicPr>
            <p:cNvPr id="1058" name="Picture 1057">
              <a:extLst>
                <a:ext uri="{FF2B5EF4-FFF2-40B4-BE49-F238E27FC236}">
                  <a16:creationId xmlns:a16="http://schemas.microsoft.com/office/drawing/2014/main" id="{386180EA-09A2-0DF4-518A-1F1864E0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AF06B3DF-54D7-4CE8-197C-0AE8694630AF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B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C3067F64-7DF8-B25C-3B28-B4010567201F}"/>
              </a:ext>
            </a:extLst>
          </p:cNvPr>
          <p:cNvGrpSpPr/>
          <p:nvPr/>
        </p:nvGrpSpPr>
        <p:grpSpPr>
          <a:xfrm>
            <a:off x="13452073" y="1453720"/>
            <a:ext cx="1275876" cy="1101929"/>
            <a:chOff x="13658844" y="435504"/>
            <a:chExt cx="1275876" cy="1101929"/>
          </a:xfrm>
        </p:grpSpPr>
        <p:pic>
          <p:nvPicPr>
            <p:cNvPr id="1061" name="Picture 1060">
              <a:extLst>
                <a:ext uri="{FF2B5EF4-FFF2-40B4-BE49-F238E27FC236}">
                  <a16:creationId xmlns:a16="http://schemas.microsoft.com/office/drawing/2014/main" id="{39AD938B-E3E8-5C13-8481-85F7D2C77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658844" y="435504"/>
              <a:ext cx="822960" cy="1101929"/>
            </a:xfrm>
            <a:prstGeom prst="rect">
              <a:avLst/>
            </a:prstGeom>
          </p:spPr>
        </p:pic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69AE91D0-D3EE-2156-4FA8-7873A0B5BC3C}"/>
                </a:ext>
              </a:extLst>
            </p:cNvPr>
            <p:cNvSpPr txBox="1"/>
            <p:nvPr/>
          </p:nvSpPr>
          <p:spPr>
            <a:xfrm>
              <a:off x="14491329" y="957142"/>
              <a:ext cx="44339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352</a:t>
              </a:r>
            </a:p>
            <a:p>
              <a:r>
                <a:rPr lang="en-US" b="1" dirty="0"/>
                <a:t>IV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6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4.16667E-7 L 0.05011 -0.1783 L 0.05011 -0.17821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6" y="-89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88889E-6 L -0.12466 -0.44228 L -0.16812 -0.50851 " pathEditMode="relative" rAng="0" ptsTypes="AAA">
                                      <p:cBhvr>
                                        <p:cTn id="16" dur="2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9" y="-254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6811 -0.50851 L -0.21811 -0.56563 L -0.43565 -0.72327 L -0.48136 -0.70643 L -0.51881 -0.70044 L -0.51881 -0.70035 " pathEditMode="relative" rAng="0" ptsTypes="AAAAAA">
                                      <p:cBhvr>
                                        <p:cTn id="19" dur="2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5" y="-107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46 -0.17786 L 0.06458 -0.2602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" y="-4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6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1029" grpId="1" animBg="1"/>
      <p:bldP spid="1030" grpId="0" animBg="1"/>
      <p:bldP spid="103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C3067F64-7DF8-B25C-3B28-B4010567201F}"/>
              </a:ext>
            </a:extLst>
          </p:cNvPr>
          <p:cNvGrpSpPr/>
          <p:nvPr/>
        </p:nvGrpSpPr>
        <p:grpSpPr>
          <a:xfrm>
            <a:off x="13452073" y="1453720"/>
            <a:ext cx="1275876" cy="1101929"/>
            <a:chOff x="13658844" y="435504"/>
            <a:chExt cx="1275876" cy="1101929"/>
          </a:xfrm>
        </p:grpSpPr>
        <p:pic>
          <p:nvPicPr>
            <p:cNvPr id="1061" name="Picture 1060">
              <a:extLst>
                <a:ext uri="{FF2B5EF4-FFF2-40B4-BE49-F238E27FC236}">
                  <a16:creationId xmlns:a16="http://schemas.microsoft.com/office/drawing/2014/main" id="{39AD938B-E3E8-5C13-8481-85F7D2C77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58844" y="435504"/>
              <a:ext cx="822960" cy="1101929"/>
            </a:xfrm>
            <a:prstGeom prst="rect">
              <a:avLst/>
            </a:prstGeom>
          </p:spPr>
        </p:pic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69AE91D0-D3EE-2156-4FA8-7873A0B5BC3C}"/>
                </a:ext>
              </a:extLst>
            </p:cNvPr>
            <p:cNvSpPr txBox="1"/>
            <p:nvPr/>
          </p:nvSpPr>
          <p:spPr>
            <a:xfrm>
              <a:off x="14491329" y="957142"/>
              <a:ext cx="44339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352</a:t>
              </a:r>
            </a:p>
            <a:p>
              <a:r>
                <a:rPr lang="en-US" b="1" dirty="0"/>
                <a:t>IV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85F196-2DC0-46EB-7871-D3F4306F12C0}"/>
              </a:ext>
            </a:extLst>
          </p:cNvPr>
          <p:cNvGrpSpPr/>
          <p:nvPr/>
        </p:nvGrpSpPr>
        <p:grpSpPr>
          <a:xfrm>
            <a:off x="15612414" y="2843400"/>
            <a:ext cx="1577344" cy="1107399"/>
            <a:chOff x="12038845" y="2714975"/>
            <a:chExt cx="1577344" cy="1107399"/>
          </a:xfrm>
        </p:grpSpPr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79C2CF22-E963-3014-80EE-6323DE05B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8845" y="2714975"/>
              <a:ext cx="822960" cy="110192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0252973-BDB8-BD01-B9FE-E0C2600FCAE0}"/>
                </a:ext>
              </a:extLst>
            </p:cNvPr>
            <p:cNvSpPr txBox="1"/>
            <p:nvPr/>
          </p:nvSpPr>
          <p:spPr>
            <a:xfrm>
              <a:off x="12850595" y="3268376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3/2-11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51CE47AC-FF0D-20F1-3684-792245A8B601}"/>
              </a:ext>
            </a:extLst>
          </p:cNvPr>
          <p:cNvSpPr/>
          <p:nvPr/>
        </p:nvSpPr>
        <p:spPr>
          <a:xfrm>
            <a:off x="12136860" y="2851911"/>
            <a:ext cx="914400" cy="914400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HLZ</a:t>
            </a: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F8AE9BF2-E8BA-B0F5-B01F-E3B3D34E5811}"/>
              </a:ext>
            </a:extLst>
          </p:cNvPr>
          <p:cNvSpPr txBox="1"/>
          <p:nvPr/>
        </p:nvSpPr>
        <p:spPr>
          <a:xfrm rot="3753498">
            <a:off x="15815712" y="7409876"/>
            <a:ext cx="2410916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Luong</a:t>
            </a:r>
          </a:p>
        </p:txBody>
      </p: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D43A93DA-7DA2-709F-A89D-66E4B9D9791A}"/>
              </a:ext>
            </a:extLst>
          </p:cNvPr>
          <p:cNvGrpSpPr/>
          <p:nvPr/>
        </p:nvGrpSpPr>
        <p:grpSpPr>
          <a:xfrm>
            <a:off x="13837458" y="2988431"/>
            <a:ext cx="1577344" cy="1107399"/>
            <a:chOff x="12038845" y="2714975"/>
            <a:chExt cx="1577344" cy="1107399"/>
          </a:xfrm>
        </p:grpSpPr>
        <p:pic>
          <p:nvPicPr>
            <p:cNvPr id="1047" name="Picture 6">
              <a:extLst>
                <a:ext uri="{FF2B5EF4-FFF2-40B4-BE49-F238E27FC236}">
                  <a16:creationId xmlns:a16="http://schemas.microsoft.com/office/drawing/2014/main" id="{CED728C5-F5E1-8367-07FA-7D6369FFBC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8845" y="2714975"/>
              <a:ext cx="822960" cy="110192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0BB40A90-6514-4F23-442C-F652655F22AD}"/>
                </a:ext>
              </a:extLst>
            </p:cNvPr>
            <p:cNvSpPr txBox="1"/>
            <p:nvPr/>
          </p:nvSpPr>
          <p:spPr>
            <a:xfrm>
              <a:off x="12850595" y="3268376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2/2-11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85F956B-8CCF-662E-6414-468153993064}"/>
              </a:ext>
            </a:extLst>
          </p:cNvPr>
          <p:cNvSpPr txBox="1"/>
          <p:nvPr/>
        </p:nvSpPr>
        <p:spPr>
          <a:xfrm>
            <a:off x="170561" y="17237302"/>
            <a:ext cx="234679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Kiem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FFF0F-A8E7-B2C0-4E18-AD483508719F}"/>
              </a:ext>
            </a:extLst>
          </p:cNvPr>
          <p:cNvSpPr txBox="1"/>
          <p:nvPr/>
        </p:nvSpPr>
        <p:spPr>
          <a:xfrm>
            <a:off x="285175" y="15689193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6810A-FB8D-AA16-185E-EDB5A8BD26A3}"/>
              </a:ext>
            </a:extLst>
          </p:cNvPr>
          <p:cNvSpPr txBox="1"/>
          <p:nvPr/>
        </p:nvSpPr>
        <p:spPr>
          <a:xfrm>
            <a:off x="3910932" y="14704307"/>
            <a:ext cx="187468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16498-A840-268C-96E7-8169F6E9A463}"/>
              </a:ext>
            </a:extLst>
          </p:cNvPr>
          <p:cNvSpPr txBox="1"/>
          <p:nvPr/>
        </p:nvSpPr>
        <p:spPr>
          <a:xfrm>
            <a:off x="5934544" y="14977616"/>
            <a:ext cx="257121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Thuan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3CA8B-6EE5-F006-07C3-C2A267692331}"/>
              </a:ext>
            </a:extLst>
          </p:cNvPr>
          <p:cNvSpPr txBox="1"/>
          <p:nvPr/>
        </p:nvSpPr>
        <p:spPr>
          <a:xfrm>
            <a:off x="7379930" y="17237301"/>
            <a:ext cx="245881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Trinh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8A5077-DB48-0FCD-19D4-07A5F1527D7F}"/>
              </a:ext>
            </a:extLst>
          </p:cNvPr>
          <p:cNvSpPr txBox="1"/>
          <p:nvPr/>
        </p:nvSpPr>
        <p:spPr>
          <a:xfrm>
            <a:off x="8118637" y="14508693"/>
            <a:ext cx="27459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Phong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0C3DB-960E-1338-7F8F-AB28ABFE3A7B}"/>
              </a:ext>
            </a:extLst>
          </p:cNvPr>
          <p:cNvSpPr txBox="1"/>
          <p:nvPr/>
        </p:nvSpPr>
        <p:spPr>
          <a:xfrm>
            <a:off x="7845764" y="13613312"/>
            <a:ext cx="269945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8B22D-7493-D740-3FA8-4F76128B405C}"/>
              </a:ext>
            </a:extLst>
          </p:cNvPr>
          <p:cNvSpPr txBox="1"/>
          <p:nvPr/>
        </p:nvSpPr>
        <p:spPr>
          <a:xfrm>
            <a:off x="4254597" y="13405079"/>
            <a:ext cx="19572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DBB79-0D49-C42E-E81A-1B94B7AB088E}"/>
              </a:ext>
            </a:extLst>
          </p:cNvPr>
          <p:cNvSpPr txBox="1"/>
          <p:nvPr/>
        </p:nvSpPr>
        <p:spPr>
          <a:xfrm>
            <a:off x="8943224" y="15704669"/>
            <a:ext cx="268503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Thanh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CD1D2-5E38-5951-B602-8186F6872ACD}"/>
              </a:ext>
            </a:extLst>
          </p:cNvPr>
          <p:cNvSpPr txBox="1"/>
          <p:nvPr/>
        </p:nvSpPr>
        <p:spPr>
          <a:xfrm>
            <a:off x="15150790" y="17288571"/>
            <a:ext cx="157094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4F911-D539-886C-ADA1-389066D379EF}"/>
              </a:ext>
            </a:extLst>
          </p:cNvPr>
          <p:cNvSpPr txBox="1"/>
          <p:nvPr/>
        </p:nvSpPr>
        <p:spPr>
          <a:xfrm>
            <a:off x="14652124" y="16197112"/>
            <a:ext cx="188833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Thuan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1568C5-240E-7116-59B8-1A14AE32C093}"/>
              </a:ext>
            </a:extLst>
          </p:cNvPr>
          <p:cNvSpPr txBox="1"/>
          <p:nvPr/>
        </p:nvSpPr>
        <p:spPr>
          <a:xfrm>
            <a:off x="17055019" y="16181636"/>
            <a:ext cx="15709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Giua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F4A16-82FE-6FC9-8B7D-DD232E7F5234}"/>
              </a:ext>
            </a:extLst>
          </p:cNvPr>
          <p:cNvSpPr txBox="1"/>
          <p:nvPr/>
        </p:nvSpPr>
        <p:spPr>
          <a:xfrm>
            <a:off x="17172840" y="16991079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ADC3DA-0C7C-DA9E-4C9A-2FB758DD0917}"/>
              </a:ext>
            </a:extLst>
          </p:cNvPr>
          <p:cNvSpPr txBox="1"/>
          <p:nvPr/>
        </p:nvSpPr>
        <p:spPr>
          <a:xfrm>
            <a:off x="20863478" y="15935414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Dong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53C226-210E-C8A1-CD82-2181CD23B701}"/>
              </a:ext>
            </a:extLst>
          </p:cNvPr>
          <p:cNvSpPr txBox="1"/>
          <p:nvPr/>
        </p:nvSpPr>
        <p:spPr>
          <a:xfrm>
            <a:off x="20050130" y="17483522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7177C5-EBB8-7219-0A49-236860681974}"/>
              </a:ext>
            </a:extLst>
          </p:cNvPr>
          <p:cNvSpPr txBox="1"/>
          <p:nvPr/>
        </p:nvSpPr>
        <p:spPr>
          <a:xfrm>
            <a:off x="18845532" y="15958469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C9E10A-CAF2-43C6-F10C-F84964AE30D7}"/>
              </a:ext>
            </a:extLst>
          </p:cNvPr>
          <p:cNvSpPr txBox="1"/>
          <p:nvPr/>
        </p:nvSpPr>
        <p:spPr>
          <a:xfrm>
            <a:off x="25439616" y="17410326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5DC563-D2B7-89BE-0CFA-B49DA8C8DD49}"/>
              </a:ext>
            </a:extLst>
          </p:cNvPr>
          <p:cNvSpPr txBox="1"/>
          <p:nvPr/>
        </p:nvSpPr>
        <p:spPr>
          <a:xfrm>
            <a:off x="22570677" y="12978498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FD051-2F1F-87FA-E8CF-0B6BC536F419}"/>
              </a:ext>
            </a:extLst>
          </p:cNvPr>
          <p:cNvSpPr txBox="1"/>
          <p:nvPr/>
        </p:nvSpPr>
        <p:spPr>
          <a:xfrm>
            <a:off x="23151765" y="11446137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Hung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A8237F-14A6-06FF-2372-425B32C6E8B0}"/>
              </a:ext>
            </a:extLst>
          </p:cNvPr>
          <p:cNvSpPr txBox="1"/>
          <p:nvPr/>
        </p:nvSpPr>
        <p:spPr>
          <a:xfrm>
            <a:off x="19976258" y="12486055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31800C-49B1-7E23-8639-C4D52E15E1FA}"/>
              </a:ext>
            </a:extLst>
          </p:cNvPr>
          <p:cNvSpPr txBox="1"/>
          <p:nvPr/>
        </p:nvSpPr>
        <p:spPr>
          <a:xfrm>
            <a:off x="15156085" y="11552709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CC45D0-6C75-FC60-8097-DF49E2A8EA0D}"/>
              </a:ext>
            </a:extLst>
          </p:cNvPr>
          <p:cNvSpPr txBox="1"/>
          <p:nvPr/>
        </p:nvSpPr>
        <p:spPr>
          <a:xfrm>
            <a:off x="15082661" y="10883870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Bung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06170D-9C5D-1BDF-6588-9119D5B5C04C}"/>
              </a:ext>
            </a:extLst>
          </p:cNvPr>
          <p:cNvSpPr txBox="1"/>
          <p:nvPr/>
        </p:nvSpPr>
        <p:spPr>
          <a:xfrm>
            <a:off x="13404003" y="12988810"/>
            <a:ext cx="152445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Thoi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23B6D8-2988-7DDA-3024-0CC544ACDBD0}"/>
              </a:ext>
            </a:extLst>
          </p:cNvPr>
          <p:cNvSpPr txBox="1"/>
          <p:nvPr/>
        </p:nvSpPr>
        <p:spPr>
          <a:xfrm>
            <a:off x="12275916" y="11798930"/>
            <a:ext cx="245900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 Hoa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A3082E-3777-7681-62DD-7DCDDB9506E7}"/>
              </a:ext>
            </a:extLst>
          </p:cNvPr>
          <p:cNvSpPr txBox="1"/>
          <p:nvPr/>
        </p:nvSpPr>
        <p:spPr>
          <a:xfrm>
            <a:off x="10388215" y="10512519"/>
            <a:ext cx="23596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Hiep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9316D0-5AF6-CC8D-CF0B-DFE10C309A95}"/>
              </a:ext>
            </a:extLst>
          </p:cNvPr>
          <p:cNvSpPr txBox="1"/>
          <p:nvPr/>
        </p:nvSpPr>
        <p:spPr>
          <a:xfrm>
            <a:off x="9422317" y="9623622"/>
            <a:ext cx="224580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Hoa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C145CD-8005-D891-B14A-6F4805333230}"/>
              </a:ext>
            </a:extLst>
          </p:cNvPr>
          <p:cNvSpPr txBox="1"/>
          <p:nvPr/>
        </p:nvSpPr>
        <p:spPr>
          <a:xfrm>
            <a:off x="1657110" y="13701048"/>
            <a:ext cx="225382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Dinh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79FB90-9137-642D-18CF-A220E57D22BB}"/>
              </a:ext>
            </a:extLst>
          </p:cNvPr>
          <p:cNvSpPr txBox="1"/>
          <p:nvPr/>
        </p:nvSpPr>
        <p:spPr>
          <a:xfrm>
            <a:off x="2137030" y="11363162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 Mao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D84B9C-37DE-FA3F-05C7-50A75185606C}"/>
              </a:ext>
            </a:extLst>
          </p:cNvPr>
          <p:cNvSpPr txBox="1"/>
          <p:nvPr/>
        </p:nvSpPr>
        <p:spPr>
          <a:xfrm>
            <a:off x="2402742" y="9867460"/>
            <a:ext cx="216245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80C6C7-2299-98CE-45B9-73CEE53DF56B}"/>
              </a:ext>
            </a:extLst>
          </p:cNvPr>
          <p:cNvSpPr txBox="1"/>
          <p:nvPr/>
        </p:nvSpPr>
        <p:spPr>
          <a:xfrm>
            <a:off x="8246674" y="8184369"/>
            <a:ext cx="14715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Tan Hoi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416BD9-A522-6710-BB18-23ADFD567A01}"/>
              </a:ext>
            </a:extLst>
          </p:cNvPr>
          <p:cNvSpPr txBox="1"/>
          <p:nvPr/>
        </p:nvSpPr>
        <p:spPr>
          <a:xfrm>
            <a:off x="14679783" y="8146964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Bac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52712B-98EF-B32A-B9BE-BD29178AC2C4}"/>
              </a:ext>
            </a:extLst>
          </p:cNvPr>
          <p:cNvGrpSpPr/>
          <p:nvPr/>
        </p:nvGrpSpPr>
        <p:grpSpPr>
          <a:xfrm>
            <a:off x="12183334" y="2628155"/>
            <a:ext cx="1577344" cy="1107399"/>
            <a:chOff x="12038845" y="2714975"/>
            <a:chExt cx="1577344" cy="1107399"/>
          </a:xfrm>
        </p:grpSpPr>
        <p:pic>
          <p:nvPicPr>
            <p:cNvPr id="49" name="Picture 6">
              <a:extLst>
                <a:ext uri="{FF2B5EF4-FFF2-40B4-BE49-F238E27FC236}">
                  <a16:creationId xmlns:a16="http://schemas.microsoft.com/office/drawing/2014/main" id="{11FD2940-F219-0E8D-5698-BFD45D70F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8845" y="2714975"/>
              <a:ext cx="822960" cy="110192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7885940-9EA2-7D98-8F66-C8C8398DCD39}"/>
                </a:ext>
              </a:extLst>
            </p:cNvPr>
            <p:cNvSpPr txBox="1"/>
            <p:nvPr/>
          </p:nvSpPr>
          <p:spPr>
            <a:xfrm>
              <a:off x="12850595" y="3268376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1/2-11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FA23A44-D333-7D7D-4E85-417FA4DC9246}"/>
              </a:ext>
            </a:extLst>
          </p:cNvPr>
          <p:cNvSpPr txBox="1"/>
          <p:nvPr/>
        </p:nvSpPr>
        <p:spPr>
          <a:xfrm>
            <a:off x="24593038" y="4862286"/>
            <a:ext cx="264495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Ciam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552573-CB13-CE8F-AB5D-1AD39C6AA1D0}"/>
              </a:ext>
            </a:extLst>
          </p:cNvPr>
          <p:cNvSpPr txBox="1"/>
          <p:nvPr/>
        </p:nvSpPr>
        <p:spPr>
          <a:xfrm>
            <a:off x="19744720" y="3846147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066CC9-979A-6113-8269-10169C68DE44}"/>
              </a:ext>
            </a:extLst>
          </p:cNvPr>
          <p:cNvSpPr txBox="1"/>
          <p:nvPr/>
        </p:nvSpPr>
        <p:spPr>
          <a:xfrm>
            <a:off x="12706697" y="5354729"/>
            <a:ext cx="22217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373056-3B1C-65E6-5026-B640B838D87B}"/>
              </a:ext>
            </a:extLst>
          </p:cNvPr>
          <p:cNvSpPr txBox="1"/>
          <p:nvPr/>
        </p:nvSpPr>
        <p:spPr>
          <a:xfrm>
            <a:off x="6340906" y="5023626"/>
            <a:ext cx="17777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CB6DA2-DF5E-1254-9039-1C9C4625DC5E}"/>
              </a:ext>
            </a:extLst>
          </p:cNvPr>
          <p:cNvSpPr txBox="1"/>
          <p:nvPr/>
        </p:nvSpPr>
        <p:spPr>
          <a:xfrm>
            <a:off x="1343958" y="4306650"/>
            <a:ext cx="19139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Choi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4887D9-33F9-3011-4F7A-D52A88971747}"/>
              </a:ext>
            </a:extLst>
          </p:cNvPr>
          <p:cNvSpPr txBox="1"/>
          <p:nvPr/>
        </p:nvSpPr>
        <p:spPr>
          <a:xfrm>
            <a:off x="5278860" y="3095653"/>
            <a:ext cx="34400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C09F15-BBE1-87AE-9C03-2185785DDADC}"/>
              </a:ext>
            </a:extLst>
          </p:cNvPr>
          <p:cNvSpPr txBox="1"/>
          <p:nvPr/>
        </p:nvSpPr>
        <p:spPr>
          <a:xfrm>
            <a:off x="8836783" y="570289"/>
            <a:ext cx="20277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Chua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530378-7EB5-7432-9F70-21A65C976881}"/>
              </a:ext>
            </a:extLst>
          </p:cNvPr>
          <p:cNvSpPr txBox="1"/>
          <p:nvPr/>
        </p:nvSpPr>
        <p:spPr>
          <a:xfrm>
            <a:off x="20046794" y="396788"/>
            <a:ext cx="32220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“Plain of Reeds”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1EBF2-ABFA-EE35-4B4B-9B8424D8134F}"/>
              </a:ext>
            </a:extLst>
          </p:cNvPr>
          <p:cNvSpPr txBox="1"/>
          <p:nvPr/>
        </p:nvSpPr>
        <p:spPr>
          <a:xfrm rot="1540543">
            <a:off x="17150836" y="1698674"/>
            <a:ext cx="359553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My Tho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00C7D-D578-3D75-C716-FA0AAA701DD3}"/>
              </a:ext>
            </a:extLst>
          </p:cNvPr>
          <p:cNvSpPr txBox="1"/>
          <p:nvPr/>
        </p:nvSpPr>
        <p:spPr>
          <a:xfrm>
            <a:off x="12491894" y="0"/>
            <a:ext cx="24365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AD153-15B7-C781-0B5B-08464F460EBD}"/>
              </a:ext>
            </a:extLst>
          </p:cNvPr>
          <p:cNvSpPr txBox="1"/>
          <p:nvPr/>
        </p:nvSpPr>
        <p:spPr>
          <a:xfrm rot="16200000">
            <a:off x="10762188" y="7294278"/>
            <a:ext cx="2322752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Ba Ky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19508F-6A4B-3E83-6149-F203C2B7E3C4}"/>
              </a:ext>
            </a:extLst>
          </p:cNvPr>
          <p:cNvSpPr txBox="1"/>
          <p:nvPr/>
        </p:nvSpPr>
        <p:spPr>
          <a:xfrm rot="416768">
            <a:off x="9996084" y="9074270"/>
            <a:ext cx="2893421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</a:t>
            </a:r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5B4278-D13B-4404-E1B1-E7DD7E6EA603}"/>
              </a:ext>
            </a:extLst>
          </p:cNvPr>
          <p:cNvSpPr txBox="1"/>
          <p:nvPr/>
        </p:nvSpPr>
        <p:spPr>
          <a:xfrm rot="20881587">
            <a:off x="14959225" y="12603351"/>
            <a:ext cx="1867499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Sau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F74F78-EDEE-A7A1-EF40-EAD67AA003D3}"/>
              </a:ext>
            </a:extLst>
          </p:cNvPr>
          <p:cNvGrpSpPr/>
          <p:nvPr/>
        </p:nvGrpSpPr>
        <p:grpSpPr>
          <a:xfrm>
            <a:off x="13720352" y="4494792"/>
            <a:ext cx="1275496" cy="1039528"/>
            <a:chOff x="7842779" y="11228139"/>
            <a:chExt cx="1275496" cy="103952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888F380-C10F-3D6C-A947-D8B9B247C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2779" y="11228139"/>
              <a:ext cx="822960" cy="103952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7FCF826-043A-D7CD-DE73-1C570BC47F0F}"/>
                </a:ext>
              </a:extLst>
            </p:cNvPr>
            <p:cNvSpPr txBox="1"/>
            <p:nvPr/>
          </p:nvSpPr>
          <p:spPr>
            <a:xfrm>
              <a:off x="8674884" y="11713669"/>
              <a:ext cx="44339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1</a:t>
              </a:r>
            </a:p>
            <a:p>
              <a:r>
                <a:rPr lang="en-US" b="1" dirty="0"/>
                <a:t>514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34BE8A6-1C73-C2EE-0635-29D2B8BE06E1}"/>
              </a:ext>
            </a:extLst>
          </p:cNvPr>
          <p:cNvGrpSpPr/>
          <p:nvPr/>
        </p:nvGrpSpPr>
        <p:grpSpPr>
          <a:xfrm>
            <a:off x="16206377" y="7806431"/>
            <a:ext cx="1491901" cy="971851"/>
            <a:chOff x="13720352" y="5765827"/>
            <a:chExt cx="1491901" cy="97185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364208F-EB06-7058-20E8-DF4296EF1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0352" y="5765827"/>
              <a:ext cx="822960" cy="9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E7C617C-83BC-C7DC-4936-E38400829B0C}"/>
                </a:ext>
              </a:extLst>
            </p:cNvPr>
            <p:cNvSpPr txBox="1"/>
            <p:nvPr/>
          </p:nvSpPr>
          <p:spPr>
            <a:xfrm>
              <a:off x="14552457" y="6179274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PLT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BB2FEC-2E22-9EA3-3C26-6AE2F074B6B2}"/>
              </a:ext>
            </a:extLst>
          </p:cNvPr>
          <p:cNvGrpSpPr/>
          <p:nvPr/>
        </p:nvGrpSpPr>
        <p:grpSpPr>
          <a:xfrm>
            <a:off x="15115913" y="8780994"/>
            <a:ext cx="1491901" cy="971851"/>
            <a:chOff x="13720352" y="5765827"/>
            <a:chExt cx="1491901" cy="971851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DA3D0108-79EE-B01F-B43E-F45D5ACB1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0352" y="5765827"/>
              <a:ext cx="822960" cy="9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3548747-6D84-0328-2B7C-FD85FB394F62}"/>
                </a:ext>
              </a:extLst>
            </p:cNvPr>
            <p:cNvSpPr txBox="1"/>
            <p:nvPr/>
          </p:nvSpPr>
          <p:spPr>
            <a:xfrm>
              <a:off x="14552457" y="6179274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PLT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E87F3FD-EF26-D068-01ED-D5685A1855AA}"/>
              </a:ext>
            </a:extLst>
          </p:cNvPr>
          <p:cNvGrpSpPr/>
          <p:nvPr/>
        </p:nvGrpSpPr>
        <p:grpSpPr>
          <a:xfrm>
            <a:off x="15546581" y="6242020"/>
            <a:ext cx="1482756" cy="971851"/>
            <a:chOff x="17172840" y="6468457"/>
            <a:chExt cx="1482756" cy="971851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37A887D-BDEC-1C59-9527-474733E0D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72840" y="6468457"/>
              <a:ext cx="822960" cy="97185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A47BEEA-4311-D381-B303-BAFE800F1A16}"/>
                </a:ext>
              </a:extLst>
            </p:cNvPr>
            <p:cNvSpPr txBox="1"/>
            <p:nvPr/>
          </p:nvSpPr>
          <p:spPr>
            <a:xfrm>
              <a:off x="17995800" y="6886310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SXN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D9A0F5E-5ECD-84CA-6997-14763E10F237}"/>
              </a:ext>
            </a:extLst>
          </p:cNvPr>
          <p:cNvGrpSpPr/>
          <p:nvPr/>
        </p:nvGrpSpPr>
        <p:grpSpPr>
          <a:xfrm>
            <a:off x="16627002" y="9075391"/>
            <a:ext cx="1482756" cy="971851"/>
            <a:chOff x="17172840" y="6468457"/>
            <a:chExt cx="1482756" cy="971851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AE3DA7B4-4163-7CBD-219F-F59AA70AF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72840" y="6468457"/>
              <a:ext cx="822960" cy="971851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BC267A0-4393-4A21-0ADF-29185F231F0B}"/>
                </a:ext>
              </a:extLst>
            </p:cNvPr>
            <p:cNvSpPr txBox="1"/>
            <p:nvPr/>
          </p:nvSpPr>
          <p:spPr>
            <a:xfrm>
              <a:off x="17995800" y="6886310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SXN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40AB4CD-E4FD-B2FA-492D-3D5C3F8792C0}"/>
              </a:ext>
            </a:extLst>
          </p:cNvPr>
          <p:cNvGrpSpPr/>
          <p:nvPr/>
        </p:nvGrpSpPr>
        <p:grpSpPr>
          <a:xfrm>
            <a:off x="900709" y="7631888"/>
            <a:ext cx="1512802" cy="1104962"/>
            <a:chOff x="15632347" y="14795675"/>
            <a:chExt cx="1512802" cy="1104962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A61EEF12-92AA-5CC3-D789-951877A21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F03C05B-DDBE-0050-5CD9-04749148CA89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C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0BD9B81-0019-DBD2-96C9-130D09816550}"/>
              </a:ext>
            </a:extLst>
          </p:cNvPr>
          <p:cNvGrpSpPr/>
          <p:nvPr/>
        </p:nvGrpSpPr>
        <p:grpSpPr>
          <a:xfrm>
            <a:off x="219043" y="204576"/>
            <a:ext cx="7315200" cy="3200400"/>
            <a:chOff x="219043" y="204576"/>
            <a:chExt cx="7315200" cy="320040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326B2F-6703-CFDC-DF2A-0116E5AF574E}"/>
                </a:ext>
              </a:extLst>
            </p:cNvPr>
            <p:cNvSpPr txBox="1"/>
            <p:nvPr/>
          </p:nvSpPr>
          <p:spPr>
            <a:xfrm>
              <a:off x="1519058" y="2171368"/>
              <a:ext cx="298318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Lang Bien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3309DF2-9234-8CD1-CEF2-A5B821AF1D07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32C8F38-9028-EA49-921A-5185725B3C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6" name="Picture 8" descr="I:\CSI Crest Medium.jpg">
                <a:extLst>
                  <a:ext uri="{FF2B5EF4-FFF2-40B4-BE49-F238E27FC236}">
                    <a16:creationId xmlns:a16="http://schemas.microsoft.com/office/drawing/2014/main" id="{10BF2653-0EC3-D2C9-7938-AF3E447930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DEB789A-634C-E4EB-8945-1818FED5E469}"/>
                  </a:ext>
                </a:extLst>
              </p:cNvPr>
              <p:cNvGrpSpPr/>
              <p:nvPr/>
            </p:nvGrpSpPr>
            <p:grpSpPr>
              <a:xfrm>
                <a:off x="26521828" y="233120"/>
                <a:ext cx="702807" cy="997528"/>
                <a:chOff x="26491348" y="316940"/>
                <a:chExt cx="702807" cy="997528"/>
              </a:xfrm>
            </p:grpSpPr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F9FEEE9E-C132-C8D1-8B65-65E1F5453206}"/>
                    </a:ext>
                  </a:extLst>
                </p:cNvPr>
                <p:cNvSpPr txBox="1"/>
                <p:nvPr/>
              </p:nvSpPr>
              <p:spPr bwMode="auto">
                <a:xfrm>
                  <a:off x="26603929" y="434578"/>
                  <a:ext cx="590226" cy="83099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81FFB9D9-7184-0B8E-F919-D605859BFD7F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6491348" y="316940"/>
                  <a:ext cx="15469" cy="997528"/>
                </a:xfrm>
                <a:prstGeom prst="straightConnector1">
                  <a:avLst/>
                </a:prstGeom>
                <a:ln w="92075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7E31E20-F8B4-A850-2C2E-2084BB1336F2}"/>
                </a:ext>
              </a:extLst>
            </p:cNvPr>
            <p:cNvSpPr txBox="1"/>
            <p:nvPr/>
          </p:nvSpPr>
          <p:spPr>
            <a:xfrm>
              <a:off x="1349116" y="329604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3B. 2 JAN 63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0900-1000 </a:t>
              </a:r>
            </a:p>
          </p:txBody>
        </p:sp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437596C3-1706-03C3-163D-31BB08211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57343" y="2412732"/>
              <a:ext cx="4533900" cy="28575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BBAB3AC-9F1B-D508-AACD-A9750663ABCF}"/>
                </a:ext>
              </a:extLst>
            </p:cNvPr>
            <p:cNvSpPr txBox="1"/>
            <p:nvPr/>
          </p:nvSpPr>
          <p:spPr>
            <a:xfrm>
              <a:off x="3180260" y="1820833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1BA15AF-D4C8-3019-0BC0-24F3E4F4958A}"/>
                </a:ext>
              </a:extLst>
            </p:cNvPr>
            <p:cNvSpPr txBox="1"/>
            <p:nvPr/>
          </p:nvSpPr>
          <p:spPr>
            <a:xfrm>
              <a:off x="3718924" y="1820833"/>
              <a:ext cx="8098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500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D02A525-C8D2-C2E1-98A1-FB3EC9F4BE01}"/>
                </a:ext>
              </a:extLst>
            </p:cNvPr>
            <p:cNvSpPr txBox="1"/>
            <p:nvPr/>
          </p:nvSpPr>
          <p:spPr>
            <a:xfrm>
              <a:off x="1359081" y="1828807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1000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379B887-F55D-2A6E-37AB-628C8DB3A031}"/>
                </a:ext>
              </a:extLst>
            </p:cNvPr>
            <p:cNvSpPr txBox="1"/>
            <p:nvPr/>
          </p:nvSpPr>
          <p:spPr>
            <a:xfrm>
              <a:off x="3180260" y="269645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847C055-62FE-1D7D-D5C3-9F5DE3E1AB54}"/>
                </a:ext>
              </a:extLst>
            </p:cNvPr>
            <p:cNvSpPr txBox="1"/>
            <p:nvPr/>
          </p:nvSpPr>
          <p:spPr>
            <a:xfrm>
              <a:off x="1660815" y="270560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AB834A1-5F73-A222-4622-264188E1EAF6}"/>
                </a:ext>
              </a:extLst>
            </p:cNvPr>
            <p:cNvSpPr txBox="1"/>
            <p:nvPr/>
          </p:nvSpPr>
          <p:spPr>
            <a:xfrm>
              <a:off x="4671548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0898C5F-A917-CC92-DDAC-05DD0389274C}"/>
                </a:ext>
              </a:extLst>
            </p:cNvPr>
            <p:cNvSpPr txBox="1"/>
            <p:nvPr/>
          </p:nvSpPr>
          <p:spPr>
            <a:xfrm>
              <a:off x="6191766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1E9BC81-C34B-3A46-75B7-7419D2ED431F}"/>
                </a:ext>
              </a:extLst>
            </p:cNvPr>
            <p:cNvSpPr txBox="1"/>
            <p:nvPr/>
          </p:nvSpPr>
          <p:spPr>
            <a:xfrm>
              <a:off x="5879180" y="1816919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2000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6374A33-405D-B76A-3E34-D77342ED8843}"/>
                </a:ext>
              </a:extLst>
            </p:cNvPr>
            <p:cNvSpPr txBox="1"/>
            <p:nvPr/>
          </p:nvSpPr>
          <p:spPr>
            <a:xfrm>
              <a:off x="483683" y="1831329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m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3B545C9-0451-75CD-F315-84569124EBFE}"/>
                </a:ext>
              </a:extLst>
            </p:cNvPr>
            <p:cNvSpPr txBox="1"/>
            <p:nvPr/>
          </p:nvSpPr>
          <p:spPr>
            <a:xfrm>
              <a:off x="460484" y="2707656"/>
              <a:ext cx="7152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km</a:t>
              </a: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38779486-DB4B-8E4A-103B-9BD69E4746AA}"/>
              </a:ext>
            </a:extLst>
          </p:cNvPr>
          <p:cNvGrpSpPr/>
          <p:nvPr/>
        </p:nvGrpSpPr>
        <p:grpSpPr>
          <a:xfrm>
            <a:off x="10977924" y="7854056"/>
            <a:ext cx="1205410" cy="1101929"/>
            <a:chOff x="8197857" y="10895172"/>
            <a:chExt cx="1205410" cy="1101929"/>
          </a:xfrm>
        </p:grpSpPr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9D30F568-2C81-0E8F-9DAB-044B34AF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97857" y="10895172"/>
              <a:ext cx="822960" cy="1101929"/>
            </a:xfrm>
            <a:prstGeom prst="rect">
              <a:avLst/>
            </a:prstGeom>
          </p:spPr>
        </p:pic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173C5E40-7147-7491-8CED-1B4BD72C8DED}"/>
                </a:ext>
              </a:extLst>
            </p:cNvPr>
            <p:cNvSpPr txBox="1"/>
            <p:nvPr/>
          </p:nvSpPr>
          <p:spPr>
            <a:xfrm>
              <a:off x="9006363" y="11437392"/>
              <a:ext cx="39690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4-2</a:t>
              </a:r>
            </a:p>
            <a:p>
              <a:r>
                <a:rPr lang="en-US" b="1" dirty="0"/>
                <a:t>IV</a:t>
              </a:r>
            </a:p>
          </p:txBody>
        </p:sp>
      </p:grp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5011DB3D-683B-2B60-4A3E-D779B788E2E5}"/>
              </a:ext>
            </a:extLst>
          </p:cNvPr>
          <p:cNvGrpSpPr/>
          <p:nvPr/>
        </p:nvGrpSpPr>
        <p:grpSpPr>
          <a:xfrm>
            <a:off x="15696786" y="9465891"/>
            <a:ext cx="1512802" cy="1104962"/>
            <a:chOff x="15632347" y="14795675"/>
            <a:chExt cx="1512802" cy="1104962"/>
          </a:xfrm>
        </p:grpSpPr>
        <p:pic>
          <p:nvPicPr>
            <p:cNvPr id="1055" name="Picture 1054">
              <a:extLst>
                <a:ext uri="{FF2B5EF4-FFF2-40B4-BE49-F238E27FC236}">
                  <a16:creationId xmlns:a16="http://schemas.microsoft.com/office/drawing/2014/main" id="{F177A655-6E50-ECA6-A59B-1C0650886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56" name="TextBox 1055">
              <a:extLst>
                <a:ext uri="{FF2B5EF4-FFF2-40B4-BE49-F238E27FC236}">
                  <a16:creationId xmlns:a16="http://schemas.microsoft.com/office/drawing/2014/main" id="{73C8EED5-C39F-32B3-1F11-99F1D1FCF7E4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A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C5840E86-6826-4476-65CD-295F4499A7E8}"/>
              </a:ext>
            </a:extLst>
          </p:cNvPr>
          <p:cNvGrpSpPr/>
          <p:nvPr/>
        </p:nvGrpSpPr>
        <p:grpSpPr>
          <a:xfrm>
            <a:off x="12846289" y="9849206"/>
            <a:ext cx="1512802" cy="1104962"/>
            <a:chOff x="15632347" y="14795675"/>
            <a:chExt cx="1512802" cy="1104962"/>
          </a:xfrm>
        </p:grpSpPr>
        <p:pic>
          <p:nvPicPr>
            <p:cNvPr id="1058" name="Picture 1057">
              <a:extLst>
                <a:ext uri="{FF2B5EF4-FFF2-40B4-BE49-F238E27FC236}">
                  <a16:creationId xmlns:a16="http://schemas.microsoft.com/office/drawing/2014/main" id="{386180EA-09A2-0DF4-518A-1F1864E0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AF06B3DF-54D7-4CE8-197C-0AE8694630AF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B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010C755-5078-CF90-7054-455695F362D9}"/>
              </a:ext>
            </a:extLst>
          </p:cNvPr>
          <p:cNvGrpSpPr/>
          <p:nvPr/>
        </p:nvGrpSpPr>
        <p:grpSpPr>
          <a:xfrm>
            <a:off x="15464428" y="2875290"/>
            <a:ext cx="1802202" cy="1042416"/>
            <a:chOff x="11106462" y="1417515"/>
            <a:chExt cx="1802202" cy="1042416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7BF1059-CF2E-036E-4A0A-725C0879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106462" y="1417515"/>
              <a:ext cx="1112849" cy="104241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6E8273-5F2D-8B61-9422-5E4ED5894C13}"/>
                </a:ext>
              </a:extLst>
            </p:cNvPr>
            <p:cNvSpPr txBox="1"/>
            <p:nvPr/>
          </p:nvSpPr>
          <p:spPr>
            <a:xfrm>
              <a:off x="12219501" y="1889477"/>
              <a:ext cx="689163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93</a:t>
              </a:r>
            </a:p>
            <a:p>
              <a:r>
                <a:rPr lang="en-US" b="1" dirty="0"/>
                <a:t>MACV</a:t>
              </a:r>
            </a:p>
          </p:txBody>
        </p:sp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512ED165-116E-30D6-8DF8-7547869E50D4}"/>
              </a:ext>
            </a:extLst>
          </p:cNvPr>
          <p:cNvGrpSpPr/>
          <p:nvPr/>
        </p:nvGrpSpPr>
        <p:grpSpPr>
          <a:xfrm>
            <a:off x="12051826" y="2652670"/>
            <a:ext cx="1802202" cy="1042416"/>
            <a:chOff x="11106462" y="1417515"/>
            <a:chExt cx="1802202" cy="1042416"/>
          </a:xfrm>
        </p:grpSpPr>
        <p:pic>
          <p:nvPicPr>
            <p:cNvPr id="1041" name="Picture 1040">
              <a:extLst>
                <a:ext uri="{FF2B5EF4-FFF2-40B4-BE49-F238E27FC236}">
                  <a16:creationId xmlns:a16="http://schemas.microsoft.com/office/drawing/2014/main" id="{EE929195-348F-BFE4-C504-6E1402AD7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106462" y="1417515"/>
              <a:ext cx="1112849" cy="1042416"/>
            </a:xfrm>
            <a:prstGeom prst="rect">
              <a:avLst/>
            </a:prstGeom>
          </p:spPr>
        </p:pic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9E936C45-9832-A543-361C-B9C8B1B33DFE}"/>
                </a:ext>
              </a:extLst>
            </p:cNvPr>
            <p:cNvSpPr txBox="1"/>
            <p:nvPr/>
          </p:nvSpPr>
          <p:spPr>
            <a:xfrm>
              <a:off x="12219501" y="1889477"/>
              <a:ext cx="689163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93</a:t>
              </a:r>
            </a:p>
            <a:p>
              <a:r>
                <a:rPr lang="en-US" b="1" dirty="0"/>
                <a:t>MACV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593D355-A66F-8318-D7AB-1079EB50FB33}"/>
              </a:ext>
            </a:extLst>
          </p:cNvPr>
          <p:cNvGrpSpPr/>
          <p:nvPr/>
        </p:nvGrpSpPr>
        <p:grpSpPr>
          <a:xfrm rot="3381117">
            <a:off x="15314134" y="9636898"/>
            <a:ext cx="978196" cy="282118"/>
            <a:chOff x="17343142" y="13095745"/>
            <a:chExt cx="978196" cy="282118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B375B3C-7E93-A570-4267-925803909F22}"/>
                </a:ext>
              </a:extLst>
            </p:cNvPr>
            <p:cNvSpPr txBox="1"/>
            <p:nvPr/>
          </p:nvSpPr>
          <p:spPr>
            <a:xfrm>
              <a:off x="17500799" y="13095745"/>
              <a:ext cx="10579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F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49A356A-BD12-47B4-116D-A324A0C7D908}"/>
                </a:ext>
              </a:extLst>
            </p:cNvPr>
            <p:cNvCxnSpPr>
              <a:cxnSpLocks/>
            </p:cNvCxnSpPr>
            <p:nvPr/>
          </p:nvCxnSpPr>
          <p:spPr>
            <a:xfrm>
              <a:off x="17343142" y="13235031"/>
              <a:ext cx="137160" cy="0"/>
            </a:xfrm>
            <a:prstGeom prst="line">
              <a:avLst/>
            </a:prstGeom>
            <a:ln w="38100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7CB430-F028-858A-759E-0DC9032344F3}"/>
                </a:ext>
              </a:extLst>
            </p:cNvPr>
            <p:cNvSpPr/>
            <p:nvPr/>
          </p:nvSpPr>
          <p:spPr>
            <a:xfrm>
              <a:off x="17621250" y="13106400"/>
              <a:ext cx="700088" cy="271463"/>
            </a:xfrm>
            <a:custGeom>
              <a:avLst/>
              <a:gdLst>
                <a:gd name="connsiteX0" fmla="*/ 0 w 700088"/>
                <a:gd name="connsiteY0" fmla="*/ 128588 h 271463"/>
                <a:gd name="connsiteX1" fmla="*/ 138113 w 700088"/>
                <a:gd name="connsiteY1" fmla="*/ 128588 h 271463"/>
                <a:gd name="connsiteX2" fmla="*/ 190500 w 700088"/>
                <a:gd name="connsiteY2" fmla="*/ 0 h 271463"/>
                <a:gd name="connsiteX3" fmla="*/ 319088 w 700088"/>
                <a:gd name="connsiteY3" fmla="*/ 271463 h 271463"/>
                <a:gd name="connsiteX4" fmla="*/ 438150 w 700088"/>
                <a:gd name="connsiteY4" fmla="*/ 0 h 271463"/>
                <a:gd name="connsiteX5" fmla="*/ 500063 w 700088"/>
                <a:gd name="connsiteY5" fmla="*/ 128588 h 271463"/>
                <a:gd name="connsiteX6" fmla="*/ 700088 w 700088"/>
                <a:gd name="connsiteY6" fmla="*/ 128588 h 27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088" h="271463">
                  <a:moveTo>
                    <a:pt x="0" y="128588"/>
                  </a:moveTo>
                  <a:lnTo>
                    <a:pt x="138113" y="128588"/>
                  </a:lnTo>
                  <a:lnTo>
                    <a:pt x="190500" y="0"/>
                  </a:lnTo>
                  <a:lnTo>
                    <a:pt x="319088" y="271463"/>
                  </a:lnTo>
                  <a:lnTo>
                    <a:pt x="438150" y="0"/>
                  </a:lnTo>
                  <a:lnTo>
                    <a:pt x="500063" y="128588"/>
                  </a:lnTo>
                  <a:lnTo>
                    <a:pt x="700088" y="128588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F6EBBC0-08D4-9341-42D8-224769B38F85}"/>
              </a:ext>
            </a:extLst>
          </p:cNvPr>
          <p:cNvGrpSpPr/>
          <p:nvPr/>
        </p:nvGrpSpPr>
        <p:grpSpPr>
          <a:xfrm rot="8952401">
            <a:off x="16109985" y="9753916"/>
            <a:ext cx="978196" cy="282118"/>
            <a:chOff x="17343142" y="13095745"/>
            <a:chExt cx="978196" cy="282118"/>
          </a:xfrm>
        </p:grpSpPr>
        <p:sp>
          <p:nvSpPr>
            <p:cNvPr id="1032" name="TextBox 1031">
              <a:extLst>
                <a:ext uri="{FF2B5EF4-FFF2-40B4-BE49-F238E27FC236}">
                  <a16:creationId xmlns:a16="http://schemas.microsoft.com/office/drawing/2014/main" id="{98D9B494-9A27-673F-5BE0-1A131CCCC278}"/>
                </a:ext>
              </a:extLst>
            </p:cNvPr>
            <p:cNvSpPr txBox="1"/>
            <p:nvPr/>
          </p:nvSpPr>
          <p:spPr>
            <a:xfrm rot="10683979">
              <a:off x="17500799" y="13095745"/>
              <a:ext cx="10579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F</a:t>
              </a:r>
            </a:p>
          </p:txBody>
        </p:sp>
        <p:cxnSp>
          <p:nvCxnSpPr>
            <p:cNvPr id="1035" name="Straight Connector 1034">
              <a:extLst>
                <a:ext uri="{FF2B5EF4-FFF2-40B4-BE49-F238E27FC236}">
                  <a16:creationId xmlns:a16="http://schemas.microsoft.com/office/drawing/2014/main" id="{1C28A05A-C976-70FA-97F9-4FE6AB02EE1F}"/>
                </a:ext>
              </a:extLst>
            </p:cNvPr>
            <p:cNvCxnSpPr>
              <a:cxnSpLocks/>
            </p:cNvCxnSpPr>
            <p:nvPr/>
          </p:nvCxnSpPr>
          <p:spPr>
            <a:xfrm>
              <a:off x="17343142" y="13235031"/>
              <a:ext cx="137160" cy="0"/>
            </a:xfrm>
            <a:prstGeom prst="line">
              <a:avLst/>
            </a:prstGeom>
            <a:ln w="38100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419E65F9-3E5E-035C-05C9-597B52604F6E}"/>
                </a:ext>
              </a:extLst>
            </p:cNvPr>
            <p:cNvSpPr/>
            <p:nvPr/>
          </p:nvSpPr>
          <p:spPr>
            <a:xfrm>
              <a:off x="17621250" y="13106400"/>
              <a:ext cx="700088" cy="271463"/>
            </a:xfrm>
            <a:custGeom>
              <a:avLst/>
              <a:gdLst>
                <a:gd name="connsiteX0" fmla="*/ 0 w 700088"/>
                <a:gd name="connsiteY0" fmla="*/ 128588 h 271463"/>
                <a:gd name="connsiteX1" fmla="*/ 138113 w 700088"/>
                <a:gd name="connsiteY1" fmla="*/ 128588 h 271463"/>
                <a:gd name="connsiteX2" fmla="*/ 190500 w 700088"/>
                <a:gd name="connsiteY2" fmla="*/ 0 h 271463"/>
                <a:gd name="connsiteX3" fmla="*/ 319088 w 700088"/>
                <a:gd name="connsiteY3" fmla="*/ 271463 h 271463"/>
                <a:gd name="connsiteX4" fmla="*/ 438150 w 700088"/>
                <a:gd name="connsiteY4" fmla="*/ 0 h 271463"/>
                <a:gd name="connsiteX5" fmla="*/ 500063 w 700088"/>
                <a:gd name="connsiteY5" fmla="*/ 128588 h 271463"/>
                <a:gd name="connsiteX6" fmla="*/ 700088 w 700088"/>
                <a:gd name="connsiteY6" fmla="*/ 128588 h 27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088" h="271463">
                  <a:moveTo>
                    <a:pt x="0" y="128588"/>
                  </a:moveTo>
                  <a:lnTo>
                    <a:pt x="138113" y="128588"/>
                  </a:lnTo>
                  <a:lnTo>
                    <a:pt x="190500" y="0"/>
                  </a:lnTo>
                  <a:lnTo>
                    <a:pt x="319088" y="271463"/>
                  </a:lnTo>
                  <a:lnTo>
                    <a:pt x="438150" y="0"/>
                  </a:lnTo>
                  <a:lnTo>
                    <a:pt x="500063" y="128588"/>
                  </a:lnTo>
                  <a:lnTo>
                    <a:pt x="700088" y="128588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906EC793-5260-7EC6-84DA-A47A644B04A7}"/>
              </a:ext>
            </a:extLst>
          </p:cNvPr>
          <p:cNvSpPr/>
          <p:nvPr/>
        </p:nvSpPr>
        <p:spPr>
          <a:xfrm>
            <a:off x="14697701" y="6991888"/>
            <a:ext cx="1280160" cy="1280160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HLZ 1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</a:rPr>
              <a:t>(Dam)</a:t>
            </a: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E189754-746D-AAE4-9B3B-B8C42904FA1D}"/>
              </a:ext>
            </a:extLst>
          </p:cNvPr>
          <p:cNvSpPr/>
          <p:nvPr/>
        </p:nvSpPr>
        <p:spPr>
          <a:xfrm>
            <a:off x="17917635" y="7016017"/>
            <a:ext cx="1280160" cy="1280160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HLZ 2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</a:rPr>
              <a:t>(Dam)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8152CD17-00B2-D2FE-FD18-E584BCD46FB5}"/>
              </a:ext>
            </a:extLst>
          </p:cNvPr>
          <p:cNvSpPr/>
          <p:nvPr/>
        </p:nvSpPr>
        <p:spPr>
          <a:xfrm>
            <a:off x="13164675" y="8398643"/>
            <a:ext cx="1371600" cy="1371600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HLZ 3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</a:rPr>
              <a:t>(Vann)</a:t>
            </a:r>
          </a:p>
        </p:txBody>
      </p: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AE9D13B4-7126-5E8C-4D65-0BF52CBE4C1C}"/>
              </a:ext>
            </a:extLst>
          </p:cNvPr>
          <p:cNvCxnSpPr>
            <a:cxnSpLocks/>
          </p:cNvCxnSpPr>
          <p:nvPr/>
        </p:nvCxnSpPr>
        <p:spPr>
          <a:xfrm>
            <a:off x="14287342" y="10442696"/>
            <a:ext cx="1050439" cy="15171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90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185E-6 -4.58333E-6 L 0.01083 -0.10234 L 0.01083 -0.10234 " pathEditMode="relative" rAng="0" ptsTypes="AAA">
                                      <p:cBhvr>
                                        <p:cTn id="73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-51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2 -0.10269 L 0.03356 -0.20929 L 0.03356 -0.2092 " pathEditMode="relative" rAng="0" ptsTypes="AAA">
                                      <p:cBhvr>
                                        <p:cTn id="77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" y="-5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1037" grpId="0" animBg="1"/>
      <p:bldP spid="1037" grpId="1" animBg="1"/>
      <p:bldP spid="1038" grpId="0" animBg="1"/>
      <p:bldP spid="1038" grpId="1" animBg="1"/>
      <p:bldP spid="10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4131E3CD-EC50-B262-9F49-46354D3AFA60}"/>
              </a:ext>
            </a:extLst>
          </p:cNvPr>
          <p:cNvSpPr/>
          <p:nvPr/>
        </p:nvSpPr>
        <p:spPr>
          <a:xfrm rot="20636548">
            <a:off x="14723018" y="8127777"/>
            <a:ext cx="4930140" cy="14737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90CAA83-2499-D429-2BFC-65D79844DE9F}"/>
              </a:ext>
            </a:extLst>
          </p:cNvPr>
          <p:cNvGrpSpPr/>
          <p:nvPr/>
        </p:nvGrpSpPr>
        <p:grpSpPr>
          <a:xfrm>
            <a:off x="15260375" y="6229633"/>
            <a:ext cx="2452980" cy="1773103"/>
            <a:chOff x="16469717" y="10340300"/>
            <a:chExt cx="2452980" cy="1773103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34D7FC9-4A51-A543-0580-9976DE95D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69717" y="10340300"/>
              <a:ext cx="1188720" cy="159167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0A61BE8-3A6D-84EA-2FA9-C595BC4B86B9}"/>
                </a:ext>
              </a:extLst>
            </p:cNvPr>
            <p:cNvSpPr txBox="1"/>
            <p:nvPr/>
          </p:nvSpPr>
          <p:spPr>
            <a:xfrm>
              <a:off x="17634524" y="11128518"/>
              <a:ext cx="1288173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1/1-11</a:t>
              </a:r>
            </a:p>
            <a:p>
              <a:r>
                <a:rPr lang="en-US" sz="3200" b="1" dirty="0"/>
                <a:t>7 ID/IV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A08BC0-FBA7-E0E0-AF82-98A4C0CC1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1621" y="5628563"/>
            <a:ext cx="640080" cy="85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7274DECD-86A6-B66F-26D3-83F9A55F9FB5}"/>
              </a:ext>
            </a:extLst>
          </p:cNvPr>
          <p:cNvSpPr/>
          <p:nvPr/>
        </p:nvSpPr>
        <p:spPr>
          <a:xfrm rot="19897675">
            <a:off x="17192572" y="1761031"/>
            <a:ext cx="1380481" cy="21806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579A302-4426-E267-19C8-9D6224E76A1A}"/>
              </a:ext>
            </a:extLst>
          </p:cNvPr>
          <p:cNvSpPr/>
          <p:nvPr/>
        </p:nvSpPr>
        <p:spPr>
          <a:xfrm rot="20559676">
            <a:off x="18200733" y="4194710"/>
            <a:ext cx="1406337" cy="37947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891901D-A269-F959-09FD-71FDBB76E1CB}"/>
              </a:ext>
            </a:extLst>
          </p:cNvPr>
          <p:cNvSpPr/>
          <p:nvPr/>
        </p:nvSpPr>
        <p:spPr>
          <a:xfrm>
            <a:off x="19276959" y="8518879"/>
            <a:ext cx="1417320" cy="2171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768BA7-4D02-3434-2BA6-6057A9974C33}"/>
              </a:ext>
            </a:extLst>
          </p:cNvPr>
          <p:cNvGrpSpPr/>
          <p:nvPr/>
        </p:nvGrpSpPr>
        <p:grpSpPr>
          <a:xfrm>
            <a:off x="215195" y="14884403"/>
            <a:ext cx="7315200" cy="3200400"/>
            <a:chOff x="219043" y="204576"/>
            <a:chExt cx="7315200" cy="32004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E9CDA1-DF35-3EAD-7406-B6D278845E82}"/>
                </a:ext>
              </a:extLst>
            </p:cNvPr>
            <p:cNvSpPr txBox="1"/>
            <p:nvPr/>
          </p:nvSpPr>
          <p:spPr>
            <a:xfrm>
              <a:off x="1519058" y="2171368"/>
              <a:ext cx="298318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Lang Bien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EADEB3-A19C-44C6-537F-1D0C85C1C96B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A032A3B-EA1B-674C-8DB6-E39C945986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8" descr="I:\CSI Crest Medium.jpg">
                <a:extLst>
                  <a:ext uri="{FF2B5EF4-FFF2-40B4-BE49-F238E27FC236}">
                    <a16:creationId xmlns:a16="http://schemas.microsoft.com/office/drawing/2014/main" id="{D18221B3-C1CD-80FB-F728-7E72B528F1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3FFEC16-8CFA-7B19-8195-FE642A9E22F2}"/>
                  </a:ext>
                </a:extLst>
              </p:cNvPr>
              <p:cNvGrpSpPr/>
              <p:nvPr/>
            </p:nvGrpSpPr>
            <p:grpSpPr>
              <a:xfrm>
                <a:off x="26521828" y="233120"/>
                <a:ext cx="702807" cy="997528"/>
                <a:chOff x="26491348" y="316940"/>
                <a:chExt cx="702807" cy="997528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90F61E3-D15D-698C-0026-86E7F7E0771F}"/>
                    </a:ext>
                  </a:extLst>
                </p:cNvPr>
                <p:cNvSpPr txBox="1"/>
                <p:nvPr/>
              </p:nvSpPr>
              <p:spPr bwMode="auto">
                <a:xfrm>
                  <a:off x="26603929" y="434578"/>
                  <a:ext cx="590226" cy="83099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208EC32F-E348-1825-82F3-5F72F5DCF985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6491348" y="316940"/>
                  <a:ext cx="15469" cy="997528"/>
                </a:xfrm>
                <a:prstGeom prst="straightConnector1">
                  <a:avLst/>
                </a:prstGeom>
                <a:ln w="92075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9B25BF-95A0-0EE7-AE9E-295654A260A5}"/>
                </a:ext>
              </a:extLst>
            </p:cNvPr>
            <p:cNvSpPr txBox="1"/>
            <p:nvPr/>
          </p:nvSpPr>
          <p:spPr>
            <a:xfrm>
              <a:off x="1349116" y="329604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Reserve LZ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JAN 1000-1100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994B5-FADF-38E8-17F5-D1CA42627C8A}"/>
                </a:ext>
              </a:extLst>
            </p:cNvPr>
            <p:cNvSpPr txBox="1"/>
            <p:nvPr/>
          </p:nvSpPr>
          <p:spPr>
            <a:xfrm>
              <a:off x="1822035" y="1824281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3A16ED-B402-9C7E-B499-D4F7D341DFCE}"/>
                </a:ext>
              </a:extLst>
            </p:cNvPr>
            <p:cNvSpPr txBox="1"/>
            <p:nvPr/>
          </p:nvSpPr>
          <p:spPr>
            <a:xfrm>
              <a:off x="3675806" y="1804623"/>
              <a:ext cx="8098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500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2EE432-2D06-B0CE-35C6-76D6972D4E02}"/>
                </a:ext>
              </a:extLst>
            </p:cNvPr>
            <p:cNvSpPr txBox="1"/>
            <p:nvPr/>
          </p:nvSpPr>
          <p:spPr>
            <a:xfrm>
              <a:off x="5633774" y="1824282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1000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61ADD2-F8B6-7941-BF7E-5D6148E03755}"/>
                </a:ext>
              </a:extLst>
            </p:cNvPr>
            <p:cNvSpPr txBox="1"/>
            <p:nvPr/>
          </p:nvSpPr>
          <p:spPr>
            <a:xfrm>
              <a:off x="3395281" y="2725559"/>
              <a:ext cx="13708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meters</a:t>
              </a:r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4E5FD132-EB7B-7634-422C-3C689B5BF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14715" y="17088884"/>
            <a:ext cx="4124325" cy="37147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C6FADBE-4162-C1DB-8558-4A26638E8BC8}"/>
              </a:ext>
            </a:extLst>
          </p:cNvPr>
          <p:cNvGrpSpPr/>
          <p:nvPr/>
        </p:nvGrpSpPr>
        <p:grpSpPr>
          <a:xfrm>
            <a:off x="19391262" y="9148257"/>
            <a:ext cx="2293620" cy="1407402"/>
            <a:chOff x="16798491" y="6468456"/>
            <a:chExt cx="2299534" cy="140740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39D1C32-5BD3-1E26-6DFD-85D09FB29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98491" y="6468456"/>
              <a:ext cx="1191780" cy="140740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4FE1560-8CC8-6422-BAD1-56DAB4F29B7F}"/>
                </a:ext>
              </a:extLst>
            </p:cNvPr>
            <p:cNvSpPr txBox="1"/>
            <p:nvPr/>
          </p:nvSpPr>
          <p:spPr>
            <a:xfrm>
              <a:off x="17995800" y="6886310"/>
              <a:ext cx="1102225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SXN</a:t>
              </a:r>
            </a:p>
            <a:p>
              <a:r>
                <a:rPr lang="en-US" sz="3200" b="1" dirty="0"/>
                <a:t>1/261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A9CE335-A92C-DE31-657D-21607691481B}"/>
              </a:ext>
            </a:extLst>
          </p:cNvPr>
          <p:cNvGrpSpPr/>
          <p:nvPr/>
        </p:nvGrpSpPr>
        <p:grpSpPr>
          <a:xfrm>
            <a:off x="18375048" y="5441710"/>
            <a:ext cx="2300090" cy="1403783"/>
            <a:chOff x="13354592" y="5765825"/>
            <a:chExt cx="2300090" cy="1403783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7DABF750-10D6-567E-2674-A5220229F9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4592" y="5765825"/>
              <a:ext cx="1188720" cy="1403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8BC2E78-02C8-40A6-059C-77C1232005EA}"/>
                </a:ext>
              </a:extLst>
            </p:cNvPr>
            <p:cNvSpPr txBox="1"/>
            <p:nvPr/>
          </p:nvSpPr>
          <p:spPr>
            <a:xfrm>
              <a:off x="14552457" y="6179274"/>
              <a:ext cx="1102225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PLT</a:t>
              </a:r>
            </a:p>
            <a:p>
              <a:r>
                <a:rPr lang="en-US" sz="3200" b="1" dirty="0"/>
                <a:t>1/261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08C67E8-3D41-E6A7-60EE-142DDBDB43B3}"/>
              </a:ext>
            </a:extLst>
          </p:cNvPr>
          <p:cNvGrpSpPr/>
          <p:nvPr/>
        </p:nvGrpSpPr>
        <p:grpSpPr>
          <a:xfrm>
            <a:off x="17288453" y="2088278"/>
            <a:ext cx="2290945" cy="1403783"/>
            <a:chOff x="16807080" y="6468455"/>
            <a:chExt cx="2290945" cy="140378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1C1B03B-0C6D-CC5D-5EA8-4F7DA8481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807080" y="6468455"/>
              <a:ext cx="1188720" cy="14037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4385CD-8711-A5F9-8DD4-137C3F5835D3}"/>
                </a:ext>
              </a:extLst>
            </p:cNvPr>
            <p:cNvSpPr txBox="1"/>
            <p:nvPr/>
          </p:nvSpPr>
          <p:spPr>
            <a:xfrm>
              <a:off x="17995800" y="6886310"/>
              <a:ext cx="1102225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SXN</a:t>
              </a:r>
            </a:p>
            <a:p>
              <a:r>
                <a:rPr lang="en-US" sz="3200" b="1" dirty="0"/>
                <a:t>1/261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C715C4-FF97-ED73-C31C-B974E68D0632}"/>
              </a:ext>
            </a:extLst>
          </p:cNvPr>
          <p:cNvGrpSpPr/>
          <p:nvPr/>
        </p:nvGrpSpPr>
        <p:grpSpPr>
          <a:xfrm>
            <a:off x="16299484" y="8271001"/>
            <a:ext cx="2307710" cy="1403783"/>
            <a:chOff x="13346972" y="5765825"/>
            <a:chExt cx="2307710" cy="1403783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BFDC6AA0-5A7B-A4D0-1C88-A18CE0405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46972" y="5765825"/>
              <a:ext cx="1188720" cy="1403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163F278-B0A7-12F5-F1B9-D7821186E863}"/>
                </a:ext>
              </a:extLst>
            </p:cNvPr>
            <p:cNvSpPr txBox="1"/>
            <p:nvPr/>
          </p:nvSpPr>
          <p:spPr>
            <a:xfrm>
              <a:off x="14552457" y="6179274"/>
              <a:ext cx="1102225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PLT</a:t>
              </a:r>
            </a:p>
            <a:p>
              <a:r>
                <a:rPr lang="en-US" sz="3200" b="1" dirty="0"/>
                <a:t>1/261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7BD11CC-4B12-EC8C-9B03-F0782A2512AD}"/>
              </a:ext>
            </a:extLst>
          </p:cNvPr>
          <p:cNvGrpSpPr/>
          <p:nvPr/>
        </p:nvGrpSpPr>
        <p:grpSpPr>
          <a:xfrm>
            <a:off x="17602507" y="9571001"/>
            <a:ext cx="2584426" cy="1773103"/>
            <a:chOff x="16469717" y="10340300"/>
            <a:chExt cx="2584426" cy="177310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7928676-ADE5-C688-D7C2-C9109FFF3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69717" y="10340300"/>
              <a:ext cx="1188720" cy="159167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9743644-1B12-6228-805A-D23764DC3F8D}"/>
                </a:ext>
              </a:extLst>
            </p:cNvPr>
            <p:cNvSpPr txBox="1"/>
            <p:nvPr/>
          </p:nvSpPr>
          <p:spPr>
            <a:xfrm>
              <a:off x="17634524" y="11128518"/>
              <a:ext cx="1419619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842</a:t>
              </a:r>
            </a:p>
            <a:p>
              <a:r>
                <a:rPr lang="en-US" sz="3200" b="1" dirty="0"/>
                <a:t>TF A/17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101B9AC-4BC6-6E2F-1FB3-F35928038121}"/>
              </a:ext>
            </a:extLst>
          </p:cNvPr>
          <p:cNvGrpSpPr/>
          <p:nvPr/>
        </p:nvGrpSpPr>
        <p:grpSpPr>
          <a:xfrm>
            <a:off x="17392685" y="9287186"/>
            <a:ext cx="2584426" cy="1773103"/>
            <a:chOff x="16469717" y="10340300"/>
            <a:chExt cx="2584426" cy="177310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D476E33-280B-F2F3-661C-A927A02B2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69717" y="10340300"/>
              <a:ext cx="1188720" cy="159167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57AC5A-EB94-0922-7B1E-3B9BDBC58B87}"/>
                </a:ext>
              </a:extLst>
            </p:cNvPr>
            <p:cNvSpPr txBox="1"/>
            <p:nvPr/>
          </p:nvSpPr>
          <p:spPr>
            <a:xfrm>
              <a:off x="17634524" y="11128518"/>
              <a:ext cx="1419619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172</a:t>
              </a:r>
            </a:p>
            <a:p>
              <a:r>
                <a:rPr lang="en-US" sz="3200" b="1" dirty="0"/>
                <a:t>TF A/17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70F39A2-F035-21B7-DCF1-5006CA660823}"/>
              </a:ext>
            </a:extLst>
          </p:cNvPr>
          <p:cNvGrpSpPr/>
          <p:nvPr/>
        </p:nvGrpSpPr>
        <p:grpSpPr>
          <a:xfrm>
            <a:off x="15150671" y="10121944"/>
            <a:ext cx="2584426" cy="1773103"/>
            <a:chOff x="16469717" y="10340300"/>
            <a:chExt cx="2584426" cy="177310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148AF77-CBF7-95CD-8F1A-8052EC0AB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69717" y="10340300"/>
              <a:ext cx="1188720" cy="159167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573DAA-0C59-E35B-7542-536CA7B05B63}"/>
                </a:ext>
              </a:extLst>
            </p:cNvPr>
            <p:cNvSpPr txBox="1"/>
            <p:nvPr/>
          </p:nvSpPr>
          <p:spPr>
            <a:xfrm>
              <a:off x="17634524" y="11128518"/>
              <a:ext cx="1419619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892</a:t>
              </a:r>
            </a:p>
            <a:p>
              <a:r>
                <a:rPr lang="en-US" sz="3200" b="1" dirty="0"/>
                <a:t>TF A/17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BE761C5-B84C-2F83-58B0-3A8B08CB7990}"/>
              </a:ext>
            </a:extLst>
          </p:cNvPr>
          <p:cNvGrpSpPr/>
          <p:nvPr/>
        </p:nvGrpSpPr>
        <p:grpSpPr>
          <a:xfrm>
            <a:off x="10179795" y="10910162"/>
            <a:ext cx="2566794" cy="1773103"/>
            <a:chOff x="16469717" y="10340300"/>
            <a:chExt cx="2566794" cy="1773103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A278492-EE2C-4CFC-5602-E77E1A79D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69717" y="10340300"/>
              <a:ext cx="1188720" cy="159167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77CF152-8D57-556A-99CF-CD1F96FECCED}"/>
                </a:ext>
              </a:extLst>
            </p:cNvPr>
            <p:cNvSpPr txBox="1"/>
            <p:nvPr/>
          </p:nvSpPr>
          <p:spPr>
            <a:xfrm>
              <a:off x="17634524" y="11128518"/>
              <a:ext cx="1401987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172</a:t>
              </a:r>
            </a:p>
            <a:p>
              <a:r>
                <a:rPr lang="en-US" sz="3200" b="1" dirty="0"/>
                <a:t>TF B/17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5C16E81-D528-9167-F3F1-C9E603A0AFD8}"/>
              </a:ext>
            </a:extLst>
          </p:cNvPr>
          <p:cNvGrpSpPr/>
          <p:nvPr/>
        </p:nvGrpSpPr>
        <p:grpSpPr>
          <a:xfrm>
            <a:off x="8314272" y="11132373"/>
            <a:ext cx="2566794" cy="1773103"/>
            <a:chOff x="16469717" y="10340300"/>
            <a:chExt cx="2566794" cy="1773103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F26FB2E-F03C-E6DF-410D-FA102006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69717" y="10340300"/>
              <a:ext cx="1188720" cy="159167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2591A08-D7AB-CF50-F04C-FAD8BFD83A74}"/>
                </a:ext>
              </a:extLst>
            </p:cNvPr>
            <p:cNvSpPr txBox="1"/>
            <p:nvPr/>
          </p:nvSpPr>
          <p:spPr>
            <a:xfrm>
              <a:off x="17634524" y="11128518"/>
              <a:ext cx="1401987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839</a:t>
              </a:r>
            </a:p>
            <a:p>
              <a:r>
                <a:rPr lang="en-US" sz="3200" b="1" dirty="0"/>
                <a:t>TF B/17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95D6B6B-9EA1-A98D-922B-29B7A07DEF62}"/>
              </a:ext>
            </a:extLst>
          </p:cNvPr>
          <p:cNvGrpSpPr/>
          <p:nvPr/>
        </p:nvGrpSpPr>
        <p:grpSpPr>
          <a:xfrm>
            <a:off x="6218105" y="11571398"/>
            <a:ext cx="2566794" cy="1773103"/>
            <a:chOff x="16469717" y="10340300"/>
            <a:chExt cx="2566794" cy="177310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E5C3B9E-2DD1-CF0B-CD2A-233CB9D91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69717" y="10340300"/>
              <a:ext cx="1188720" cy="1591676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7569C2-F13F-A1D8-ACB4-31DA75D9BD26}"/>
                </a:ext>
              </a:extLst>
            </p:cNvPr>
            <p:cNvSpPr txBox="1"/>
            <p:nvPr/>
          </p:nvSpPr>
          <p:spPr>
            <a:xfrm>
              <a:off x="17634524" y="11128518"/>
              <a:ext cx="1401987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171</a:t>
              </a:r>
            </a:p>
            <a:p>
              <a:r>
                <a:rPr lang="en-US" sz="3200" b="1" dirty="0"/>
                <a:t>TF B/17</a:t>
              </a: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A9B722B7-9E05-3039-5E9A-FFF956398B73}"/>
              </a:ext>
            </a:extLst>
          </p:cNvPr>
          <p:cNvSpPr/>
          <p:nvPr/>
        </p:nvSpPr>
        <p:spPr>
          <a:xfrm>
            <a:off x="11020003" y="6295748"/>
            <a:ext cx="2743200" cy="2743200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HLZ 3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</a:rPr>
              <a:t>(Vann)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412DD87-8073-0452-D894-ED1909A0402C}"/>
              </a:ext>
            </a:extLst>
          </p:cNvPr>
          <p:cNvGrpSpPr/>
          <p:nvPr/>
        </p:nvGrpSpPr>
        <p:grpSpPr>
          <a:xfrm>
            <a:off x="9579344" y="-1738716"/>
            <a:ext cx="2603444" cy="1609249"/>
            <a:chOff x="10771181" y="1265113"/>
            <a:chExt cx="2603444" cy="1609249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87D8D2A-B95B-B043-A0FB-51E3FD830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71181" y="1265113"/>
              <a:ext cx="1463040" cy="1370444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AA04513-0A91-E58D-3E15-7FAAFD40FA39}"/>
                </a:ext>
              </a:extLst>
            </p:cNvPr>
            <p:cNvSpPr txBox="1"/>
            <p:nvPr/>
          </p:nvSpPr>
          <p:spPr>
            <a:xfrm>
              <a:off x="12219501" y="1889477"/>
              <a:ext cx="1155124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93</a:t>
              </a:r>
            </a:p>
            <a:p>
              <a:r>
                <a:rPr lang="en-US" sz="3200" b="1" dirty="0"/>
                <a:t>MACV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E7E3C4A-CF1A-903B-557F-48A1A87755CB}"/>
              </a:ext>
            </a:extLst>
          </p:cNvPr>
          <p:cNvGrpSpPr/>
          <p:nvPr/>
        </p:nvGrpSpPr>
        <p:grpSpPr>
          <a:xfrm>
            <a:off x="8889242" y="-3034262"/>
            <a:ext cx="2715984" cy="1607728"/>
            <a:chOff x="8337904" y="-972650"/>
            <a:chExt cx="2715984" cy="1607728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B028A27-8039-F50D-CE2E-BB721E637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37904" y="-972650"/>
              <a:ext cx="1463040" cy="137044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0EFC404-186F-FF37-C607-B2FC0760F77A}"/>
                </a:ext>
              </a:extLst>
            </p:cNvPr>
            <p:cNvSpPr txBox="1"/>
            <p:nvPr/>
          </p:nvSpPr>
          <p:spPr>
            <a:xfrm>
              <a:off x="9803994" y="-349807"/>
              <a:ext cx="1249894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UTTHC</a:t>
              </a:r>
            </a:p>
            <a:p>
              <a:r>
                <a:rPr lang="en-US" sz="3200" b="1" dirty="0"/>
                <a:t>MACV</a:t>
              </a: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07A8997D-9BAD-EB01-1865-2D5472725E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77810" y="6129495"/>
            <a:ext cx="640080" cy="85705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3F32BC2-8A91-6510-742F-9FC731F179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044802" y="18427881"/>
            <a:ext cx="640080" cy="8570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46D889-1726-9592-A71B-3B35B26EEE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05953" y="5313044"/>
            <a:ext cx="640080" cy="857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D7A102-9346-999E-CBAC-B3043F935B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91603" y="-1114352"/>
            <a:ext cx="640080" cy="694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A1238F-40B1-3CED-AA91-7F0AC3AFA8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6060" y="-804790"/>
            <a:ext cx="640080" cy="640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7F15B9E-DAE3-B296-1392-1416B90E4ABD}"/>
              </a:ext>
            </a:extLst>
          </p:cNvPr>
          <p:cNvGrpSpPr/>
          <p:nvPr/>
        </p:nvGrpSpPr>
        <p:grpSpPr>
          <a:xfrm>
            <a:off x="6304313" y="1329968"/>
            <a:ext cx="1823654" cy="1591677"/>
            <a:chOff x="7816857" y="10895170"/>
            <a:chExt cx="1823654" cy="15916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9BD956-17F9-C1C2-9B2F-611A0BFB4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16857" y="10895170"/>
              <a:ext cx="1188720" cy="15916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692808-5E82-626F-CAA8-AE475ABFDA23}"/>
                </a:ext>
              </a:extLst>
            </p:cNvPr>
            <p:cNvSpPr txBox="1"/>
            <p:nvPr/>
          </p:nvSpPr>
          <p:spPr>
            <a:xfrm>
              <a:off x="9006363" y="11437392"/>
              <a:ext cx="634148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4-2</a:t>
              </a:r>
            </a:p>
            <a:p>
              <a:r>
                <a:rPr lang="en-US" sz="3200" b="1" dirty="0"/>
                <a:t>IV</a:t>
              </a:r>
            </a:p>
          </p:txBody>
        </p:sp>
      </p:grpSp>
      <p:sp>
        <p:nvSpPr>
          <p:cNvPr id="15" name="Explosion: 8 Points 14">
            <a:extLst>
              <a:ext uri="{FF2B5EF4-FFF2-40B4-BE49-F238E27FC236}">
                <a16:creationId xmlns:a16="http://schemas.microsoft.com/office/drawing/2014/main" id="{4510E926-E4FA-8526-9A64-F22677E71640}"/>
              </a:ext>
            </a:extLst>
          </p:cNvPr>
          <p:cNvSpPr/>
          <p:nvPr/>
        </p:nvSpPr>
        <p:spPr>
          <a:xfrm>
            <a:off x="22395228" y="9021358"/>
            <a:ext cx="914400" cy="914400"/>
          </a:xfrm>
          <a:prstGeom prst="irregularSeal1">
            <a:avLst/>
          </a:prstGeom>
          <a:solidFill>
            <a:srgbClr val="FFC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3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1852E-6 -1.11111E-6 L 0.21036 0.411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5" y="20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4074E-6 1.80556E-6 L 0.23397 0.4822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6" y="241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46 3.61111E-6 L -0.13553 -0.6664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-333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2 -0.00034 L 0.14259 0.35217 " pathEditMode="relative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-1.66667E-6 L -0.35857 0.0135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8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30556E-6 L 1.11111E-6 0.1552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00648E-17 -8.33333E-7 L 0.10307 -0.0225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7" y="-1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0" grpId="0" animBg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C3067F64-7DF8-B25C-3B28-B4010567201F}"/>
              </a:ext>
            </a:extLst>
          </p:cNvPr>
          <p:cNvGrpSpPr/>
          <p:nvPr/>
        </p:nvGrpSpPr>
        <p:grpSpPr>
          <a:xfrm>
            <a:off x="13452073" y="1453720"/>
            <a:ext cx="1275876" cy="1101929"/>
            <a:chOff x="13658844" y="435504"/>
            <a:chExt cx="1275876" cy="1101929"/>
          </a:xfrm>
        </p:grpSpPr>
        <p:pic>
          <p:nvPicPr>
            <p:cNvPr id="1061" name="Picture 1060">
              <a:extLst>
                <a:ext uri="{FF2B5EF4-FFF2-40B4-BE49-F238E27FC236}">
                  <a16:creationId xmlns:a16="http://schemas.microsoft.com/office/drawing/2014/main" id="{39AD938B-E3E8-5C13-8481-85F7D2C77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58844" y="435504"/>
              <a:ext cx="822960" cy="1101929"/>
            </a:xfrm>
            <a:prstGeom prst="rect">
              <a:avLst/>
            </a:prstGeom>
          </p:spPr>
        </p:pic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69AE91D0-D3EE-2156-4FA8-7873A0B5BC3C}"/>
                </a:ext>
              </a:extLst>
            </p:cNvPr>
            <p:cNvSpPr txBox="1"/>
            <p:nvPr/>
          </p:nvSpPr>
          <p:spPr>
            <a:xfrm>
              <a:off x="14491329" y="957142"/>
              <a:ext cx="44339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352</a:t>
              </a:r>
            </a:p>
            <a:p>
              <a:r>
                <a:rPr lang="en-US" b="1" dirty="0"/>
                <a:t>IV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A416BD9-A522-6710-BB18-23ADFD567A01}"/>
              </a:ext>
            </a:extLst>
          </p:cNvPr>
          <p:cNvSpPr txBox="1"/>
          <p:nvPr/>
        </p:nvSpPr>
        <p:spPr>
          <a:xfrm>
            <a:off x="14679783" y="8146964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Bac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77BBB92-7347-F096-22E4-D9A851D9D3ED}"/>
              </a:ext>
            </a:extLst>
          </p:cNvPr>
          <p:cNvGrpSpPr/>
          <p:nvPr/>
        </p:nvGrpSpPr>
        <p:grpSpPr>
          <a:xfrm>
            <a:off x="14728336" y="7840235"/>
            <a:ext cx="1587266" cy="1101929"/>
            <a:chOff x="16469717" y="10340302"/>
            <a:chExt cx="1587266" cy="110192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1999926-A16D-F29F-E343-02452E17D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69717" y="10340302"/>
              <a:ext cx="822960" cy="110192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989748-A88C-44A6-FA16-D915EAE0B318}"/>
                </a:ext>
              </a:extLst>
            </p:cNvPr>
            <p:cNvSpPr txBox="1"/>
            <p:nvPr/>
          </p:nvSpPr>
          <p:spPr>
            <a:xfrm>
              <a:off x="17291389" y="10873565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1/1-11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85F196-2DC0-46EB-7871-D3F4306F12C0}"/>
              </a:ext>
            </a:extLst>
          </p:cNvPr>
          <p:cNvGrpSpPr/>
          <p:nvPr/>
        </p:nvGrpSpPr>
        <p:grpSpPr>
          <a:xfrm>
            <a:off x="15417705" y="3743782"/>
            <a:ext cx="1577344" cy="1107399"/>
            <a:chOff x="12038845" y="2714975"/>
            <a:chExt cx="1577344" cy="1107399"/>
          </a:xfrm>
        </p:grpSpPr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79C2CF22-E963-3014-80EE-6323DE05B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8845" y="2714975"/>
              <a:ext cx="822960" cy="110192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0252973-BDB8-BD01-B9FE-E0C2600FCAE0}"/>
                </a:ext>
              </a:extLst>
            </p:cNvPr>
            <p:cNvSpPr txBox="1"/>
            <p:nvPr/>
          </p:nvSpPr>
          <p:spPr>
            <a:xfrm>
              <a:off x="12850595" y="3268376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3/2-11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sp>
        <p:nvSpPr>
          <p:cNvPr id="1052" name="TextBox 1051">
            <a:extLst>
              <a:ext uri="{FF2B5EF4-FFF2-40B4-BE49-F238E27FC236}">
                <a16:creationId xmlns:a16="http://schemas.microsoft.com/office/drawing/2014/main" id="{F8AE9BF2-E8BA-B0F5-B01F-E3B3D34E5811}"/>
              </a:ext>
            </a:extLst>
          </p:cNvPr>
          <p:cNvSpPr txBox="1"/>
          <p:nvPr/>
        </p:nvSpPr>
        <p:spPr>
          <a:xfrm rot="3753498">
            <a:off x="15815712" y="7409876"/>
            <a:ext cx="2410916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Luong</a:t>
            </a:r>
          </a:p>
        </p:txBody>
      </p: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D43A93DA-7DA2-709F-A89D-66E4B9D9791A}"/>
              </a:ext>
            </a:extLst>
          </p:cNvPr>
          <p:cNvGrpSpPr/>
          <p:nvPr/>
        </p:nvGrpSpPr>
        <p:grpSpPr>
          <a:xfrm>
            <a:off x="13739727" y="3422181"/>
            <a:ext cx="1577344" cy="1107399"/>
            <a:chOff x="12038845" y="2714975"/>
            <a:chExt cx="1577344" cy="1107399"/>
          </a:xfrm>
        </p:grpSpPr>
        <p:pic>
          <p:nvPicPr>
            <p:cNvPr id="1047" name="Picture 6">
              <a:extLst>
                <a:ext uri="{FF2B5EF4-FFF2-40B4-BE49-F238E27FC236}">
                  <a16:creationId xmlns:a16="http://schemas.microsoft.com/office/drawing/2014/main" id="{CED728C5-F5E1-8367-07FA-7D6369FFBC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8845" y="2714975"/>
              <a:ext cx="822960" cy="110192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0BB40A90-6514-4F23-442C-F652655F22AD}"/>
                </a:ext>
              </a:extLst>
            </p:cNvPr>
            <p:cNvSpPr txBox="1"/>
            <p:nvPr/>
          </p:nvSpPr>
          <p:spPr>
            <a:xfrm>
              <a:off x="12850595" y="3268376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2/2-11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85F956B-8CCF-662E-6414-468153993064}"/>
              </a:ext>
            </a:extLst>
          </p:cNvPr>
          <p:cNvSpPr txBox="1"/>
          <p:nvPr/>
        </p:nvSpPr>
        <p:spPr>
          <a:xfrm>
            <a:off x="170561" y="17237302"/>
            <a:ext cx="234679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Kiem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FFF0F-A8E7-B2C0-4E18-AD483508719F}"/>
              </a:ext>
            </a:extLst>
          </p:cNvPr>
          <p:cNvSpPr txBox="1"/>
          <p:nvPr/>
        </p:nvSpPr>
        <p:spPr>
          <a:xfrm>
            <a:off x="285175" y="15689193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6810A-FB8D-AA16-185E-EDB5A8BD26A3}"/>
              </a:ext>
            </a:extLst>
          </p:cNvPr>
          <p:cNvSpPr txBox="1"/>
          <p:nvPr/>
        </p:nvSpPr>
        <p:spPr>
          <a:xfrm>
            <a:off x="3910932" y="14704307"/>
            <a:ext cx="187468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16498-A840-268C-96E7-8169F6E9A463}"/>
              </a:ext>
            </a:extLst>
          </p:cNvPr>
          <p:cNvSpPr txBox="1"/>
          <p:nvPr/>
        </p:nvSpPr>
        <p:spPr>
          <a:xfrm>
            <a:off x="5934544" y="14977616"/>
            <a:ext cx="257121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Thuan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3CA8B-6EE5-F006-07C3-C2A267692331}"/>
              </a:ext>
            </a:extLst>
          </p:cNvPr>
          <p:cNvSpPr txBox="1"/>
          <p:nvPr/>
        </p:nvSpPr>
        <p:spPr>
          <a:xfrm>
            <a:off x="7379930" y="17237301"/>
            <a:ext cx="245881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Trinh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8A5077-DB48-0FCD-19D4-07A5F1527D7F}"/>
              </a:ext>
            </a:extLst>
          </p:cNvPr>
          <p:cNvSpPr txBox="1"/>
          <p:nvPr/>
        </p:nvSpPr>
        <p:spPr>
          <a:xfrm>
            <a:off x="8118637" y="14508693"/>
            <a:ext cx="27459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Phong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0C3DB-960E-1338-7F8F-AB28ABFE3A7B}"/>
              </a:ext>
            </a:extLst>
          </p:cNvPr>
          <p:cNvSpPr txBox="1"/>
          <p:nvPr/>
        </p:nvSpPr>
        <p:spPr>
          <a:xfrm>
            <a:off x="7845764" y="13613312"/>
            <a:ext cx="269945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8B22D-7493-D740-3FA8-4F76128B405C}"/>
              </a:ext>
            </a:extLst>
          </p:cNvPr>
          <p:cNvSpPr txBox="1"/>
          <p:nvPr/>
        </p:nvSpPr>
        <p:spPr>
          <a:xfrm>
            <a:off x="4254597" y="13405079"/>
            <a:ext cx="19572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DBB79-0D49-C42E-E81A-1B94B7AB088E}"/>
              </a:ext>
            </a:extLst>
          </p:cNvPr>
          <p:cNvSpPr txBox="1"/>
          <p:nvPr/>
        </p:nvSpPr>
        <p:spPr>
          <a:xfrm>
            <a:off x="8943224" y="15704669"/>
            <a:ext cx="268503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Thanh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CD1D2-5E38-5951-B602-8186F6872ACD}"/>
              </a:ext>
            </a:extLst>
          </p:cNvPr>
          <p:cNvSpPr txBox="1"/>
          <p:nvPr/>
        </p:nvSpPr>
        <p:spPr>
          <a:xfrm>
            <a:off x="15150790" y="17288571"/>
            <a:ext cx="157094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4F911-D539-886C-ADA1-389066D379EF}"/>
              </a:ext>
            </a:extLst>
          </p:cNvPr>
          <p:cNvSpPr txBox="1"/>
          <p:nvPr/>
        </p:nvSpPr>
        <p:spPr>
          <a:xfrm>
            <a:off x="14652124" y="16197112"/>
            <a:ext cx="188833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Thuan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1568C5-240E-7116-59B8-1A14AE32C093}"/>
              </a:ext>
            </a:extLst>
          </p:cNvPr>
          <p:cNvSpPr txBox="1"/>
          <p:nvPr/>
        </p:nvSpPr>
        <p:spPr>
          <a:xfrm>
            <a:off x="17055019" y="16181636"/>
            <a:ext cx="15709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Giua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F4A16-82FE-6FC9-8B7D-DD232E7F5234}"/>
              </a:ext>
            </a:extLst>
          </p:cNvPr>
          <p:cNvSpPr txBox="1"/>
          <p:nvPr/>
        </p:nvSpPr>
        <p:spPr>
          <a:xfrm>
            <a:off x="17172840" y="16991079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ADC3DA-0C7C-DA9E-4C9A-2FB758DD0917}"/>
              </a:ext>
            </a:extLst>
          </p:cNvPr>
          <p:cNvSpPr txBox="1"/>
          <p:nvPr/>
        </p:nvSpPr>
        <p:spPr>
          <a:xfrm>
            <a:off x="20863478" y="15935414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Dong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53C226-210E-C8A1-CD82-2181CD23B701}"/>
              </a:ext>
            </a:extLst>
          </p:cNvPr>
          <p:cNvSpPr txBox="1"/>
          <p:nvPr/>
        </p:nvSpPr>
        <p:spPr>
          <a:xfrm>
            <a:off x="20050130" y="17483522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7177C5-EBB8-7219-0A49-236860681974}"/>
              </a:ext>
            </a:extLst>
          </p:cNvPr>
          <p:cNvSpPr txBox="1"/>
          <p:nvPr/>
        </p:nvSpPr>
        <p:spPr>
          <a:xfrm>
            <a:off x="18845532" y="15958469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C9E10A-CAF2-43C6-F10C-F84964AE30D7}"/>
              </a:ext>
            </a:extLst>
          </p:cNvPr>
          <p:cNvSpPr txBox="1"/>
          <p:nvPr/>
        </p:nvSpPr>
        <p:spPr>
          <a:xfrm>
            <a:off x="25439616" y="17410326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5DC563-D2B7-89BE-0CFA-B49DA8C8DD49}"/>
              </a:ext>
            </a:extLst>
          </p:cNvPr>
          <p:cNvSpPr txBox="1"/>
          <p:nvPr/>
        </p:nvSpPr>
        <p:spPr>
          <a:xfrm>
            <a:off x="22570677" y="12978498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FD051-2F1F-87FA-E8CF-0B6BC536F419}"/>
              </a:ext>
            </a:extLst>
          </p:cNvPr>
          <p:cNvSpPr txBox="1"/>
          <p:nvPr/>
        </p:nvSpPr>
        <p:spPr>
          <a:xfrm>
            <a:off x="23151765" y="11446137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Hung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A8237F-14A6-06FF-2372-425B32C6E8B0}"/>
              </a:ext>
            </a:extLst>
          </p:cNvPr>
          <p:cNvSpPr txBox="1"/>
          <p:nvPr/>
        </p:nvSpPr>
        <p:spPr>
          <a:xfrm>
            <a:off x="19976258" y="12486055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31800C-49B1-7E23-8639-C4D52E15E1FA}"/>
              </a:ext>
            </a:extLst>
          </p:cNvPr>
          <p:cNvSpPr txBox="1"/>
          <p:nvPr/>
        </p:nvSpPr>
        <p:spPr>
          <a:xfrm>
            <a:off x="15156085" y="11552709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CC45D0-6C75-FC60-8097-DF49E2A8EA0D}"/>
              </a:ext>
            </a:extLst>
          </p:cNvPr>
          <p:cNvSpPr txBox="1"/>
          <p:nvPr/>
        </p:nvSpPr>
        <p:spPr>
          <a:xfrm>
            <a:off x="15082661" y="10883870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Bung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06170D-9C5D-1BDF-6588-9119D5B5C04C}"/>
              </a:ext>
            </a:extLst>
          </p:cNvPr>
          <p:cNvSpPr txBox="1"/>
          <p:nvPr/>
        </p:nvSpPr>
        <p:spPr>
          <a:xfrm>
            <a:off x="13404003" y="12988810"/>
            <a:ext cx="152445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Thoi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23B6D8-2988-7DDA-3024-0CC544ACDBD0}"/>
              </a:ext>
            </a:extLst>
          </p:cNvPr>
          <p:cNvSpPr txBox="1"/>
          <p:nvPr/>
        </p:nvSpPr>
        <p:spPr>
          <a:xfrm>
            <a:off x="12275916" y="11798930"/>
            <a:ext cx="245900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 Hoa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A3082E-3777-7681-62DD-7DCDDB9506E7}"/>
              </a:ext>
            </a:extLst>
          </p:cNvPr>
          <p:cNvSpPr txBox="1"/>
          <p:nvPr/>
        </p:nvSpPr>
        <p:spPr>
          <a:xfrm>
            <a:off x="10388215" y="10512519"/>
            <a:ext cx="23596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Hiep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9316D0-5AF6-CC8D-CF0B-DFE10C309A95}"/>
              </a:ext>
            </a:extLst>
          </p:cNvPr>
          <p:cNvSpPr txBox="1"/>
          <p:nvPr/>
        </p:nvSpPr>
        <p:spPr>
          <a:xfrm>
            <a:off x="9422317" y="9623622"/>
            <a:ext cx="224580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Hoa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C145CD-8005-D891-B14A-6F4805333230}"/>
              </a:ext>
            </a:extLst>
          </p:cNvPr>
          <p:cNvSpPr txBox="1"/>
          <p:nvPr/>
        </p:nvSpPr>
        <p:spPr>
          <a:xfrm>
            <a:off x="1657110" y="13701048"/>
            <a:ext cx="225382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Dinh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79FB90-9137-642D-18CF-A220E57D22BB}"/>
              </a:ext>
            </a:extLst>
          </p:cNvPr>
          <p:cNvSpPr txBox="1"/>
          <p:nvPr/>
        </p:nvSpPr>
        <p:spPr>
          <a:xfrm>
            <a:off x="2137030" y="11363162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 Mao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D84B9C-37DE-FA3F-05C7-50A75185606C}"/>
              </a:ext>
            </a:extLst>
          </p:cNvPr>
          <p:cNvSpPr txBox="1"/>
          <p:nvPr/>
        </p:nvSpPr>
        <p:spPr>
          <a:xfrm>
            <a:off x="2402742" y="9867460"/>
            <a:ext cx="216245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80C6C7-2299-98CE-45B9-73CEE53DF56B}"/>
              </a:ext>
            </a:extLst>
          </p:cNvPr>
          <p:cNvSpPr txBox="1"/>
          <p:nvPr/>
        </p:nvSpPr>
        <p:spPr>
          <a:xfrm>
            <a:off x="8246674" y="8184369"/>
            <a:ext cx="14715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Tan Hoi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52712B-98EF-B32A-B9BE-BD29178AC2C4}"/>
              </a:ext>
            </a:extLst>
          </p:cNvPr>
          <p:cNvGrpSpPr/>
          <p:nvPr/>
        </p:nvGrpSpPr>
        <p:grpSpPr>
          <a:xfrm>
            <a:off x="12569238" y="4201410"/>
            <a:ext cx="1577344" cy="1107399"/>
            <a:chOff x="12038845" y="2714975"/>
            <a:chExt cx="1577344" cy="1107399"/>
          </a:xfrm>
        </p:grpSpPr>
        <p:pic>
          <p:nvPicPr>
            <p:cNvPr id="49" name="Picture 6">
              <a:extLst>
                <a:ext uri="{FF2B5EF4-FFF2-40B4-BE49-F238E27FC236}">
                  <a16:creationId xmlns:a16="http://schemas.microsoft.com/office/drawing/2014/main" id="{11FD2940-F219-0E8D-5698-BFD45D70F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8845" y="2714975"/>
              <a:ext cx="822960" cy="110192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7885940-9EA2-7D98-8F66-C8C8398DCD39}"/>
                </a:ext>
              </a:extLst>
            </p:cNvPr>
            <p:cNvSpPr txBox="1"/>
            <p:nvPr/>
          </p:nvSpPr>
          <p:spPr>
            <a:xfrm>
              <a:off x="12850595" y="3268376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1/2-11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FA23A44-D333-7D7D-4E85-417FA4DC9246}"/>
              </a:ext>
            </a:extLst>
          </p:cNvPr>
          <p:cNvSpPr txBox="1"/>
          <p:nvPr/>
        </p:nvSpPr>
        <p:spPr>
          <a:xfrm>
            <a:off x="24593038" y="4862286"/>
            <a:ext cx="264495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Ciam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552573-CB13-CE8F-AB5D-1AD39C6AA1D0}"/>
              </a:ext>
            </a:extLst>
          </p:cNvPr>
          <p:cNvSpPr txBox="1"/>
          <p:nvPr/>
        </p:nvSpPr>
        <p:spPr>
          <a:xfrm>
            <a:off x="19744720" y="3846147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066CC9-979A-6113-8269-10169C68DE44}"/>
              </a:ext>
            </a:extLst>
          </p:cNvPr>
          <p:cNvSpPr txBox="1"/>
          <p:nvPr/>
        </p:nvSpPr>
        <p:spPr>
          <a:xfrm>
            <a:off x="12706697" y="5354729"/>
            <a:ext cx="22217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373056-3B1C-65E6-5026-B640B838D87B}"/>
              </a:ext>
            </a:extLst>
          </p:cNvPr>
          <p:cNvSpPr txBox="1"/>
          <p:nvPr/>
        </p:nvSpPr>
        <p:spPr>
          <a:xfrm>
            <a:off x="6340906" y="5023626"/>
            <a:ext cx="17777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CB6DA2-DF5E-1254-9039-1C9C4625DC5E}"/>
              </a:ext>
            </a:extLst>
          </p:cNvPr>
          <p:cNvSpPr txBox="1"/>
          <p:nvPr/>
        </p:nvSpPr>
        <p:spPr>
          <a:xfrm>
            <a:off x="1343958" y="4306650"/>
            <a:ext cx="19139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Choi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4887D9-33F9-3011-4F7A-D52A88971747}"/>
              </a:ext>
            </a:extLst>
          </p:cNvPr>
          <p:cNvSpPr txBox="1"/>
          <p:nvPr/>
        </p:nvSpPr>
        <p:spPr>
          <a:xfrm>
            <a:off x="5278860" y="3095653"/>
            <a:ext cx="34400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C09F15-BBE1-87AE-9C03-2185785DDADC}"/>
              </a:ext>
            </a:extLst>
          </p:cNvPr>
          <p:cNvSpPr txBox="1"/>
          <p:nvPr/>
        </p:nvSpPr>
        <p:spPr>
          <a:xfrm>
            <a:off x="8836783" y="570289"/>
            <a:ext cx="20277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Chua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530378-7EB5-7432-9F70-21A65C976881}"/>
              </a:ext>
            </a:extLst>
          </p:cNvPr>
          <p:cNvSpPr txBox="1"/>
          <p:nvPr/>
        </p:nvSpPr>
        <p:spPr>
          <a:xfrm>
            <a:off x="20046794" y="396788"/>
            <a:ext cx="32220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“Plain of Reeds”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1EBF2-ABFA-EE35-4B4B-9B8424D8134F}"/>
              </a:ext>
            </a:extLst>
          </p:cNvPr>
          <p:cNvSpPr txBox="1"/>
          <p:nvPr/>
        </p:nvSpPr>
        <p:spPr>
          <a:xfrm rot="1540543">
            <a:off x="17150836" y="1698674"/>
            <a:ext cx="359553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My Tho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00C7D-D578-3D75-C716-FA0AAA701DD3}"/>
              </a:ext>
            </a:extLst>
          </p:cNvPr>
          <p:cNvSpPr txBox="1"/>
          <p:nvPr/>
        </p:nvSpPr>
        <p:spPr>
          <a:xfrm>
            <a:off x="12491894" y="0"/>
            <a:ext cx="24365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AD153-15B7-C781-0B5B-08464F460EBD}"/>
              </a:ext>
            </a:extLst>
          </p:cNvPr>
          <p:cNvSpPr txBox="1"/>
          <p:nvPr/>
        </p:nvSpPr>
        <p:spPr>
          <a:xfrm rot="16200000">
            <a:off x="10762188" y="7294278"/>
            <a:ext cx="2322752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Ba Ky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19508F-6A4B-3E83-6149-F203C2B7E3C4}"/>
              </a:ext>
            </a:extLst>
          </p:cNvPr>
          <p:cNvSpPr txBox="1"/>
          <p:nvPr/>
        </p:nvSpPr>
        <p:spPr>
          <a:xfrm rot="416768">
            <a:off x="9996084" y="9074270"/>
            <a:ext cx="2893421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</a:t>
            </a:r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5B4278-D13B-4404-E1B1-E7DD7E6EA603}"/>
              </a:ext>
            </a:extLst>
          </p:cNvPr>
          <p:cNvSpPr txBox="1"/>
          <p:nvPr/>
        </p:nvSpPr>
        <p:spPr>
          <a:xfrm rot="20881587">
            <a:off x="14959225" y="12603351"/>
            <a:ext cx="1867499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Sau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F74F78-EDEE-A7A1-EF40-EAD67AA003D3}"/>
              </a:ext>
            </a:extLst>
          </p:cNvPr>
          <p:cNvGrpSpPr/>
          <p:nvPr/>
        </p:nvGrpSpPr>
        <p:grpSpPr>
          <a:xfrm>
            <a:off x="13720352" y="4494792"/>
            <a:ext cx="1275496" cy="1039528"/>
            <a:chOff x="7842779" y="11228139"/>
            <a:chExt cx="1275496" cy="103952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888F380-C10F-3D6C-A947-D8B9B247C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42779" y="11228139"/>
              <a:ext cx="822960" cy="103952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7FCF826-043A-D7CD-DE73-1C570BC47F0F}"/>
                </a:ext>
              </a:extLst>
            </p:cNvPr>
            <p:cNvSpPr txBox="1"/>
            <p:nvPr/>
          </p:nvSpPr>
          <p:spPr>
            <a:xfrm>
              <a:off x="8674884" y="11713669"/>
              <a:ext cx="44339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1</a:t>
              </a:r>
            </a:p>
            <a:p>
              <a:r>
                <a:rPr lang="en-US" b="1" dirty="0"/>
                <a:t>514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34BE8A6-1C73-C2EE-0635-29D2B8BE06E1}"/>
              </a:ext>
            </a:extLst>
          </p:cNvPr>
          <p:cNvGrpSpPr/>
          <p:nvPr/>
        </p:nvGrpSpPr>
        <p:grpSpPr>
          <a:xfrm>
            <a:off x="16206377" y="7806431"/>
            <a:ext cx="1491901" cy="971851"/>
            <a:chOff x="13720352" y="5765827"/>
            <a:chExt cx="1491901" cy="97185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364208F-EB06-7058-20E8-DF4296EF1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0352" y="5765827"/>
              <a:ext cx="822960" cy="9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E7C617C-83BC-C7DC-4936-E38400829B0C}"/>
                </a:ext>
              </a:extLst>
            </p:cNvPr>
            <p:cNvSpPr txBox="1"/>
            <p:nvPr/>
          </p:nvSpPr>
          <p:spPr>
            <a:xfrm>
              <a:off x="14552457" y="6179274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PLT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BB2FEC-2E22-9EA3-3C26-6AE2F074B6B2}"/>
              </a:ext>
            </a:extLst>
          </p:cNvPr>
          <p:cNvGrpSpPr/>
          <p:nvPr/>
        </p:nvGrpSpPr>
        <p:grpSpPr>
          <a:xfrm>
            <a:off x="15115913" y="8780994"/>
            <a:ext cx="1491901" cy="971851"/>
            <a:chOff x="13720352" y="5765827"/>
            <a:chExt cx="1491901" cy="971851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DA3D0108-79EE-B01F-B43E-F45D5ACB1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0352" y="5765827"/>
              <a:ext cx="822960" cy="9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3548747-6D84-0328-2B7C-FD85FB394F62}"/>
                </a:ext>
              </a:extLst>
            </p:cNvPr>
            <p:cNvSpPr txBox="1"/>
            <p:nvPr/>
          </p:nvSpPr>
          <p:spPr>
            <a:xfrm>
              <a:off x="14552457" y="6179274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PLT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E87F3FD-EF26-D068-01ED-D5685A1855AA}"/>
              </a:ext>
            </a:extLst>
          </p:cNvPr>
          <p:cNvGrpSpPr/>
          <p:nvPr/>
        </p:nvGrpSpPr>
        <p:grpSpPr>
          <a:xfrm>
            <a:off x="15546581" y="6242020"/>
            <a:ext cx="1482756" cy="971851"/>
            <a:chOff x="17172840" y="6468457"/>
            <a:chExt cx="1482756" cy="971851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37A887D-BDEC-1C59-9527-474733E0D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72840" y="6468457"/>
              <a:ext cx="822960" cy="97185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A47BEEA-4311-D381-B303-BAFE800F1A16}"/>
                </a:ext>
              </a:extLst>
            </p:cNvPr>
            <p:cNvSpPr txBox="1"/>
            <p:nvPr/>
          </p:nvSpPr>
          <p:spPr>
            <a:xfrm>
              <a:off x="17995800" y="6886310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SXN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40AB4CD-E4FD-B2FA-492D-3D5C3F8792C0}"/>
              </a:ext>
            </a:extLst>
          </p:cNvPr>
          <p:cNvGrpSpPr/>
          <p:nvPr/>
        </p:nvGrpSpPr>
        <p:grpSpPr>
          <a:xfrm>
            <a:off x="900709" y="7631888"/>
            <a:ext cx="1512802" cy="1104962"/>
            <a:chOff x="15632347" y="14795675"/>
            <a:chExt cx="1512802" cy="1104962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A61EEF12-92AA-5CC3-D789-951877A21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F03C05B-DDBE-0050-5CD9-04749148CA89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C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0BD9B81-0019-DBD2-96C9-130D09816550}"/>
              </a:ext>
            </a:extLst>
          </p:cNvPr>
          <p:cNvGrpSpPr/>
          <p:nvPr/>
        </p:nvGrpSpPr>
        <p:grpSpPr>
          <a:xfrm>
            <a:off x="219043" y="204576"/>
            <a:ext cx="7315200" cy="3200400"/>
            <a:chOff x="219043" y="204576"/>
            <a:chExt cx="7315200" cy="320040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326B2F-6703-CFDC-DF2A-0116E5AF574E}"/>
                </a:ext>
              </a:extLst>
            </p:cNvPr>
            <p:cNvSpPr txBox="1"/>
            <p:nvPr/>
          </p:nvSpPr>
          <p:spPr>
            <a:xfrm>
              <a:off x="1519058" y="2171368"/>
              <a:ext cx="298318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Lang Bien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3309DF2-9234-8CD1-CEF2-A5B821AF1D07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32C8F38-9028-EA49-921A-5185725B3C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6" name="Picture 8" descr="I:\CSI Crest Medium.jpg">
                <a:extLst>
                  <a:ext uri="{FF2B5EF4-FFF2-40B4-BE49-F238E27FC236}">
                    <a16:creationId xmlns:a16="http://schemas.microsoft.com/office/drawing/2014/main" id="{10BF2653-0EC3-D2C9-7938-AF3E447930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DEB789A-634C-E4EB-8945-1818FED5E469}"/>
                  </a:ext>
                </a:extLst>
              </p:cNvPr>
              <p:cNvGrpSpPr/>
              <p:nvPr/>
            </p:nvGrpSpPr>
            <p:grpSpPr>
              <a:xfrm>
                <a:off x="26521828" y="233120"/>
                <a:ext cx="702807" cy="997528"/>
                <a:chOff x="26491348" y="316940"/>
                <a:chExt cx="702807" cy="997528"/>
              </a:xfrm>
            </p:grpSpPr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F9FEEE9E-C132-C8D1-8B65-65E1F5453206}"/>
                    </a:ext>
                  </a:extLst>
                </p:cNvPr>
                <p:cNvSpPr txBox="1"/>
                <p:nvPr/>
              </p:nvSpPr>
              <p:spPr bwMode="auto">
                <a:xfrm>
                  <a:off x="26603929" y="434578"/>
                  <a:ext cx="590226" cy="83099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81FFB9D9-7184-0B8E-F919-D605859BFD7F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6491348" y="316940"/>
                  <a:ext cx="15469" cy="997528"/>
                </a:xfrm>
                <a:prstGeom prst="straightConnector1">
                  <a:avLst/>
                </a:prstGeom>
                <a:ln w="92075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7E31E20-F8B4-A850-2C2E-2084BB1336F2}"/>
                </a:ext>
              </a:extLst>
            </p:cNvPr>
            <p:cNvSpPr txBox="1"/>
            <p:nvPr/>
          </p:nvSpPr>
          <p:spPr>
            <a:xfrm>
              <a:off x="1349116" y="329604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3D. 2 JAN 63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1100-1200 </a:t>
              </a:r>
            </a:p>
          </p:txBody>
        </p:sp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437596C3-1706-03C3-163D-31BB08211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57343" y="2412732"/>
              <a:ext cx="4533900" cy="28575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BBAB3AC-9F1B-D508-AACD-A9750663ABCF}"/>
                </a:ext>
              </a:extLst>
            </p:cNvPr>
            <p:cNvSpPr txBox="1"/>
            <p:nvPr/>
          </p:nvSpPr>
          <p:spPr>
            <a:xfrm>
              <a:off x="3180260" y="1820833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1BA15AF-D4C8-3019-0BC0-24F3E4F4958A}"/>
                </a:ext>
              </a:extLst>
            </p:cNvPr>
            <p:cNvSpPr txBox="1"/>
            <p:nvPr/>
          </p:nvSpPr>
          <p:spPr>
            <a:xfrm>
              <a:off x="3718924" y="1820833"/>
              <a:ext cx="8098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500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D02A525-C8D2-C2E1-98A1-FB3EC9F4BE01}"/>
                </a:ext>
              </a:extLst>
            </p:cNvPr>
            <p:cNvSpPr txBox="1"/>
            <p:nvPr/>
          </p:nvSpPr>
          <p:spPr>
            <a:xfrm>
              <a:off x="1359081" y="1828807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1000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379B887-F55D-2A6E-37AB-628C8DB3A031}"/>
                </a:ext>
              </a:extLst>
            </p:cNvPr>
            <p:cNvSpPr txBox="1"/>
            <p:nvPr/>
          </p:nvSpPr>
          <p:spPr>
            <a:xfrm>
              <a:off x="3180260" y="269645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847C055-62FE-1D7D-D5C3-9F5DE3E1AB54}"/>
                </a:ext>
              </a:extLst>
            </p:cNvPr>
            <p:cNvSpPr txBox="1"/>
            <p:nvPr/>
          </p:nvSpPr>
          <p:spPr>
            <a:xfrm>
              <a:off x="1660815" y="270560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AB834A1-5F73-A222-4622-264188E1EAF6}"/>
                </a:ext>
              </a:extLst>
            </p:cNvPr>
            <p:cNvSpPr txBox="1"/>
            <p:nvPr/>
          </p:nvSpPr>
          <p:spPr>
            <a:xfrm>
              <a:off x="4671548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0898C5F-A917-CC92-DDAC-05DD0389274C}"/>
                </a:ext>
              </a:extLst>
            </p:cNvPr>
            <p:cNvSpPr txBox="1"/>
            <p:nvPr/>
          </p:nvSpPr>
          <p:spPr>
            <a:xfrm>
              <a:off x="6191766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1E9BC81-C34B-3A46-75B7-7419D2ED431F}"/>
                </a:ext>
              </a:extLst>
            </p:cNvPr>
            <p:cNvSpPr txBox="1"/>
            <p:nvPr/>
          </p:nvSpPr>
          <p:spPr>
            <a:xfrm>
              <a:off x="5879180" y="1816919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2000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6374A33-405D-B76A-3E34-D77342ED8843}"/>
                </a:ext>
              </a:extLst>
            </p:cNvPr>
            <p:cNvSpPr txBox="1"/>
            <p:nvPr/>
          </p:nvSpPr>
          <p:spPr>
            <a:xfrm>
              <a:off x="483683" y="1831329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m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3B545C9-0451-75CD-F315-84569124EBFE}"/>
                </a:ext>
              </a:extLst>
            </p:cNvPr>
            <p:cNvSpPr txBox="1"/>
            <p:nvPr/>
          </p:nvSpPr>
          <p:spPr>
            <a:xfrm>
              <a:off x="460484" y="2707656"/>
              <a:ext cx="7152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km</a:t>
              </a: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38779486-DB4B-8E4A-103B-9BD69E4746AA}"/>
              </a:ext>
            </a:extLst>
          </p:cNvPr>
          <p:cNvGrpSpPr/>
          <p:nvPr/>
        </p:nvGrpSpPr>
        <p:grpSpPr>
          <a:xfrm>
            <a:off x="11388650" y="6434711"/>
            <a:ext cx="1205410" cy="1101929"/>
            <a:chOff x="8197857" y="10895172"/>
            <a:chExt cx="1205410" cy="1101929"/>
          </a:xfrm>
        </p:grpSpPr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9D30F568-2C81-0E8F-9DAB-044B34AF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97857" y="10895172"/>
              <a:ext cx="822960" cy="1101929"/>
            </a:xfrm>
            <a:prstGeom prst="rect">
              <a:avLst/>
            </a:prstGeom>
          </p:spPr>
        </p:pic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173C5E40-7147-7491-8CED-1B4BD72C8DED}"/>
                </a:ext>
              </a:extLst>
            </p:cNvPr>
            <p:cNvSpPr txBox="1"/>
            <p:nvPr/>
          </p:nvSpPr>
          <p:spPr>
            <a:xfrm>
              <a:off x="9006363" y="11437392"/>
              <a:ext cx="39690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4-2</a:t>
              </a:r>
            </a:p>
            <a:p>
              <a:r>
                <a:rPr lang="en-US" b="1" dirty="0"/>
                <a:t>IV</a:t>
              </a:r>
            </a:p>
          </p:txBody>
        </p:sp>
      </p:grp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5011DB3D-683B-2B60-4A3E-D779B788E2E5}"/>
              </a:ext>
            </a:extLst>
          </p:cNvPr>
          <p:cNvGrpSpPr/>
          <p:nvPr/>
        </p:nvGrpSpPr>
        <p:grpSpPr>
          <a:xfrm>
            <a:off x="15696786" y="9465891"/>
            <a:ext cx="1512802" cy="1104962"/>
            <a:chOff x="15632347" y="14795675"/>
            <a:chExt cx="1512802" cy="1104962"/>
          </a:xfrm>
        </p:grpSpPr>
        <p:pic>
          <p:nvPicPr>
            <p:cNvPr id="1055" name="Picture 1054">
              <a:extLst>
                <a:ext uri="{FF2B5EF4-FFF2-40B4-BE49-F238E27FC236}">
                  <a16:creationId xmlns:a16="http://schemas.microsoft.com/office/drawing/2014/main" id="{F177A655-6E50-ECA6-A59B-1C0650886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56" name="TextBox 1055">
              <a:extLst>
                <a:ext uri="{FF2B5EF4-FFF2-40B4-BE49-F238E27FC236}">
                  <a16:creationId xmlns:a16="http://schemas.microsoft.com/office/drawing/2014/main" id="{73C8EED5-C39F-32B3-1F11-99F1D1FCF7E4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A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C5840E86-6826-4476-65CD-295F4499A7E8}"/>
              </a:ext>
            </a:extLst>
          </p:cNvPr>
          <p:cNvGrpSpPr/>
          <p:nvPr/>
        </p:nvGrpSpPr>
        <p:grpSpPr>
          <a:xfrm>
            <a:off x="13829792" y="9529191"/>
            <a:ext cx="1512802" cy="1104962"/>
            <a:chOff x="15632347" y="14795675"/>
            <a:chExt cx="1512802" cy="1104962"/>
          </a:xfrm>
        </p:grpSpPr>
        <p:pic>
          <p:nvPicPr>
            <p:cNvPr id="1058" name="Picture 1057">
              <a:extLst>
                <a:ext uri="{FF2B5EF4-FFF2-40B4-BE49-F238E27FC236}">
                  <a16:creationId xmlns:a16="http://schemas.microsoft.com/office/drawing/2014/main" id="{386180EA-09A2-0DF4-518A-1F1864E0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AF06B3DF-54D7-4CE8-197C-0AE8694630AF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B</a:t>
              </a:r>
            </a:p>
            <a:p>
              <a:r>
                <a:rPr lang="en-US" b="1" dirty="0"/>
                <a:t>17/CG</a:t>
              </a:r>
            </a:p>
          </p:txBody>
        </p: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E65FE394-07EA-E964-80AC-E35A79D0A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16" y="7919094"/>
            <a:ext cx="457200" cy="61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DDFC4A1-B428-0032-2F39-34EC1F396E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68125" y="8070259"/>
            <a:ext cx="457200" cy="61218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7E116EC-B7D2-D675-7ED7-09E4C05BBA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669159" y="2416505"/>
            <a:ext cx="457200" cy="61218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E475062-C7D2-2DD9-C509-3E20E5404B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579365" y="8073326"/>
            <a:ext cx="457200" cy="5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77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elicopter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F3C28E30-EFD0-A8AA-D828-B2A62672E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616" y="0"/>
            <a:ext cx="28929232" cy="1828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429" y="0"/>
            <a:ext cx="27425142" cy="18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6814E5-E088-63C0-966C-39A1773CD7A8}"/>
              </a:ext>
            </a:extLst>
          </p:cNvPr>
          <p:cNvSpPr txBox="1"/>
          <p:nvPr/>
        </p:nvSpPr>
        <p:spPr>
          <a:xfrm>
            <a:off x="8560908" y="1805354"/>
            <a:ext cx="10310195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STAND 4: FIGHTING THE ENEMY</a:t>
            </a:r>
          </a:p>
        </p:txBody>
      </p:sp>
    </p:spTree>
    <p:extLst>
      <p:ext uri="{BB962C8B-B14F-4D97-AF65-F5344CB8AC3E}">
        <p14:creationId xmlns:p14="http://schemas.microsoft.com/office/powerpoint/2010/main" val="337324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FF9D5-5126-BAB5-FA9C-3D42FD2DF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950" y="1828800"/>
            <a:ext cx="23660100" cy="146431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Stand 1: Strategic/Operational Environment</a:t>
            </a:r>
          </a:p>
          <a:p>
            <a:pPr marL="0" indent="0">
              <a:buNone/>
            </a:pPr>
            <a:r>
              <a:rPr lang="en-US" dirty="0"/>
              <a:t>Stand 2: Operational and Tactical Situation</a:t>
            </a:r>
          </a:p>
          <a:p>
            <a:pPr marL="0" indent="0">
              <a:buNone/>
            </a:pPr>
            <a:r>
              <a:rPr lang="en-US" dirty="0"/>
              <a:t>Stand 3: Ap Bac – Fighting the Plan</a:t>
            </a:r>
          </a:p>
          <a:p>
            <a:pPr marL="0" indent="0">
              <a:buNone/>
            </a:pPr>
            <a:r>
              <a:rPr lang="en-US" dirty="0"/>
              <a:t>Stand 4: Ap Bac – Fighting the Enemy</a:t>
            </a:r>
          </a:p>
          <a:p>
            <a:pPr marL="0" indent="0">
              <a:buNone/>
            </a:pPr>
            <a:r>
              <a:rPr lang="en-US" dirty="0"/>
              <a:t>Stand 5: Aftermath, Misconceptions, and Significance</a:t>
            </a:r>
          </a:p>
        </p:txBody>
      </p:sp>
    </p:spTree>
    <p:extLst>
      <p:ext uri="{BB962C8B-B14F-4D97-AF65-F5344CB8AC3E}">
        <p14:creationId xmlns:p14="http://schemas.microsoft.com/office/powerpoint/2010/main" val="3222009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C3067F64-7DF8-B25C-3B28-B4010567201F}"/>
              </a:ext>
            </a:extLst>
          </p:cNvPr>
          <p:cNvGrpSpPr/>
          <p:nvPr/>
        </p:nvGrpSpPr>
        <p:grpSpPr>
          <a:xfrm>
            <a:off x="13452073" y="1453720"/>
            <a:ext cx="1275876" cy="1101929"/>
            <a:chOff x="13658844" y="435504"/>
            <a:chExt cx="1275876" cy="1101929"/>
          </a:xfrm>
        </p:grpSpPr>
        <p:pic>
          <p:nvPicPr>
            <p:cNvPr id="1061" name="Picture 1060">
              <a:extLst>
                <a:ext uri="{FF2B5EF4-FFF2-40B4-BE49-F238E27FC236}">
                  <a16:creationId xmlns:a16="http://schemas.microsoft.com/office/drawing/2014/main" id="{39AD938B-E3E8-5C13-8481-85F7D2C77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58844" y="435504"/>
              <a:ext cx="822960" cy="1101929"/>
            </a:xfrm>
            <a:prstGeom prst="rect">
              <a:avLst/>
            </a:prstGeom>
          </p:spPr>
        </p:pic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69AE91D0-D3EE-2156-4FA8-7873A0B5BC3C}"/>
                </a:ext>
              </a:extLst>
            </p:cNvPr>
            <p:cNvSpPr txBox="1"/>
            <p:nvPr/>
          </p:nvSpPr>
          <p:spPr>
            <a:xfrm>
              <a:off x="14491329" y="957142"/>
              <a:ext cx="44339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352</a:t>
              </a:r>
            </a:p>
            <a:p>
              <a:r>
                <a:rPr lang="en-US" b="1" dirty="0"/>
                <a:t>IV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A416BD9-A522-6710-BB18-23ADFD567A01}"/>
              </a:ext>
            </a:extLst>
          </p:cNvPr>
          <p:cNvSpPr txBox="1"/>
          <p:nvPr/>
        </p:nvSpPr>
        <p:spPr>
          <a:xfrm>
            <a:off x="14679783" y="8146964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Bac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234BE16-16E5-160B-A9D1-33B6F38DCF8E}"/>
              </a:ext>
            </a:extLst>
          </p:cNvPr>
          <p:cNvGrpSpPr/>
          <p:nvPr/>
        </p:nvGrpSpPr>
        <p:grpSpPr>
          <a:xfrm>
            <a:off x="14728336" y="7840235"/>
            <a:ext cx="1587266" cy="1101929"/>
            <a:chOff x="16469717" y="10340302"/>
            <a:chExt cx="1587266" cy="110192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CBB1ED5-2DD1-4853-DBE0-06AE3F173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69717" y="10340302"/>
              <a:ext cx="822960" cy="1101929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84CD68-555B-91F4-A3C8-9880D31251EA}"/>
                </a:ext>
              </a:extLst>
            </p:cNvPr>
            <p:cNvSpPr txBox="1"/>
            <p:nvPr/>
          </p:nvSpPr>
          <p:spPr>
            <a:xfrm>
              <a:off x="17291389" y="10873565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1/1-11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F74F78-EDEE-A7A1-EF40-EAD67AA003D3}"/>
              </a:ext>
            </a:extLst>
          </p:cNvPr>
          <p:cNvGrpSpPr/>
          <p:nvPr/>
        </p:nvGrpSpPr>
        <p:grpSpPr>
          <a:xfrm>
            <a:off x="13720352" y="4494792"/>
            <a:ext cx="1275496" cy="1039528"/>
            <a:chOff x="7842779" y="11228139"/>
            <a:chExt cx="1275496" cy="103952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888F380-C10F-3D6C-A947-D8B9B247C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2779" y="11228139"/>
              <a:ext cx="822960" cy="103952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7FCF826-043A-D7CD-DE73-1C570BC47F0F}"/>
                </a:ext>
              </a:extLst>
            </p:cNvPr>
            <p:cNvSpPr txBox="1"/>
            <p:nvPr/>
          </p:nvSpPr>
          <p:spPr>
            <a:xfrm>
              <a:off x="8674884" y="11713669"/>
              <a:ext cx="44339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1</a:t>
              </a:r>
            </a:p>
            <a:p>
              <a:r>
                <a:rPr lang="en-US" b="1" dirty="0"/>
                <a:t>514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85F196-2DC0-46EB-7871-D3F4306F12C0}"/>
              </a:ext>
            </a:extLst>
          </p:cNvPr>
          <p:cNvGrpSpPr/>
          <p:nvPr/>
        </p:nvGrpSpPr>
        <p:grpSpPr>
          <a:xfrm>
            <a:off x="15417705" y="3743782"/>
            <a:ext cx="1577344" cy="1107399"/>
            <a:chOff x="12038845" y="2714975"/>
            <a:chExt cx="1577344" cy="1107399"/>
          </a:xfrm>
        </p:grpSpPr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79C2CF22-E963-3014-80EE-6323DE05B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8845" y="2714975"/>
              <a:ext cx="822960" cy="110192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0252973-BDB8-BD01-B9FE-E0C2600FCAE0}"/>
                </a:ext>
              </a:extLst>
            </p:cNvPr>
            <p:cNvSpPr txBox="1"/>
            <p:nvPr/>
          </p:nvSpPr>
          <p:spPr>
            <a:xfrm>
              <a:off x="12850595" y="3268376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3/2-11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sp>
        <p:nvSpPr>
          <p:cNvPr id="1052" name="TextBox 1051">
            <a:extLst>
              <a:ext uri="{FF2B5EF4-FFF2-40B4-BE49-F238E27FC236}">
                <a16:creationId xmlns:a16="http://schemas.microsoft.com/office/drawing/2014/main" id="{F8AE9BF2-E8BA-B0F5-B01F-E3B3D34E5811}"/>
              </a:ext>
            </a:extLst>
          </p:cNvPr>
          <p:cNvSpPr txBox="1"/>
          <p:nvPr/>
        </p:nvSpPr>
        <p:spPr>
          <a:xfrm rot="3753498">
            <a:off x="15815712" y="7409876"/>
            <a:ext cx="2410916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Luong</a:t>
            </a:r>
          </a:p>
        </p:txBody>
      </p: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D43A93DA-7DA2-709F-A89D-66E4B9D9791A}"/>
              </a:ext>
            </a:extLst>
          </p:cNvPr>
          <p:cNvGrpSpPr/>
          <p:nvPr/>
        </p:nvGrpSpPr>
        <p:grpSpPr>
          <a:xfrm>
            <a:off x="13739727" y="3422181"/>
            <a:ext cx="1577344" cy="1107399"/>
            <a:chOff x="12038845" y="2714975"/>
            <a:chExt cx="1577344" cy="1107399"/>
          </a:xfrm>
        </p:grpSpPr>
        <p:pic>
          <p:nvPicPr>
            <p:cNvPr id="1047" name="Picture 6">
              <a:extLst>
                <a:ext uri="{FF2B5EF4-FFF2-40B4-BE49-F238E27FC236}">
                  <a16:creationId xmlns:a16="http://schemas.microsoft.com/office/drawing/2014/main" id="{CED728C5-F5E1-8367-07FA-7D6369FFBC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8845" y="2714975"/>
              <a:ext cx="822960" cy="110192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0BB40A90-6514-4F23-442C-F652655F22AD}"/>
                </a:ext>
              </a:extLst>
            </p:cNvPr>
            <p:cNvSpPr txBox="1"/>
            <p:nvPr/>
          </p:nvSpPr>
          <p:spPr>
            <a:xfrm>
              <a:off x="12850595" y="3268376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2/2-11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85F956B-8CCF-662E-6414-468153993064}"/>
              </a:ext>
            </a:extLst>
          </p:cNvPr>
          <p:cNvSpPr txBox="1"/>
          <p:nvPr/>
        </p:nvSpPr>
        <p:spPr>
          <a:xfrm>
            <a:off x="170561" y="17237302"/>
            <a:ext cx="234679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Kiem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FFF0F-A8E7-B2C0-4E18-AD483508719F}"/>
              </a:ext>
            </a:extLst>
          </p:cNvPr>
          <p:cNvSpPr txBox="1"/>
          <p:nvPr/>
        </p:nvSpPr>
        <p:spPr>
          <a:xfrm>
            <a:off x="285175" y="15689193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6810A-FB8D-AA16-185E-EDB5A8BD26A3}"/>
              </a:ext>
            </a:extLst>
          </p:cNvPr>
          <p:cNvSpPr txBox="1"/>
          <p:nvPr/>
        </p:nvSpPr>
        <p:spPr>
          <a:xfrm>
            <a:off x="3910932" y="14704307"/>
            <a:ext cx="187468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16498-A840-268C-96E7-8169F6E9A463}"/>
              </a:ext>
            </a:extLst>
          </p:cNvPr>
          <p:cNvSpPr txBox="1"/>
          <p:nvPr/>
        </p:nvSpPr>
        <p:spPr>
          <a:xfrm>
            <a:off x="5934544" y="14977616"/>
            <a:ext cx="257121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Thuan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3CA8B-6EE5-F006-07C3-C2A267692331}"/>
              </a:ext>
            </a:extLst>
          </p:cNvPr>
          <p:cNvSpPr txBox="1"/>
          <p:nvPr/>
        </p:nvSpPr>
        <p:spPr>
          <a:xfrm>
            <a:off x="7379930" y="17237301"/>
            <a:ext cx="245881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Trinh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8A5077-DB48-0FCD-19D4-07A5F1527D7F}"/>
              </a:ext>
            </a:extLst>
          </p:cNvPr>
          <p:cNvSpPr txBox="1"/>
          <p:nvPr/>
        </p:nvSpPr>
        <p:spPr>
          <a:xfrm>
            <a:off x="8118637" y="14508693"/>
            <a:ext cx="27459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Phong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0C3DB-960E-1338-7F8F-AB28ABFE3A7B}"/>
              </a:ext>
            </a:extLst>
          </p:cNvPr>
          <p:cNvSpPr txBox="1"/>
          <p:nvPr/>
        </p:nvSpPr>
        <p:spPr>
          <a:xfrm>
            <a:off x="7845764" y="13613312"/>
            <a:ext cx="269945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8B22D-7493-D740-3FA8-4F76128B405C}"/>
              </a:ext>
            </a:extLst>
          </p:cNvPr>
          <p:cNvSpPr txBox="1"/>
          <p:nvPr/>
        </p:nvSpPr>
        <p:spPr>
          <a:xfrm>
            <a:off x="4254597" y="13405079"/>
            <a:ext cx="19572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DBB79-0D49-C42E-E81A-1B94B7AB088E}"/>
              </a:ext>
            </a:extLst>
          </p:cNvPr>
          <p:cNvSpPr txBox="1"/>
          <p:nvPr/>
        </p:nvSpPr>
        <p:spPr>
          <a:xfrm>
            <a:off x="8943224" y="15704669"/>
            <a:ext cx="268503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Thanh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CD1D2-5E38-5951-B602-8186F6872ACD}"/>
              </a:ext>
            </a:extLst>
          </p:cNvPr>
          <p:cNvSpPr txBox="1"/>
          <p:nvPr/>
        </p:nvSpPr>
        <p:spPr>
          <a:xfrm>
            <a:off x="15150790" y="17288571"/>
            <a:ext cx="157094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4F911-D539-886C-ADA1-389066D379EF}"/>
              </a:ext>
            </a:extLst>
          </p:cNvPr>
          <p:cNvSpPr txBox="1"/>
          <p:nvPr/>
        </p:nvSpPr>
        <p:spPr>
          <a:xfrm>
            <a:off x="14652124" y="16197112"/>
            <a:ext cx="188833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Thuan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1568C5-240E-7116-59B8-1A14AE32C093}"/>
              </a:ext>
            </a:extLst>
          </p:cNvPr>
          <p:cNvSpPr txBox="1"/>
          <p:nvPr/>
        </p:nvSpPr>
        <p:spPr>
          <a:xfrm>
            <a:off x="17055019" y="16181636"/>
            <a:ext cx="15709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Giua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F4A16-82FE-6FC9-8B7D-DD232E7F5234}"/>
              </a:ext>
            </a:extLst>
          </p:cNvPr>
          <p:cNvSpPr txBox="1"/>
          <p:nvPr/>
        </p:nvSpPr>
        <p:spPr>
          <a:xfrm>
            <a:off x="17172840" y="16991079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ADC3DA-0C7C-DA9E-4C9A-2FB758DD0917}"/>
              </a:ext>
            </a:extLst>
          </p:cNvPr>
          <p:cNvSpPr txBox="1"/>
          <p:nvPr/>
        </p:nvSpPr>
        <p:spPr>
          <a:xfrm>
            <a:off x="20863478" y="15935414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Dong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53C226-210E-C8A1-CD82-2181CD23B701}"/>
              </a:ext>
            </a:extLst>
          </p:cNvPr>
          <p:cNvSpPr txBox="1"/>
          <p:nvPr/>
        </p:nvSpPr>
        <p:spPr>
          <a:xfrm>
            <a:off x="20050130" y="17483522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7177C5-EBB8-7219-0A49-236860681974}"/>
              </a:ext>
            </a:extLst>
          </p:cNvPr>
          <p:cNvSpPr txBox="1"/>
          <p:nvPr/>
        </p:nvSpPr>
        <p:spPr>
          <a:xfrm>
            <a:off x="18845532" y="15958469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C9E10A-CAF2-43C6-F10C-F84964AE30D7}"/>
              </a:ext>
            </a:extLst>
          </p:cNvPr>
          <p:cNvSpPr txBox="1"/>
          <p:nvPr/>
        </p:nvSpPr>
        <p:spPr>
          <a:xfrm>
            <a:off x="25439616" y="17410326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5DC563-D2B7-89BE-0CFA-B49DA8C8DD49}"/>
              </a:ext>
            </a:extLst>
          </p:cNvPr>
          <p:cNvSpPr txBox="1"/>
          <p:nvPr/>
        </p:nvSpPr>
        <p:spPr>
          <a:xfrm>
            <a:off x="22570677" y="12978498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FD051-2F1F-87FA-E8CF-0B6BC536F419}"/>
              </a:ext>
            </a:extLst>
          </p:cNvPr>
          <p:cNvSpPr txBox="1"/>
          <p:nvPr/>
        </p:nvSpPr>
        <p:spPr>
          <a:xfrm>
            <a:off x="23151765" y="11446137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Hung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A8237F-14A6-06FF-2372-425B32C6E8B0}"/>
              </a:ext>
            </a:extLst>
          </p:cNvPr>
          <p:cNvSpPr txBox="1"/>
          <p:nvPr/>
        </p:nvSpPr>
        <p:spPr>
          <a:xfrm>
            <a:off x="19976258" y="12486055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31800C-49B1-7E23-8639-C4D52E15E1FA}"/>
              </a:ext>
            </a:extLst>
          </p:cNvPr>
          <p:cNvSpPr txBox="1"/>
          <p:nvPr/>
        </p:nvSpPr>
        <p:spPr>
          <a:xfrm>
            <a:off x="15156085" y="11552709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CC45D0-6C75-FC60-8097-DF49E2A8EA0D}"/>
              </a:ext>
            </a:extLst>
          </p:cNvPr>
          <p:cNvSpPr txBox="1"/>
          <p:nvPr/>
        </p:nvSpPr>
        <p:spPr>
          <a:xfrm>
            <a:off x="15082661" y="10883870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Bung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06170D-9C5D-1BDF-6588-9119D5B5C04C}"/>
              </a:ext>
            </a:extLst>
          </p:cNvPr>
          <p:cNvSpPr txBox="1"/>
          <p:nvPr/>
        </p:nvSpPr>
        <p:spPr>
          <a:xfrm>
            <a:off x="13404003" y="12988810"/>
            <a:ext cx="152445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Thoi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23B6D8-2988-7DDA-3024-0CC544ACDBD0}"/>
              </a:ext>
            </a:extLst>
          </p:cNvPr>
          <p:cNvSpPr txBox="1"/>
          <p:nvPr/>
        </p:nvSpPr>
        <p:spPr>
          <a:xfrm>
            <a:off x="12275916" y="11798930"/>
            <a:ext cx="245900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 Hoa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A3082E-3777-7681-62DD-7DCDDB9506E7}"/>
              </a:ext>
            </a:extLst>
          </p:cNvPr>
          <p:cNvSpPr txBox="1"/>
          <p:nvPr/>
        </p:nvSpPr>
        <p:spPr>
          <a:xfrm>
            <a:off x="10388215" y="10512519"/>
            <a:ext cx="23596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Hiep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9316D0-5AF6-CC8D-CF0B-DFE10C309A95}"/>
              </a:ext>
            </a:extLst>
          </p:cNvPr>
          <p:cNvSpPr txBox="1"/>
          <p:nvPr/>
        </p:nvSpPr>
        <p:spPr>
          <a:xfrm>
            <a:off x="9422317" y="9623622"/>
            <a:ext cx="224580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Hoa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C145CD-8005-D891-B14A-6F4805333230}"/>
              </a:ext>
            </a:extLst>
          </p:cNvPr>
          <p:cNvSpPr txBox="1"/>
          <p:nvPr/>
        </p:nvSpPr>
        <p:spPr>
          <a:xfrm>
            <a:off x="1657110" y="13701048"/>
            <a:ext cx="225382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Dinh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79FB90-9137-642D-18CF-A220E57D22BB}"/>
              </a:ext>
            </a:extLst>
          </p:cNvPr>
          <p:cNvSpPr txBox="1"/>
          <p:nvPr/>
        </p:nvSpPr>
        <p:spPr>
          <a:xfrm>
            <a:off x="2137030" y="11363162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 Mao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D84B9C-37DE-FA3F-05C7-50A75185606C}"/>
              </a:ext>
            </a:extLst>
          </p:cNvPr>
          <p:cNvSpPr txBox="1"/>
          <p:nvPr/>
        </p:nvSpPr>
        <p:spPr>
          <a:xfrm>
            <a:off x="2402742" y="9867460"/>
            <a:ext cx="216245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80C6C7-2299-98CE-45B9-73CEE53DF56B}"/>
              </a:ext>
            </a:extLst>
          </p:cNvPr>
          <p:cNvSpPr txBox="1"/>
          <p:nvPr/>
        </p:nvSpPr>
        <p:spPr>
          <a:xfrm>
            <a:off x="8246674" y="8184369"/>
            <a:ext cx="14715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Tan Hoi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52712B-98EF-B32A-B9BE-BD29178AC2C4}"/>
              </a:ext>
            </a:extLst>
          </p:cNvPr>
          <p:cNvGrpSpPr/>
          <p:nvPr/>
        </p:nvGrpSpPr>
        <p:grpSpPr>
          <a:xfrm>
            <a:off x="12569238" y="4201410"/>
            <a:ext cx="1577344" cy="1107399"/>
            <a:chOff x="12038845" y="2714975"/>
            <a:chExt cx="1577344" cy="1107399"/>
          </a:xfrm>
        </p:grpSpPr>
        <p:pic>
          <p:nvPicPr>
            <p:cNvPr id="49" name="Picture 6">
              <a:extLst>
                <a:ext uri="{FF2B5EF4-FFF2-40B4-BE49-F238E27FC236}">
                  <a16:creationId xmlns:a16="http://schemas.microsoft.com/office/drawing/2014/main" id="{11FD2940-F219-0E8D-5698-BFD45D70F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8845" y="2714975"/>
              <a:ext cx="822960" cy="110192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7885940-9EA2-7D98-8F66-C8C8398DCD39}"/>
                </a:ext>
              </a:extLst>
            </p:cNvPr>
            <p:cNvSpPr txBox="1"/>
            <p:nvPr/>
          </p:nvSpPr>
          <p:spPr>
            <a:xfrm>
              <a:off x="12850595" y="3268376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1/2-11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FA23A44-D333-7D7D-4E85-417FA4DC9246}"/>
              </a:ext>
            </a:extLst>
          </p:cNvPr>
          <p:cNvSpPr txBox="1"/>
          <p:nvPr/>
        </p:nvSpPr>
        <p:spPr>
          <a:xfrm>
            <a:off x="24593038" y="4862286"/>
            <a:ext cx="264495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Ciam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552573-CB13-CE8F-AB5D-1AD39C6AA1D0}"/>
              </a:ext>
            </a:extLst>
          </p:cNvPr>
          <p:cNvSpPr txBox="1"/>
          <p:nvPr/>
        </p:nvSpPr>
        <p:spPr>
          <a:xfrm>
            <a:off x="19744720" y="3846147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066CC9-979A-6113-8269-10169C68DE44}"/>
              </a:ext>
            </a:extLst>
          </p:cNvPr>
          <p:cNvSpPr txBox="1"/>
          <p:nvPr/>
        </p:nvSpPr>
        <p:spPr>
          <a:xfrm>
            <a:off x="12706697" y="5354729"/>
            <a:ext cx="22217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373056-3B1C-65E6-5026-B640B838D87B}"/>
              </a:ext>
            </a:extLst>
          </p:cNvPr>
          <p:cNvSpPr txBox="1"/>
          <p:nvPr/>
        </p:nvSpPr>
        <p:spPr>
          <a:xfrm>
            <a:off x="6340906" y="5023626"/>
            <a:ext cx="17777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CB6DA2-DF5E-1254-9039-1C9C4625DC5E}"/>
              </a:ext>
            </a:extLst>
          </p:cNvPr>
          <p:cNvSpPr txBox="1"/>
          <p:nvPr/>
        </p:nvSpPr>
        <p:spPr>
          <a:xfrm>
            <a:off x="1343958" y="4306650"/>
            <a:ext cx="19139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Choi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4887D9-33F9-3011-4F7A-D52A88971747}"/>
              </a:ext>
            </a:extLst>
          </p:cNvPr>
          <p:cNvSpPr txBox="1"/>
          <p:nvPr/>
        </p:nvSpPr>
        <p:spPr>
          <a:xfrm>
            <a:off x="5278860" y="3095653"/>
            <a:ext cx="34400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C09F15-BBE1-87AE-9C03-2185785DDADC}"/>
              </a:ext>
            </a:extLst>
          </p:cNvPr>
          <p:cNvSpPr txBox="1"/>
          <p:nvPr/>
        </p:nvSpPr>
        <p:spPr>
          <a:xfrm>
            <a:off x="8836783" y="570289"/>
            <a:ext cx="20277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Chua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530378-7EB5-7432-9F70-21A65C976881}"/>
              </a:ext>
            </a:extLst>
          </p:cNvPr>
          <p:cNvSpPr txBox="1"/>
          <p:nvPr/>
        </p:nvSpPr>
        <p:spPr>
          <a:xfrm>
            <a:off x="20046794" y="396788"/>
            <a:ext cx="32220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“Plain of Reeds”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1EBF2-ABFA-EE35-4B4B-9B8424D8134F}"/>
              </a:ext>
            </a:extLst>
          </p:cNvPr>
          <p:cNvSpPr txBox="1"/>
          <p:nvPr/>
        </p:nvSpPr>
        <p:spPr>
          <a:xfrm rot="1540543">
            <a:off x="17150836" y="1698674"/>
            <a:ext cx="359553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My Tho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00C7D-D578-3D75-C716-FA0AAA701DD3}"/>
              </a:ext>
            </a:extLst>
          </p:cNvPr>
          <p:cNvSpPr txBox="1"/>
          <p:nvPr/>
        </p:nvSpPr>
        <p:spPr>
          <a:xfrm>
            <a:off x="12491894" y="0"/>
            <a:ext cx="24365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AD153-15B7-C781-0B5B-08464F460EBD}"/>
              </a:ext>
            </a:extLst>
          </p:cNvPr>
          <p:cNvSpPr txBox="1"/>
          <p:nvPr/>
        </p:nvSpPr>
        <p:spPr>
          <a:xfrm rot="16200000">
            <a:off x="10762188" y="7294278"/>
            <a:ext cx="2322752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Ba Ky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19508F-6A4B-3E83-6149-F203C2B7E3C4}"/>
              </a:ext>
            </a:extLst>
          </p:cNvPr>
          <p:cNvSpPr txBox="1"/>
          <p:nvPr/>
        </p:nvSpPr>
        <p:spPr>
          <a:xfrm rot="416768">
            <a:off x="9996084" y="9074270"/>
            <a:ext cx="2893421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</a:t>
            </a:r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5B4278-D13B-4404-E1B1-E7DD7E6EA603}"/>
              </a:ext>
            </a:extLst>
          </p:cNvPr>
          <p:cNvSpPr txBox="1"/>
          <p:nvPr/>
        </p:nvSpPr>
        <p:spPr>
          <a:xfrm rot="20881587">
            <a:off x="14959225" y="12603351"/>
            <a:ext cx="1867499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Sau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34BE8A6-1C73-C2EE-0635-29D2B8BE06E1}"/>
              </a:ext>
            </a:extLst>
          </p:cNvPr>
          <p:cNvGrpSpPr/>
          <p:nvPr/>
        </p:nvGrpSpPr>
        <p:grpSpPr>
          <a:xfrm>
            <a:off x="16206377" y="7806431"/>
            <a:ext cx="1491901" cy="971851"/>
            <a:chOff x="13720352" y="5765827"/>
            <a:chExt cx="1491901" cy="97185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364208F-EB06-7058-20E8-DF4296EF1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0352" y="5765827"/>
              <a:ext cx="822960" cy="9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E7C617C-83BC-C7DC-4936-E38400829B0C}"/>
                </a:ext>
              </a:extLst>
            </p:cNvPr>
            <p:cNvSpPr txBox="1"/>
            <p:nvPr/>
          </p:nvSpPr>
          <p:spPr>
            <a:xfrm>
              <a:off x="14552457" y="6179274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PLT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BB2FEC-2E22-9EA3-3C26-6AE2F074B6B2}"/>
              </a:ext>
            </a:extLst>
          </p:cNvPr>
          <p:cNvGrpSpPr/>
          <p:nvPr/>
        </p:nvGrpSpPr>
        <p:grpSpPr>
          <a:xfrm>
            <a:off x="15115913" y="8780994"/>
            <a:ext cx="1491901" cy="971851"/>
            <a:chOff x="13720352" y="5765827"/>
            <a:chExt cx="1491901" cy="971851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DA3D0108-79EE-B01F-B43E-F45D5ACB1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0352" y="5765827"/>
              <a:ext cx="822960" cy="9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3548747-6D84-0328-2B7C-FD85FB394F62}"/>
                </a:ext>
              </a:extLst>
            </p:cNvPr>
            <p:cNvSpPr txBox="1"/>
            <p:nvPr/>
          </p:nvSpPr>
          <p:spPr>
            <a:xfrm>
              <a:off x="14552457" y="6179274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PLT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E87F3FD-EF26-D068-01ED-D5685A1855AA}"/>
              </a:ext>
            </a:extLst>
          </p:cNvPr>
          <p:cNvGrpSpPr/>
          <p:nvPr/>
        </p:nvGrpSpPr>
        <p:grpSpPr>
          <a:xfrm>
            <a:off x="15546581" y="6242020"/>
            <a:ext cx="1482756" cy="971851"/>
            <a:chOff x="17172840" y="6468457"/>
            <a:chExt cx="1482756" cy="971851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37A887D-BDEC-1C59-9527-474733E0D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72840" y="6468457"/>
              <a:ext cx="822960" cy="97185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A47BEEA-4311-D381-B303-BAFE800F1A16}"/>
                </a:ext>
              </a:extLst>
            </p:cNvPr>
            <p:cNvSpPr txBox="1"/>
            <p:nvPr/>
          </p:nvSpPr>
          <p:spPr>
            <a:xfrm>
              <a:off x="17995800" y="6886310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SXN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40AB4CD-E4FD-B2FA-492D-3D5C3F8792C0}"/>
              </a:ext>
            </a:extLst>
          </p:cNvPr>
          <p:cNvGrpSpPr/>
          <p:nvPr/>
        </p:nvGrpSpPr>
        <p:grpSpPr>
          <a:xfrm>
            <a:off x="900709" y="7631888"/>
            <a:ext cx="1512802" cy="1104962"/>
            <a:chOff x="15632347" y="14795675"/>
            <a:chExt cx="1512802" cy="1104962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A61EEF12-92AA-5CC3-D789-951877A21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F03C05B-DDBE-0050-5CD9-04749148CA89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C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0BD9B81-0019-DBD2-96C9-130D09816550}"/>
              </a:ext>
            </a:extLst>
          </p:cNvPr>
          <p:cNvGrpSpPr/>
          <p:nvPr/>
        </p:nvGrpSpPr>
        <p:grpSpPr>
          <a:xfrm>
            <a:off x="219043" y="204576"/>
            <a:ext cx="7315200" cy="3200400"/>
            <a:chOff x="219043" y="204576"/>
            <a:chExt cx="7315200" cy="320040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326B2F-6703-CFDC-DF2A-0116E5AF574E}"/>
                </a:ext>
              </a:extLst>
            </p:cNvPr>
            <p:cNvSpPr txBox="1"/>
            <p:nvPr/>
          </p:nvSpPr>
          <p:spPr>
            <a:xfrm>
              <a:off x="1519058" y="2171368"/>
              <a:ext cx="298318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Lang Bien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3309DF2-9234-8CD1-CEF2-A5B821AF1D07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32C8F38-9028-EA49-921A-5185725B3C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6" name="Picture 8" descr="I:\CSI Crest Medium.jpg">
                <a:extLst>
                  <a:ext uri="{FF2B5EF4-FFF2-40B4-BE49-F238E27FC236}">
                    <a16:creationId xmlns:a16="http://schemas.microsoft.com/office/drawing/2014/main" id="{10BF2653-0EC3-D2C9-7938-AF3E447930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DEB789A-634C-E4EB-8945-1818FED5E469}"/>
                  </a:ext>
                </a:extLst>
              </p:cNvPr>
              <p:cNvGrpSpPr/>
              <p:nvPr/>
            </p:nvGrpSpPr>
            <p:grpSpPr>
              <a:xfrm>
                <a:off x="26521828" y="233120"/>
                <a:ext cx="702807" cy="997528"/>
                <a:chOff x="26491348" y="316940"/>
                <a:chExt cx="702807" cy="997528"/>
              </a:xfrm>
            </p:grpSpPr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F9FEEE9E-C132-C8D1-8B65-65E1F5453206}"/>
                    </a:ext>
                  </a:extLst>
                </p:cNvPr>
                <p:cNvSpPr txBox="1"/>
                <p:nvPr/>
              </p:nvSpPr>
              <p:spPr bwMode="auto">
                <a:xfrm>
                  <a:off x="26603929" y="434578"/>
                  <a:ext cx="590226" cy="83099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81FFB9D9-7184-0B8E-F919-D605859BFD7F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6491348" y="316940"/>
                  <a:ext cx="15469" cy="997528"/>
                </a:xfrm>
                <a:prstGeom prst="straightConnector1">
                  <a:avLst/>
                </a:prstGeom>
                <a:ln w="92075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7E31E20-F8B4-A850-2C2E-2084BB1336F2}"/>
                </a:ext>
              </a:extLst>
            </p:cNvPr>
            <p:cNvSpPr txBox="1"/>
            <p:nvPr/>
          </p:nvSpPr>
          <p:spPr>
            <a:xfrm>
              <a:off x="1349116" y="329604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4A. 2 JAN 63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1200-1400 </a:t>
              </a:r>
            </a:p>
          </p:txBody>
        </p:sp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437596C3-1706-03C3-163D-31BB08211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57343" y="2412732"/>
              <a:ext cx="4533900" cy="28575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BBAB3AC-9F1B-D508-AACD-A9750663ABCF}"/>
                </a:ext>
              </a:extLst>
            </p:cNvPr>
            <p:cNvSpPr txBox="1"/>
            <p:nvPr/>
          </p:nvSpPr>
          <p:spPr>
            <a:xfrm>
              <a:off x="3180260" y="1820833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1BA15AF-D4C8-3019-0BC0-24F3E4F4958A}"/>
                </a:ext>
              </a:extLst>
            </p:cNvPr>
            <p:cNvSpPr txBox="1"/>
            <p:nvPr/>
          </p:nvSpPr>
          <p:spPr>
            <a:xfrm>
              <a:off x="3718924" y="1820833"/>
              <a:ext cx="8098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500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D02A525-C8D2-C2E1-98A1-FB3EC9F4BE01}"/>
                </a:ext>
              </a:extLst>
            </p:cNvPr>
            <p:cNvSpPr txBox="1"/>
            <p:nvPr/>
          </p:nvSpPr>
          <p:spPr>
            <a:xfrm>
              <a:off x="1359081" y="1828807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1000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379B887-F55D-2A6E-37AB-628C8DB3A031}"/>
                </a:ext>
              </a:extLst>
            </p:cNvPr>
            <p:cNvSpPr txBox="1"/>
            <p:nvPr/>
          </p:nvSpPr>
          <p:spPr>
            <a:xfrm>
              <a:off x="3180260" y="269645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847C055-62FE-1D7D-D5C3-9F5DE3E1AB54}"/>
                </a:ext>
              </a:extLst>
            </p:cNvPr>
            <p:cNvSpPr txBox="1"/>
            <p:nvPr/>
          </p:nvSpPr>
          <p:spPr>
            <a:xfrm>
              <a:off x="1660815" y="270560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AB834A1-5F73-A222-4622-264188E1EAF6}"/>
                </a:ext>
              </a:extLst>
            </p:cNvPr>
            <p:cNvSpPr txBox="1"/>
            <p:nvPr/>
          </p:nvSpPr>
          <p:spPr>
            <a:xfrm>
              <a:off x="4671548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0898C5F-A917-CC92-DDAC-05DD0389274C}"/>
                </a:ext>
              </a:extLst>
            </p:cNvPr>
            <p:cNvSpPr txBox="1"/>
            <p:nvPr/>
          </p:nvSpPr>
          <p:spPr>
            <a:xfrm>
              <a:off x="6191766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1E9BC81-C34B-3A46-75B7-7419D2ED431F}"/>
                </a:ext>
              </a:extLst>
            </p:cNvPr>
            <p:cNvSpPr txBox="1"/>
            <p:nvPr/>
          </p:nvSpPr>
          <p:spPr>
            <a:xfrm>
              <a:off x="5879180" y="1816919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2000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6374A33-405D-B76A-3E34-D77342ED8843}"/>
                </a:ext>
              </a:extLst>
            </p:cNvPr>
            <p:cNvSpPr txBox="1"/>
            <p:nvPr/>
          </p:nvSpPr>
          <p:spPr>
            <a:xfrm>
              <a:off x="483683" y="1831329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m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3B545C9-0451-75CD-F315-84569124EBFE}"/>
                </a:ext>
              </a:extLst>
            </p:cNvPr>
            <p:cNvSpPr txBox="1"/>
            <p:nvPr/>
          </p:nvSpPr>
          <p:spPr>
            <a:xfrm>
              <a:off x="460484" y="2707656"/>
              <a:ext cx="7152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km</a:t>
              </a: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38779486-DB4B-8E4A-103B-9BD69E4746AA}"/>
              </a:ext>
            </a:extLst>
          </p:cNvPr>
          <p:cNvGrpSpPr/>
          <p:nvPr/>
        </p:nvGrpSpPr>
        <p:grpSpPr>
          <a:xfrm>
            <a:off x="11388650" y="6434711"/>
            <a:ext cx="1205410" cy="1101929"/>
            <a:chOff x="8197857" y="10895172"/>
            <a:chExt cx="1205410" cy="1101929"/>
          </a:xfrm>
        </p:grpSpPr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9D30F568-2C81-0E8F-9DAB-044B34AF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97857" y="10895172"/>
              <a:ext cx="822960" cy="1101929"/>
            </a:xfrm>
            <a:prstGeom prst="rect">
              <a:avLst/>
            </a:prstGeom>
          </p:spPr>
        </p:pic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173C5E40-7147-7491-8CED-1B4BD72C8DED}"/>
                </a:ext>
              </a:extLst>
            </p:cNvPr>
            <p:cNvSpPr txBox="1"/>
            <p:nvPr/>
          </p:nvSpPr>
          <p:spPr>
            <a:xfrm>
              <a:off x="9006363" y="11437392"/>
              <a:ext cx="39690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4-2</a:t>
              </a:r>
            </a:p>
            <a:p>
              <a:r>
                <a:rPr lang="en-US" b="1" dirty="0"/>
                <a:t>IV</a:t>
              </a:r>
            </a:p>
          </p:txBody>
        </p:sp>
      </p:grp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5011DB3D-683B-2B60-4A3E-D779B788E2E5}"/>
              </a:ext>
            </a:extLst>
          </p:cNvPr>
          <p:cNvGrpSpPr/>
          <p:nvPr/>
        </p:nvGrpSpPr>
        <p:grpSpPr>
          <a:xfrm>
            <a:off x="15696786" y="9465891"/>
            <a:ext cx="1512802" cy="1104962"/>
            <a:chOff x="15632347" y="14795675"/>
            <a:chExt cx="1512802" cy="1104962"/>
          </a:xfrm>
        </p:grpSpPr>
        <p:pic>
          <p:nvPicPr>
            <p:cNvPr id="1055" name="Picture 1054">
              <a:extLst>
                <a:ext uri="{FF2B5EF4-FFF2-40B4-BE49-F238E27FC236}">
                  <a16:creationId xmlns:a16="http://schemas.microsoft.com/office/drawing/2014/main" id="{F177A655-6E50-ECA6-A59B-1C0650886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56" name="TextBox 1055">
              <a:extLst>
                <a:ext uri="{FF2B5EF4-FFF2-40B4-BE49-F238E27FC236}">
                  <a16:creationId xmlns:a16="http://schemas.microsoft.com/office/drawing/2014/main" id="{73C8EED5-C39F-32B3-1F11-99F1D1FCF7E4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A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C5840E86-6826-4476-65CD-295F4499A7E8}"/>
              </a:ext>
            </a:extLst>
          </p:cNvPr>
          <p:cNvGrpSpPr/>
          <p:nvPr/>
        </p:nvGrpSpPr>
        <p:grpSpPr>
          <a:xfrm>
            <a:off x="13829792" y="9529191"/>
            <a:ext cx="1512802" cy="1104962"/>
            <a:chOff x="15632347" y="14795675"/>
            <a:chExt cx="1512802" cy="1104962"/>
          </a:xfrm>
        </p:grpSpPr>
        <p:pic>
          <p:nvPicPr>
            <p:cNvPr id="1058" name="Picture 1057">
              <a:extLst>
                <a:ext uri="{FF2B5EF4-FFF2-40B4-BE49-F238E27FC236}">
                  <a16:creationId xmlns:a16="http://schemas.microsoft.com/office/drawing/2014/main" id="{386180EA-09A2-0DF4-518A-1F1864E0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AF06B3DF-54D7-4CE8-197C-0AE8694630AF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B</a:t>
              </a:r>
            </a:p>
            <a:p>
              <a:r>
                <a:rPr lang="en-US" b="1" dirty="0"/>
                <a:t>17/CG</a:t>
              </a:r>
            </a:p>
          </p:txBody>
        </p: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E65FE394-07EA-E964-80AC-E35A79D0A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16" y="7919094"/>
            <a:ext cx="457200" cy="61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DDFC4A1-B428-0032-2F39-34EC1F396E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68125" y="8070259"/>
            <a:ext cx="457200" cy="61218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7E116EC-B7D2-D675-7ED7-09E4C05BBA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669159" y="2416505"/>
            <a:ext cx="457200" cy="61218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E475062-C7D2-2DD9-C509-3E20E5404B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579365" y="8073326"/>
            <a:ext cx="457200" cy="543140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6B4994D-81C3-379E-4AA9-0A0BA725B9C9}"/>
              </a:ext>
            </a:extLst>
          </p:cNvPr>
          <p:cNvSpPr/>
          <p:nvPr/>
        </p:nvSpPr>
        <p:spPr>
          <a:xfrm>
            <a:off x="12755880" y="7132320"/>
            <a:ext cx="2034540" cy="685800"/>
          </a:xfrm>
          <a:custGeom>
            <a:avLst/>
            <a:gdLst>
              <a:gd name="connsiteX0" fmla="*/ 0 w 2034540"/>
              <a:gd name="connsiteY0" fmla="*/ 0 h 685800"/>
              <a:gd name="connsiteX1" fmla="*/ 754380 w 2034540"/>
              <a:gd name="connsiteY1" fmla="*/ 137160 h 685800"/>
              <a:gd name="connsiteX2" fmla="*/ 2034540 w 2034540"/>
              <a:gd name="connsiteY2" fmla="*/ 685800 h 685800"/>
              <a:gd name="connsiteX0" fmla="*/ 0 w 2034540"/>
              <a:gd name="connsiteY0" fmla="*/ 0 h 685800"/>
              <a:gd name="connsiteX1" fmla="*/ 754380 w 2034540"/>
              <a:gd name="connsiteY1" fmla="*/ 137160 h 685800"/>
              <a:gd name="connsiteX2" fmla="*/ 2034540 w 2034540"/>
              <a:gd name="connsiteY2" fmla="*/ 685800 h 685800"/>
              <a:gd name="connsiteX0" fmla="*/ 0 w 2034540"/>
              <a:gd name="connsiteY0" fmla="*/ 0 h 685800"/>
              <a:gd name="connsiteX1" fmla="*/ 754380 w 2034540"/>
              <a:gd name="connsiteY1" fmla="*/ 137160 h 685800"/>
              <a:gd name="connsiteX2" fmla="*/ 2034540 w 2034540"/>
              <a:gd name="connsiteY2" fmla="*/ 685800 h 685800"/>
              <a:gd name="connsiteX0" fmla="*/ 0 w 2034540"/>
              <a:gd name="connsiteY0" fmla="*/ 0 h 685800"/>
              <a:gd name="connsiteX1" fmla="*/ 754380 w 2034540"/>
              <a:gd name="connsiteY1" fmla="*/ 137160 h 685800"/>
              <a:gd name="connsiteX2" fmla="*/ 2034540 w 2034540"/>
              <a:gd name="connsiteY2" fmla="*/ 685800 h 685800"/>
              <a:gd name="connsiteX0" fmla="*/ 0 w 2034540"/>
              <a:gd name="connsiteY0" fmla="*/ 0 h 685800"/>
              <a:gd name="connsiteX1" fmla="*/ 754380 w 2034540"/>
              <a:gd name="connsiteY1" fmla="*/ 137160 h 685800"/>
              <a:gd name="connsiteX2" fmla="*/ 2034540 w 2034540"/>
              <a:gd name="connsiteY2" fmla="*/ 685800 h 685800"/>
              <a:gd name="connsiteX0" fmla="*/ 0 w 2034540"/>
              <a:gd name="connsiteY0" fmla="*/ 0 h 685800"/>
              <a:gd name="connsiteX1" fmla="*/ 1040130 w 2034540"/>
              <a:gd name="connsiteY1" fmla="*/ 203835 h 685800"/>
              <a:gd name="connsiteX2" fmla="*/ 2034540 w 2034540"/>
              <a:gd name="connsiteY2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4540" h="685800">
                <a:moveTo>
                  <a:pt x="0" y="0"/>
                </a:moveTo>
                <a:cubicBezTo>
                  <a:pt x="270510" y="7620"/>
                  <a:pt x="729615" y="99060"/>
                  <a:pt x="1040130" y="203835"/>
                </a:cubicBezTo>
                <a:cubicBezTo>
                  <a:pt x="1350645" y="308610"/>
                  <a:pt x="1607820" y="445770"/>
                  <a:pt x="2034540" y="685800"/>
                </a:cubicBezTo>
              </a:path>
            </a:pathLst>
          </a:custGeom>
          <a:noFill/>
          <a:ln w="762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 descr="A person fishing in a lake&#10;&#10;Description automatically generated with low confidence">
            <a:extLst>
              <a:ext uri="{FF2B5EF4-FFF2-40B4-BE49-F238E27FC236}">
                <a16:creationId xmlns:a16="http://schemas.microsoft.com/office/drawing/2014/main" id="{4BA56E8F-6FD4-F572-A680-AA0556D3CA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96" y="8424119"/>
            <a:ext cx="14290179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3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4131E3CD-EC50-B262-9F49-46354D3AFA60}"/>
              </a:ext>
            </a:extLst>
          </p:cNvPr>
          <p:cNvSpPr/>
          <p:nvPr/>
        </p:nvSpPr>
        <p:spPr>
          <a:xfrm rot="20636548">
            <a:off x="14723018" y="8127777"/>
            <a:ext cx="4930140" cy="14737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90CAA83-2499-D429-2BFC-65D79844DE9F}"/>
              </a:ext>
            </a:extLst>
          </p:cNvPr>
          <p:cNvGrpSpPr/>
          <p:nvPr/>
        </p:nvGrpSpPr>
        <p:grpSpPr>
          <a:xfrm>
            <a:off x="15260375" y="6229633"/>
            <a:ext cx="2452980" cy="1773103"/>
            <a:chOff x="16469717" y="10340300"/>
            <a:chExt cx="2452980" cy="1773103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34D7FC9-4A51-A543-0580-9976DE95D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69717" y="10340300"/>
              <a:ext cx="1188720" cy="159167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0A61BE8-3A6D-84EA-2FA9-C595BC4B86B9}"/>
                </a:ext>
              </a:extLst>
            </p:cNvPr>
            <p:cNvSpPr txBox="1"/>
            <p:nvPr/>
          </p:nvSpPr>
          <p:spPr>
            <a:xfrm>
              <a:off x="17634524" y="11128518"/>
              <a:ext cx="1288173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1/1-11</a:t>
              </a:r>
            </a:p>
            <a:p>
              <a:r>
                <a:rPr lang="en-US" sz="3200" b="1" dirty="0"/>
                <a:t>7 ID/IV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A08BC0-FBA7-E0E0-AF82-98A4C0CC1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1621" y="5628563"/>
            <a:ext cx="640080" cy="85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7274DECD-86A6-B66F-26D3-83F9A55F9FB5}"/>
              </a:ext>
            </a:extLst>
          </p:cNvPr>
          <p:cNvSpPr/>
          <p:nvPr/>
        </p:nvSpPr>
        <p:spPr>
          <a:xfrm rot="19897675">
            <a:off x="17192572" y="1761031"/>
            <a:ext cx="1380481" cy="21806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579A302-4426-E267-19C8-9D6224E76A1A}"/>
              </a:ext>
            </a:extLst>
          </p:cNvPr>
          <p:cNvSpPr/>
          <p:nvPr/>
        </p:nvSpPr>
        <p:spPr>
          <a:xfrm rot="20559676">
            <a:off x="18200733" y="4194710"/>
            <a:ext cx="1406337" cy="37947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768BA7-4D02-3434-2BA6-6057A9974C33}"/>
              </a:ext>
            </a:extLst>
          </p:cNvPr>
          <p:cNvGrpSpPr/>
          <p:nvPr/>
        </p:nvGrpSpPr>
        <p:grpSpPr>
          <a:xfrm>
            <a:off x="215195" y="14884403"/>
            <a:ext cx="7315200" cy="3200400"/>
            <a:chOff x="219043" y="204576"/>
            <a:chExt cx="7315200" cy="32004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E9CDA1-DF35-3EAD-7406-B6D278845E82}"/>
                </a:ext>
              </a:extLst>
            </p:cNvPr>
            <p:cNvSpPr txBox="1"/>
            <p:nvPr/>
          </p:nvSpPr>
          <p:spPr>
            <a:xfrm>
              <a:off x="1519058" y="2171368"/>
              <a:ext cx="298318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Lang Bien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EADEB3-A19C-44C6-537F-1D0C85C1C96B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A032A3B-EA1B-674C-8DB6-E39C945986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8" descr="I:\CSI Crest Medium.jpg">
                <a:extLst>
                  <a:ext uri="{FF2B5EF4-FFF2-40B4-BE49-F238E27FC236}">
                    <a16:creationId xmlns:a16="http://schemas.microsoft.com/office/drawing/2014/main" id="{D18221B3-C1CD-80FB-F728-7E72B528F1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3FFEC16-8CFA-7B19-8195-FE642A9E22F2}"/>
                  </a:ext>
                </a:extLst>
              </p:cNvPr>
              <p:cNvGrpSpPr/>
              <p:nvPr/>
            </p:nvGrpSpPr>
            <p:grpSpPr>
              <a:xfrm>
                <a:off x="26521828" y="233120"/>
                <a:ext cx="702807" cy="997528"/>
                <a:chOff x="26491348" y="316940"/>
                <a:chExt cx="702807" cy="997528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90F61E3-D15D-698C-0026-86E7F7E0771F}"/>
                    </a:ext>
                  </a:extLst>
                </p:cNvPr>
                <p:cNvSpPr txBox="1"/>
                <p:nvPr/>
              </p:nvSpPr>
              <p:spPr bwMode="auto">
                <a:xfrm>
                  <a:off x="26603929" y="434578"/>
                  <a:ext cx="590226" cy="83099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208EC32F-E348-1825-82F3-5F72F5DCF985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6491348" y="316940"/>
                  <a:ext cx="15469" cy="997528"/>
                </a:xfrm>
                <a:prstGeom prst="straightConnector1">
                  <a:avLst/>
                </a:prstGeom>
                <a:ln w="92075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9B25BF-95A0-0EE7-AE9E-295654A260A5}"/>
                </a:ext>
              </a:extLst>
            </p:cNvPr>
            <p:cNvSpPr txBox="1"/>
            <p:nvPr/>
          </p:nvSpPr>
          <p:spPr>
            <a:xfrm>
              <a:off x="1349116" y="329604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4B. Reserve LZ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1400-1600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994B5-FADF-38E8-17F5-D1CA42627C8A}"/>
                </a:ext>
              </a:extLst>
            </p:cNvPr>
            <p:cNvSpPr txBox="1"/>
            <p:nvPr/>
          </p:nvSpPr>
          <p:spPr>
            <a:xfrm>
              <a:off x="1822035" y="1824281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3A16ED-B402-9C7E-B499-D4F7D341DFCE}"/>
                </a:ext>
              </a:extLst>
            </p:cNvPr>
            <p:cNvSpPr txBox="1"/>
            <p:nvPr/>
          </p:nvSpPr>
          <p:spPr>
            <a:xfrm>
              <a:off x="3675806" y="1804623"/>
              <a:ext cx="8098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500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2EE432-2D06-B0CE-35C6-76D6972D4E02}"/>
                </a:ext>
              </a:extLst>
            </p:cNvPr>
            <p:cNvSpPr txBox="1"/>
            <p:nvPr/>
          </p:nvSpPr>
          <p:spPr>
            <a:xfrm>
              <a:off x="5633774" y="1824282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1000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61ADD2-F8B6-7941-BF7E-5D6148E03755}"/>
                </a:ext>
              </a:extLst>
            </p:cNvPr>
            <p:cNvSpPr txBox="1"/>
            <p:nvPr/>
          </p:nvSpPr>
          <p:spPr>
            <a:xfrm>
              <a:off x="3395281" y="2725559"/>
              <a:ext cx="13708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meters</a:t>
              </a:r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4E5FD132-EB7B-7634-422C-3C689B5BF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14715" y="17088884"/>
            <a:ext cx="4124325" cy="37147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A9CE335-A92C-DE31-657D-21607691481B}"/>
              </a:ext>
            </a:extLst>
          </p:cNvPr>
          <p:cNvGrpSpPr/>
          <p:nvPr/>
        </p:nvGrpSpPr>
        <p:grpSpPr>
          <a:xfrm>
            <a:off x="18375048" y="5441710"/>
            <a:ext cx="2300090" cy="1403783"/>
            <a:chOff x="13354592" y="5765825"/>
            <a:chExt cx="2300090" cy="1403783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7DABF750-10D6-567E-2674-A5220229F9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4592" y="5765825"/>
              <a:ext cx="1188720" cy="1403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8BC2E78-02C8-40A6-059C-77C1232005EA}"/>
                </a:ext>
              </a:extLst>
            </p:cNvPr>
            <p:cNvSpPr txBox="1"/>
            <p:nvPr/>
          </p:nvSpPr>
          <p:spPr>
            <a:xfrm>
              <a:off x="14552457" y="6179274"/>
              <a:ext cx="1102225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PLT</a:t>
              </a:r>
            </a:p>
            <a:p>
              <a:r>
                <a:rPr lang="en-US" sz="3200" b="1" dirty="0"/>
                <a:t>1/261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08C67E8-3D41-E6A7-60EE-142DDBDB43B3}"/>
              </a:ext>
            </a:extLst>
          </p:cNvPr>
          <p:cNvGrpSpPr/>
          <p:nvPr/>
        </p:nvGrpSpPr>
        <p:grpSpPr>
          <a:xfrm>
            <a:off x="17288453" y="2088278"/>
            <a:ext cx="2290945" cy="1403783"/>
            <a:chOff x="16807080" y="6468455"/>
            <a:chExt cx="2290945" cy="140378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1C1B03B-0C6D-CC5D-5EA8-4F7DA8481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807080" y="6468455"/>
              <a:ext cx="1188720" cy="14037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4385CD-8711-A5F9-8DD4-137C3F5835D3}"/>
                </a:ext>
              </a:extLst>
            </p:cNvPr>
            <p:cNvSpPr txBox="1"/>
            <p:nvPr/>
          </p:nvSpPr>
          <p:spPr>
            <a:xfrm>
              <a:off x="17995800" y="6886310"/>
              <a:ext cx="1102225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SXN</a:t>
              </a:r>
            </a:p>
            <a:p>
              <a:r>
                <a:rPr lang="en-US" sz="3200" b="1" dirty="0"/>
                <a:t>1/261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C715C4-FF97-ED73-C31C-B974E68D0632}"/>
              </a:ext>
            </a:extLst>
          </p:cNvPr>
          <p:cNvGrpSpPr/>
          <p:nvPr/>
        </p:nvGrpSpPr>
        <p:grpSpPr>
          <a:xfrm>
            <a:off x="16299484" y="8271001"/>
            <a:ext cx="2307710" cy="1403783"/>
            <a:chOff x="13346972" y="5765825"/>
            <a:chExt cx="2307710" cy="1403783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BFDC6AA0-5A7B-A4D0-1C88-A18CE0405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46972" y="5765825"/>
              <a:ext cx="1188720" cy="1403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163F278-B0A7-12F5-F1B9-D7821186E863}"/>
                </a:ext>
              </a:extLst>
            </p:cNvPr>
            <p:cNvSpPr txBox="1"/>
            <p:nvPr/>
          </p:nvSpPr>
          <p:spPr>
            <a:xfrm>
              <a:off x="14552457" y="6179274"/>
              <a:ext cx="1102225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PLT</a:t>
              </a:r>
            </a:p>
            <a:p>
              <a:r>
                <a:rPr lang="en-US" sz="3200" b="1" dirty="0"/>
                <a:t>1/261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7BD11CC-4B12-EC8C-9B03-F0782A2512AD}"/>
              </a:ext>
            </a:extLst>
          </p:cNvPr>
          <p:cNvGrpSpPr/>
          <p:nvPr/>
        </p:nvGrpSpPr>
        <p:grpSpPr>
          <a:xfrm>
            <a:off x="17602507" y="9571001"/>
            <a:ext cx="2584426" cy="1773103"/>
            <a:chOff x="16469717" y="10340300"/>
            <a:chExt cx="2584426" cy="177310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7928676-ADE5-C688-D7C2-C9109FFF3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69717" y="10340300"/>
              <a:ext cx="1188720" cy="159167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9743644-1B12-6228-805A-D23764DC3F8D}"/>
                </a:ext>
              </a:extLst>
            </p:cNvPr>
            <p:cNvSpPr txBox="1"/>
            <p:nvPr/>
          </p:nvSpPr>
          <p:spPr>
            <a:xfrm>
              <a:off x="17634524" y="11128518"/>
              <a:ext cx="1419619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842</a:t>
              </a:r>
            </a:p>
            <a:p>
              <a:r>
                <a:rPr lang="en-US" sz="3200" b="1" dirty="0"/>
                <a:t>TF A/17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101B9AC-4BC6-6E2F-1FB3-F35928038121}"/>
              </a:ext>
            </a:extLst>
          </p:cNvPr>
          <p:cNvGrpSpPr/>
          <p:nvPr/>
        </p:nvGrpSpPr>
        <p:grpSpPr>
          <a:xfrm>
            <a:off x="17392685" y="9287186"/>
            <a:ext cx="2584426" cy="1773103"/>
            <a:chOff x="16469717" y="10340300"/>
            <a:chExt cx="2584426" cy="177310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D476E33-280B-F2F3-661C-A927A02B2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69717" y="10340300"/>
              <a:ext cx="1188720" cy="159167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57AC5A-EB94-0922-7B1E-3B9BDBC58B87}"/>
                </a:ext>
              </a:extLst>
            </p:cNvPr>
            <p:cNvSpPr txBox="1"/>
            <p:nvPr/>
          </p:nvSpPr>
          <p:spPr>
            <a:xfrm>
              <a:off x="17634524" y="11128518"/>
              <a:ext cx="1419619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172</a:t>
              </a:r>
            </a:p>
            <a:p>
              <a:r>
                <a:rPr lang="en-US" sz="3200" b="1" dirty="0"/>
                <a:t>TF A/17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70F39A2-F035-21B7-DCF1-5006CA660823}"/>
              </a:ext>
            </a:extLst>
          </p:cNvPr>
          <p:cNvGrpSpPr/>
          <p:nvPr/>
        </p:nvGrpSpPr>
        <p:grpSpPr>
          <a:xfrm>
            <a:off x="15150671" y="10121944"/>
            <a:ext cx="2584426" cy="1773103"/>
            <a:chOff x="16469717" y="10340300"/>
            <a:chExt cx="2584426" cy="177310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148AF77-CBF7-95CD-8F1A-8052EC0AB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69717" y="10340300"/>
              <a:ext cx="1188720" cy="159167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573DAA-0C59-E35B-7542-536CA7B05B63}"/>
                </a:ext>
              </a:extLst>
            </p:cNvPr>
            <p:cNvSpPr txBox="1"/>
            <p:nvPr/>
          </p:nvSpPr>
          <p:spPr>
            <a:xfrm>
              <a:off x="17634524" y="11128518"/>
              <a:ext cx="1419619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892</a:t>
              </a:r>
            </a:p>
            <a:p>
              <a:r>
                <a:rPr lang="en-US" sz="3200" b="1" dirty="0"/>
                <a:t>TF A/17</a:t>
              </a: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07A8997D-9BAD-EB01-1865-2D5472725E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77810" y="6129495"/>
            <a:ext cx="640080" cy="8570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46D889-1726-9592-A71B-3B35B26EEE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05953" y="5313044"/>
            <a:ext cx="640080" cy="85705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7F15B9E-DAE3-B296-1392-1416B90E4ABD}"/>
              </a:ext>
            </a:extLst>
          </p:cNvPr>
          <p:cNvGrpSpPr/>
          <p:nvPr/>
        </p:nvGrpSpPr>
        <p:grpSpPr>
          <a:xfrm>
            <a:off x="14561855" y="4084224"/>
            <a:ext cx="1823654" cy="1591677"/>
            <a:chOff x="7816857" y="10895170"/>
            <a:chExt cx="1823654" cy="15916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9BD956-17F9-C1C2-9B2F-611A0BFB4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16857" y="10895170"/>
              <a:ext cx="1188720" cy="15916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692808-5E82-626F-CAA8-AE475ABFDA23}"/>
                </a:ext>
              </a:extLst>
            </p:cNvPr>
            <p:cNvSpPr txBox="1"/>
            <p:nvPr/>
          </p:nvSpPr>
          <p:spPr>
            <a:xfrm>
              <a:off x="9006363" y="11437392"/>
              <a:ext cx="634148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4-2</a:t>
              </a:r>
            </a:p>
            <a:p>
              <a:r>
                <a:rPr lang="en-US" sz="3200" b="1" dirty="0"/>
                <a:t>IV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9C8CDE8-2A2C-527A-724F-23D3FC03E1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393" y="5546789"/>
            <a:ext cx="640080" cy="85705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281B9B8-43C0-1E27-555E-C729437AACF7}"/>
              </a:ext>
            </a:extLst>
          </p:cNvPr>
          <p:cNvGrpSpPr/>
          <p:nvPr/>
        </p:nvGrpSpPr>
        <p:grpSpPr>
          <a:xfrm>
            <a:off x="11992944" y="10168584"/>
            <a:ext cx="2335332" cy="1783409"/>
            <a:chOff x="15632347" y="14795673"/>
            <a:chExt cx="2335332" cy="1783409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600263C-8350-DB2B-28FD-56AF9D98F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632347" y="14795673"/>
              <a:ext cx="1188720" cy="1591677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19AB53-CC86-69D9-C8D5-3910374DE62E}"/>
                </a:ext>
              </a:extLst>
            </p:cNvPr>
            <p:cNvSpPr txBox="1"/>
            <p:nvPr/>
          </p:nvSpPr>
          <p:spPr>
            <a:xfrm>
              <a:off x="16805951" y="15594197"/>
              <a:ext cx="1161728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TF B</a:t>
              </a:r>
            </a:p>
            <a:p>
              <a:r>
                <a:rPr lang="en-US" sz="3200" b="1" dirty="0"/>
                <a:t>17/CG</a:t>
              </a:r>
            </a:p>
          </p:txBody>
        </p:sp>
      </p:grp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CBE821B-2F41-0ABB-2E16-D674C1E6723B}"/>
              </a:ext>
            </a:extLst>
          </p:cNvPr>
          <p:cNvCxnSpPr>
            <a:stCxn id="14" idx="3"/>
          </p:cNvCxnSpPr>
          <p:nvPr/>
        </p:nvCxnSpPr>
        <p:spPr>
          <a:xfrm>
            <a:off x="16385509" y="5118889"/>
            <a:ext cx="1497303" cy="322821"/>
          </a:xfrm>
          <a:prstGeom prst="straightConnector1">
            <a:avLst/>
          </a:prstGeom>
          <a:ln w="762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Curved 77">
            <a:extLst>
              <a:ext uri="{FF2B5EF4-FFF2-40B4-BE49-F238E27FC236}">
                <a16:creationId xmlns:a16="http://schemas.microsoft.com/office/drawing/2014/main" id="{2C10E36C-5F81-2644-2830-C23B743FACC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591346" y="5099427"/>
            <a:ext cx="1715499" cy="3040652"/>
          </a:xfrm>
          <a:prstGeom prst="curvedConnector2">
            <a:avLst/>
          </a:prstGeom>
          <a:ln w="762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:a16="http://schemas.microsoft.com/office/drawing/2014/main" id="{0BE69FD6-F716-EEDC-B471-197582EA14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11060" y="7015358"/>
            <a:ext cx="640080" cy="64008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A9E9E7F-60E9-B8FC-38B2-B1248B2B74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87045" y="4507203"/>
            <a:ext cx="640080" cy="640080"/>
          </a:xfrm>
          <a:prstGeom prst="rect">
            <a:avLst/>
          </a:prstGeom>
        </p:spPr>
      </p:pic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5269ABAB-0EFC-A9D2-6325-7B7AF4A06839}"/>
              </a:ext>
            </a:extLst>
          </p:cNvPr>
          <p:cNvCxnSpPr>
            <a:stCxn id="61" idx="3"/>
          </p:cNvCxnSpPr>
          <p:nvPr/>
        </p:nvCxnSpPr>
        <p:spPr>
          <a:xfrm flipV="1">
            <a:off x="13181664" y="9801225"/>
            <a:ext cx="1654702" cy="1163198"/>
          </a:xfrm>
          <a:prstGeom prst="straightConnector1">
            <a:avLst/>
          </a:prstGeom>
          <a:ln w="762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EF21B4E9-7CE9-103F-3A6B-D54CCCDC3D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26733" y="2709693"/>
            <a:ext cx="13472069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EC1AF4-32D7-10FB-F34A-587749B49BAC}"/>
              </a:ext>
            </a:extLst>
          </p:cNvPr>
          <p:cNvGrpSpPr/>
          <p:nvPr/>
        </p:nvGrpSpPr>
        <p:grpSpPr>
          <a:xfrm>
            <a:off x="215195" y="207111"/>
            <a:ext cx="7315200" cy="3200400"/>
            <a:chOff x="219043" y="204576"/>
            <a:chExt cx="7315200" cy="32004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0F4FA0-A188-0EE1-A777-E943F1402EE1}"/>
                </a:ext>
              </a:extLst>
            </p:cNvPr>
            <p:cNvSpPr txBox="1"/>
            <p:nvPr/>
          </p:nvSpPr>
          <p:spPr>
            <a:xfrm>
              <a:off x="1519058" y="2171368"/>
              <a:ext cx="298318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Lang Bien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D1ED48E-D314-529E-2238-C24EEEE30499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1AC06E5-8C61-72B6-0A91-FE41F476DB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Picture 8" descr="I:\CSI Crest Medium.jpg">
                <a:extLst>
                  <a:ext uri="{FF2B5EF4-FFF2-40B4-BE49-F238E27FC236}">
                    <a16:creationId xmlns:a16="http://schemas.microsoft.com/office/drawing/2014/main" id="{0A5285AE-2A08-9C33-2793-32DA49BD4B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E10E241-CA0E-D2B6-3B49-DAC7E4ABFE46}"/>
                  </a:ext>
                </a:extLst>
              </p:cNvPr>
              <p:cNvGrpSpPr/>
              <p:nvPr/>
            </p:nvGrpSpPr>
            <p:grpSpPr>
              <a:xfrm>
                <a:off x="26521828" y="233120"/>
                <a:ext cx="702807" cy="997528"/>
                <a:chOff x="26491348" y="316940"/>
                <a:chExt cx="702807" cy="997528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69682AC-8286-2324-BF1C-7A65D5522A69}"/>
                    </a:ext>
                  </a:extLst>
                </p:cNvPr>
                <p:cNvSpPr txBox="1"/>
                <p:nvPr/>
              </p:nvSpPr>
              <p:spPr bwMode="auto">
                <a:xfrm>
                  <a:off x="26603929" y="434578"/>
                  <a:ext cx="590226" cy="83099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8368DC8D-60FC-039B-F340-889F3A6942B7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6491348" y="316940"/>
                  <a:ext cx="15469" cy="997528"/>
                </a:xfrm>
                <a:prstGeom prst="straightConnector1">
                  <a:avLst/>
                </a:prstGeom>
                <a:ln w="92075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EB5E8A-4E40-D104-55E3-55F4FA6E2577}"/>
                </a:ext>
              </a:extLst>
            </p:cNvPr>
            <p:cNvSpPr txBox="1"/>
            <p:nvPr/>
          </p:nvSpPr>
          <p:spPr>
            <a:xfrm>
              <a:off x="1349116" y="329604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4C. Ap Than Tho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1400-2400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3856CB-D13F-BF35-1A21-A8843E9C5C7A}"/>
                </a:ext>
              </a:extLst>
            </p:cNvPr>
            <p:cNvSpPr txBox="1"/>
            <p:nvPr/>
          </p:nvSpPr>
          <p:spPr>
            <a:xfrm>
              <a:off x="1822035" y="1824281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B831D8-FE22-32F8-0A22-388EEA4CC18F}"/>
                </a:ext>
              </a:extLst>
            </p:cNvPr>
            <p:cNvSpPr txBox="1"/>
            <p:nvPr/>
          </p:nvSpPr>
          <p:spPr>
            <a:xfrm>
              <a:off x="3675806" y="1804623"/>
              <a:ext cx="8098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500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F48880-A15B-04FF-681D-5702561E70C3}"/>
                </a:ext>
              </a:extLst>
            </p:cNvPr>
            <p:cNvSpPr txBox="1"/>
            <p:nvPr/>
          </p:nvSpPr>
          <p:spPr>
            <a:xfrm>
              <a:off x="5633774" y="1824282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1000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3BB393-0E29-CB6C-8392-56B238E3F3C1}"/>
                </a:ext>
              </a:extLst>
            </p:cNvPr>
            <p:cNvSpPr txBox="1"/>
            <p:nvPr/>
          </p:nvSpPr>
          <p:spPr>
            <a:xfrm>
              <a:off x="3395281" y="2725559"/>
              <a:ext cx="13708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meters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C87BDD7C-12C2-3116-3FDF-FE5C8A1CC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4715" y="2411592"/>
            <a:ext cx="4124325" cy="37147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3678D42D-2BD0-1111-FFEC-9AE8F1E05AFA}"/>
              </a:ext>
            </a:extLst>
          </p:cNvPr>
          <p:cNvSpPr/>
          <p:nvPr/>
        </p:nvSpPr>
        <p:spPr>
          <a:xfrm rot="19897675">
            <a:off x="17122233" y="12851062"/>
            <a:ext cx="1380481" cy="21806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2C3A02-BF99-5AF1-C3D7-6D36FB05B774}"/>
              </a:ext>
            </a:extLst>
          </p:cNvPr>
          <p:cNvGrpSpPr/>
          <p:nvPr/>
        </p:nvGrpSpPr>
        <p:grpSpPr>
          <a:xfrm>
            <a:off x="17218114" y="13178309"/>
            <a:ext cx="2290945" cy="1403783"/>
            <a:chOff x="16807080" y="6468455"/>
            <a:chExt cx="2290945" cy="14037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8EF7FCE-7F29-3175-C287-B93D9BDA7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807080" y="6468455"/>
              <a:ext cx="1188720" cy="14037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372279-0F6A-4008-EDFD-81A18E832E2E}"/>
                </a:ext>
              </a:extLst>
            </p:cNvPr>
            <p:cNvSpPr txBox="1"/>
            <p:nvPr/>
          </p:nvSpPr>
          <p:spPr>
            <a:xfrm>
              <a:off x="17995800" y="6886310"/>
              <a:ext cx="1102225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SXN</a:t>
              </a:r>
            </a:p>
            <a:p>
              <a:r>
                <a:rPr lang="en-US" sz="3200" b="1" dirty="0"/>
                <a:t>1/261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05497B50-0D90-A611-2C59-1262D9EDF26F}"/>
              </a:ext>
            </a:extLst>
          </p:cNvPr>
          <p:cNvSpPr/>
          <p:nvPr/>
        </p:nvSpPr>
        <p:spPr>
          <a:xfrm rot="20559676">
            <a:off x="18182702" y="15352078"/>
            <a:ext cx="1406337" cy="37947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0E6B78-66A9-6C7C-3E64-AA89961CB08C}"/>
              </a:ext>
            </a:extLst>
          </p:cNvPr>
          <p:cNvGrpSpPr/>
          <p:nvPr/>
        </p:nvGrpSpPr>
        <p:grpSpPr>
          <a:xfrm>
            <a:off x="18357017" y="16599078"/>
            <a:ext cx="2300090" cy="1403783"/>
            <a:chOff x="13354592" y="5765825"/>
            <a:chExt cx="2300090" cy="1403783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C4B41B3A-829A-05CD-02BE-7F48A8826E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4592" y="5765825"/>
              <a:ext cx="1188720" cy="1403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53C2FF-D906-CDA3-C81D-8FE57F411AB5}"/>
                </a:ext>
              </a:extLst>
            </p:cNvPr>
            <p:cNvSpPr txBox="1"/>
            <p:nvPr/>
          </p:nvSpPr>
          <p:spPr>
            <a:xfrm>
              <a:off x="14552457" y="6179274"/>
              <a:ext cx="1102225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PLT</a:t>
              </a:r>
            </a:p>
            <a:p>
              <a:r>
                <a:rPr lang="en-US" sz="3200" b="1" dirty="0"/>
                <a:t>1/261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6DD6F6D-2188-03D5-6798-5621FF05E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3029" y="18172726"/>
            <a:ext cx="640080" cy="640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F2CD73-C792-34DA-42AE-354250C599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69014" y="15664571"/>
            <a:ext cx="640080" cy="6400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2E4A648-AC19-7AA5-7848-AC9E00682861}"/>
              </a:ext>
            </a:extLst>
          </p:cNvPr>
          <p:cNvGrpSpPr/>
          <p:nvPr/>
        </p:nvGrpSpPr>
        <p:grpSpPr>
          <a:xfrm>
            <a:off x="15229073" y="17321874"/>
            <a:ext cx="2452980" cy="1773103"/>
            <a:chOff x="16469717" y="10340300"/>
            <a:chExt cx="2452980" cy="177310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8B54F4A-30EC-1830-CE50-B3CE580D6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469717" y="10340300"/>
              <a:ext cx="1188720" cy="159167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543837-DA48-5601-6E94-0E9139F5DF97}"/>
                </a:ext>
              </a:extLst>
            </p:cNvPr>
            <p:cNvSpPr txBox="1"/>
            <p:nvPr/>
          </p:nvSpPr>
          <p:spPr>
            <a:xfrm>
              <a:off x="17634524" y="11128518"/>
              <a:ext cx="1288173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1/1-11</a:t>
              </a:r>
            </a:p>
            <a:p>
              <a:r>
                <a:rPr lang="en-US" sz="3200" b="1" dirty="0"/>
                <a:t>7 ID/IV</a:t>
              </a: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BFF027AD-E8A1-C61C-C29B-E4119BA78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0319" y="16720804"/>
            <a:ext cx="640080" cy="85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617DA57-F58A-34DF-9805-367B63FF94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46508" y="17221736"/>
            <a:ext cx="640080" cy="8570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8A3F641-DEDE-EF1D-6986-AF18896B6B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74651" y="16405285"/>
            <a:ext cx="640080" cy="8570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90AB89D-1E57-704C-7EA8-0E6602D2FF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8836" y="16647913"/>
            <a:ext cx="640080" cy="85705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622B6E0-E0B4-2C8E-62AF-08D075721BFA}"/>
              </a:ext>
            </a:extLst>
          </p:cNvPr>
          <p:cNvGrpSpPr/>
          <p:nvPr/>
        </p:nvGrpSpPr>
        <p:grpSpPr>
          <a:xfrm>
            <a:off x="11640319" y="7642460"/>
            <a:ext cx="1911558" cy="1501540"/>
            <a:chOff x="7842779" y="11228137"/>
            <a:chExt cx="1911558" cy="150154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62B35B6-8A54-ECB7-FC27-297BC6E82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42779" y="11228137"/>
              <a:ext cx="1188720" cy="150154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B6707B1-EAC5-1223-6B87-A444686130B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036833" y="11713669"/>
              <a:ext cx="717504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1</a:t>
              </a:r>
            </a:p>
            <a:p>
              <a:r>
                <a:rPr lang="en-US" sz="3200" b="1" dirty="0"/>
                <a:t>514</a:t>
              </a: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A2068178-B86E-0A92-E4C1-4D2FD73121C0}"/>
              </a:ext>
            </a:extLst>
          </p:cNvPr>
          <p:cNvSpPr/>
          <p:nvPr/>
        </p:nvSpPr>
        <p:spPr>
          <a:xfrm rot="1074628">
            <a:off x="10925908" y="7642460"/>
            <a:ext cx="3141784" cy="16891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F72DB5-1D4E-1C70-0DDA-809F024EBD50}"/>
              </a:ext>
            </a:extLst>
          </p:cNvPr>
          <p:cNvGrpSpPr/>
          <p:nvPr/>
        </p:nvGrpSpPr>
        <p:grpSpPr>
          <a:xfrm>
            <a:off x="15410319" y="5908480"/>
            <a:ext cx="2465028" cy="1780723"/>
            <a:chOff x="12038845" y="2714973"/>
            <a:chExt cx="2465028" cy="1780723"/>
          </a:xfrm>
        </p:grpSpPr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8CF8ECF7-47A6-0421-ACA2-7CB4446FC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8845" y="2714973"/>
              <a:ext cx="1188720" cy="159167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390E9FF-A592-7AE5-D954-EAE8BE7B4218}"/>
                </a:ext>
              </a:extLst>
            </p:cNvPr>
            <p:cNvSpPr txBox="1"/>
            <p:nvPr/>
          </p:nvSpPr>
          <p:spPr>
            <a:xfrm>
              <a:off x="13215700" y="3510811"/>
              <a:ext cx="1288173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3/2-11</a:t>
              </a:r>
            </a:p>
            <a:p>
              <a:r>
                <a:rPr lang="en-US" sz="3200" b="1" dirty="0"/>
                <a:t>7 ID/IV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BF64EDE-6A70-D74F-4B95-6774E93292EC}"/>
              </a:ext>
            </a:extLst>
          </p:cNvPr>
          <p:cNvGrpSpPr/>
          <p:nvPr/>
        </p:nvGrpSpPr>
        <p:grpSpPr>
          <a:xfrm>
            <a:off x="12183413" y="5734547"/>
            <a:ext cx="2467368" cy="1752131"/>
            <a:chOff x="12038845" y="2714973"/>
            <a:chExt cx="2467368" cy="1752131"/>
          </a:xfrm>
        </p:grpSpPr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29D424F4-6817-08F8-E3FA-160668EA0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8845" y="2714973"/>
              <a:ext cx="1188720" cy="159167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62F07EB-D186-2BA1-5B9C-FB10B11C5384}"/>
                </a:ext>
              </a:extLst>
            </p:cNvPr>
            <p:cNvSpPr txBox="1"/>
            <p:nvPr/>
          </p:nvSpPr>
          <p:spPr>
            <a:xfrm>
              <a:off x="13218040" y="3482219"/>
              <a:ext cx="1288173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2/2-11</a:t>
              </a:r>
            </a:p>
            <a:p>
              <a:r>
                <a:rPr lang="en-US" sz="3200" b="1" dirty="0"/>
                <a:t>7 ID/IV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64D7C28-9FEE-8C80-5D7E-FBABD8528C89}"/>
              </a:ext>
            </a:extLst>
          </p:cNvPr>
          <p:cNvGrpSpPr/>
          <p:nvPr/>
        </p:nvGrpSpPr>
        <p:grpSpPr>
          <a:xfrm>
            <a:off x="10291951" y="5908480"/>
            <a:ext cx="2470020" cy="1780723"/>
            <a:chOff x="12038845" y="2714973"/>
            <a:chExt cx="2470020" cy="1780723"/>
          </a:xfrm>
        </p:grpSpPr>
        <p:pic>
          <p:nvPicPr>
            <p:cNvPr id="44" name="Picture 6">
              <a:extLst>
                <a:ext uri="{FF2B5EF4-FFF2-40B4-BE49-F238E27FC236}">
                  <a16:creationId xmlns:a16="http://schemas.microsoft.com/office/drawing/2014/main" id="{6AC30EF9-71FE-EED8-510B-C6822EFC3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8845" y="2714973"/>
              <a:ext cx="1188720" cy="159167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52B1A11-73E8-F875-0821-2E25C6051E34}"/>
                </a:ext>
              </a:extLst>
            </p:cNvPr>
            <p:cNvSpPr txBox="1"/>
            <p:nvPr/>
          </p:nvSpPr>
          <p:spPr>
            <a:xfrm>
              <a:off x="13220692" y="3510811"/>
              <a:ext cx="1288173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1/2-11</a:t>
              </a:r>
            </a:p>
            <a:p>
              <a:r>
                <a:rPr lang="en-US" sz="3200" b="1" dirty="0"/>
                <a:t>7 ID/IV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4AADC15-6F3C-0F3D-1FE0-A9284059EEC5}"/>
              </a:ext>
            </a:extLst>
          </p:cNvPr>
          <p:cNvGrpSpPr/>
          <p:nvPr/>
        </p:nvGrpSpPr>
        <p:grpSpPr>
          <a:xfrm>
            <a:off x="12598765" y="254909"/>
            <a:ext cx="1906224" cy="1724120"/>
            <a:chOff x="13658844" y="435502"/>
            <a:chExt cx="1906224" cy="172412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50353D5-96E2-96E8-9453-5CDE3DA15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658844" y="435502"/>
              <a:ext cx="1188720" cy="159167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A8A654F-1FF7-F144-4C61-A945CE6E9756}"/>
                </a:ext>
              </a:extLst>
            </p:cNvPr>
            <p:cNvSpPr txBox="1"/>
            <p:nvPr/>
          </p:nvSpPr>
          <p:spPr>
            <a:xfrm>
              <a:off x="14847564" y="1174737"/>
              <a:ext cx="717504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352</a:t>
              </a:r>
            </a:p>
            <a:p>
              <a:r>
                <a:rPr lang="en-US" sz="3200" b="1" dirty="0"/>
                <a:t>IV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8CE6D8F-E982-8FF5-34C8-7043BEB144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66692" y="596664"/>
            <a:ext cx="640080" cy="857056"/>
          </a:xfrm>
          <a:prstGeom prst="rect">
            <a:avLst/>
          </a:pr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CB066F2-7894-651E-21F8-43FD5D36ABF2}"/>
              </a:ext>
            </a:extLst>
          </p:cNvPr>
          <p:cNvSpPr/>
          <p:nvPr/>
        </p:nvSpPr>
        <p:spPr>
          <a:xfrm>
            <a:off x="9994012" y="5111186"/>
            <a:ext cx="5339774" cy="3024627"/>
          </a:xfrm>
          <a:custGeom>
            <a:avLst/>
            <a:gdLst>
              <a:gd name="connsiteX0" fmla="*/ 5322277 w 5322277"/>
              <a:gd name="connsiteY0" fmla="*/ 1101969 h 2977661"/>
              <a:gd name="connsiteX1" fmla="*/ 2813538 w 5322277"/>
              <a:gd name="connsiteY1" fmla="*/ 0 h 2977661"/>
              <a:gd name="connsiteX2" fmla="*/ 0 w 5322277"/>
              <a:gd name="connsiteY2" fmla="*/ 1055077 h 2977661"/>
              <a:gd name="connsiteX3" fmla="*/ 1570892 w 5322277"/>
              <a:gd name="connsiteY3" fmla="*/ 2977661 h 2977661"/>
              <a:gd name="connsiteX0" fmla="*/ 5322277 w 5322277"/>
              <a:gd name="connsiteY0" fmla="*/ 1102048 h 2977740"/>
              <a:gd name="connsiteX1" fmla="*/ 2813538 w 5322277"/>
              <a:gd name="connsiteY1" fmla="*/ 79 h 2977740"/>
              <a:gd name="connsiteX2" fmla="*/ 0 w 5322277"/>
              <a:gd name="connsiteY2" fmla="*/ 1055156 h 2977740"/>
              <a:gd name="connsiteX3" fmla="*/ 1570892 w 5322277"/>
              <a:gd name="connsiteY3" fmla="*/ 2977740 h 2977740"/>
              <a:gd name="connsiteX0" fmla="*/ 5394887 w 5394887"/>
              <a:gd name="connsiteY0" fmla="*/ 1102075 h 2977767"/>
              <a:gd name="connsiteX1" fmla="*/ 2886148 w 5394887"/>
              <a:gd name="connsiteY1" fmla="*/ 106 h 2977767"/>
              <a:gd name="connsiteX2" fmla="*/ 72610 w 5394887"/>
              <a:gd name="connsiteY2" fmla="*/ 1055183 h 2977767"/>
              <a:gd name="connsiteX3" fmla="*/ 1643502 w 5394887"/>
              <a:gd name="connsiteY3" fmla="*/ 2977767 h 2977767"/>
              <a:gd name="connsiteX0" fmla="*/ 5322448 w 5322448"/>
              <a:gd name="connsiteY0" fmla="*/ 1102126 h 2977818"/>
              <a:gd name="connsiteX1" fmla="*/ 2813709 w 5322448"/>
              <a:gd name="connsiteY1" fmla="*/ 157 h 2977818"/>
              <a:gd name="connsiteX2" fmla="*/ 171 w 5322448"/>
              <a:gd name="connsiteY2" fmla="*/ 1055234 h 2977818"/>
              <a:gd name="connsiteX3" fmla="*/ 1571063 w 5322448"/>
              <a:gd name="connsiteY3" fmla="*/ 2977818 h 2977818"/>
              <a:gd name="connsiteX0" fmla="*/ 5322494 w 5322494"/>
              <a:gd name="connsiteY0" fmla="*/ 1102126 h 2977818"/>
              <a:gd name="connsiteX1" fmla="*/ 2813755 w 5322494"/>
              <a:gd name="connsiteY1" fmla="*/ 157 h 2977818"/>
              <a:gd name="connsiteX2" fmla="*/ 217 w 5322494"/>
              <a:gd name="connsiteY2" fmla="*/ 1055234 h 2977818"/>
              <a:gd name="connsiteX3" fmla="*/ 1571109 w 5322494"/>
              <a:gd name="connsiteY3" fmla="*/ 2977818 h 2977818"/>
              <a:gd name="connsiteX0" fmla="*/ 5322494 w 5322494"/>
              <a:gd name="connsiteY0" fmla="*/ 1102126 h 2977818"/>
              <a:gd name="connsiteX1" fmla="*/ 2813755 w 5322494"/>
              <a:gd name="connsiteY1" fmla="*/ 157 h 2977818"/>
              <a:gd name="connsiteX2" fmla="*/ 217 w 5322494"/>
              <a:gd name="connsiteY2" fmla="*/ 1055234 h 2977818"/>
              <a:gd name="connsiteX3" fmla="*/ 1571109 w 5322494"/>
              <a:gd name="connsiteY3" fmla="*/ 2977818 h 2977818"/>
              <a:gd name="connsiteX0" fmla="*/ 5339774 w 5339774"/>
              <a:gd name="connsiteY0" fmla="*/ 1148935 h 3024627"/>
              <a:gd name="connsiteX1" fmla="*/ 2549681 w 5339774"/>
              <a:gd name="connsiteY1" fmla="*/ 74 h 3024627"/>
              <a:gd name="connsiteX2" fmla="*/ 17497 w 5339774"/>
              <a:gd name="connsiteY2" fmla="*/ 1102043 h 3024627"/>
              <a:gd name="connsiteX3" fmla="*/ 1588389 w 5339774"/>
              <a:gd name="connsiteY3" fmla="*/ 3024627 h 3024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9774" h="3024627">
                <a:moveTo>
                  <a:pt x="5339774" y="1148935"/>
                </a:moveTo>
                <a:cubicBezTo>
                  <a:pt x="4620758" y="547150"/>
                  <a:pt x="3436727" y="7889"/>
                  <a:pt x="2549681" y="74"/>
                </a:cubicBezTo>
                <a:cubicBezTo>
                  <a:pt x="1662635" y="-7741"/>
                  <a:pt x="177712" y="597951"/>
                  <a:pt x="17497" y="1102043"/>
                </a:cubicBezTo>
                <a:cubicBezTo>
                  <a:pt x="-142718" y="1606135"/>
                  <a:pt x="830296" y="2454105"/>
                  <a:pt x="1588389" y="3024627"/>
                </a:cubicBezTo>
              </a:path>
            </a:pathLst>
          </a:custGeom>
          <a:noFill/>
          <a:ln w="762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8CA5260-1146-ADED-C958-FBDB02252C0C}"/>
              </a:ext>
            </a:extLst>
          </p:cNvPr>
          <p:cNvSpPr/>
          <p:nvPr/>
        </p:nvSpPr>
        <p:spPr>
          <a:xfrm rot="20196181">
            <a:off x="9562992" y="3273705"/>
            <a:ext cx="2467081" cy="16599077"/>
          </a:xfrm>
          <a:prstGeom prst="rect">
            <a:avLst/>
          </a:prstGeom>
          <a:noFill/>
          <a:ln w="762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8 ABNE BN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</a:rPr>
              <a:t>DZ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</a:rPr>
              <a:t>(Cao)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628E210-856F-BDEE-AC9C-D8DAE63124FB}"/>
              </a:ext>
            </a:extLst>
          </p:cNvPr>
          <p:cNvSpPr/>
          <p:nvPr/>
        </p:nvSpPr>
        <p:spPr>
          <a:xfrm rot="20196181">
            <a:off x="21736220" y="5296625"/>
            <a:ext cx="2467081" cy="16599077"/>
          </a:xfrm>
          <a:prstGeom prst="rect">
            <a:avLst/>
          </a:prstGeom>
          <a:noFill/>
          <a:ln w="762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8 ABNE BN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</a:rPr>
              <a:t>DZ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</a:rPr>
              <a:t>(Vann)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8F46A47-CA16-49A3-EB88-F5878482F264}"/>
              </a:ext>
            </a:extLst>
          </p:cNvPr>
          <p:cNvSpPr/>
          <p:nvPr/>
        </p:nvSpPr>
        <p:spPr>
          <a:xfrm rot="20196181">
            <a:off x="9572137" y="3273703"/>
            <a:ext cx="2467081" cy="16599077"/>
          </a:xfrm>
          <a:prstGeom prst="rect">
            <a:avLst/>
          </a:prstGeom>
          <a:noFill/>
          <a:ln w="7620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8 ABNE BN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</a:rPr>
              <a:t>DZ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</a:rPr>
              <a:t>(Cao)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02655A4-BABE-3998-4F83-0B90FA818FBD}"/>
              </a:ext>
            </a:extLst>
          </p:cNvPr>
          <p:cNvGrpSpPr/>
          <p:nvPr/>
        </p:nvGrpSpPr>
        <p:grpSpPr>
          <a:xfrm>
            <a:off x="10291951" y="10333170"/>
            <a:ext cx="2589345" cy="1812624"/>
            <a:chOff x="4200493" y="6498485"/>
            <a:chExt cx="2589345" cy="181262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AF09797-3718-38C5-9E05-183E8073A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00493" y="6498485"/>
              <a:ext cx="1188720" cy="159167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29550F0-880C-866C-E70E-71176C444CD7}"/>
                </a:ext>
              </a:extLst>
            </p:cNvPr>
            <p:cNvSpPr txBox="1"/>
            <p:nvPr/>
          </p:nvSpPr>
          <p:spPr>
            <a:xfrm>
              <a:off x="5371821" y="7326224"/>
              <a:ext cx="1418017" cy="9848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sz="3200" b="1" dirty="0"/>
                <a:t>8</a:t>
              </a:r>
            </a:p>
            <a:p>
              <a:r>
                <a:rPr lang="en-US" sz="3200" b="1" dirty="0"/>
                <a:t>2-VNAB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774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2.77778E-6 L -0.14276 -0.0961 L -0.24103 -0.0244 L -0.22054 0.0526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4" y="-2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5" grpId="0" animBg="1"/>
      <p:bldP spid="55" grpId="1" animBg="1"/>
      <p:bldP spid="56" grpId="0" animBg="1"/>
      <p:bldP spid="56" grpId="1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4A416BD9-A522-6710-BB18-23ADFD567A01}"/>
              </a:ext>
            </a:extLst>
          </p:cNvPr>
          <p:cNvSpPr txBox="1"/>
          <p:nvPr/>
        </p:nvSpPr>
        <p:spPr>
          <a:xfrm>
            <a:off x="14679783" y="8146964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Bac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F74F78-EDEE-A7A1-EF40-EAD67AA003D3}"/>
              </a:ext>
            </a:extLst>
          </p:cNvPr>
          <p:cNvGrpSpPr/>
          <p:nvPr/>
        </p:nvGrpSpPr>
        <p:grpSpPr>
          <a:xfrm>
            <a:off x="13720352" y="4494792"/>
            <a:ext cx="1275496" cy="1039528"/>
            <a:chOff x="7842779" y="11228139"/>
            <a:chExt cx="1275496" cy="103952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888F380-C10F-3D6C-A947-D8B9B247C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42779" y="11228139"/>
              <a:ext cx="822960" cy="103952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7FCF826-043A-D7CD-DE73-1C570BC47F0F}"/>
                </a:ext>
              </a:extLst>
            </p:cNvPr>
            <p:cNvSpPr txBox="1"/>
            <p:nvPr/>
          </p:nvSpPr>
          <p:spPr>
            <a:xfrm>
              <a:off x="8674884" y="11713669"/>
              <a:ext cx="44339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1</a:t>
              </a:r>
            </a:p>
            <a:p>
              <a:r>
                <a:rPr lang="en-US" b="1" dirty="0"/>
                <a:t>514</a:t>
              </a:r>
            </a:p>
          </p:txBody>
        </p:sp>
      </p:grpSp>
      <p:sp>
        <p:nvSpPr>
          <p:cNvPr id="1052" name="TextBox 1051">
            <a:extLst>
              <a:ext uri="{FF2B5EF4-FFF2-40B4-BE49-F238E27FC236}">
                <a16:creationId xmlns:a16="http://schemas.microsoft.com/office/drawing/2014/main" id="{F8AE9BF2-E8BA-B0F5-B01F-E3B3D34E5811}"/>
              </a:ext>
            </a:extLst>
          </p:cNvPr>
          <p:cNvSpPr txBox="1"/>
          <p:nvPr/>
        </p:nvSpPr>
        <p:spPr>
          <a:xfrm rot="3753498">
            <a:off x="15815712" y="7409876"/>
            <a:ext cx="2410916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Luong</a:t>
            </a:r>
          </a:p>
        </p:txBody>
      </p: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D43A93DA-7DA2-709F-A89D-66E4B9D9791A}"/>
              </a:ext>
            </a:extLst>
          </p:cNvPr>
          <p:cNvGrpSpPr/>
          <p:nvPr/>
        </p:nvGrpSpPr>
        <p:grpSpPr>
          <a:xfrm>
            <a:off x="13739727" y="3422181"/>
            <a:ext cx="1577344" cy="1107399"/>
            <a:chOff x="12038845" y="2714975"/>
            <a:chExt cx="1577344" cy="1107399"/>
          </a:xfrm>
        </p:grpSpPr>
        <p:pic>
          <p:nvPicPr>
            <p:cNvPr id="1047" name="Picture 6">
              <a:extLst>
                <a:ext uri="{FF2B5EF4-FFF2-40B4-BE49-F238E27FC236}">
                  <a16:creationId xmlns:a16="http://schemas.microsoft.com/office/drawing/2014/main" id="{CED728C5-F5E1-8367-07FA-7D6369FFBC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8845" y="2714975"/>
              <a:ext cx="822960" cy="110192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0BB40A90-6514-4F23-442C-F652655F22AD}"/>
                </a:ext>
              </a:extLst>
            </p:cNvPr>
            <p:cNvSpPr txBox="1"/>
            <p:nvPr/>
          </p:nvSpPr>
          <p:spPr>
            <a:xfrm>
              <a:off x="12850595" y="3268376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2/2-11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85F956B-8CCF-662E-6414-468153993064}"/>
              </a:ext>
            </a:extLst>
          </p:cNvPr>
          <p:cNvSpPr txBox="1"/>
          <p:nvPr/>
        </p:nvSpPr>
        <p:spPr>
          <a:xfrm>
            <a:off x="170561" y="17237302"/>
            <a:ext cx="234679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Kiem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FFF0F-A8E7-B2C0-4E18-AD483508719F}"/>
              </a:ext>
            </a:extLst>
          </p:cNvPr>
          <p:cNvSpPr txBox="1"/>
          <p:nvPr/>
        </p:nvSpPr>
        <p:spPr>
          <a:xfrm>
            <a:off x="285175" y="15689193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6810A-FB8D-AA16-185E-EDB5A8BD26A3}"/>
              </a:ext>
            </a:extLst>
          </p:cNvPr>
          <p:cNvSpPr txBox="1"/>
          <p:nvPr/>
        </p:nvSpPr>
        <p:spPr>
          <a:xfrm>
            <a:off x="3910932" y="14704307"/>
            <a:ext cx="187468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16498-A840-268C-96E7-8169F6E9A463}"/>
              </a:ext>
            </a:extLst>
          </p:cNvPr>
          <p:cNvSpPr txBox="1"/>
          <p:nvPr/>
        </p:nvSpPr>
        <p:spPr>
          <a:xfrm>
            <a:off x="5934544" y="14977616"/>
            <a:ext cx="257121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Thuan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3CA8B-6EE5-F006-07C3-C2A267692331}"/>
              </a:ext>
            </a:extLst>
          </p:cNvPr>
          <p:cNvSpPr txBox="1"/>
          <p:nvPr/>
        </p:nvSpPr>
        <p:spPr>
          <a:xfrm>
            <a:off x="7379930" y="17237301"/>
            <a:ext cx="245881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Trinh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8A5077-DB48-0FCD-19D4-07A5F1527D7F}"/>
              </a:ext>
            </a:extLst>
          </p:cNvPr>
          <p:cNvSpPr txBox="1"/>
          <p:nvPr/>
        </p:nvSpPr>
        <p:spPr>
          <a:xfrm>
            <a:off x="8118637" y="14508693"/>
            <a:ext cx="27459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Phong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0C3DB-960E-1338-7F8F-AB28ABFE3A7B}"/>
              </a:ext>
            </a:extLst>
          </p:cNvPr>
          <p:cNvSpPr txBox="1"/>
          <p:nvPr/>
        </p:nvSpPr>
        <p:spPr>
          <a:xfrm>
            <a:off x="7845764" y="13613312"/>
            <a:ext cx="269945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8B22D-7493-D740-3FA8-4F76128B405C}"/>
              </a:ext>
            </a:extLst>
          </p:cNvPr>
          <p:cNvSpPr txBox="1"/>
          <p:nvPr/>
        </p:nvSpPr>
        <p:spPr>
          <a:xfrm>
            <a:off x="4254597" y="13405079"/>
            <a:ext cx="19572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DBB79-0D49-C42E-E81A-1B94B7AB088E}"/>
              </a:ext>
            </a:extLst>
          </p:cNvPr>
          <p:cNvSpPr txBox="1"/>
          <p:nvPr/>
        </p:nvSpPr>
        <p:spPr>
          <a:xfrm>
            <a:off x="8943224" y="15704669"/>
            <a:ext cx="268503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Thanh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CD1D2-5E38-5951-B602-8186F6872ACD}"/>
              </a:ext>
            </a:extLst>
          </p:cNvPr>
          <p:cNvSpPr txBox="1"/>
          <p:nvPr/>
        </p:nvSpPr>
        <p:spPr>
          <a:xfrm>
            <a:off x="15150790" y="17288571"/>
            <a:ext cx="157094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4F911-D539-886C-ADA1-389066D379EF}"/>
              </a:ext>
            </a:extLst>
          </p:cNvPr>
          <p:cNvSpPr txBox="1"/>
          <p:nvPr/>
        </p:nvSpPr>
        <p:spPr>
          <a:xfrm>
            <a:off x="14652124" y="16197112"/>
            <a:ext cx="188833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Thuan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1568C5-240E-7116-59B8-1A14AE32C093}"/>
              </a:ext>
            </a:extLst>
          </p:cNvPr>
          <p:cNvSpPr txBox="1"/>
          <p:nvPr/>
        </p:nvSpPr>
        <p:spPr>
          <a:xfrm>
            <a:off x="17055019" y="16181636"/>
            <a:ext cx="15709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Giua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F4A16-82FE-6FC9-8B7D-DD232E7F5234}"/>
              </a:ext>
            </a:extLst>
          </p:cNvPr>
          <p:cNvSpPr txBox="1"/>
          <p:nvPr/>
        </p:nvSpPr>
        <p:spPr>
          <a:xfrm>
            <a:off x="17172840" y="16991079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ADC3DA-0C7C-DA9E-4C9A-2FB758DD0917}"/>
              </a:ext>
            </a:extLst>
          </p:cNvPr>
          <p:cNvSpPr txBox="1"/>
          <p:nvPr/>
        </p:nvSpPr>
        <p:spPr>
          <a:xfrm>
            <a:off x="20863478" y="15935414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Dong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53C226-210E-C8A1-CD82-2181CD23B701}"/>
              </a:ext>
            </a:extLst>
          </p:cNvPr>
          <p:cNvSpPr txBox="1"/>
          <p:nvPr/>
        </p:nvSpPr>
        <p:spPr>
          <a:xfrm>
            <a:off x="20050130" y="17483522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7177C5-EBB8-7219-0A49-236860681974}"/>
              </a:ext>
            </a:extLst>
          </p:cNvPr>
          <p:cNvSpPr txBox="1"/>
          <p:nvPr/>
        </p:nvSpPr>
        <p:spPr>
          <a:xfrm>
            <a:off x="18845532" y="15958469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C9E10A-CAF2-43C6-F10C-F84964AE30D7}"/>
              </a:ext>
            </a:extLst>
          </p:cNvPr>
          <p:cNvSpPr txBox="1"/>
          <p:nvPr/>
        </p:nvSpPr>
        <p:spPr>
          <a:xfrm>
            <a:off x="25439616" y="17410326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5DC563-D2B7-89BE-0CFA-B49DA8C8DD49}"/>
              </a:ext>
            </a:extLst>
          </p:cNvPr>
          <p:cNvSpPr txBox="1"/>
          <p:nvPr/>
        </p:nvSpPr>
        <p:spPr>
          <a:xfrm>
            <a:off x="22570677" y="12978498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FD051-2F1F-87FA-E8CF-0B6BC536F419}"/>
              </a:ext>
            </a:extLst>
          </p:cNvPr>
          <p:cNvSpPr txBox="1"/>
          <p:nvPr/>
        </p:nvSpPr>
        <p:spPr>
          <a:xfrm>
            <a:off x="23151765" y="11446137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Hung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A8237F-14A6-06FF-2372-425B32C6E8B0}"/>
              </a:ext>
            </a:extLst>
          </p:cNvPr>
          <p:cNvSpPr txBox="1"/>
          <p:nvPr/>
        </p:nvSpPr>
        <p:spPr>
          <a:xfrm>
            <a:off x="19976258" y="12486055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31800C-49B1-7E23-8639-C4D52E15E1FA}"/>
              </a:ext>
            </a:extLst>
          </p:cNvPr>
          <p:cNvSpPr txBox="1"/>
          <p:nvPr/>
        </p:nvSpPr>
        <p:spPr>
          <a:xfrm>
            <a:off x="15156085" y="11552709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CC45D0-6C75-FC60-8097-DF49E2A8EA0D}"/>
              </a:ext>
            </a:extLst>
          </p:cNvPr>
          <p:cNvSpPr txBox="1"/>
          <p:nvPr/>
        </p:nvSpPr>
        <p:spPr>
          <a:xfrm>
            <a:off x="15082661" y="10883870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Bung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06170D-9C5D-1BDF-6588-9119D5B5C04C}"/>
              </a:ext>
            </a:extLst>
          </p:cNvPr>
          <p:cNvSpPr txBox="1"/>
          <p:nvPr/>
        </p:nvSpPr>
        <p:spPr>
          <a:xfrm>
            <a:off x="13404003" y="12988810"/>
            <a:ext cx="152445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Thoi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23B6D8-2988-7DDA-3024-0CC544ACDBD0}"/>
              </a:ext>
            </a:extLst>
          </p:cNvPr>
          <p:cNvSpPr txBox="1"/>
          <p:nvPr/>
        </p:nvSpPr>
        <p:spPr>
          <a:xfrm>
            <a:off x="12275916" y="11798930"/>
            <a:ext cx="245900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 Hoa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A3082E-3777-7681-62DD-7DCDDB9506E7}"/>
              </a:ext>
            </a:extLst>
          </p:cNvPr>
          <p:cNvSpPr txBox="1"/>
          <p:nvPr/>
        </p:nvSpPr>
        <p:spPr>
          <a:xfrm>
            <a:off x="10388215" y="10512519"/>
            <a:ext cx="23596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Hiep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9316D0-5AF6-CC8D-CF0B-DFE10C309A95}"/>
              </a:ext>
            </a:extLst>
          </p:cNvPr>
          <p:cNvSpPr txBox="1"/>
          <p:nvPr/>
        </p:nvSpPr>
        <p:spPr>
          <a:xfrm>
            <a:off x="9422317" y="9623622"/>
            <a:ext cx="224580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Hoa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C145CD-8005-D891-B14A-6F4805333230}"/>
              </a:ext>
            </a:extLst>
          </p:cNvPr>
          <p:cNvSpPr txBox="1"/>
          <p:nvPr/>
        </p:nvSpPr>
        <p:spPr>
          <a:xfrm>
            <a:off x="1657110" y="13701048"/>
            <a:ext cx="225382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Dinh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79FB90-9137-642D-18CF-A220E57D22BB}"/>
              </a:ext>
            </a:extLst>
          </p:cNvPr>
          <p:cNvSpPr txBox="1"/>
          <p:nvPr/>
        </p:nvSpPr>
        <p:spPr>
          <a:xfrm>
            <a:off x="2137030" y="11363162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 Mao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D84B9C-37DE-FA3F-05C7-50A75185606C}"/>
              </a:ext>
            </a:extLst>
          </p:cNvPr>
          <p:cNvSpPr txBox="1"/>
          <p:nvPr/>
        </p:nvSpPr>
        <p:spPr>
          <a:xfrm>
            <a:off x="2402742" y="9867460"/>
            <a:ext cx="216245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80C6C7-2299-98CE-45B9-73CEE53DF56B}"/>
              </a:ext>
            </a:extLst>
          </p:cNvPr>
          <p:cNvSpPr txBox="1"/>
          <p:nvPr/>
        </p:nvSpPr>
        <p:spPr>
          <a:xfrm>
            <a:off x="8246674" y="8184369"/>
            <a:ext cx="14715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Tan Hoi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52712B-98EF-B32A-B9BE-BD29178AC2C4}"/>
              </a:ext>
            </a:extLst>
          </p:cNvPr>
          <p:cNvGrpSpPr/>
          <p:nvPr/>
        </p:nvGrpSpPr>
        <p:grpSpPr>
          <a:xfrm>
            <a:off x="12946088" y="3938059"/>
            <a:ext cx="1577344" cy="1107399"/>
            <a:chOff x="12038845" y="2714975"/>
            <a:chExt cx="1577344" cy="1107399"/>
          </a:xfrm>
        </p:grpSpPr>
        <p:pic>
          <p:nvPicPr>
            <p:cNvPr id="49" name="Picture 6">
              <a:extLst>
                <a:ext uri="{FF2B5EF4-FFF2-40B4-BE49-F238E27FC236}">
                  <a16:creationId xmlns:a16="http://schemas.microsoft.com/office/drawing/2014/main" id="{11FD2940-F219-0E8D-5698-BFD45D70F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8845" y="2714975"/>
              <a:ext cx="822960" cy="110192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7885940-9EA2-7D98-8F66-C8C8398DCD39}"/>
                </a:ext>
              </a:extLst>
            </p:cNvPr>
            <p:cNvSpPr txBox="1"/>
            <p:nvPr/>
          </p:nvSpPr>
          <p:spPr>
            <a:xfrm>
              <a:off x="12850595" y="3268376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1/2-11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FA23A44-D333-7D7D-4E85-417FA4DC9246}"/>
              </a:ext>
            </a:extLst>
          </p:cNvPr>
          <p:cNvSpPr txBox="1"/>
          <p:nvPr/>
        </p:nvSpPr>
        <p:spPr>
          <a:xfrm>
            <a:off x="24593038" y="4862286"/>
            <a:ext cx="264495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Ciam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552573-CB13-CE8F-AB5D-1AD39C6AA1D0}"/>
              </a:ext>
            </a:extLst>
          </p:cNvPr>
          <p:cNvSpPr txBox="1"/>
          <p:nvPr/>
        </p:nvSpPr>
        <p:spPr>
          <a:xfrm>
            <a:off x="19744720" y="3846147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066CC9-979A-6113-8269-10169C68DE44}"/>
              </a:ext>
            </a:extLst>
          </p:cNvPr>
          <p:cNvSpPr txBox="1"/>
          <p:nvPr/>
        </p:nvSpPr>
        <p:spPr>
          <a:xfrm>
            <a:off x="12706697" y="5354729"/>
            <a:ext cx="22217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373056-3B1C-65E6-5026-B640B838D87B}"/>
              </a:ext>
            </a:extLst>
          </p:cNvPr>
          <p:cNvSpPr txBox="1"/>
          <p:nvPr/>
        </p:nvSpPr>
        <p:spPr>
          <a:xfrm>
            <a:off x="6340906" y="5023626"/>
            <a:ext cx="17777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CB6DA2-DF5E-1254-9039-1C9C4625DC5E}"/>
              </a:ext>
            </a:extLst>
          </p:cNvPr>
          <p:cNvSpPr txBox="1"/>
          <p:nvPr/>
        </p:nvSpPr>
        <p:spPr>
          <a:xfrm>
            <a:off x="1343958" y="4306650"/>
            <a:ext cx="19139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Choi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4887D9-33F9-3011-4F7A-D52A88971747}"/>
              </a:ext>
            </a:extLst>
          </p:cNvPr>
          <p:cNvSpPr txBox="1"/>
          <p:nvPr/>
        </p:nvSpPr>
        <p:spPr>
          <a:xfrm>
            <a:off x="5278860" y="3095653"/>
            <a:ext cx="34400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C09F15-BBE1-87AE-9C03-2185785DDADC}"/>
              </a:ext>
            </a:extLst>
          </p:cNvPr>
          <p:cNvSpPr txBox="1"/>
          <p:nvPr/>
        </p:nvSpPr>
        <p:spPr>
          <a:xfrm>
            <a:off x="8836783" y="570289"/>
            <a:ext cx="20277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Chua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530378-7EB5-7432-9F70-21A65C976881}"/>
              </a:ext>
            </a:extLst>
          </p:cNvPr>
          <p:cNvSpPr txBox="1"/>
          <p:nvPr/>
        </p:nvSpPr>
        <p:spPr>
          <a:xfrm>
            <a:off x="20046794" y="396788"/>
            <a:ext cx="32220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“Plain of Reeds”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1EBF2-ABFA-EE35-4B4B-9B8424D8134F}"/>
              </a:ext>
            </a:extLst>
          </p:cNvPr>
          <p:cNvSpPr txBox="1"/>
          <p:nvPr/>
        </p:nvSpPr>
        <p:spPr>
          <a:xfrm rot="1540543">
            <a:off x="17150836" y="1698674"/>
            <a:ext cx="359553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My Tho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00C7D-D578-3D75-C716-FA0AAA701DD3}"/>
              </a:ext>
            </a:extLst>
          </p:cNvPr>
          <p:cNvSpPr txBox="1"/>
          <p:nvPr/>
        </p:nvSpPr>
        <p:spPr>
          <a:xfrm>
            <a:off x="12491894" y="0"/>
            <a:ext cx="24365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AD153-15B7-C781-0B5B-08464F460EBD}"/>
              </a:ext>
            </a:extLst>
          </p:cNvPr>
          <p:cNvSpPr txBox="1"/>
          <p:nvPr/>
        </p:nvSpPr>
        <p:spPr>
          <a:xfrm rot="16200000">
            <a:off x="10762188" y="7294278"/>
            <a:ext cx="2322752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Ba Ky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19508F-6A4B-3E83-6149-F203C2B7E3C4}"/>
              </a:ext>
            </a:extLst>
          </p:cNvPr>
          <p:cNvSpPr txBox="1"/>
          <p:nvPr/>
        </p:nvSpPr>
        <p:spPr>
          <a:xfrm rot="416768">
            <a:off x="9996084" y="9074270"/>
            <a:ext cx="2893421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</a:t>
            </a:r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5B4278-D13B-4404-E1B1-E7DD7E6EA603}"/>
              </a:ext>
            </a:extLst>
          </p:cNvPr>
          <p:cNvSpPr txBox="1"/>
          <p:nvPr/>
        </p:nvSpPr>
        <p:spPr>
          <a:xfrm rot="20881587">
            <a:off x="14959225" y="12603351"/>
            <a:ext cx="1867499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Sau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34BE8A6-1C73-C2EE-0635-29D2B8BE06E1}"/>
              </a:ext>
            </a:extLst>
          </p:cNvPr>
          <p:cNvGrpSpPr/>
          <p:nvPr/>
        </p:nvGrpSpPr>
        <p:grpSpPr>
          <a:xfrm>
            <a:off x="16206377" y="7806431"/>
            <a:ext cx="1491901" cy="971851"/>
            <a:chOff x="13720352" y="5765827"/>
            <a:chExt cx="1491901" cy="97185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364208F-EB06-7058-20E8-DF4296EF1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0352" y="5765827"/>
              <a:ext cx="822960" cy="9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E7C617C-83BC-C7DC-4936-E38400829B0C}"/>
                </a:ext>
              </a:extLst>
            </p:cNvPr>
            <p:cNvSpPr txBox="1"/>
            <p:nvPr/>
          </p:nvSpPr>
          <p:spPr>
            <a:xfrm>
              <a:off x="14552457" y="6179274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PLT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BB2FEC-2E22-9EA3-3C26-6AE2F074B6B2}"/>
              </a:ext>
            </a:extLst>
          </p:cNvPr>
          <p:cNvGrpSpPr/>
          <p:nvPr/>
        </p:nvGrpSpPr>
        <p:grpSpPr>
          <a:xfrm>
            <a:off x="15115913" y="8780994"/>
            <a:ext cx="1491901" cy="971851"/>
            <a:chOff x="13720352" y="5765827"/>
            <a:chExt cx="1491901" cy="971851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DA3D0108-79EE-B01F-B43E-F45D5ACB1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0352" y="5765827"/>
              <a:ext cx="822960" cy="9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3548747-6D84-0328-2B7C-FD85FB394F62}"/>
                </a:ext>
              </a:extLst>
            </p:cNvPr>
            <p:cNvSpPr txBox="1"/>
            <p:nvPr/>
          </p:nvSpPr>
          <p:spPr>
            <a:xfrm>
              <a:off x="14552457" y="6179274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PLT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E87F3FD-EF26-D068-01ED-D5685A1855AA}"/>
              </a:ext>
            </a:extLst>
          </p:cNvPr>
          <p:cNvGrpSpPr/>
          <p:nvPr/>
        </p:nvGrpSpPr>
        <p:grpSpPr>
          <a:xfrm>
            <a:off x="15546581" y="6242020"/>
            <a:ext cx="1482756" cy="971851"/>
            <a:chOff x="17172840" y="6468457"/>
            <a:chExt cx="1482756" cy="971851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37A887D-BDEC-1C59-9527-474733E0D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72840" y="6468457"/>
              <a:ext cx="822960" cy="97185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A47BEEA-4311-D381-B303-BAFE800F1A16}"/>
                </a:ext>
              </a:extLst>
            </p:cNvPr>
            <p:cNvSpPr txBox="1"/>
            <p:nvPr/>
          </p:nvSpPr>
          <p:spPr>
            <a:xfrm>
              <a:off x="17995800" y="6886310"/>
              <a:ext cx="659796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SXN</a:t>
              </a:r>
            </a:p>
            <a:p>
              <a:r>
                <a:rPr lang="en-US" b="1" dirty="0"/>
                <a:t>1/261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40AB4CD-E4FD-B2FA-492D-3D5C3F8792C0}"/>
              </a:ext>
            </a:extLst>
          </p:cNvPr>
          <p:cNvGrpSpPr/>
          <p:nvPr/>
        </p:nvGrpSpPr>
        <p:grpSpPr>
          <a:xfrm>
            <a:off x="900709" y="7631888"/>
            <a:ext cx="1512802" cy="1104962"/>
            <a:chOff x="15632347" y="14795675"/>
            <a:chExt cx="1512802" cy="1104962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A61EEF12-92AA-5CC3-D789-951877A21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F03C05B-DDBE-0050-5CD9-04749148CA89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C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0BD9B81-0019-DBD2-96C9-130D09816550}"/>
              </a:ext>
            </a:extLst>
          </p:cNvPr>
          <p:cNvGrpSpPr/>
          <p:nvPr/>
        </p:nvGrpSpPr>
        <p:grpSpPr>
          <a:xfrm>
            <a:off x="219043" y="204576"/>
            <a:ext cx="7315200" cy="3200400"/>
            <a:chOff x="219043" y="204576"/>
            <a:chExt cx="7315200" cy="320040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326B2F-6703-CFDC-DF2A-0116E5AF574E}"/>
                </a:ext>
              </a:extLst>
            </p:cNvPr>
            <p:cNvSpPr txBox="1"/>
            <p:nvPr/>
          </p:nvSpPr>
          <p:spPr>
            <a:xfrm>
              <a:off x="1519058" y="2171368"/>
              <a:ext cx="298318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Lang Bien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3309DF2-9234-8CD1-CEF2-A5B821AF1D07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32C8F38-9028-EA49-921A-5185725B3C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6" name="Picture 8" descr="I:\CSI Crest Medium.jpg">
                <a:extLst>
                  <a:ext uri="{FF2B5EF4-FFF2-40B4-BE49-F238E27FC236}">
                    <a16:creationId xmlns:a16="http://schemas.microsoft.com/office/drawing/2014/main" id="{10BF2653-0EC3-D2C9-7938-AF3E447930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DEB789A-634C-E4EB-8945-1818FED5E469}"/>
                  </a:ext>
                </a:extLst>
              </p:cNvPr>
              <p:cNvGrpSpPr/>
              <p:nvPr/>
            </p:nvGrpSpPr>
            <p:grpSpPr>
              <a:xfrm>
                <a:off x="26521828" y="233120"/>
                <a:ext cx="702807" cy="997528"/>
                <a:chOff x="26491348" y="316940"/>
                <a:chExt cx="702807" cy="997528"/>
              </a:xfrm>
            </p:grpSpPr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F9FEEE9E-C132-C8D1-8B65-65E1F5453206}"/>
                    </a:ext>
                  </a:extLst>
                </p:cNvPr>
                <p:cNvSpPr txBox="1"/>
                <p:nvPr/>
              </p:nvSpPr>
              <p:spPr bwMode="auto">
                <a:xfrm>
                  <a:off x="26603929" y="434578"/>
                  <a:ext cx="590226" cy="83099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81FFB9D9-7184-0B8E-F919-D605859BFD7F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6491348" y="316940"/>
                  <a:ext cx="15469" cy="997528"/>
                </a:xfrm>
                <a:prstGeom prst="straightConnector1">
                  <a:avLst/>
                </a:prstGeom>
                <a:ln w="92075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7E31E20-F8B4-A850-2C2E-2084BB1336F2}"/>
                </a:ext>
              </a:extLst>
            </p:cNvPr>
            <p:cNvSpPr txBox="1"/>
            <p:nvPr/>
          </p:nvSpPr>
          <p:spPr>
            <a:xfrm>
              <a:off x="1349116" y="329604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4D. 2 JAN 63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1800-2400 </a:t>
              </a:r>
            </a:p>
          </p:txBody>
        </p:sp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437596C3-1706-03C3-163D-31BB08211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57343" y="2412732"/>
              <a:ext cx="4533900" cy="28575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BBAB3AC-9F1B-D508-AACD-A9750663ABCF}"/>
                </a:ext>
              </a:extLst>
            </p:cNvPr>
            <p:cNvSpPr txBox="1"/>
            <p:nvPr/>
          </p:nvSpPr>
          <p:spPr>
            <a:xfrm>
              <a:off x="3180260" y="1820833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1BA15AF-D4C8-3019-0BC0-24F3E4F4958A}"/>
                </a:ext>
              </a:extLst>
            </p:cNvPr>
            <p:cNvSpPr txBox="1"/>
            <p:nvPr/>
          </p:nvSpPr>
          <p:spPr>
            <a:xfrm>
              <a:off x="3718924" y="1820833"/>
              <a:ext cx="8098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500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D02A525-C8D2-C2E1-98A1-FB3EC9F4BE01}"/>
                </a:ext>
              </a:extLst>
            </p:cNvPr>
            <p:cNvSpPr txBox="1"/>
            <p:nvPr/>
          </p:nvSpPr>
          <p:spPr>
            <a:xfrm>
              <a:off x="1359081" y="1828807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1000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379B887-F55D-2A6E-37AB-628C8DB3A031}"/>
                </a:ext>
              </a:extLst>
            </p:cNvPr>
            <p:cNvSpPr txBox="1"/>
            <p:nvPr/>
          </p:nvSpPr>
          <p:spPr>
            <a:xfrm>
              <a:off x="3180260" y="269645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847C055-62FE-1D7D-D5C3-9F5DE3E1AB54}"/>
                </a:ext>
              </a:extLst>
            </p:cNvPr>
            <p:cNvSpPr txBox="1"/>
            <p:nvPr/>
          </p:nvSpPr>
          <p:spPr>
            <a:xfrm>
              <a:off x="1660815" y="270560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AB834A1-5F73-A222-4622-264188E1EAF6}"/>
                </a:ext>
              </a:extLst>
            </p:cNvPr>
            <p:cNvSpPr txBox="1"/>
            <p:nvPr/>
          </p:nvSpPr>
          <p:spPr>
            <a:xfrm>
              <a:off x="4671548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0898C5F-A917-CC92-DDAC-05DD0389274C}"/>
                </a:ext>
              </a:extLst>
            </p:cNvPr>
            <p:cNvSpPr txBox="1"/>
            <p:nvPr/>
          </p:nvSpPr>
          <p:spPr>
            <a:xfrm>
              <a:off x="6191766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1E9BC81-C34B-3A46-75B7-7419D2ED431F}"/>
                </a:ext>
              </a:extLst>
            </p:cNvPr>
            <p:cNvSpPr txBox="1"/>
            <p:nvPr/>
          </p:nvSpPr>
          <p:spPr>
            <a:xfrm>
              <a:off x="5879180" y="1816919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2000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6374A33-405D-B76A-3E34-D77342ED8843}"/>
                </a:ext>
              </a:extLst>
            </p:cNvPr>
            <p:cNvSpPr txBox="1"/>
            <p:nvPr/>
          </p:nvSpPr>
          <p:spPr>
            <a:xfrm>
              <a:off x="483683" y="1831329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m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3B545C9-0451-75CD-F315-84569124EBFE}"/>
                </a:ext>
              </a:extLst>
            </p:cNvPr>
            <p:cNvSpPr txBox="1"/>
            <p:nvPr/>
          </p:nvSpPr>
          <p:spPr>
            <a:xfrm>
              <a:off x="460484" y="2707656"/>
              <a:ext cx="7152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km</a:t>
              </a:r>
            </a:p>
          </p:txBody>
        </p:sp>
      </p:grp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5011DB3D-683B-2B60-4A3E-D779B788E2E5}"/>
              </a:ext>
            </a:extLst>
          </p:cNvPr>
          <p:cNvGrpSpPr/>
          <p:nvPr/>
        </p:nvGrpSpPr>
        <p:grpSpPr>
          <a:xfrm>
            <a:off x="15696786" y="9465891"/>
            <a:ext cx="1512802" cy="1104962"/>
            <a:chOff x="15632347" y="14795675"/>
            <a:chExt cx="1512802" cy="1104962"/>
          </a:xfrm>
        </p:grpSpPr>
        <p:pic>
          <p:nvPicPr>
            <p:cNvPr id="1055" name="Picture 1054">
              <a:extLst>
                <a:ext uri="{FF2B5EF4-FFF2-40B4-BE49-F238E27FC236}">
                  <a16:creationId xmlns:a16="http://schemas.microsoft.com/office/drawing/2014/main" id="{F177A655-6E50-ECA6-A59B-1C0650886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56" name="TextBox 1055">
              <a:extLst>
                <a:ext uri="{FF2B5EF4-FFF2-40B4-BE49-F238E27FC236}">
                  <a16:creationId xmlns:a16="http://schemas.microsoft.com/office/drawing/2014/main" id="{73C8EED5-C39F-32B3-1F11-99F1D1FCF7E4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A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C5840E86-6826-4476-65CD-295F4499A7E8}"/>
              </a:ext>
            </a:extLst>
          </p:cNvPr>
          <p:cNvGrpSpPr/>
          <p:nvPr/>
        </p:nvGrpSpPr>
        <p:grpSpPr>
          <a:xfrm>
            <a:off x="13829792" y="9529191"/>
            <a:ext cx="1512802" cy="1104962"/>
            <a:chOff x="15632347" y="14795675"/>
            <a:chExt cx="1512802" cy="1104962"/>
          </a:xfrm>
        </p:grpSpPr>
        <p:pic>
          <p:nvPicPr>
            <p:cNvPr id="1058" name="Picture 1057">
              <a:extLst>
                <a:ext uri="{FF2B5EF4-FFF2-40B4-BE49-F238E27FC236}">
                  <a16:creationId xmlns:a16="http://schemas.microsoft.com/office/drawing/2014/main" id="{386180EA-09A2-0DF4-518A-1F1864E0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AF06B3DF-54D7-4CE8-197C-0AE8694630AF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B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C3067F64-7DF8-B25C-3B28-B4010567201F}"/>
              </a:ext>
            </a:extLst>
          </p:cNvPr>
          <p:cNvGrpSpPr/>
          <p:nvPr/>
        </p:nvGrpSpPr>
        <p:grpSpPr>
          <a:xfrm>
            <a:off x="27889321" y="10384979"/>
            <a:ext cx="1275876" cy="1101929"/>
            <a:chOff x="13658844" y="435504"/>
            <a:chExt cx="1275876" cy="1101929"/>
          </a:xfrm>
        </p:grpSpPr>
        <p:pic>
          <p:nvPicPr>
            <p:cNvPr id="1061" name="Picture 1060">
              <a:extLst>
                <a:ext uri="{FF2B5EF4-FFF2-40B4-BE49-F238E27FC236}">
                  <a16:creationId xmlns:a16="http://schemas.microsoft.com/office/drawing/2014/main" id="{39AD938B-E3E8-5C13-8481-85F7D2C77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658844" y="435504"/>
              <a:ext cx="822960" cy="1101929"/>
            </a:xfrm>
            <a:prstGeom prst="rect">
              <a:avLst/>
            </a:prstGeom>
          </p:spPr>
        </p:pic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69AE91D0-D3EE-2156-4FA8-7873A0B5BC3C}"/>
                </a:ext>
              </a:extLst>
            </p:cNvPr>
            <p:cNvSpPr txBox="1"/>
            <p:nvPr/>
          </p:nvSpPr>
          <p:spPr>
            <a:xfrm>
              <a:off x="14491329" y="957142"/>
              <a:ext cx="44339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352</a:t>
              </a:r>
            </a:p>
            <a:p>
              <a:r>
                <a:rPr lang="en-US" b="1" dirty="0"/>
                <a:t>IV</a:t>
              </a:r>
            </a:p>
          </p:txBody>
        </p: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E65FE394-07EA-E964-80AC-E35A79D0A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16" y="7919094"/>
            <a:ext cx="457200" cy="61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DDFC4A1-B428-0032-2F39-34EC1F396E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68125" y="8070259"/>
            <a:ext cx="457200" cy="61218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7E116EC-B7D2-D675-7ED7-09E4C05BBA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69159" y="2416505"/>
            <a:ext cx="457200" cy="61218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E475062-C7D2-2DD9-C509-3E20E5404B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79365" y="8073326"/>
            <a:ext cx="457200" cy="54314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D234BE16-16E5-160B-A9D1-33B6F38DCF8E}"/>
              </a:ext>
            </a:extLst>
          </p:cNvPr>
          <p:cNvGrpSpPr/>
          <p:nvPr/>
        </p:nvGrpSpPr>
        <p:grpSpPr>
          <a:xfrm>
            <a:off x="14728336" y="7840235"/>
            <a:ext cx="1587266" cy="1101929"/>
            <a:chOff x="16469717" y="10340302"/>
            <a:chExt cx="1587266" cy="110192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CBB1ED5-2DD1-4853-DBE0-06AE3F173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469717" y="10340302"/>
              <a:ext cx="822960" cy="1101929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84CD68-555B-91F4-A3C8-9880D31251EA}"/>
                </a:ext>
              </a:extLst>
            </p:cNvPr>
            <p:cNvSpPr txBox="1"/>
            <p:nvPr/>
          </p:nvSpPr>
          <p:spPr>
            <a:xfrm>
              <a:off x="17291389" y="10873565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1/1-11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38779486-DB4B-8E4A-103B-9BD69E4746AA}"/>
              </a:ext>
            </a:extLst>
          </p:cNvPr>
          <p:cNvGrpSpPr/>
          <p:nvPr/>
        </p:nvGrpSpPr>
        <p:grpSpPr>
          <a:xfrm>
            <a:off x="14434436" y="7583711"/>
            <a:ext cx="1205410" cy="1101929"/>
            <a:chOff x="8197857" y="10895172"/>
            <a:chExt cx="1205410" cy="1101929"/>
          </a:xfrm>
        </p:grpSpPr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9D30F568-2C81-0E8F-9DAB-044B34AF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197857" y="10895172"/>
              <a:ext cx="822960" cy="1101929"/>
            </a:xfrm>
            <a:prstGeom prst="rect">
              <a:avLst/>
            </a:prstGeom>
          </p:spPr>
        </p:pic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173C5E40-7147-7491-8CED-1B4BD72C8DED}"/>
                </a:ext>
              </a:extLst>
            </p:cNvPr>
            <p:cNvSpPr txBox="1"/>
            <p:nvPr/>
          </p:nvSpPr>
          <p:spPr>
            <a:xfrm>
              <a:off x="9006363" y="11437392"/>
              <a:ext cx="39690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4-2</a:t>
              </a:r>
            </a:p>
            <a:p>
              <a:r>
                <a:rPr lang="en-US" b="1" dirty="0"/>
                <a:t>IV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85F196-2DC0-46EB-7871-D3F4306F12C0}"/>
              </a:ext>
            </a:extLst>
          </p:cNvPr>
          <p:cNvGrpSpPr/>
          <p:nvPr/>
        </p:nvGrpSpPr>
        <p:grpSpPr>
          <a:xfrm>
            <a:off x="12678652" y="4259548"/>
            <a:ext cx="1577344" cy="1107399"/>
            <a:chOff x="12038845" y="2714975"/>
            <a:chExt cx="1577344" cy="1107399"/>
          </a:xfrm>
        </p:grpSpPr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79C2CF22-E963-3014-80EE-6323DE05B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8845" y="2714975"/>
              <a:ext cx="822960" cy="110192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0252973-BDB8-BD01-B9FE-E0C2600FCAE0}"/>
                </a:ext>
              </a:extLst>
            </p:cNvPr>
            <p:cNvSpPr txBox="1"/>
            <p:nvPr/>
          </p:nvSpPr>
          <p:spPr>
            <a:xfrm>
              <a:off x="12850595" y="3268376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3/2-11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7951508-01FD-9D1D-487B-C8D4C1C55F62}"/>
              </a:ext>
            </a:extLst>
          </p:cNvPr>
          <p:cNvGrpSpPr/>
          <p:nvPr/>
        </p:nvGrpSpPr>
        <p:grpSpPr>
          <a:xfrm>
            <a:off x="13197218" y="5480340"/>
            <a:ext cx="1648698" cy="1104962"/>
            <a:chOff x="4200493" y="6498487"/>
            <a:chExt cx="1648698" cy="110496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041FABB-8C36-D39F-FF1E-501D17539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200493" y="6498487"/>
              <a:ext cx="822960" cy="1101929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177C980-73B5-0BEE-C0C6-98A2AF9E0D09}"/>
                </a:ext>
              </a:extLst>
            </p:cNvPr>
            <p:cNvSpPr txBox="1"/>
            <p:nvPr/>
          </p:nvSpPr>
          <p:spPr>
            <a:xfrm>
              <a:off x="5011461" y="7049451"/>
              <a:ext cx="837730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8</a:t>
              </a:r>
            </a:p>
            <a:p>
              <a:r>
                <a:rPr lang="en-US" b="1" dirty="0"/>
                <a:t>2-VNAB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532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2963E-6 3.19444E-6 L 0.04178 -0.05504 L 0.01707 -0.14497 L -0.05208 -0.2408 L 0.17089 -0.53967 " pathEditMode="relative" rAng="0" ptsTypes="AAAAA">
                                      <p:cBhvr>
                                        <p:cTn id="6" dur="4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-26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7.40741E-7 -4.16667E-6 L -0.02413 -0.09045 L -0.09311 -0.1888 L 0.13015 -0.48671 L 0.13015 -0.48663 " pathEditMode="relative" rAng="0" ptsTypes="AAAAA">
                                      <p:cBhvr>
                                        <p:cTn id="9" dur="3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" y="-24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5.55556E-7 L -0.07193 -0.10321 L 0.15452 -0.40234 " pathEditMode="relative" rAng="0" ptsTypes="AAA">
                                      <p:cBhvr>
                                        <p:cTn id="12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6" y="-201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2.08333E-6 L 0.22633 -0.30903 " pathEditMode="relative" rAng="0" ptsTypes="AA">
                                      <p:cBhvr>
                                        <p:cTn id="15" dur="2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5" y="-15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4A416BD9-A522-6710-BB18-23ADFD567A01}"/>
              </a:ext>
            </a:extLst>
          </p:cNvPr>
          <p:cNvSpPr txBox="1"/>
          <p:nvPr/>
        </p:nvSpPr>
        <p:spPr>
          <a:xfrm>
            <a:off x="14679783" y="8146964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Bac</a:t>
            </a: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F8AE9BF2-E8BA-B0F5-B01F-E3B3D34E5811}"/>
              </a:ext>
            </a:extLst>
          </p:cNvPr>
          <p:cNvSpPr txBox="1"/>
          <p:nvPr/>
        </p:nvSpPr>
        <p:spPr>
          <a:xfrm rot="3753498">
            <a:off x="15815712" y="7409876"/>
            <a:ext cx="2410916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Luong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F956B-8CCF-662E-6414-468153993064}"/>
              </a:ext>
            </a:extLst>
          </p:cNvPr>
          <p:cNvSpPr txBox="1"/>
          <p:nvPr/>
        </p:nvSpPr>
        <p:spPr>
          <a:xfrm>
            <a:off x="170561" y="17237302"/>
            <a:ext cx="234679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Kiem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FFF0F-A8E7-B2C0-4E18-AD483508719F}"/>
              </a:ext>
            </a:extLst>
          </p:cNvPr>
          <p:cNvSpPr txBox="1"/>
          <p:nvPr/>
        </p:nvSpPr>
        <p:spPr>
          <a:xfrm>
            <a:off x="285175" y="15689193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6810A-FB8D-AA16-185E-EDB5A8BD26A3}"/>
              </a:ext>
            </a:extLst>
          </p:cNvPr>
          <p:cNvSpPr txBox="1"/>
          <p:nvPr/>
        </p:nvSpPr>
        <p:spPr>
          <a:xfrm>
            <a:off x="3910932" y="14704307"/>
            <a:ext cx="187468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16498-A840-268C-96E7-8169F6E9A463}"/>
              </a:ext>
            </a:extLst>
          </p:cNvPr>
          <p:cNvSpPr txBox="1"/>
          <p:nvPr/>
        </p:nvSpPr>
        <p:spPr>
          <a:xfrm>
            <a:off x="5934544" y="14977616"/>
            <a:ext cx="257121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Thuan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3CA8B-6EE5-F006-07C3-C2A267692331}"/>
              </a:ext>
            </a:extLst>
          </p:cNvPr>
          <p:cNvSpPr txBox="1"/>
          <p:nvPr/>
        </p:nvSpPr>
        <p:spPr>
          <a:xfrm>
            <a:off x="7379930" y="17237301"/>
            <a:ext cx="245881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Trinh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8A5077-DB48-0FCD-19D4-07A5F1527D7F}"/>
              </a:ext>
            </a:extLst>
          </p:cNvPr>
          <p:cNvSpPr txBox="1"/>
          <p:nvPr/>
        </p:nvSpPr>
        <p:spPr>
          <a:xfrm>
            <a:off x="8118637" y="14508693"/>
            <a:ext cx="27459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Phong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0C3DB-960E-1338-7F8F-AB28ABFE3A7B}"/>
              </a:ext>
            </a:extLst>
          </p:cNvPr>
          <p:cNvSpPr txBox="1"/>
          <p:nvPr/>
        </p:nvSpPr>
        <p:spPr>
          <a:xfrm>
            <a:off x="7845764" y="13613312"/>
            <a:ext cx="269945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8B22D-7493-D740-3FA8-4F76128B405C}"/>
              </a:ext>
            </a:extLst>
          </p:cNvPr>
          <p:cNvSpPr txBox="1"/>
          <p:nvPr/>
        </p:nvSpPr>
        <p:spPr>
          <a:xfrm>
            <a:off x="4254597" y="13405079"/>
            <a:ext cx="19572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DBB79-0D49-C42E-E81A-1B94B7AB088E}"/>
              </a:ext>
            </a:extLst>
          </p:cNvPr>
          <p:cNvSpPr txBox="1"/>
          <p:nvPr/>
        </p:nvSpPr>
        <p:spPr>
          <a:xfrm>
            <a:off x="8943224" y="15704669"/>
            <a:ext cx="268503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Thanh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CD1D2-5E38-5951-B602-8186F6872ACD}"/>
              </a:ext>
            </a:extLst>
          </p:cNvPr>
          <p:cNvSpPr txBox="1"/>
          <p:nvPr/>
        </p:nvSpPr>
        <p:spPr>
          <a:xfrm>
            <a:off x="15150790" y="17288571"/>
            <a:ext cx="157094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4F911-D539-886C-ADA1-389066D379EF}"/>
              </a:ext>
            </a:extLst>
          </p:cNvPr>
          <p:cNvSpPr txBox="1"/>
          <p:nvPr/>
        </p:nvSpPr>
        <p:spPr>
          <a:xfrm>
            <a:off x="14652124" y="16197112"/>
            <a:ext cx="188833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Thuan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1568C5-240E-7116-59B8-1A14AE32C093}"/>
              </a:ext>
            </a:extLst>
          </p:cNvPr>
          <p:cNvSpPr txBox="1"/>
          <p:nvPr/>
        </p:nvSpPr>
        <p:spPr>
          <a:xfrm>
            <a:off x="17055019" y="16181636"/>
            <a:ext cx="15709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Giua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F4A16-82FE-6FC9-8B7D-DD232E7F5234}"/>
              </a:ext>
            </a:extLst>
          </p:cNvPr>
          <p:cNvSpPr txBox="1"/>
          <p:nvPr/>
        </p:nvSpPr>
        <p:spPr>
          <a:xfrm>
            <a:off x="17172840" y="16991079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ADC3DA-0C7C-DA9E-4C9A-2FB758DD0917}"/>
              </a:ext>
            </a:extLst>
          </p:cNvPr>
          <p:cNvSpPr txBox="1"/>
          <p:nvPr/>
        </p:nvSpPr>
        <p:spPr>
          <a:xfrm>
            <a:off x="20863478" y="15935414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Dong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53C226-210E-C8A1-CD82-2181CD23B701}"/>
              </a:ext>
            </a:extLst>
          </p:cNvPr>
          <p:cNvSpPr txBox="1"/>
          <p:nvPr/>
        </p:nvSpPr>
        <p:spPr>
          <a:xfrm>
            <a:off x="20050130" y="17483522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7177C5-EBB8-7219-0A49-236860681974}"/>
              </a:ext>
            </a:extLst>
          </p:cNvPr>
          <p:cNvSpPr txBox="1"/>
          <p:nvPr/>
        </p:nvSpPr>
        <p:spPr>
          <a:xfrm>
            <a:off x="18845532" y="15958469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C9E10A-CAF2-43C6-F10C-F84964AE30D7}"/>
              </a:ext>
            </a:extLst>
          </p:cNvPr>
          <p:cNvSpPr txBox="1"/>
          <p:nvPr/>
        </p:nvSpPr>
        <p:spPr>
          <a:xfrm>
            <a:off x="25439616" y="17410326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5DC563-D2B7-89BE-0CFA-B49DA8C8DD49}"/>
              </a:ext>
            </a:extLst>
          </p:cNvPr>
          <p:cNvSpPr txBox="1"/>
          <p:nvPr/>
        </p:nvSpPr>
        <p:spPr>
          <a:xfrm>
            <a:off x="22570677" y="12978498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FD051-2F1F-87FA-E8CF-0B6BC536F419}"/>
              </a:ext>
            </a:extLst>
          </p:cNvPr>
          <p:cNvSpPr txBox="1"/>
          <p:nvPr/>
        </p:nvSpPr>
        <p:spPr>
          <a:xfrm>
            <a:off x="23151765" y="11446137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Hung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A8237F-14A6-06FF-2372-425B32C6E8B0}"/>
              </a:ext>
            </a:extLst>
          </p:cNvPr>
          <p:cNvSpPr txBox="1"/>
          <p:nvPr/>
        </p:nvSpPr>
        <p:spPr>
          <a:xfrm>
            <a:off x="19976258" y="12486055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31800C-49B1-7E23-8639-C4D52E15E1FA}"/>
              </a:ext>
            </a:extLst>
          </p:cNvPr>
          <p:cNvSpPr txBox="1"/>
          <p:nvPr/>
        </p:nvSpPr>
        <p:spPr>
          <a:xfrm>
            <a:off x="15156085" y="11552709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CC45D0-6C75-FC60-8097-DF49E2A8EA0D}"/>
              </a:ext>
            </a:extLst>
          </p:cNvPr>
          <p:cNvSpPr txBox="1"/>
          <p:nvPr/>
        </p:nvSpPr>
        <p:spPr>
          <a:xfrm>
            <a:off x="15082661" y="10883870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Bung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06170D-9C5D-1BDF-6588-9119D5B5C04C}"/>
              </a:ext>
            </a:extLst>
          </p:cNvPr>
          <p:cNvSpPr txBox="1"/>
          <p:nvPr/>
        </p:nvSpPr>
        <p:spPr>
          <a:xfrm>
            <a:off x="13404003" y="12988810"/>
            <a:ext cx="152445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Thoi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23B6D8-2988-7DDA-3024-0CC544ACDBD0}"/>
              </a:ext>
            </a:extLst>
          </p:cNvPr>
          <p:cNvSpPr txBox="1"/>
          <p:nvPr/>
        </p:nvSpPr>
        <p:spPr>
          <a:xfrm>
            <a:off x="12275916" y="11798930"/>
            <a:ext cx="245900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 Hoa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A3082E-3777-7681-62DD-7DCDDB9506E7}"/>
              </a:ext>
            </a:extLst>
          </p:cNvPr>
          <p:cNvSpPr txBox="1"/>
          <p:nvPr/>
        </p:nvSpPr>
        <p:spPr>
          <a:xfrm>
            <a:off x="10388215" y="10512519"/>
            <a:ext cx="23596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Hiep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9316D0-5AF6-CC8D-CF0B-DFE10C309A95}"/>
              </a:ext>
            </a:extLst>
          </p:cNvPr>
          <p:cNvSpPr txBox="1"/>
          <p:nvPr/>
        </p:nvSpPr>
        <p:spPr>
          <a:xfrm>
            <a:off x="9422317" y="9623622"/>
            <a:ext cx="224580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Hoa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C145CD-8005-D891-B14A-6F4805333230}"/>
              </a:ext>
            </a:extLst>
          </p:cNvPr>
          <p:cNvSpPr txBox="1"/>
          <p:nvPr/>
        </p:nvSpPr>
        <p:spPr>
          <a:xfrm>
            <a:off x="1657110" y="13701048"/>
            <a:ext cx="225382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Dinh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79FB90-9137-642D-18CF-A220E57D22BB}"/>
              </a:ext>
            </a:extLst>
          </p:cNvPr>
          <p:cNvSpPr txBox="1"/>
          <p:nvPr/>
        </p:nvSpPr>
        <p:spPr>
          <a:xfrm>
            <a:off x="2137030" y="11363162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 Mao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D84B9C-37DE-FA3F-05C7-50A75185606C}"/>
              </a:ext>
            </a:extLst>
          </p:cNvPr>
          <p:cNvSpPr txBox="1"/>
          <p:nvPr/>
        </p:nvSpPr>
        <p:spPr>
          <a:xfrm>
            <a:off x="2402742" y="9867460"/>
            <a:ext cx="216245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80C6C7-2299-98CE-45B9-73CEE53DF56B}"/>
              </a:ext>
            </a:extLst>
          </p:cNvPr>
          <p:cNvSpPr txBox="1"/>
          <p:nvPr/>
        </p:nvSpPr>
        <p:spPr>
          <a:xfrm>
            <a:off x="8246674" y="8184369"/>
            <a:ext cx="14715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Tan Hoi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A23A44-D333-7D7D-4E85-417FA4DC9246}"/>
              </a:ext>
            </a:extLst>
          </p:cNvPr>
          <p:cNvSpPr txBox="1"/>
          <p:nvPr/>
        </p:nvSpPr>
        <p:spPr>
          <a:xfrm>
            <a:off x="24593038" y="4862286"/>
            <a:ext cx="264495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Ciam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552573-CB13-CE8F-AB5D-1AD39C6AA1D0}"/>
              </a:ext>
            </a:extLst>
          </p:cNvPr>
          <p:cNvSpPr txBox="1"/>
          <p:nvPr/>
        </p:nvSpPr>
        <p:spPr>
          <a:xfrm>
            <a:off x="19744720" y="3846147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066CC9-979A-6113-8269-10169C68DE44}"/>
              </a:ext>
            </a:extLst>
          </p:cNvPr>
          <p:cNvSpPr txBox="1"/>
          <p:nvPr/>
        </p:nvSpPr>
        <p:spPr>
          <a:xfrm>
            <a:off x="12706697" y="5354729"/>
            <a:ext cx="22217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373056-3B1C-65E6-5026-B640B838D87B}"/>
              </a:ext>
            </a:extLst>
          </p:cNvPr>
          <p:cNvSpPr txBox="1"/>
          <p:nvPr/>
        </p:nvSpPr>
        <p:spPr>
          <a:xfrm>
            <a:off x="6340906" y="5023626"/>
            <a:ext cx="17777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CB6DA2-DF5E-1254-9039-1C9C4625DC5E}"/>
              </a:ext>
            </a:extLst>
          </p:cNvPr>
          <p:cNvSpPr txBox="1"/>
          <p:nvPr/>
        </p:nvSpPr>
        <p:spPr>
          <a:xfrm>
            <a:off x="1343958" y="4306650"/>
            <a:ext cx="19139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Choi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4887D9-33F9-3011-4F7A-D52A88971747}"/>
              </a:ext>
            </a:extLst>
          </p:cNvPr>
          <p:cNvSpPr txBox="1"/>
          <p:nvPr/>
        </p:nvSpPr>
        <p:spPr>
          <a:xfrm>
            <a:off x="5278860" y="3095653"/>
            <a:ext cx="34400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C09F15-BBE1-87AE-9C03-2185785DDADC}"/>
              </a:ext>
            </a:extLst>
          </p:cNvPr>
          <p:cNvSpPr txBox="1"/>
          <p:nvPr/>
        </p:nvSpPr>
        <p:spPr>
          <a:xfrm>
            <a:off x="8836783" y="570289"/>
            <a:ext cx="20277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Chua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530378-7EB5-7432-9F70-21A65C976881}"/>
              </a:ext>
            </a:extLst>
          </p:cNvPr>
          <p:cNvSpPr txBox="1"/>
          <p:nvPr/>
        </p:nvSpPr>
        <p:spPr>
          <a:xfrm>
            <a:off x="20046794" y="396788"/>
            <a:ext cx="32220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“Plain of Reeds”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1EBF2-ABFA-EE35-4B4B-9B8424D8134F}"/>
              </a:ext>
            </a:extLst>
          </p:cNvPr>
          <p:cNvSpPr txBox="1"/>
          <p:nvPr/>
        </p:nvSpPr>
        <p:spPr>
          <a:xfrm rot="1540543">
            <a:off x="17150836" y="1698674"/>
            <a:ext cx="359553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My Tho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00C7D-D578-3D75-C716-FA0AAA701DD3}"/>
              </a:ext>
            </a:extLst>
          </p:cNvPr>
          <p:cNvSpPr txBox="1"/>
          <p:nvPr/>
        </p:nvSpPr>
        <p:spPr>
          <a:xfrm>
            <a:off x="12491894" y="0"/>
            <a:ext cx="24365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AD153-15B7-C781-0B5B-08464F460EBD}"/>
              </a:ext>
            </a:extLst>
          </p:cNvPr>
          <p:cNvSpPr txBox="1"/>
          <p:nvPr/>
        </p:nvSpPr>
        <p:spPr>
          <a:xfrm rot="16200000">
            <a:off x="10762188" y="7294278"/>
            <a:ext cx="2322752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Ba Ky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19508F-6A4B-3E83-6149-F203C2B7E3C4}"/>
              </a:ext>
            </a:extLst>
          </p:cNvPr>
          <p:cNvSpPr txBox="1"/>
          <p:nvPr/>
        </p:nvSpPr>
        <p:spPr>
          <a:xfrm rot="416768">
            <a:off x="9996084" y="9074270"/>
            <a:ext cx="2893421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</a:t>
            </a:r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5B4278-D13B-4404-E1B1-E7DD7E6EA603}"/>
              </a:ext>
            </a:extLst>
          </p:cNvPr>
          <p:cNvSpPr txBox="1"/>
          <p:nvPr/>
        </p:nvSpPr>
        <p:spPr>
          <a:xfrm rot="20881587">
            <a:off x="14959225" y="12603351"/>
            <a:ext cx="1867499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Sau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40AB4CD-E4FD-B2FA-492D-3D5C3F8792C0}"/>
              </a:ext>
            </a:extLst>
          </p:cNvPr>
          <p:cNvGrpSpPr/>
          <p:nvPr/>
        </p:nvGrpSpPr>
        <p:grpSpPr>
          <a:xfrm>
            <a:off x="900709" y="7631888"/>
            <a:ext cx="1512802" cy="1104962"/>
            <a:chOff x="15632347" y="14795675"/>
            <a:chExt cx="1512802" cy="1104962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A61EEF12-92AA-5CC3-D789-951877A21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F03C05B-DDBE-0050-5CD9-04749148CA89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C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0BD9B81-0019-DBD2-96C9-130D09816550}"/>
              </a:ext>
            </a:extLst>
          </p:cNvPr>
          <p:cNvGrpSpPr/>
          <p:nvPr/>
        </p:nvGrpSpPr>
        <p:grpSpPr>
          <a:xfrm>
            <a:off x="219043" y="204576"/>
            <a:ext cx="7315200" cy="3200400"/>
            <a:chOff x="219043" y="204576"/>
            <a:chExt cx="7315200" cy="320040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326B2F-6703-CFDC-DF2A-0116E5AF574E}"/>
                </a:ext>
              </a:extLst>
            </p:cNvPr>
            <p:cNvSpPr txBox="1"/>
            <p:nvPr/>
          </p:nvSpPr>
          <p:spPr>
            <a:xfrm>
              <a:off x="1519058" y="2171368"/>
              <a:ext cx="298318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Lang Bien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3309DF2-9234-8CD1-CEF2-A5B821AF1D07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32C8F38-9028-EA49-921A-5185725B3C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6" name="Picture 8" descr="I:\CSI Crest Medium.jpg">
                <a:extLst>
                  <a:ext uri="{FF2B5EF4-FFF2-40B4-BE49-F238E27FC236}">
                    <a16:creationId xmlns:a16="http://schemas.microsoft.com/office/drawing/2014/main" id="{10BF2653-0EC3-D2C9-7938-AF3E447930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DEB789A-634C-E4EB-8945-1818FED5E469}"/>
                  </a:ext>
                </a:extLst>
              </p:cNvPr>
              <p:cNvGrpSpPr/>
              <p:nvPr/>
            </p:nvGrpSpPr>
            <p:grpSpPr>
              <a:xfrm>
                <a:off x="26521828" y="233120"/>
                <a:ext cx="702807" cy="997528"/>
                <a:chOff x="26491348" y="316940"/>
                <a:chExt cx="702807" cy="997528"/>
              </a:xfrm>
            </p:grpSpPr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F9FEEE9E-C132-C8D1-8B65-65E1F5453206}"/>
                    </a:ext>
                  </a:extLst>
                </p:cNvPr>
                <p:cNvSpPr txBox="1"/>
                <p:nvPr/>
              </p:nvSpPr>
              <p:spPr bwMode="auto">
                <a:xfrm>
                  <a:off x="26603929" y="434578"/>
                  <a:ext cx="590226" cy="83099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81FFB9D9-7184-0B8E-F919-D605859BFD7F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6491348" y="316940"/>
                  <a:ext cx="15469" cy="997528"/>
                </a:xfrm>
                <a:prstGeom prst="straightConnector1">
                  <a:avLst/>
                </a:prstGeom>
                <a:ln w="92075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7E31E20-F8B4-A850-2C2E-2084BB1336F2}"/>
                </a:ext>
              </a:extLst>
            </p:cNvPr>
            <p:cNvSpPr txBox="1"/>
            <p:nvPr/>
          </p:nvSpPr>
          <p:spPr>
            <a:xfrm>
              <a:off x="1349116" y="329604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E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Consolidation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JAN 63</a:t>
              </a:r>
            </a:p>
          </p:txBody>
        </p:sp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437596C3-1706-03C3-163D-31BB08211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57343" y="2412732"/>
              <a:ext cx="4533900" cy="28575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BBAB3AC-9F1B-D508-AACD-A9750663ABCF}"/>
                </a:ext>
              </a:extLst>
            </p:cNvPr>
            <p:cNvSpPr txBox="1"/>
            <p:nvPr/>
          </p:nvSpPr>
          <p:spPr>
            <a:xfrm>
              <a:off x="3180260" y="1820833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1BA15AF-D4C8-3019-0BC0-24F3E4F4958A}"/>
                </a:ext>
              </a:extLst>
            </p:cNvPr>
            <p:cNvSpPr txBox="1"/>
            <p:nvPr/>
          </p:nvSpPr>
          <p:spPr>
            <a:xfrm>
              <a:off x="3718924" y="1820833"/>
              <a:ext cx="8098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500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D02A525-C8D2-C2E1-98A1-FB3EC9F4BE01}"/>
                </a:ext>
              </a:extLst>
            </p:cNvPr>
            <p:cNvSpPr txBox="1"/>
            <p:nvPr/>
          </p:nvSpPr>
          <p:spPr>
            <a:xfrm>
              <a:off x="1359081" y="1828807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1000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379B887-F55D-2A6E-37AB-628C8DB3A031}"/>
                </a:ext>
              </a:extLst>
            </p:cNvPr>
            <p:cNvSpPr txBox="1"/>
            <p:nvPr/>
          </p:nvSpPr>
          <p:spPr>
            <a:xfrm>
              <a:off x="3180260" y="269645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847C055-62FE-1D7D-D5C3-9F5DE3E1AB54}"/>
                </a:ext>
              </a:extLst>
            </p:cNvPr>
            <p:cNvSpPr txBox="1"/>
            <p:nvPr/>
          </p:nvSpPr>
          <p:spPr>
            <a:xfrm>
              <a:off x="1660815" y="270560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AB834A1-5F73-A222-4622-264188E1EAF6}"/>
                </a:ext>
              </a:extLst>
            </p:cNvPr>
            <p:cNvSpPr txBox="1"/>
            <p:nvPr/>
          </p:nvSpPr>
          <p:spPr>
            <a:xfrm>
              <a:off x="4671548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0898C5F-A917-CC92-DDAC-05DD0389274C}"/>
                </a:ext>
              </a:extLst>
            </p:cNvPr>
            <p:cNvSpPr txBox="1"/>
            <p:nvPr/>
          </p:nvSpPr>
          <p:spPr>
            <a:xfrm>
              <a:off x="6191766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1E9BC81-C34B-3A46-75B7-7419D2ED431F}"/>
                </a:ext>
              </a:extLst>
            </p:cNvPr>
            <p:cNvSpPr txBox="1"/>
            <p:nvPr/>
          </p:nvSpPr>
          <p:spPr>
            <a:xfrm>
              <a:off x="5879180" y="1816919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2000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6374A33-405D-B76A-3E34-D77342ED8843}"/>
                </a:ext>
              </a:extLst>
            </p:cNvPr>
            <p:cNvSpPr txBox="1"/>
            <p:nvPr/>
          </p:nvSpPr>
          <p:spPr>
            <a:xfrm>
              <a:off x="483683" y="1831329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m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3B545C9-0451-75CD-F315-84569124EBFE}"/>
                </a:ext>
              </a:extLst>
            </p:cNvPr>
            <p:cNvSpPr txBox="1"/>
            <p:nvPr/>
          </p:nvSpPr>
          <p:spPr>
            <a:xfrm>
              <a:off x="460484" y="2707656"/>
              <a:ext cx="7152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km</a:t>
              </a:r>
            </a:p>
          </p:txBody>
        </p:sp>
      </p:grp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5011DB3D-683B-2B60-4A3E-D779B788E2E5}"/>
              </a:ext>
            </a:extLst>
          </p:cNvPr>
          <p:cNvGrpSpPr/>
          <p:nvPr/>
        </p:nvGrpSpPr>
        <p:grpSpPr>
          <a:xfrm>
            <a:off x="15696786" y="9465891"/>
            <a:ext cx="1512802" cy="1104962"/>
            <a:chOff x="15632347" y="14795675"/>
            <a:chExt cx="1512802" cy="1104962"/>
          </a:xfrm>
        </p:grpSpPr>
        <p:pic>
          <p:nvPicPr>
            <p:cNvPr id="1055" name="Picture 1054">
              <a:extLst>
                <a:ext uri="{FF2B5EF4-FFF2-40B4-BE49-F238E27FC236}">
                  <a16:creationId xmlns:a16="http://schemas.microsoft.com/office/drawing/2014/main" id="{F177A655-6E50-ECA6-A59B-1C0650886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56" name="TextBox 1055">
              <a:extLst>
                <a:ext uri="{FF2B5EF4-FFF2-40B4-BE49-F238E27FC236}">
                  <a16:creationId xmlns:a16="http://schemas.microsoft.com/office/drawing/2014/main" id="{73C8EED5-C39F-32B3-1F11-99F1D1FCF7E4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A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C5840E86-6826-4476-65CD-295F4499A7E8}"/>
              </a:ext>
            </a:extLst>
          </p:cNvPr>
          <p:cNvGrpSpPr/>
          <p:nvPr/>
        </p:nvGrpSpPr>
        <p:grpSpPr>
          <a:xfrm>
            <a:off x="13829792" y="9529191"/>
            <a:ext cx="1512802" cy="1104962"/>
            <a:chOff x="15632347" y="14795675"/>
            <a:chExt cx="1512802" cy="1104962"/>
          </a:xfrm>
        </p:grpSpPr>
        <p:pic>
          <p:nvPicPr>
            <p:cNvPr id="1058" name="Picture 1057">
              <a:extLst>
                <a:ext uri="{FF2B5EF4-FFF2-40B4-BE49-F238E27FC236}">
                  <a16:creationId xmlns:a16="http://schemas.microsoft.com/office/drawing/2014/main" id="{386180EA-09A2-0DF4-518A-1F1864E0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32347" y="14795675"/>
              <a:ext cx="822960" cy="1101929"/>
            </a:xfrm>
            <a:prstGeom prst="rect">
              <a:avLst/>
            </a:prstGeom>
          </p:spPr>
        </p:pic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AF06B3DF-54D7-4CE8-197C-0AE8694630AF}"/>
                </a:ext>
              </a:extLst>
            </p:cNvPr>
            <p:cNvSpPr txBox="1"/>
            <p:nvPr/>
          </p:nvSpPr>
          <p:spPr>
            <a:xfrm>
              <a:off x="16451754" y="15346639"/>
              <a:ext cx="693395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TF B</a:t>
              </a:r>
            </a:p>
            <a:p>
              <a:r>
                <a:rPr lang="en-US" b="1" dirty="0"/>
                <a:t>17/CG</a:t>
              </a:r>
            </a:p>
          </p:txBody>
        </p:sp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C3067F64-7DF8-B25C-3B28-B4010567201F}"/>
              </a:ext>
            </a:extLst>
          </p:cNvPr>
          <p:cNvGrpSpPr/>
          <p:nvPr/>
        </p:nvGrpSpPr>
        <p:grpSpPr>
          <a:xfrm>
            <a:off x="21311560" y="12181311"/>
            <a:ext cx="1275876" cy="1101929"/>
            <a:chOff x="13658844" y="435504"/>
            <a:chExt cx="1275876" cy="1101929"/>
          </a:xfrm>
        </p:grpSpPr>
        <p:pic>
          <p:nvPicPr>
            <p:cNvPr id="1061" name="Picture 1060">
              <a:extLst>
                <a:ext uri="{FF2B5EF4-FFF2-40B4-BE49-F238E27FC236}">
                  <a16:creationId xmlns:a16="http://schemas.microsoft.com/office/drawing/2014/main" id="{39AD938B-E3E8-5C13-8481-85F7D2C77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58844" y="435504"/>
              <a:ext cx="822960" cy="1101929"/>
            </a:xfrm>
            <a:prstGeom prst="rect">
              <a:avLst/>
            </a:prstGeom>
          </p:spPr>
        </p:pic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69AE91D0-D3EE-2156-4FA8-7873A0B5BC3C}"/>
                </a:ext>
              </a:extLst>
            </p:cNvPr>
            <p:cNvSpPr txBox="1"/>
            <p:nvPr/>
          </p:nvSpPr>
          <p:spPr>
            <a:xfrm>
              <a:off x="14491329" y="957142"/>
              <a:ext cx="44339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352</a:t>
              </a:r>
            </a:p>
            <a:p>
              <a:r>
                <a:rPr lang="en-US" b="1" dirty="0"/>
                <a:t>IV</a:t>
              </a:r>
            </a:p>
          </p:txBody>
        </p: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E65FE394-07EA-E964-80AC-E35A79D0A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16" y="7919094"/>
            <a:ext cx="457200" cy="61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DDFC4A1-B428-0032-2F39-34EC1F396E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68125" y="8070259"/>
            <a:ext cx="457200" cy="61218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7E116EC-B7D2-D675-7ED7-09E4C05BBA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69159" y="2416505"/>
            <a:ext cx="457200" cy="61218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E475062-C7D2-2DD9-C509-3E20E5404B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79365" y="8073326"/>
            <a:ext cx="457200" cy="54314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D234BE16-16E5-160B-A9D1-33B6F38DCF8E}"/>
              </a:ext>
            </a:extLst>
          </p:cNvPr>
          <p:cNvGrpSpPr/>
          <p:nvPr/>
        </p:nvGrpSpPr>
        <p:grpSpPr>
          <a:xfrm>
            <a:off x="14728336" y="7840235"/>
            <a:ext cx="1587266" cy="1101929"/>
            <a:chOff x="16469717" y="10340302"/>
            <a:chExt cx="1587266" cy="110192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CBB1ED5-2DD1-4853-DBE0-06AE3F173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469717" y="10340302"/>
              <a:ext cx="822960" cy="1101929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84CD68-555B-91F4-A3C8-9880D31251EA}"/>
                </a:ext>
              </a:extLst>
            </p:cNvPr>
            <p:cNvSpPr txBox="1"/>
            <p:nvPr/>
          </p:nvSpPr>
          <p:spPr>
            <a:xfrm>
              <a:off x="17291389" y="10873565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1/1-11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38779486-DB4B-8E4A-103B-9BD69E4746AA}"/>
              </a:ext>
            </a:extLst>
          </p:cNvPr>
          <p:cNvGrpSpPr/>
          <p:nvPr/>
        </p:nvGrpSpPr>
        <p:grpSpPr>
          <a:xfrm>
            <a:off x="14434436" y="7583711"/>
            <a:ext cx="1205410" cy="1101929"/>
            <a:chOff x="8197857" y="10895172"/>
            <a:chExt cx="1205410" cy="1101929"/>
          </a:xfrm>
        </p:grpSpPr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9D30F568-2C81-0E8F-9DAB-044B34AF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97857" y="10895172"/>
              <a:ext cx="822960" cy="1101929"/>
            </a:xfrm>
            <a:prstGeom prst="rect">
              <a:avLst/>
            </a:prstGeom>
          </p:spPr>
        </p:pic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173C5E40-7147-7491-8CED-1B4BD72C8DED}"/>
                </a:ext>
              </a:extLst>
            </p:cNvPr>
            <p:cNvSpPr txBox="1"/>
            <p:nvPr/>
          </p:nvSpPr>
          <p:spPr>
            <a:xfrm>
              <a:off x="9006363" y="11437392"/>
              <a:ext cx="39690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4-2</a:t>
              </a:r>
            </a:p>
            <a:p>
              <a:r>
                <a:rPr lang="en-US" b="1" dirty="0"/>
                <a:t>IV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7951508-01FD-9D1D-487B-C8D4C1C55F62}"/>
              </a:ext>
            </a:extLst>
          </p:cNvPr>
          <p:cNvGrpSpPr/>
          <p:nvPr/>
        </p:nvGrpSpPr>
        <p:grpSpPr>
          <a:xfrm>
            <a:off x="13197218" y="5480340"/>
            <a:ext cx="1648698" cy="1104962"/>
            <a:chOff x="4200493" y="6498487"/>
            <a:chExt cx="1648698" cy="110496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041FABB-8C36-D39F-FF1E-501D17539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00493" y="6498487"/>
              <a:ext cx="822960" cy="1101929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177C980-73B5-0BEE-C0C6-98A2AF9E0D09}"/>
                </a:ext>
              </a:extLst>
            </p:cNvPr>
            <p:cNvSpPr txBox="1"/>
            <p:nvPr/>
          </p:nvSpPr>
          <p:spPr>
            <a:xfrm>
              <a:off x="5011461" y="7049451"/>
              <a:ext cx="837730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8</a:t>
              </a:r>
            </a:p>
            <a:p>
              <a:r>
                <a:rPr lang="en-US" b="1" dirty="0"/>
                <a:t>2-VNAB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17740CE-11B8-3B12-F50C-C807FBD8A16D}"/>
              </a:ext>
            </a:extLst>
          </p:cNvPr>
          <p:cNvGrpSpPr/>
          <p:nvPr/>
        </p:nvGrpSpPr>
        <p:grpSpPr>
          <a:xfrm>
            <a:off x="13804371" y="4438166"/>
            <a:ext cx="1588902" cy="1135937"/>
            <a:chOff x="8675058" y="4952599"/>
            <a:chExt cx="1588902" cy="113593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772F758-2AE1-69ED-7D23-DD25CE85B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75058" y="4952599"/>
              <a:ext cx="822960" cy="110192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671DBE2-9DE5-0661-33E7-D0C8D7057226}"/>
                </a:ext>
              </a:extLst>
            </p:cNvPr>
            <p:cNvSpPr txBox="1"/>
            <p:nvPr/>
          </p:nvSpPr>
          <p:spPr>
            <a:xfrm>
              <a:off x="9498366" y="5534538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2-11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sp>
        <p:nvSpPr>
          <p:cNvPr id="78" name="Arrow: Down 77">
            <a:extLst>
              <a:ext uri="{FF2B5EF4-FFF2-40B4-BE49-F238E27FC236}">
                <a16:creationId xmlns:a16="http://schemas.microsoft.com/office/drawing/2014/main" id="{62901C35-1B4E-4141-6966-806748B76E5E}"/>
              </a:ext>
            </a:extLst>
          </p:cNvPr>
          <p:cNvSpPr>
            <a:spLocks/>
          </p:cNvSpPr>
          <p:nvPr/>
        </p:nvSpPr>
        <p:spPr>
          <a:xfrm rot="19414699">
            <a:off x="15195337" y="5100293"/>
            <a:ext cx="1105709" cy="3911501"/>
          </a:xfrm>
          <a:custGeom>
            <a:avLst/>
            <a:gdLst>
              <a:gd name="connsiteX0" fmla="*/ 0 w 914400"/>
              <a:gd name="connsiteY0" fmla="*/ 3108960 h 3566160"/>
              <a:gd name="connsiteX1" fmla="*/ 228600 w 914400"/>
              <a:gd name="connsiteY1" fmla="*/ 3108960 h 3566160"/>
              <a:gd name="connsiteX2" fmla="*/ 228600 w 914400"/>
              <a:gd name="connsiteY2" fmla="*/ 0 h 3566160"/>
              <a:gd name="connsiteX3" fmla="*/ 685800 w 914400"/>
              <a:gd name="connsiteY3" fmla="*/ 0 h 3566160"/>
              <a:gd name="connsiteX4" fmla="*/ 685800 w 914400"/>
              <a:gd name="connsiteY4" fmla="*/ 3108960 h 3566160"/>
              <a:gd name="connsiteX5" fmla="*/ 914400 w 914400"/>
              <a:gd name="connsiteY5" fmla="*/ 3108960 h 3566160"/>
              <a:gd name="connsiteX6" fmla="*/ 457200 w 914400"/>
              <a:gd name="connsiteY6" fmla="*/ 3566160 h 3566160"/>
              <a:gd name="connsiteX7" fmla="*/ 0 w 914400"/>
              <a:gd name="connsiteY7" fmla="*/ 3108960 h 3566160"/>
              <a:gd name="connsiteX0" fmla="*/ 685800 w 914400"/>
              <a:gd name="connsiteY0" fmla="*/ 0 h 3566160"/>
              <a:gd name="connsiteX1" fmla="*/ 685800 w 914400"/>
              <a:gd name="connsiteY1" fmla="*/ 3108960 h 3566160"/>
              <a:gd name="connsiteX2" fmla="*/ 914400 w 914400"/>
              <a:gd name="connsiteY2" fmla="*/ 3108960 h 3566160"/>
              <a:gd name="connsiteX3" fmla="*/ 457200 w 914400"/>
              <a:gd name="connsiteY3" fmla="*/ 3566160 h 3566160"/>
              <a:gd name="connsiteX4" fmla="*/ 0 w 914400"/>
              <a:gd name="connsiteY4" fmla="*/ 3108960 h 3566160"/>
              <a:gd name="connsiteX5" fmla="*/ 228600 w 914400"/>
              <a:gd name="connsiteY5" fmla="*/ 3108960 h 3566160"/>
              <a:gd name="connsiteX6" fmla="*/ 228600 w 914400"/>
              <a:gd name="connsiteY6" fmla="*/ 0 h 3566160"/>
              <a:gd name="connsiteX7" fmla="*/ 777240 w 914400"/>
              <a:gd name="connsiteY7" fmla="*/ 91440 h 3566160"/>
              <a:gd name="connsiteX0" fmla="*/ 685800 w 914400"/>
              <a:gd name="connsiteY0" fmla="*/ 0 h 3566160"/>
              <a:gd name="connsiteX1" fmla="*/ 685800 w 914400"/>
              <a:gd name="connsiteY1" fmla="*/ 3108960 h 3566160"/>
              <a:gd name="connsiteX2" fmla="*/ 914400 w 914400"/>
              <a:gd name="connsiteY2" fmla="*/ 3108960 h 3566160"/>
              <a:gd name="connsiteX3" fmla="*/ 457200 w 914400"/>
              <a:gd name="connsiteY3" fmla="*/ 3566160 h 3566160"/>
              <a:gd name="connsiteX4" fmla="*/ 0 w 914400"/>
              <a:gd name="connsiteY4" fmla="*/ 3108960 h 3566160"/>
              <a:gd name="connsiteX5" fmla="*/ 228600 w 914400"/>
              <a:gd name="connsiteY5" fmla="*/ 3108960 h 3566160"/>
              <a:gd name="connsiteX6" fmla="*/ 228600 w 914400"/>
              <a:gd name="connsiteY6" fmla="*/ 0 h 3566160"/>
              <a:gd name="connsiteX0" fmla="*/ 877109 w 1105709"/>
              <a:gd name="connsiteY0" fmla="*/ 345341 h 3911501"/>
              <a:gd name="connsiteX1" fmla="*/ 877109 w 1105709"/>
              <a:gd name="connsiteY1" fmla="*/ 3454301 h 3911501"/>
              <a:gd name="connsiteX2" fmla="*/ 1105709 w 1105709"/>
              <a:gd name="connsiteY2" fmla="*/ 3454301 h 3911501"/>
              <a:gd name="connsiteX3" fmla="*/ 648509 w 1105709"/>
              <a:gd name="connsiteY3" fmla="*/ 3911501 h 3911501"/>
              <a:gd name="connsiteX4" fmla="*/ 191309 w 1105709"/>
              <a:gd name="connsiteY4" fmla="*/ 3454301 h 3911501"/>
              <a:gd name="connsiteX5" fmla="*/ 419909 w 1105709"/>
              <a:gd name="connsiteY5" fmla="*/ 3454301 h 3911501"/>
              <a:gd name="connsiteX6" fmla="*/ 0 w 1105709"/>
              <a:gd name="connsiteY6" fmla="*/ 0 h 3911501"/>
              <a:gd name="connsiteX0" fmla="*/ 1130701 w 1130701"/>
              <a:gd name="connsiteY0" fmla="*/ 129991 h 3911501"/>
              <a:gd name="connsiteX1" fmla="*/ 877109 w 1130701"/>
              <a:gd name="connsiteY1" fmla="*/ 3454301 h 3911501"/>
              <a:gd name="connsiteX2" fmla="*/ 1105709 w 1130701"/>
              <a:gd name="connsiteY2" fmla="*/ 3454301 h 3911501"/>
              <a:gd name="connsiteX3" fmla="*/ 648509 w 1130701"/>
              <a:gd name="connsiteY3" fmla="*/ 3911501 h 3911501"/>
              <a:gd name="connsiteX4" fmla="*/ 191309 w 1130701"/>
              <a:gd name="connsiteY4" fmla="*/ 3454301 h 3911501"/>
              <a:gd name="connsiteX5" fmla="*/ 419909 w 1130701"/>
              <a:gd name="connsiteY5" fmla="*/ 3454301 h 3911501"/>
              <a:gd name="connsiteX6" fmla="*/ 0 w 1130701"/>
              <a:gd name="connsiteY6" fmla="*/ 0 h 3911501"/>
              <a:gd name="connsiteX0" fmla="*/ 989467 w 1105709"/>
              <a:gd name="connsiteY0" fmla="*/ 96804 h 3911501"/>
              <a:gd name="connsiteX1" fmla="*/ 877109 w 1105709"/>
              <a:gd name="connsiteY1" fmla="*/ 3454301 h 3911501"/>
              <a:gd name="connsiteX2" fmla="*/ 1105709 w 1105709"/>
              <a:gd name="connsiteY2" fmla="*/ 3454301 h 3911501"/>
              <a:gd name="connsiteX3" fmla="*/ 648509 w 1105709"/>
              <a:gd name="connsiteY3" fmla="*/ 3911501 h 3911501"/>
              <a:gd name="connsiteX4" fmla="*/ 191309 w 1105709"/>
              <a:gd name="connsiteY4" fmla="*/ 3454301 h 3911501"/>
              <a:gd name="connsiteX5" fmla="*/ 419909 w 1105709"/>
              <a:gd name="connsiteY5" fmla="*/ 3454301 h 3911501"/>
              <a:gd name="connsiteX6" fmla="*/ 0 w 1105709"/>
              <a:gd name="connsiteY6" fmla="*/ 0 h 3911501"/>
              <a:gd name="connsiteX0" fmla="*/ 1036717 w 1105709"/>
              <a:gd name="connsiteY0" fmla="*/ 48807 h 3911501"/>
              <a:gd name="connsiteX1" fmla="*/ 877109 w 1105709"/>
              <a:gd name="connsiteY1" fmla="*/ 3454301 h 3911501"/>
              <a:gd name="connsiteX2" fmla="*/ 1105709 w 1105709"/>
              <a:gd name="connsiteY2" fmla="*/ 3454301 h 3911501"/>
              <a:gd name="connsiteX3" fmla="*/ 648509 w 1105709"/>
              <a:gd name="connsiteY3" fmla="*/ 3911501 h 3911501"/>
              <a:gd name="connsiteX4" fmla="*/ 191309 w 1105709"/>
              <a:gd name="connsiteY4" fmla="*/ 3454301 h 3911501"/>
              <a:gd name="connsiteX5" fmla="*/ 419909 w 1105709"/>
              <a:gd name="connsiteY5" fmla="*/ 3454301 h 3911501"/>
              <a:gd name="connsiteX6" fmla="*/ 0 w 1105709"/>
              <a:gd name="connsiteY6" fmla="*/ 0 h 391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5709" h="3911501">
                <a:moveTo>
                  <a:pt x="1036717" y="48807"/>
                </a:moveTo>
                <a:lnTo>
                  <a:pt x="877109" y="3454301"/>
                </a:lnTo>
                <a:lnTo>
                  <a:pt x="1105709" y="3454301"/>
                </a:lnTo>
                <a:lnTo>
                  <a:pt x="648509" y="3911501"/>
                </a:lnTo>
                <a:lnTo>
                  <a:pt x="191309" y="3454301"/>
                </a:lnTo>
                <a:lnTo>
                  <a:pt x="419909" y="3454301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0000FF"/>
            </a:solidFill>
            <a:beve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0BE8B39-0A29-A690-C3DA-22B066BA31D5}"/>
              </a:ext>
            </a:extLst>
          </p:cNvPr>
          <p:cNvGrpSpPr/>
          <p:nvPr/>
        </p:nvGrpSpPr>
        <p:grpSpPr>
          <a:xfrm>
            <a:off x="21657812" y="10646957"/>
            <a:ext cx="1275876" cy="1101929"/>
            <a:chOff x="13658844" y="435504"/>
            <a:chExt cx="1275876" cy="1101929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5BDE5FB7-9F4F-F5D3-0FC8-3FC128BBD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58844" y="435504"/>
              <a:ext cx="822960" cy="1101929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E74595F-2174-DB62-B9F3-38D8E69436C3}"/>
                </a:ext>
              </a:extLst>
            </p:cNvPr>
            <p:cNvSpPr txBox="1"/>
            <p:nvPr/>
          </p:nvSpPr>
          <p:spPr>
            <a:xfrm>
              <a:off x="14491329" y="957142"/>
              <a:ext cx="44339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349</a:t>
              </a:r>
            </a:p>
            <a:p>
              <a:r>
                <a:rPr lang="en-US" b="1" dirty="0"/>
                <a:t>IV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624CF3F-9FD0-EC25-35CE-D1EF6D2A0CCA}"/>
              </a:ext>
            </a:extLst>
          </p:cNvPr>
          <p:cNvGrpSpPr/>
          <p:nvPr/>
        </p:nvGrpSpPr>
        <p:grpSpPr>
          <a:xfrm>
            <a:off x="20260773" y="13062347"/>
            <a:ext cx="1205410" cy="1101929"/>
            <a:chOff x="8197857" y="10895172"/>
            <a:chExt cx="1205410" cy="1101929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918DFDC-DC77-E1F1-2439-F0A58E014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97857" y="10895172"/>
              <a:ext cx="822960" cy="1101929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6BCB705-5A68-B96F-0D80-E2F41EA2186C}"/>
                </a:ext>
              </a:extLst>
            </p:cNvPr>
            <p:cNvSpPr txBox="1"/>
            <p:nvPr/>
          </p:nvSpPr>
          <p:spPr>
            <a:xfrm>
              <a:off x="9006363" y="11437392"/>
              <a:ext cx="39690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5-1</a:t>
              </a:r>
            </a:p>
            <a:p>
              <a:r>
                <a:rPr lang="en-US" b="1" dirty="0"/>
                <a:t>IV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D5EA033-1A89-A876-DEC0-DD868E382ADA}"/>
              </a:ext>
            </a:extLst>
          </p:cNvPr>
          <p:cNvGrpSpPr/>
          <p:nvPr/>
        </p:nvGrpSpPr>
        <p:grpSpPr>
          <a:xfrm>
            <a:off x="27753148" y="9055653"/>
            <a:ext cx="1588902" cy="1135937"/>
            <a:chOff x="8675058" y="4952599"/>
            <a:chExt cx="1588902" cy="1135937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540CBC80-8D59-281E-305B-5BAA03490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75058" y="4952599"/>
              <a:ext cx="822960" cy="1101929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9D57CAA-A975-B807-877F-04B820171679}"/>
                </a:ext>
              </a:extLst>
            </p:cNvPr>
            <p:cNvSpPr txBox="1"/>
            <p:nvPr/>
          </p:nvSpPr>
          <p:spPr>
            <a:xfrm>
              <a:off x="9498366" y="5534538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1-10</a:t>
              </a:r>
            </a:p>
            <a:p>
              <a:r>
                <a:rPr lang="en-US" b="1" dirty="0"/>
                <a:t>7 ID/IV</a:t>
              </a:r>
            </a:p>
          </p:txBody>
        </p:sp>
      </p:grpSp>
      <p:sp>
        <p:nvSpPr>
          <p:cNvPr id="104" name="Arrow: Up 103">
            <a:extLst>
              <a:ext uri="{FF2B5EF4-FFF2-40B4-BE49-F238E27FC236}">
                <a16:creationId xmlns:a16="http://schemas.microsoft.com/office/drawing/2014/main" id="{253ECA37-021E-C0F8-C1C6-FB12B314C907}"/>
              </a:ext>
            </a:extLst>
          </p:cNvPr>
          <p:cNvSpPr>
            <a:spLocks noChangeAspect="1"/>
          </p:cNvSpPr>
          <p:nvPr/>
        </p:nvSpPr>
        <p:spPr>
          <a:xfrm>
            <a:off x="16648015" y="9028316"/>
            <a:ext cx="971550" cy="2236577"/>
          </a:xfrm>
          <a:custGeom>
            <a:avLst/>
            <a:gdLst>
              <a:gd name="connsiteX0" fmla="*/ 0 w 914400"/>
              <a:gd name="connsiteY0" fmla="*/ 457200 h 1846052"/>
              <a:gd name="connsiteX1" fmla="*/ 457200 w 914400"/>
              <a:gd name="connsiteY1" fmla="*/ 0 h 1846052"/>
              <a:gd name="connsiteX2" fmla="*/ 914400 w 914400"/>
              <a:gd name="connsiteY2" fmla="*/ 457200 h 1846052"/>
              <a:gd name="connsiteX3" fmla="*/ 685800 w 914400"/>
              <a:gd name="connsiteY3" fmla="*/ 457200 h 1846052"/>
              <a:gd name="connsiteX4" fmla="*/ 685800 w 914400"/>
              <a:gd name="connsiteY4" fmla="*/ 1846052 h 1846052"/>
              <a:gd name="connsiteX5" fmla="*/ 228600 w 914400"/>
              <a:gd name="connsiteY5" fmla="*/ 1846052 h 1846052"/>
              <a:gd name="connsiteX6" fmla="*/ 228600 w 914400"/>
              <a:gd name="connsiteY6" fmla="*/ 457200 h 1846052"/>
              <a:gd name="connsiteX7" fmla="*/ 0 w 914400"/>
              <a:gd name="connsiteY7" fmla="*/ 457200 h 1846052"/>
              <a:gd name="connsiteX0" fmla="*/ 228600 w 914400"/>
              <a:gd name="connsiteY0" fmla="*/ 1846052 h 1937492"/>
              <a:gd name="connsiteX1" fmla="*/ 228600 w 914400"/>
              <a:gd name="connsiteY1" fmla="*/ 457200 h 1937492"/>
              <a:gd name="connsiteX2" fmla="*/ 0 w 914400"/>
              <a:gd name="connsiteY2" fmla="*/ 457200 h 1937492"/>
              <a:gd name="connsiteX3" fmla="*/ 457200 w 914400"/>
              <a:gd name="connsiteY3" fmla="*/ 0 h 1937492"/>
              <a:gd name="connsiteX4" fmla="*/ 914400 w 914400"/>
              <a:gd name="connsiteY4" fmla="*/ 457200 h 1937492"/>
              <a:gd name="connsiteX5" fmla="*/ 685800 w 914400"/>
              <a:gd name="connsiteY5" fmla="*/ 457200 h 1937492"/>
              <a:gd name="connsiteX6" fmla="*/ 685800 w 914400"/>
              <a:gd name="connsiteY6" fmla="*/ 1846052 h 1937492"/>
              <a:gd name="connsiteX7" fmla="*/ 320040 w 914400"/>
              <a:gd name="connsiteY7" fmla="*/ 1937492 h 1937492"/>
              <a:gd name="connsiteX0" fmla="*/ 228600 w 914400"/>
              <a:gd name="connsiteY0" fmla="*/ 1846052 h 1846052"/>
              <a:gd name="connsiteX1" fmla="*/ 228600 w 914400"/>
              <a:gd name="connsiteY1" fmla="*/ 457200 h 1846052"/>
              <a:gd name="connsiteX2" fmla="*/ 0 w 914400"/>
              <a:gd name="connsiteY2" fmla="*/ 457200 h 1846052"/>
              <a:gd name="connsiteX3" fmla="*/ 457200 w 914400"/>
              <a:gd name="connsiteY3" fmla="*/ 0 h 1846052"/>
              <a:gd name="connsiteX4" fmla="*/ 914400 w 914400"/>
              <a:gd name="connsiteY4" fmla="*/ 457200 h 1846052"/>
              <a:gd name="connsiteX5" fmla="*/ 685800 w 914400"/>
              <a:gd name="connsiteY5" fmla="*/ 457200 h 1846052"/>
              <a:gd name="connsiteX6" fmla="*/ 685800 w 914400"/>
              <a:gd name="connsiteY6" fmla="*/ 1846052 h 1846052"/>
              <a:gd name="connsiteX0" fmla="*/ 38100 w 914400"/>
              <a:gd name="connsiteY0" fmla="*/ 2169902 h 2169902"/>
              <a:gd name="connsiteX1" fmla="*/ 228600 w 914400"/>
              <a:gd name="connsiteY1" fmla="*/ 457200 h 2169902"/>
              <a:gd name="connsiteX2" fmla="*/ 0 w 914400"/>
              <a:gd name="connsiteY2" fmla="*/ 457200 h 2169902"/>
              <a:gd name="connsiteX3" fmla="*/ 457200 w 914400"/>
              <a:gd name="connsiteY3" fmla="*/ 0 h 2169902"/>
              <a:gd name="connsiteX4" fmla="*/ 914400 w 914400"/>
              <a:gd name="connsiteY4" fmla="*/ 457200 h 2169902"/>
              <a:gd name="connsiteX5" fmla="*/ 685800 w 914400"/>
              <a:gd name="connsiteY5" fmla="*/ 457200 h 2169902"/>
              <a:gd name="connsiteX6" fmla="*/ 685800 w 914400"/>
              <a:gd name="connsiteY6" fmla="*/ 1846052 h 2169902"/>
              <a:gd name="connsiteX0" fmla="*/ 38100 w 971550"/>
              <a:gd name="connsiteY0" fmla="*/ 2169902 h 2236577"/>
              <a:gd name="connsiteX1" fmla="*/ 228600 w 971550"/>
              <a:gd name="connsiteY1" fmla="*/ 457200 h 2236577"/>
              <a:gd name="connsiteX2" fmla="*/ 0 w 971550"/>
              <a:gd name="connsiteY2" fmla="*/ 457200 h 2236577"/>
              <a:gd name="connsiteX3" fmla="*/ 457200 w 971550"/>
              <a:gd name="connsiteY3" fmla="*/ 0 h 2236577"/>
              <a:gd name="connsiteX4" fmla="*/ 914400 w 971550"/>
              <a:gd name="connsiteY4" fmla="*/ 457200 h 2236577"/>
              <a:gd name="connsiteX5" fmla="*/ 685800 w 971550"/>
              <a:gd name="connsiteY5" fmla="*/ 457200 h 2236577"/>
              <a:gd name="connsiteX6" fmla="*/ 971550 w 971550"/>
              <a:gd name="connsiteY6" fmla="*/ 2236577 h 223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550" h="2236577">
                <a:moveTo>
                  <a:pt x="38100" y="2169902"/>
                </a:moveTo>
                <a:lnTo>
                  <a:pt x="228600" y="457200"/>
                </a:lnTo>
                <a:lnTo>
                  <a:pt x="0" y="457200"/>
                </a:lnTo>
                <a:lnTo>
                  <a:pt x="457200" y="0"/>
                </a:lnTo>
                <a:lnTo>
                  <a:pt x="914400" y="457200"/>
                </a:lnTo>
                <a:lnTo>
                  <a:pt x="685800" y="457200"/>
                </a:lnTo>
                <a:lnTo>
                  <a:pt x="971550" y="2236577"/>
                </a:lnTo>
              </a:path>
            </a:pathLst>
          </a:custGeom>
          <a:noFill/>
          <a:ln w="76200">
            <a:solidFill>
              <a:srgbClr val="0000FF"/>
            </a:solidFill>
            <a:beve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2B577B8-3F4D-60BC-A4AB-EA7EDEC296D9}"/>
              </a:ext>
            </a:extLst>
          </p:cNvPr>
          <p:cNvGrpSpPr/>
          <p:nvPr/>
        </p:nvGrpSpPr>
        <p:grpSpPr>
          <a:xfrm>
            <a:off x="16247123" y="7334306"/>
            <a:ext cx="1588902" cy="1135937"/>
            <a:chOff x="8675058" y="4952599"/>
            <a:chExt cx="1588902" cy="1135937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41294E84-6525-436E-E49C-BE619D423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75058" y="4952599"/>
              <a:ext cx="822960" cy="1101929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9EC9636-BC70-4388-2463-BE1C62785FA4}"/>
                </a:ext>
              </a:extLst>
            </p:cNvPr>
            <p:cNvSpPr txBox="1"/>
            <p:nvPr/>
          </p:nvSpPr>
          <p:spPr>
            <a:xfrm>
              <a:off x="9498366" y="5534538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2-11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E61688E-50EA-3A04-D852-C1DDF96689C4}"/>
              </a:ext>
            </a:extLst>
          </p:cNvPr>
          <p:cNvGrpSpPr/>
          <p:nvPr/>
        </p:nvGrpSpPr>
        <p:grpSpPr>
          <a:xfrm>
            <a:off x="16092029" y="7545342"/>
            <a:ext cx="1588902" cy="1135937"/>
            <a:chOff x="8675058" y="4952599"/>
            <a:chExt cx="1588902" cy="1135937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BB7957DF-763C-3E67-0437-9DB441E56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75058" y="4952599"/>
              <a:ext cx="822960" cy="1101929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4990EDA-88B3-813A-BB99-7D635259C9CA}"/>
                </a:ext>
              </a:extLst>
            </p:cNvPr>
            <p:cNvSpPr txBox="1"/>
            <p:nvPr/>
          </p:nvSpPr>
          <p:spPr>
            <a:xfrm>
              <a:off x="9498366" y="5534538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1-10</a:t>
              </a:r>
            </a:p>
            <a:p>
              <a:r>
                <a:rPr lang="en-US" b="1" dirty="0"/>
                <a:t>7 ID/IV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FD49E8-E75D-5B0A-3545-D73336D4C4DD}"/>
              </a:ext>
            </a:extLst>
          </p:cNvPr>
          <p:cNvGrpSpPr/>
          <p:nvPr/>
        </p:nvGrpSpPr>
        <p:grpSpPr>
          <a:xfrm>
            <a:off x="15372472" y="6246994"/>
            <a:ext cx="1648698" cy="1104962"/>
            <a:chOff x="4200493" y="6498487"/>
            <a:chExt cx="1648698" cy="1104962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8414E3F-F39B-B6BE-B2CA-A301952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00493" y="6498487"/>
              <a:ext cx="822960" cy="1101929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79968E6-EB03-6181-F528-AD28BAF29430}"/>
                </a:ext>
              </a:extLst>
            </p:cNvPr>
            <p:cNvSpPr txBox="1"/>
            <p:nvPr/>
          </p:nvSpPr>
          <p:spPr>
            <a:xfrm>
              <a:off x="5011461" y="7049451"/>
              <a:ext cx="837730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8</a:t>
              </a:r>
            </a:p>
            <a:p>
              <a:r>
                <a:rPr lang="en-US" b="1" dirty="0"/>
                <a:t>2-VNAB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95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3704E-6 3.47222E-6 L -0.40261 0.107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5" y="53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104" grpId="0" animBg="1"/>
      <p:bldP spid="10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4A416BD9-A522-6710-BB18-23ADFD567A01}"/>
              </a:ext>
            </a:extLst>
          </p:cNvPr>
          <p:cNvSpPr txBox="1"/>
          <p:nvPr/>
        </p:nvSpPr>
        <p:spPr>
          <a:xfrm>
            <a:off x="14679783" y="8146964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Bac</a:t>
            </a: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F8AE9BF2-E8BA-B0F5-B01F-E3B3D34E5811}"/>
              </a:ext>
            </a:extLst>
          </p:cNvPr>
          <p:cNvSpPr txBox="1"/>
          <p:nvPr/>
        </p:nvSpPr>
        <p:spPr>
          <a:xfrm rot="3753498">
            <a:off x="15815712" y="7409876"/>
            <a:ext cx="2410916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Luong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F956B-8CCF-662E-6414-468153993064}"/>
              </a:ext>
            </a:extLst>
          </p:cNvPr>
          <p:cNvSpPr txBox="1"/>
          <p:nvPr/>
        </p:nvSpPr>
        <p:spPr>
          <a:xfrm>
            <a:off x="170561" y="17237302"/>
            <a:ext cx="234679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Kiem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FFF0F-A8E7-B2C0-4E18-AD483508719F}"/>
              </a:ext>
            </a:extLst>
          </p:cNvPr>
          <p:cNvSpPr txBox="1"/>
          <p:nvPr/>
        </p:nvSpPr>
        <p:spPr>
          <a:xfrm>
            <a:off x="285175" y="15689193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6810A-FB8D-AA16-185E-EDB5A8BD26A3}"/>
              </a:ext>
            </a:extLst>
          </p:cNvPr>
          <p:cNvSpPr txBox="1"/>
          <p:nvPr/>
        </p:nvSpPr>
        <p:spPr>
          <a:xfrm>
            <a:off x="3910932" y="14704307"/>
            <a:ext cx="187468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16498-A840-268C-96E7-8169F6E9A463}"/>
              </a:ext>
            </a:extLst>
          </p:cNvPr>
          <p:cNvSpPr txBox="1"/>
          <p:nvPr/>
        </p:nvSpPr>
        <p:spPr>
          <a:xfrm>
            <a:off x="5934544" y="14977616"/>
            <a:ext cx="257121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Thuan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3CA8B-6EE5-F006-07C3-C2A267692331}"/>
              </a:ext>
            </a:extLst>
          </p:cNvPr>
          <p:cNvSpPr txBox="1"/>
          <p:nvPr/>
        </p:nvSpPr>
        <p:spPr>
          <a:xfrm>
            <a:off x="7379930" y="17237301"/>
            <a:ext cx="245881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Trinh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8A5077-DB48-0FCD-19D4-07A5F1527D7F}"/>
              </a:ext>
            </a:extLst>
          </p:cNvPr>
          <p:cNvSpPr txBox="1"/>
          <p:nvPr/>
        </p:nvSpPr>
        <p:spPr>
          <a:xfrm>
            <a:off x="8118637" y="14508693"/>
            <a:ext cx="27459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Phong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0C3DB-960E-1338-7F8F-AB28ABFE3A7B}"/>
              </a:ext>
            </a:extLst>
          </p:cNvPr>
          <p:cNvSpPr txBox="1"/>
          <p:nvPr/>
        </p:nvSpPr>
        <p:spPr>
          <a:xfrm>
            <a:off x="7845764" y="13613312"/>
            <a:ext cx="269945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8B22D-7493-D740-3FA8-4F76128B405C}"/>
              </a:ext>
            </a:extLst>
          </p:cNvPr>
          <p:cNvSpPr txBox="1"/>
          <p:nvPr/>
        </p:nvSpPr>
        <p:spPr>
          <a:xfrm>
            <a:off x="4254597" y="13405079"/>
            <a:ext cx="19572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DBB79-0D49-C42E-E81A-1B94B7AB088E}"/>
              </a:ext>
            </a:extLst>
          </p:cNvPr>
          <p:cNvSpPr txBox="1"/>
          <p:nvPr/>
        </p:nvSpPr>
        <p:spPr>
          <a:xfrm>
            <a:off x="8943224" y="15704669"/>
            <a:ext cx="268503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Qui Thanh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CD1D2-5E38-5951-B602-8186F6872ACD}"/>
              </a:ext>
            </a:extLst>
          </p:cNvPr>
          <p:cNvSpPr txBox="1"/>
          <p:nvPr/>
        </p:nvSpPr>
        <p:spPr>
          <a:xfrm>
            <a:off x="15150790" y="17288571"/>
            <a:ext cx="157094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4F911-D539-886C-ADA1-389066D379EF}"/>
              </a:ext>
            </a:extLst>
          </p:cNvPr>
          <p:cNvSpPr txBox="1"/>
          <p:nvPr/>
        </p:nvSpPr>
        <p:spPr>
          <a:xfrm>
            <a:off x="14652124" y="16197112"/>
            <a:ext cx="188833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Thuan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1568C5-240E-7116-59B8-1A14AE32C093}"/>
              </a:ext>
            </a:extLst>
          </p:cNvPr>
          <p:cNvSpPr txBox="1"/>
          <p:nvPr/>
        </p:nvSpPr>
        <p:spPr>
          <a:xfrm>
            <a:off x="17055019" y="16181636"/>
            <a:ext cx="15709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Giua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F4A16-82FE-6FC9-8B7D-DD232E7F5234}"/>
              </a:ext>
            </a:extLst>
          </p:cNvPr>
          <p:cNvSpPr txBox="1"/>
          <p:nvPr/>
        </p:nvSpPr>
        <p:spPr>
          <a:xfrm>
            <a:off x="17172840" y="16991079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ADC3DA-0C7C-DA9E-4C9A-2FB758DD0917}"/>
              </a:ext>
            </a:extLst>
          </p:cNvPr>
          <p:cNvSpPr txBox="1"/>
          <p:nvPr/>
        </p:nvSpPr>
        <p:spPr>
          <a:xfrm>
            <a:off x="20863478" y="15935414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Dong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53C226-210E-C8A1-CD82-2181CD23B701}"/>
              </a:ext>
            </a:extLst>
          </p:cNvPr>
          <p:cNvSpPr txBox="1"/>
          <p:nvPr/>
        </p:nvSpPr>
        <p:spPr>
          <a:xfrm>
            <a:off x="20050130" y="17483522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7177C5-EBB8-7219-0A49-236860681974}"/>
              </a:ext>
            </a:extLst>
          </p:cNvPr>
          <p:cNvSpPr txBox="1"/>
          <p:nvPr/>
        </p:nvSpPr>
        <p:spPr>
          <a:xfrm>
            <a:off x="18845532" y="15958469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C9E10A-CAF2-43C6-F10C-F84964AE30D7}"/>
              </a:ext>
            </a:extLst>
          </p:cNvPr>
          <p:cNvSpPr txBox="1"/>
          <p:nvPr/>
        </p:nvSpPr>
        <p:spPr>
          <a:xfrm>
            <a:off x="25439616" y="17410326"/>
            <a:ext cx="17983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Trung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5DC563-D2B7-89BE-0CFA-B49DA8C8DD49}"/>
              </a:ext>
            </a:extLst>
          </p:cNvPr>
          <p:cNvSpPr txBox="1"/>
          <p:nvPr/>
        </p:nvSpPr>
        <p:spPr>
          <a:xfrm>
            <a:off x="22570677" y="12978498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FD051-2F1F-87FA-E8CF-0B6BC536F419}"/>
              </a:ext>
            </a:extLst>
          </p:cNvPr>
          <p:cNvSpPr txBox="1"/>
          <p:nvPr/>
        </p:nvSpPr>
        <p:spPr>
          <a:xfrm>
            <a:off x="23151765" y="11446137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Hung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A8237F-14A6-06FF-2372-425B32C6E8B0}"/>
              </a:ext>
            </a:extLst>
          </p:cNvPr>
          <p:cNvSpPr txBox="1"/>
          <p:nvPr/>
        </p:nvSpPr>
        <p:spPr>
          <a:xfrm>
            <a:off x="19976258" y="12486055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31800C-49B1-7E23-8639-C4D52E15E1FA}"/>
              </a:ext>
            </a:extLst>
          </p:cNvPr>
          <p:cNvSpPr txBox="1"/>
          <p:nvPr/>
        </p:nvSpPr>
        <p:spPr>
          <a:xfrm>
            <a:off x="15156085" y="11552709"/>
            <a:ext cx="14346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Hoa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CC45D0-6C75-FC60-8097-DF49E2A8EA0D}"/>
              </a:ext>
            </a:extLst>
          </p:cNvPr>
          <p:cNvSpPr txBox="1"/>
          <p:nvPr/>
        </p:nvSpPr>
        <p:spPr>
          <a:xfrm>
            <a:off x="15082661" y="10883870"/>
            <a:ext cx="1707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Bung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06170D-9C5D-1BDF-6588-9119D5B5C04C}"/>
              </a:ext>
            </a:extLst>
          </p:cNvPr>
          <p:cNvSpPr txBox="1"/>
          <p:nvPr/>
        </p:nvSpPr>
        <p:spPr>
          <a:xfrm>
            <a:off x="13404003" y="12988810"/>
            <a:ext cx="152445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Thoi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23B6D8-2988-7DDA-3024-0CC544ACDBD0}"/>
              </a:ext>
            </a:extLst>
          </p:cNvPr>
          <p:cNvSpPr txBox="1"/>
          <p:nvPr/>
        </p:nvSpPr>
        <p:spPr>
          <a:xfrm>
            <a:off x="12275916" y="11798930"/>
            <a:ext cx="245900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Binh Hoa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A3082E-3777-7681-62DD-7DCDDB9506E7}"/>
              </a:ext>
            </a:extLst>
          </p:cNvPr>
          <p:cNvSpPr txBox="1"/>
          <p:nvPr/>
        </p:nvSpPr>
        <p:spPr>
          <a:xfrm>
            <a:off x="10388215" y="10512519"/>
            <a:ext cx="23596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Hiep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9316D0-5AF6-CC8D-CF0B-DFE10C309A95}"/>
              </a:ext>
            </a:extLst>
          </p:cNvPr>
          <p:cNvSpPr txBox="1"/>
          <p:nvPr/>
        </p:nvSpPr>
        <p:spPr>
          <a:xfrm>
            <a:off x="9422317" y="9623622"/>
            <a:ext cx="224580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Hoa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C145CD-8005-D891-B14A-6F4805333230}"/>
              </a:ext>
            </a:extLst>
          </p:cNvPr>
          <p:cNvSpPr txBox="1"/>
          <p:nvPr/>
        </p:nvSpPr>
        <p:spPr>
          <a:xfrm>
            <a:off x="1657110" y="13701048"/>
            <a:ext cx="225382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My Dinh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79FB90-9137-642D-18CF-A220E57D22BB}"/>
              </a:ext>
            </a:extLst>
          </p:cNvPr>
          <p:cNvSpPr txBox="1"/>
          <p:nvPr/>
        </p:nvSpPr>
        <p:spPr>
          <a:xfrm>
            <a:off x="2137030" y="11363162"/>
            <a:ext cx="21175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 Mao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D84B9C-37DE-FA3F-05C7-50A75185606C}"/>
              </a:ext>
            </a:extLst>
          </p:cNvPr>
          <p:cNvSpPr txBox="1"/>
          <p:nvPr/>
        </p:nvSpPr>
        <p:spPr>
          <a:xfrm>
            <a:off x="2402742" y="9867460"/>
            <a:ext cx="216245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Can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80C6C7-2299-98CE-45B9-73CEE53DF56B}"/>
              </a:ext>
            </a:extLst>
          </p:cNvPr>
          <p:cNvSpPr txBox="1"/>
          <p:nvPr/>
        </p:nvSpPr>
        <p:spPr>
          <a:xfrm>
            <a:off x="8246674" y="8184369"/>
            <a:ext cx="14715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Tan Hoi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A23A44-D333-7D7D-4E85-417FA4DC9246}"/>
              </a:ext>
            </a:extLst>
          </p:cNvPr>
          <p:cNvSpPr txBox="1"/>
          <p:nvPr/>
        </p:nvSpPr>
        <p:spPr>
          <a:xfrm>
            <a:off x="24593038" y="4862286"/>
            <a:ext cx="264495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Ciam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552573-CB13-CE8F-AB5D-1AD39C6AA1D0}"/>
              </a:ext>
            </a:extLst>
          </p:cNvPr>
          <p:cNvSpPr txBox="1"/>
          <p:nvPr/>
        </p:nvSpPr>
        <p:spPr>
          <a:xfrm>
            <a:off x="19744720" y="3846147"/>
            <a:ext cx="13353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066CC9-979A-6113-8269-10169C68DE44}"/>
              </a:ext>
            </a:extLst>
          </p:cNvPr>
          <p:cNvSpPr txBox="1"/>
          <p:nvPr/>
        </p:nvSpPr>
        <p:spPr>
          <a:xfrm>
            <a:off x="12706697" y="5354729"/>
            <a:ext cx="22217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 Tan Tho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373056-3B1C-65E6-5026-B640B838D87B}"/>
              </a:ext>
            </a:extLst>
          </p:cNvPr>
          <p:cNvSpPr txBox="1"/>
          <p:nvPr/>
        </p:nvSpPr>
        <p:spPr>
          <a:xfrm>
            <a:off x="6340906" y="5023626"/>
            <a:ext cx="17777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CB6DA2-DF5E-1254-9039-1C9C4625DC5E}"/>
              </a:ext>
            </a:extLst>
          </p:cNvPr>
          <p:cNvSpPr txBox="1"/>
          <p:nvPr/>
        </p:nvSpPr>
        <p:spPr>
          <a:xfrm>
            <a:off x="1343958" y="4306650"/>
            <a:ext cx="19139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Choi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4887D9-33F9-3011-4F7A-D52A88971747}"/>
              </a:ext>
            </a:extLst>
          </p:cNvPr>
          <p:cNvSpPr txBox="1"/>
          <p:nvPr/>
        </p:nvSpPr>
        <p:spPr>
          <a:xfrm>
            <a:off x="5278860" y="3095653"/>
            <a:ext cx="34400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C09F15-BBE1-87AE-9C03-2185785DDADC}"/>
              </a:ext>
            </a:extLst>
          </p:cNvPr>
          <p:cNvSpPr txBox="1"/>
          <p:nvPr/>
        </p:nvSpPr>
        <p:spPr>
          <a:xfrm>
            <a:off x="8836783" y="570289"/>
            <a:ext cx="20277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Chua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530378-7EB5-7432-9F70-21A65C976881}"/>
              </a:ext>
            </a:extLst>
          </p:cNvPr>
          <p:cNvSpPr txBox="1"/>
          <p:nvPr/>
        </p:nvSpPr>
        <p:spPr>
          <a:xfrm>
            <a:off x="20046794" y="396788"/>
            <a:ext cx="32220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“Plain of Reeds”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1EBF2-ABFA-EE35-4B4B-9B8424D8134F}"/>
              </a:ext>
            </a:extLst>
          </p:cNvPr>
          <p:cNvSpPr txBox="1"/>
          <p:nvPr/>
        </p:nvSpPr>
        <p:spPr>
          <a:xfrm rot="1540543">
            <a:off x="17150836" y="1698674"/>
            <a:ext cx="359553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My Tho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00C7D-D578-3D75-C716-FA0AAA701DD3}"/>
              </a:ext>
            </a:extLst>
          </p:cNvPr>
          <p:cNvSpPr txBox="1"/>
          <p:nvPr/>
        </p:nvSpPr>
        <p:spPr>
          <a:xfrm>
            <a:off x="12491894" y="0"/>
            <a:ext cx="24365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Beo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AD153-15B7-C781-0B5B-08464F460EBD}"/>
              </a:ext>
            </a:extLst>
          </p:cNvPr>
          <p:cNvSpPr txBox="1"/>
          <p:nvPr/>
        </p:nvSpPr>
        <p:spPr>
          <a:xfrm rot="16200000">
            <a:off x="10762188" y="7294278"/>
            <a:ext cx="2322752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 Ba Ky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19508F-6A4B-3E83-6149-F203C2B7E3C4}"/>
              </a:ext>
            </a:extLst>
          </p:cNvPr>
          <p:cNvSpPr txBox="1"/>
          <p:nvPr/>
        </p:nvSpPr>
        <p:spPr>
          <a:xfrm rot="416768">
            <a:off x="9996084" y="9074270"/>
            <a:ext cx="2893421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</a:t>
            </a:r>
            <a:r>
              <a:rPr lang="en-US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</a:t>
            </a:r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5B4278-D13B-4404-E1B1-E7DD7E6EA603}"/>
              </a:ext>
            </a:extLst>
          </p:cNvPr>
          <p:cNvSpPr txBox="1"/>
          <p:nvPr/>
        </p:nvSpPr>
        <p:spPr>
          <a:xfrm rot="20881587">
            <a:off x="14959225" y="12603351"/>
            <a:ext cx="1867499" cy="49244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 Sau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0BD9B81-0019-DBD2-96C9-130D09816550}"/>
              </a:ext>
            </a:extLst>
          </p:cNvPr>
          <p:cNvGrpSpPr/>
          <p:nvPr/>
        </p:nvGrpSpPr>
        <p:grpSpPr>
          <a:xfrm>
            <a:off x="219043" y="204576"/>
            <a:ext cx="7315200" cy="3200400"/>
            <a:chOff x="219043" y="204576"/>
            <a:chExt cx="7315200" cy="320040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326B2F-6703-CFDC-DF2A-0116E5AF574E}"/>
                </a:ext>
              </a:extLst>
            </p:cNvPr>
            <p:cNvSpPr txBox="1"/>
            <p:nvPr/>
          </p:nvSpPr>
          <p:spPr>
            <a:xfrm>
              <a:off x="1519058" y="2171368"/>
              <a:ext cx="298318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Lang Bien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3309DF2-9234-8CD1-CEF2-A5B821AF1D07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32C8F38-9028-EA49-921A-5185725B3C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6" name="Picture 8" descr="I:\CSI Crest Medium.jpg">
                <a:extLst>
                  <a:ext uri="{FF2B5EF4-FFF2-40B4-BE49-F238E27FC236}">
                    <a16:creationId xmlns:a16="http://schemas.microsoft.com/office/drawing/2014/main" id="{10BF2653-0EC3-D2C9-7938-AF3E447930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DEB789A-634C-E4EB-8945-1818FED5E469}"/>
                  </a:ext>
                </a:extLst>
              </p:cNvPr>
              <p:cNvGrpSpPr/>
              <p:nvPr/>
            </p:nvGrpSpPr>
            <p:grpSpPr>
              <a:xfrm>
                <a:off x="26521828" y="233120"/>
                <a:ext cx="702807" cy="997528"/>
                <a:chOff x="26491348" y="316940"/>
                <a:chExt cx="702807" cy="997528"/>
              </a:xfrm>
            </p:grpSpPr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F9FEEE9E-C132-C8D1-8B65-65E1F5453206}"/>
                    </a:ext>
                  </a:extLst>
                </p:cNvPr>
                <p:cNvSpPr txBox="1"/>
                <p:nvPr/>
              </p:nvSpPr>
              <p:spPr bwMode="auto">
                <a:xfrm>
                  <a:off x="26603929" y="434578"/>
                  <a:ext cx="590226" cy="83099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81FFB9D9-7184-0B8E-F919-D605859BFD7F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6491348" y="316940"/>
                  <a:ext cx="15469" cy="997528"/>
                </a:xfrm>
                <a:prstGeom prst="straightConnector1">
                  <a:avLst/>
                </a:prstGeom>
                <a:ln w="92075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7E31E20-F8B4-A850-2C2E-2084BB1336F2}"/>
                </a:ext>
              </a:extLst>
            </p:cNvPr>
            <p:cNvSpPr txBox="1"/>
            <p:nvPr/>
          </p:nvSpPr>
          <p:spPr>
            <a:xfrm>
              <a:off x="1349116" y="329604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F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Consolidation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4-6 JAN 63</a:t>
              </a:r>
            </a:p>
          </p:txBody>
        </p:sp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437596C3-1706-03C3-163D-31BB08211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57343" y="2412732"/>
              <a:ext cx="4533900" cy="28575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BBAB3AC-9F1B-D508-AACD-A9750663ABCF}"/>
                </a:ext>
              </a:extLst>
            </p:cNvPr>
            <p:cNvSpPr txBox="1"/>
            <p:nvPr/>
          </p:nvSpPr>
          <p:spPr>
            <a:xfrm>
              <a:off x="3180260" y="1820833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1BA15AF-D4C8-3019-0BC0-24F3E4F4958A}"/>
                </a:ext>
              </a:extLst>
            </p:cNvPr>
            <p:cNvSpPr txBox="1"/>
            <p:nvPr/>
          </p:nvSpPr>
          <p:spPr>
            <a:xfrm>
              <a:off x="3718924" y="1820833"/>
              <a:ext cx="8098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500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D02A525-C8D2-C2E1-98A1-FB3EC9F4BE01}"/>
                </a:ext>
              </a:extLst>
            </p:cNvPr>
            <p:cNvSpPr txBox="1"/>
            <p:nvPr/>
          </p:nvSpPr>
          <p:spPr>
            <a:xfrm>
              <a:off x="1359081" y="1828807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1000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379B887-F55D-2A6E-37AB-628C8DB3A031}"/>
                </a:ext>
              </a:extLst>
            </p:cNvPr>
            <p:cNvSpPr txBox="1"/>
            <p:nvPr/>
          </p:nvSpPr>
          <p:spPr>
            <a:xfrm>
              <a:off x="3180260" y="269645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847C055-62FE-1D7D-D5C3-9F5DE3E1AB54}"/>
                </a:ext>
              </a:extLst>
            </p:cNvPr>
            <p:cNvSpPr txBox="1"/>
            <p:nvPr/>
          </p:nvSpPr>
          <p:spPr>
            <a:xfrm>
              <a:off x="1660815" y="270560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AB834A1-5F73-A222-4622-264188E1EAF6}"/>
                </a:ext>
              </a:extLst>
            </p:cNvPr>
            <p:cNvSpPr txBox="1"/>
            <p:nvPr/>
          </p:nvSpPr>
          <p:spPr>
            <a:xfrm>
              <a:off x="4671548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0898C5F-A917-CC92-DDAC-05DD0389274C}"/>
                </a:ext>
              </a:extLst>
            </p:cNvPr>
            <p:cNvSpPr txBox="1"/>
            <p:nvPr/>
          </p:nvSpPr>
          <p:spPr>
            <a:xfrm>
              <a:off x="6191766" y="269645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1E9BC81-C34B-3A46-75B7-7419D2ED431F}"/>
                </a:ext>
              </a:extLst>
            </p:cNvPr>
            <p:cNvSpPr txBox="1"/>
            <p:nvPr/>
          </p:nvSpPr>
          <p:spPr>
            <a:xfrm>
              <a:off x="5879180" y="1816919"/>
              <a:ext cx="1018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2000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6374A33-405D-B76A-3E34-D77342ED8843}"/>
                </a:ext>
              </a:extLst>
            </p:cNvPr>
            <p:cNvSpPr txBox="1"/>
            <p:nvPr/>
          </p:nvSpPr>
          <p:spPr>
            <a:xfrm>
              <a:off x="483683" y="1831329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m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3B545C9-0451-75CD-F315-84569124EBFE}"/>
                </a:ext>
              </a:extLst>
            </p:cNvPr>
            <p:cNvSpPr txBox="1"/>
            <p:nvPr/>
          </p:nvSpPr>
          <p:spPr>
            <a:xfrm>
              <a:off x="460484" y="2707656"/>
              <a:ext cx="7152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km</a:t>
              </a:r>
            </a:p>
          </p:txBody>
        </p:sp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C3067F64-7DF8-B25C-3B28-B4010567201F}"/>
              </a:ext>
            </a:extLst>
          </p:cNvPr>
          <p:cNvGrpSpPr/>
          <p:nvPr/>
        </p:nvGrpSpPr>
        <p:grpSpPr>
          <a:xfrm>
            <a:off x="21311560" y="12181311"/>
            <a:ext cx="1275876" cy="1101929"/>
            <a:chOff x="13658844" y="435504"/>
            <a:chExt cx="1275876" cy="1101929"/>
          </a:xfrm>
        </p:grpSpPr>
        <p:pic>
          <p:nvPicPr>
            <p:cNvPr id="1061" name="Picture 1060">
              <a:extLst>
                <a:ext uri="{FF2B5EF4-FFF2-40B4-BE49-F238E27FC236}">
                  <a16:creationId xmlns:a16="http://schemas.microsoft.com/office/drawing/2014/main" id="{39AD938B-E3E8-5C13-8481-85F7D2C77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58844" y="435504"/>
              <a:ext cx="822960" cy="1101929"/>
            </a:xfrm>
            <a:prstGeom prst="rect">
              <a:avLst/>
            </a:prstGeom>
          </p:spPr>
        </p:pic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69AE91D0-D3EE-2156-4FA8-7873A0B5BC3C}"/>
                </a:ext>
              </a:extLst>
            </p:cNvPr>
            <p:cNvSpPr txBox="1"/>
            <p:nvPr/>
          </p:nvSpPr>
          <p:spPr>
            <a:xfrm>
              <a:off x="14491329" y="957142"/>
              <a:ext cx="44339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352</a:t>
              </a:r>
            </a:p>
            <a:p>
              <a:r>
                <a:rPr lang="en-US" b="1" dirty="0"/>
                <a:t>IV</a:t>
              </a:r>
            </a:p>
          </p:txBody>
        </p: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E65FE394-07EA-E964-80AC-E35A79D0A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16" y="7919094"/>
            <a:ext cx="457200" cy="61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DDFC4A1-B428-0032-2F39-34EC1F396E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8125" y="8070259"/>
            <a:ext cx="457200" cy="61218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7E116EC-B7D2-D675-7ED7-09E4C05BBA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69159" y="2416505"/>
            <a:ext cx="457200" cy="61218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E475062-C7D2-2DD9-C509-3E20E5404B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9365" y="8073326"/>
            <a:ext cx="457200" cy="543140"/>
          </a:xfrm>
          <a:prstGeom prst="rect">
            <a:avLst/>
          </a:prstGeom>
        </p:spPr>
      </p:pic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38779486-DB4B-8E4A-103B-9BD69E4746AA}"/>
              </a:ext>
            </a:extLst>
          </p:cNvPr>
          <p:cNvGrpSpPr/>
          <p:nvPr/>
        </p:nvGrpSpPr>
        <p:grpSpPr>
          <a:xfrm>
            <a:off x="14723750" y="8125847"/>
            <a:ext cx="1205410" cy="1101929"/>
            <a:chOff x="8197857" y="10895172"/>
            <a:chExt cx="1205410" cy="1101929"/>
          </a:xfrm>
        </p:grpSpPr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9D30F568-2C81-0E8F-9DAB-044B34AF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97857" y="10895172"/>
              <a:ext cx="822960" cy="1101929"/>
            </a:xfrm>
            <a:prstGeom prst="rect">
              <a:avLst/>
            </a:prstGeom>
          </p:spPr>
        </p:pic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173C5E40-7147-7491-8CED-1B4BD72C8DED}"/>
                </a:ext>
              </a:extLst>
            </p:cNvPr>
            <p:cNvSpPr txBox="1"/>
            <p:nvPr/>
          </p:nvSpPr>
          <p:spPr>
            <a:xfrm>
              <a:off x="9006363" y="11437392"/>
              <a:ext cx="39690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4-2</a:t>
              </a:r>
            </a:p>
            <a:p>
              <a:r>
                <a:rPr lang="en-US" b="1" dirty="0"/>
                <a:t>IV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0BE8B39-0A29-A690-C3DA-22B066BA31D5}"/>
              </a:ext>
            </a:extLst>
          </p:cNvPr>
          <p:cNvGrpSpPr/>
          <p:nvPr/>
        </p:nvGrpSpPr>
        <p:grpSpPr>
          <a:xfrm>
            <a:off x="21657812" y="10646957"/>
            <a:ext cx="1275876" cy="1101929"/>
            <a:chOff x="13658844" y="435504"/>
            <a:chExt cx="1275876" cy="1101929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5BDE5FB7-9F4F-F5D3-0FC8-3FC128BBD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58844" y="435504"/>
              <a:ext cx="822960" cy="1101929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E74595F-2174-DB62-B9F3-38D8E69436C3}"/>
                </a:ext>
              </a:extLst>
            </p:cNvPr>
            <p:cNvSpPr txBox="1"/>
            <p:nvPr/>
          </p:nvSpPr>
          <p:spPr>
            <a:xfrm>
              <a:off x="14491329" y="957142"/>
              <a:ext cx="443391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349</a:t>
              </a:r>
            </a:p>
            <a:p>
              <a:r>
                <a:rPr lang="en-US" b="1" dirty="0"/>
                <a:t>IV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624CF3F-9FD0-EC25-35CE-D1EF6D2A0CCA}"/>
              </a:ext>
            </a:extLst>
          </p:cNvPr>
          <p:cNvGrpSpPr/>
          <p:nvPr/>
        </p:nvGrpSpPr>
        <p:grpSpPr>
          <a:xfrm>
            <a:off x="20260773" y="13062347"/>
            <a:ext cx="1205410" cy="1101929"/>
            <a:chOff x="8197857" y="10895172"/>
            <a:chExt cx="1205410" cy="1101929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918DFDC-DC77-E1F1-2439-F0A58E014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97857" y="10895172"/>
              <a:ext cx="822960" cy="1101929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6BCB705-5A68-B96F-0D80-E2F41EA2186C}"/>
                </a:ext>
              </a:extLst>
            </p:cNvPr>
            <p:cNvSpPr txBox="1"/>
            <p:nvPr/>
          </p:nvSpPr>
          <p:spPr>
            <a:xfrm>
              <a:off x="9006363" y="11437392"/>
              <a:ext cx="39690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5-1</a:t>
              </a:r>
            </a:p>
            <a:p>
              <a:r>
                <a:rPr lang="en-US" b="1" dirty="0"/>
                <a:t>IV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2B577B8-3F4D-60BC-A4AB-EA7EDEC296D9}"/>
              </a:ext>
            </a:extLst>
          </p:cNvPr>
          <p:cNvGrpSpPr/>
          <p:nvPr/>
        </p:nvGrpSpPr>
        <p:grpSpPr>
          <a:xfrm>
            <a:off x="17743882" y="10078988"/>
            <a:ext cx="1588902" cy="1135937"/>
            <a:chOff x="8675058" y="4952599"/>
            <a:chExt cx="1588902" cy="1135937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41294E84-6525-436E-E49C-BE619D423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75058" y="4952599"/>
              <a:ext cx="822960" cy="1101929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9EC9636-BC70-4388-2463-BE1C62785FA4}"/>
                </a:ext>
              </a:extLst>
            </p:cNvPr>
            <p:cNvSpPr txBox="1"/>
            <p:nvPr/>
          </p:nvSpPr>
          <p:spPr>
            <a:xfrm>
              <a:off x="9498366" y="5534538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2-11</a:t>
              </a:r>
            </a:p>
            <a:p>
              <a:r>
                <a:rPr lang="en-US" b="1" dirty="0"/>
                <a:t>7 ID/IV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E61688E-50EA-3A04-D852-C1DDF96689C4}"/>
              </a:ext>
            </a:extLst>
          </p:cNvPr>
          <p:cNvGrpSpPr/>
          <p:nvPr/>
        </p:nvGrpSpPr>
        <p:grpSpPr>
          <a:xfrm>
            <a:off x="16092029" y="7545342"/>
            <a:ext cx="1588902" cy="1135937"/>
            <a:chOff x="8675058" y="4952599"/>
            <a:chExt cx="1588902" cy="1135937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BB7957DF-763C-3E67-0437-9DB441E56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75058" y="4952599"/>
              <a:ext cx="822960" cy="1101929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4990EDA-88B3-813A-BB99-7D635259C9CA}"/>
                </a:ext>
              </a:extLst>
            </p:cNvPr>
            <p:cNvSpPr txBox="1"/>
            <p:nvPr/>
          </p:nvSpPr>
          <p:spPr>
            <a:xfrm>
              <a:off x="9498366" y="5534538"/>
              <a:ext cx="765594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1-10</a:t>
              </a:r>
            </a:p>
            <a:p>
              <a:r>
                <a:rPr lang="en-US" b="1" dirty="0"/>
                <a:t>7 ID/IV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FD49E8-E75D-5B0A-3545-D73336D4C4DD}"/>
              </a:ext>
            </a:extLst>
          </p:cNvPr>
          <p:cNvGrpSpPr/>
          <p:nvPr/>
        </p:nvGrpSpPr>
        <p:grpSpPr>
          <a:xfrm>
            <a:off x="19075727" y="11453445"/>
            <a:ext cx="1648698" cy="1104962"/>
            <a:chOff x="4200493" y="6498487"/>
            <a:chExt cx="1648698" cy="1104962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8414E3F-F39B-B6BE-B2CA-A301952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00493" y="6498487"/>
              <a:ext cx="822960" cy="1101929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79968E6-EB03-6181-F528-AD28BAF29430}"/>
                </a:ext>
              </a:extLst>
            </p:cNvPr>
            <p:cNvSpPr txBox="1"/>
            <p:nvPr/>
          </p:nvSpPr>
          <p:spPr>
            <a:xfrm>
              <a:off x="5011461" y="7049451"/>
              <a:ext cx="837730" cy="55399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91440" tIns="0" rIns="0" bIns="0" rtlCol="0">
              <a:spAutoFit/>
            </a:bodyPr>
            <a:lstStyle/>
            <a:p>
              <a:r>
                <a:rPr lang="en-US" b="1" dirty="0"/>
                <a:t>8</a:t>
              </a:r>
            </a:p>
            <a:p>
              <a:r>
                <a:rPr lang="en-US" b="1" dirty="0"/>
                <a:t>2-VNAB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69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31481E-6 -4.86111E-6 L 0.12981 0.11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57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429" y="0"/>
            <a:ext cx="27425142" cy="18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kneeling in a field with a plane in the background&#10;&#10;Description automatically generated">
            <a:extLst>
              <a:ext uri="{FF2B5EF4-FFF2-40B4-BE49-F238E27FC236}">
                <a16:creationId xmlns:a16="http://schemas.microsoft.com/office/drawing/2014/main" id="{2D109347-41B8-217D-243F-94580D0948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7"/>
          <a:stretch/>
        </p:blipFill>
        <p:spPr>
          <a:xfrm>
            <a:off x="20" y="3418"/>
            <a:ext cx="27431980" cy="18284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40D130-B1D3-BDB4-B9F9-D903C8A80861}"/>
              </a:ext>
            </a:extLst>
          </p:cNvPr>
          <p:cNvSpPr txBox="1"/>
          <p:nvPr/>
        </p:nvSpPr>
        <p:spPr>
          <a:xfrm>
            <a:off x="2311413" y="15568246"/>
            <a:ext cx="2280919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STAND 5: AP BAC – AFTERMATH, MISCONCEPTIONS AND SIGNIFICANCE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9E0BA5-A35A-65F4-0E64-87331F1154E7}"/>
              </a:ext>
            </a:extLst>
          </p:cNvPr>
          <p:cNvSpPr>
            <a:spLocks noChangeAspect="1"/>
          </p:cNvSpPr>
          <p:nvPr/>
        </p:nvSpPr>
        <p:spPr>
          <a:xfrm>
            <a:off x="12293600" y="6688552"/>
            <a:ext cx="1097280" cy="109728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87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5C6D45-E795-4F5A-F304-BFC36A030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0"/>
            <a:ext cx="26885900" cy="976864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52EED-69CF-1E97-86A2-C68D9ED40AB1}"/>
              </a:ext>
            </a:extLst>
          </p:cNvPr>
          <p:cNvSpPr txBox="1"/>
          <p:nvPr/>
        </p:nvSpPr>
        <p:spPr>
          <a:xfrm>
            <a:off x="539260" y="15194480"/>
            <a:ext cx="1742785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b="1" dirty="0"/>
              <a:t>1950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C8D99A-D9C1-439E-1DCA-D7A556684C51}"/>
              </a:ext>
            </a:extLst>
          </p:cNvPr>
          <p:cNvSpPr txBox="1"/>
          <p:nvPr/>
        </p:nvSpPr>
        <p:spPr>
          <a:xfrm>
            <a:off x="539260" y="16210143"/>
            <a:ext cx="14241847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National Strategic: Competition with global communist expansion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Theater Strategic: Competition and crisis with communist expansion in East Asia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Operational: MAAG Indochina - Security Cooperation with French in Indochina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Tactical: 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A16A3-A7C3-66E3-923A-21D99529A570}"/>
              </a:ext>
            </a:extLst>
          </p:cNvPr>
          <p:cNvSpPr txBox="1"/>
          <p:nvPr/>
        </p:nvSpPr>
        <p:spPr>
          <a:xfrm>
            <a:off x="2052286" y="12118664"/>
            <a:ext cx="174278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dirty="0"/>
              <a:t>1954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EEAC00-B33F-8C61-65FF-280E07287019}"/>
              </a:ext>
            </a:extLst>
          </p:cNvPr>
          <p:cNvCxnSpPr/>
          <p:nvPr/>
        </p:nvCxnSpPr>
        <p:spPr>
          <a:xfrm flipV="1">
            <a:off x="1383323" y="7690338"/>
            <a:ext cx="0" cy="7391159"/>
          </a:xfrm>
          <a:prstGeom prst="straightConnector1">
            <a:avLst/>
          </a:prstGeom>
          <a:ln w="152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6340CA8-B57E-D01E-65F0-07835FDAF29B}"/>
              </a:ext>
            </a:extLst>
          </p:cNvPr>
          <p:cNvSpPr txBox="1"/>
          <p:nvPr/>
        </p:nvSpPr>
        <p:spPr>
          <a:xfrm>
            <a:off x="2052286" y="13132377"/>
            <a:ext cx="12031820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National Strategic: Competition with global communist expansion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Theater Strategic: Competition communist expansion in East Asia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Operational: MAAG Vietnam - Security Force Assistance with RVN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Tactical: OTERA-A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27DEE7-58EE-0C7E-5550-163296C32CFC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2860431" y="6236677"/>
            <a:ext cx="63248" cy="5881987"/>
          </a:xfrm>
          <a:prstGeom prst="straightConnector1">
            <a:avLst/>
          </a:prstGeom>
          <a:ln w="152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CB6D9D1-22F0-06F5-8464-677305B2427E}"/>
              </a:ext>
            </a:extLst>
          </p:cNvPr>
          <p:cNvSpPr txBox="1"/>
          <p:nvPr/>
        </p:nvSpPr>
        <p:spPr>
          <a:xfrm>
            <a:off x="3688822" y="9406722"/>
            <a:ext cx="174278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dirty="0"/>
              <a:t>1961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FB9F59-2ADC-1265-86F2-93E82FDF88C8}"/>
              </a:ext>
            </a:extLst>
          </p:cNvPr>
          <p:cNvSpPr txBox="1"/>
          <p:nvPr/>
        </p:nvSpPr>
        <p:spPr>
          <a:xfrm>
            <a:off x="3688822" y="10420435"/>
            <a:ext cx="12031820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National Strategic: Competition with global communist expansion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Theater Strategic: Competition communist expansion in East Asia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Operational: Crisis response, MACV – Security Force Assistance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Tactical: Advisor Team 75 – OTERA-A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EDC5B9A-5616-1A99-2B19-A9541881C01B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4560215" y="5369169"/>
            <a:ext cx="0" cy="4037553"/>
          </a:xfrm>
          <a:prstGeom prst="straightConnector1">
            <a:avLst/>
          </a:prstGeom>
          <a:ln w="152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5AD130A-4A44-8DB5-2447-C2074132AAE8}"/>
              </a:ext>
            </a:extLst>
          </p:cNvPr>
          <p:cNvSpPr txBox="1"/>
          <p:nvPr/>
        </p:nvSpPr>
        <p:spPr>
          <a:xfrm>
            <a:off x="14588947" y="12116714"/>
            <a:ext cx="27574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1962-64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E85009-CB21-036A-C591-64B740A10704}"/>
              </a:ext>
            </a:extLst>
          </p:cNvPr>
          <p:cNvSpPr txBox="1"/>
          <p:nvPr/>
        </p:nvSpPr>
        <p:spPr>
          <a:xfrm>
            <a:off x="14588947" y="13132376"/>
            <a:ext cx="12843053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National Strategic: Competition with global communist expansion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Theater Strategic: Competition communist expansion in East Asia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Operational: Crisis response and limited contingency, MACV – Security Assistance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Tactical: Limited contingency and large-scale ground combat, Advisor Team 75 – Assess, Advise, Support, Liaise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Special Forces established and deployed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BCEE00-C7E6-8A60-F7FC-95F0EFEC6AE3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6142892" y="5369169"/>
            <a:ext cx="9824798" cy="6747545"/>
          </a:xfrm>
          <a:prstGeom prst="straightConnector1">
            <a:avLst/>
          </a:prstGeom>
          <a:ln w="152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770850-DF25-209F-9658-BCB7A3805E17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14588947" y="3962400"/>
            <a:ext cx="1378743" cy="8154314"/>
          </a:xfrm>
          <a:prstGeom prst="straightConnector1">
            <a:avLst/>
          </a:prstGeom>
          <a:ln w="152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2CEDA01-7852-AF67-86F5-295825D6EA93}"/>
              </a:ext>
            </a:extLst>
          </p:cNvPr>
          <p:cNvSpPr txBox="1"/>
          <p:nvPr/>
        </p:nvSpPr>
        <p:spPr>
          <a:xfrm>
            <a:off x="16199076" y="5688885"/>
            <a:ext cx="1742785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b="1" dirty="0"/>
              <a:t>1965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4985B-CF2C-2577-C96E-3EF2E70B4693}"/>
              </a:ext>
            </a:extLst>
          </p:cNvPr>
          <p:cNvSpPr txBox="1"/>
          <p:nvPr/>
        </p:nvSpPr>
        <p:spPr>
          <a:xfrm>
            <a:off x="16199077" y="6703060"/>
            <a:ext cx="10959874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National Strategic: Competition with global communist expansion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Theater Strategic: Competition communist expansion in East Asia and crisis in Vietnam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Operational: Limited contingency and large-scale ground combat, MACV – Offense, Defense, and Security Assistance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Tactical: Large scale ground combat, Advisor Team 75 – Assess, Advise, Support, Liaise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US military conventional forces start deploying to Southeast Asia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631AE5D-069F-1900-994A-0A2B70437800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16199075" y="3141785"/>
            <a:ext cx="871394" cy="2547100"/>
          </a:xfrm>
          <a:prstGeom prst="straightConnector1">
            <a:avLst/>
          </a:prstGeom>
          <a:ln w="152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3BD19C2-10E6-6437-1F30-A686E39373F6}"/>
              </a:ext>
            </a:extLst>
          </p:cNvPr>
          <p:cNvGrpSpPr/>
          <p:nvPr/>
        </p:nvGrpSpPr>
        <p:grpSpPr>
          <a:xfrm>
            <a:off x="137471" y="106666"/>
            <a:ext cx="7315200" cy="3200400"/>
            <a:chOff x="219043" y="204576"/>
            <a:chExt cx="7315200" cy="320040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1E4BBC6-35B3-F13B-08E9-A743D435EA61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F0ECF42-4FD7-7511-6CCF-2D9D322CB1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9" name="Picture 8" descr="I:\CSI Crest Medium.jpg">
                <a:extLst>
                  <a:ext uri="{FF2B5EF4-FFF2-40B4-BE49-F238E27FC236}">
                    <a16:creationId xmlns:a16="http://schemas.microsoft.com/office/drawing/2014/main" id="{72569BEA-6AC2-8ABE-48F8-75CD7D765B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02D8B86-C19E-94FF-93D7-CAF1ADB7AA4C}"/>
                </a:ext>
              </a:extLst>
            </p:cNvPr>
            <p:cNvSpPr txBox="1"/>
            <p:nvPr/>
          </p:nvSpPr>
          <p:spPr>
            <a:xfrm>
              <a:off x="1349116" y="657848"/>
              <a:ext cx="510312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5A. Vietnam and the Continuum of Conflict, 1954-65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07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8" grpId="0" animBg="1"/>
      <p:bldP spid="21" grpId="0" animBg="1"/>
      <p:bldP spid="22" grpId="0" animBg="1"/>
      <p:bldP spid="4" grpId="0"/>
      <p:bldP spid="5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3BE4D6-ED2C-1D7F-7A28-5C46ABF07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18288000" cy="6644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2A79E1-624E-FD73-3C93-91F1E76A2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7404245"/>
            <a:ext cx="13716000" cy="10028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4D0306-728E-EB49-A473-871CD6104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3649" y="7404245"/>
            <a:ext cx="11240701" cy="10030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5432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312FE-8B7B-5DDF-1F72-8F1AEB6C3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814" y="182563"/>
            <a:ext cx="20084372" cy="17922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281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6499E731-F543-F497-620B-4CCC5357E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6818" y="85875"/>
            <a:ext cx="7498080" cy="4996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04D9B6-9584-2B1E-984D-D6E9FD331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6819" y="85876"/>
            <a:ext cx="7498080" cy="49967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0" name="Picture 59" descr="Map&#10;&#10;Description automatically generated">
            <a:extLst>
              <a:ext uri="{FF2B5EF4-FFF2-40B4-BE49-F238E27FC236}">
                <a16:creationId xmlns:a16="http://schemas.microsoft.com/office/drawing/2014/main" id="{331384C2-5330-0312-9D83-6187668CB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0"/>
            <a:ext cx="11684000" cy="182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A6023C-F6CF-FCB8-E3CD-C0A8852173CD}"/>
              </a:ext>
            </a:extLst>
          </p:cNvPr>
          <p:cNvSpPr txBox="1"/>
          <p:nvPr/>
        </p:nvSpPr>
        <p:spPr>
          <a:xfrm>
            <a:off x="16764000" y="633046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515F7-9BCB-4D87-260E-4F945253AAF4}"/>
              </a:ext>
            </a:extLst>
          </p:cNvPr>
          <p:cNvSpPr txBox="1"/>
          <p:nvPr/>
        </p:nvSpPr>
        <p:spPr>
          <a:xfrm>
            <a:off x="13364308" y="12145107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300" dirty="0">
                <a:latin typeface="Arial" panose="020B0604020202020204" pitchFamily="34" charset="0"/>
                <a:cs typeface="Arial" panose="020B0604020202020204" pitchFamily="34" charset="0"/>
              </a:rPr>
              <a:t>CAMBODIA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6D09F-7931-96AD-5D60-A97690BFF019}"/>
              </a:ext>
            </a:extLst>
          </p:cNvPr>
          <p:cNvSpPr txBox="1"/>
          <p:nvPr/>
        </p:nvSpPr>
        <p:spPr>
          <a:xfrm>
            <a:off x="9296401" y="8579913"/>
            <a:ext cx="2896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pc="600" dirty="0">
                <a:latin typeface="Arial" panose="020B0604020202020204" pitchFamily="34" charset="0"/>
                <a:cs typeface="Arial" panose="020B0604020202020204" pitchFamily="34" charset="0"/>
              </a:rPr>
              <a:t>THAILAND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4858D7-EAF1-82AF-5361-CB0599933C3D}"/>
              </a:ext>
            </a:extLst>
          </p:cNvPr>
          <p:cNvSpPr txBox="1"/>
          <p:nvPr/>
        </p:nvSpPr>
        <p:spPr>
          <a:xfrm>
            <a:off x="7874000" y="2683206"/>
            <a:ext cx="1140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600" dirty="0">
                <a:latin typeface="Arial" panose="020B0604020202020204" pitchFamily="34" charset="0"/>
                <a:cs typeface="Arial" panose="020B0604020202020204" pitchFamily="34" charset="0"/>
              </a:rPr>
              <a:t>BURMA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FD4E24-0495-6964-5754-CCB9FBD354A9}"/>
              </a:ext>
            </a:extLst>
          </p:cNvPr>
          <p:cNvSpPr txBox="1"/>
          <p:nvPr/>
        </p:nvSpPr>
        <p:spPr>
          <a:xfrm>
            <a:off x="12921134" y="1240577"/>
            <a:ext cx="1589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300" dirty="0">
                <a:latin typeface="Arial" panose="020B0604020202020204" pitchFamily="34" charset="0"/>
                <a:cs typeface="Arial" panose="020B0604020202020204" pitchFamily="34" charset="0"/>
              </a:rPr>
              <a:t>TONKIN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FFEA68-7B35-AA67-FB9E-BD2619C92AA0}"/>
              </a:ext>
            </a:extLst>
          </p:cNvPr>
          <p:cNvSpPr txBox="1"/>
          <p:nvPr/>
        </p:nvSpPr>
        <p:spPr>
          <a:xfrm>
            <a:off x="14101769" y="7742979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300" dirty="0">
                <a:latin typeface="Arial" panose="020B0604020202020204" pitchFamily="34" charset="0"/>
                <a:cs typeface="Arial" panose="020B0604020202020204" pitchFamily="34" charset="0"/>
              </a:rPr>
              <a:t>ANNAM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59C597-8351-1746-53BF-D01142FE93C7}"/>
              </a:ext>
            </a:extLst>
          </p:cNvPr>
          <p:cNvSpPr txBox="1"/>
          <p:nvPr/>
        </p:nvSpPr>
        <p:spPr>
          <a:xfrm rot="18670329">
            <a:off x="13411551" y="15471747"/>
            <a:ext cx="2799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300" dirty="0">
                <a:latin typeface="Arial" panose="020B0604020202020204" pitchFamily="34" charset="0"/>
                <a:cs typeface="Arial" panose="020B0604020202020204" pitchFamily="34" charset="0"/>
              </a:rPr>
              <a:t>COCHINCHINA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8564EB-A474-53A0-4B1C-694966B39FB0}"/>
              </a:ext>
            </a:extLst>
          </p:cNvPr>
          <p:cNvSpPr txBox="1"/>
          <p:nvPr/>
        </p:nvSpPr>
        <p:spPr>
          <a:xfrm>
            <a:off x="16141457" y="3299953"/>
            <a:ext cx="1589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pc="3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GULF</a:t>
            </a:r>
          </a:p>
          <a:p>
            <a:pPr algn="ctr"/>
            <a:r>
              <a:rPr lang="en-US" sz="2400" b="1" spc="3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</a:p>
          <a:p>
            <a:pPr algn="ctr"/>
            <a:r>
              <a:rPr lang="en-US" sz="2400" b="1" spc="3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TONKIN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9E36B2-89C3-5DE8-33BE-79CCA8DD7A28}"/>
              </a:ext>
            </a:extLst>
          </p:cNvPr>
          <p:cNvSpPr txBox="1"/>
          <p:nvPr/>
        </p:nvSpPr>
        <p:spPr>
          <a:xfrm>
            <a:off x="16831744" y="16307892"/>
            <a:ext cx="1454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pc="3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</a:t>
            </a:r>
          </a:p>
          <a:p>
            <a:pPr algn="ctr"/>
            <a:r>
              <a:rPr lang="en-US" sz="2400" b="1" spc="3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</a:p>
          <a:p>
            <a:pPr algn="ctr"/>
            <a:r>
              <a:rPr lang="en-US" sz="2400" b="1" spc="3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188A2-7F33-FC48-549C-8662A0153619}"/>
              </a:ext>
            </a:extLst>
          </p:cNvPr>
          <p:cNvSpPr txBox="1"/>
          <p:nvPr/>
        </p:nvSpPr>
        <p:spPr>
          <a:xfrm>
            <a:off x="8444028" y="14081603"/>
            <a:ext cx="2066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pc="3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GULF OF</a:t>
            </a:r>
          </a:p>
          <a:p>
            <a:pPr algn="ctr"/>
            <a:r>
              <a:rPr lang="en-US" sz="2400" b="1" spc="3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THAILAND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5FA044-4F3C-A39C-55D8-845BBCC874D6}"/>
              </a:ext>
            </a:extLst>
          </p:cNvPr>
          <p:cNvSpPr txBox="1"/>
          <p:nvPr/>
        </p:nvSpPr>
        <p:spPr>
          <a:xfrm>
            <a:off x="14706358" y="258426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HANOI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39DABA-46B6-5F8A-94D5-7BAE7DF233FF}"/>
              </a:ext>
            </a:extLst>
          </p:cNvPr>
          <p:cNvSpPr txBox="1"/>
          <p:nvPr/>
        </p:nvSpPr>
        <p:spPr>
          <a:xfrm>
            <a:off x="11177954" y="620227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VIENTIANE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A8C66F-16D3-67E9-179C-2F59BBD7678A}"/>
              </a:ext>
            </a:extLst>
          </p:cNvPr>
          <p:cNvSpPr txBox="1"/>
          <p:nvPr/>
        </p:nvSpPr>
        <p:spPr>
          <a:xfrm>
            <a:off x="8769624" y="1123014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BANGKOK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49F191-A298-D6AA-CB9F-89C8427AABFA}"/>
              </a:ext>
            </a:extLst>
          </p:cNvPr>
          <p:cNvSpPr txBox="1"/>
          <p:nvPr/>
        </p:nvSpPr>
        <p:spPr>
          <a:xfrm>
            <a:off x="11900128" y="1397461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PHNOM PENH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9FCBCB-B24A-84C0-5B8F-5C0363DC8C08}"/>
              </a:ext>
            </a:extLst>
          </p:cNvPr>
          <p:cNvSpPr txBox="1"/>
          <p:nvPr/>
        </p:nvSpPr>
        <p:spPr>
          <a:xfrm>
            <a:off x="15812772" y="15013159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SAIGON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36973E-B5DC-F01E-A453-B0D4A7CC299F}"/>
              </a:ext>
            </a:extLst>
          </p:cNvPr>
          <p:cNvSpPr txBox="1"/>
          <p:nvPr/>
        </p:nvSpPr>
        <p:spPr>
          <a:xfrm>
            <a:off x="14864157" y="15903742"/>
            <a:ext cx="1051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Vinh Long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84AF55-F655-579F-E8C1-72BAD619C172}"/>
              </a:ext>
            </a:extLst>
          </p:cNvPr>
          <p:cNvSpPr txBox="1"/>
          <p:nvPr/>
        </p:nvSpPr>
        <p:spPr>
          <a:xfrm>
            <a:off x="15331620" y="15393594"/>
            <a:ext cx="809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My Tho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E8A4F9-5C92-6023-B9A1-41B2FA683431}"/>
              </a:ext>
            </a:extLst>
          </p:cNvPr>
          <p:cNvSpPr txBox="1"/>
          <p:nvPr/>
        </p:nvSpPr>
        <p:spPr>
          <a:xfrm>
            <a:off x="15736538" y="14675949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Bien Hoa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83D1D-328E-30AA-E4D5-B829BAD7BEB7}"/>
              </a:ext>
            </a:extLst>
          </p:cNvPr>
          <p:cNvSpPr txBox="1"/>
          <p:nvPr/>
        </p:nvSpPr>
        <p:spPr>
          <a:xfrm>
            <a:off x="16495371" y="8880904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Da Nang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6D5A69-E26C-550E-8599-9CE296827259}"/>
              </a:ext>
            </a:extLst>
          </p:cNvPr>
          <p:cNvSpPr txBox="1"/>
          <p:nvPr/>
        </p:nvSpPr>
        <p:spPr>
          <a:xfrm>
            <a:off x="16098908" y="8233369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Hue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12B41C-E9AF-EDB5-7A56-16A24878E80A}"/>
              </a:ext>
            </a:extLst>
          </p:cNvPr>
          <p:cNvSpPr txBox="1"/>
          <p:nvPr/>
        </p:nvSpPr>
        <p:spPr>
          <a:xfrm>
            <a:off x="13955798" y="5652094"/>
            <a:ext cx="565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Vinh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0017E9-9472-7362-BE7A-F8AB62E4C508}"/>
              </a:ext>
            </a:extLst>
          </p:cNvPr>
          <p:cNvSpPr txBox="1"/>
          <p:nvPr/>
        </p:nvSpPr>
        <p:spPr>
          <a:xfrm>
            <a:off x="13515975" y="4281250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Thanh Hoa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B5FA57-C8E4-6F5A-09CA-6A6EAA117D9C}"/>
              </a:ext>
            </a:extLst>
          </p:cNvPr>
          <p:cNvSpPr txBox="1"/>
          <p:nvPr/>
        </p:nvSpPr>
        <p:spPr>
          <a:xfrm>
            <a:off x="14318492" y="3654743"/>
            <a:ext cx="756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Co Am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72CEDE-2351-2B35-CAE2-B15B7D465FF6}"/>
              </a:ext>
            </a:extLst>
          </p:cNvPr>
          <p:cNvSpPr txBox="1"/>
          <p:nvPr/>
        </p:nvSpPr>
        <p:spPr>
          <a:xfrm>
            <a:off x="15608161" y="2861510"/>
            <a:ext cx="1008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Haiphong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C69ABC-33F3-22FC-E9FB-59919E768F01}"/>
              </a:ext>
            </a:extLst>
          </p:cNvPr>
          <p:cNvSpPr txBox="1"/>
          <p:nvPr/>
        </p:nvSpPr>
        <p:spPr>
          <a:xfrm>
            <a:off x="13635468" y="1816904"/>
            <a:ext cx="884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Yen Bay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C1B6D7-28BF-79FF-7392-D6BC1B869EF7}"/>
              </a:ext>
            </a:extLst>
          </p:cNvPr>
          <p:cNvSpPr txBox="1"/>
          <p:nvPr/>
        </p:nvSpPr>
        <p:spPr>
          <a:xfrm>
            <a:off x="11570619" y="2586467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Dien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Bien Phu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99C812-6815-A9E4-28F9-2A9E43B6CBD1}"/>
              </a:ext>
            </a:extLst>
          </p:cNvPr>
          <p:cNvSpPr txBox="1"/>
          <p:nvPr/>
        </p:nvSpPr>
        <p:spPr>
          <a:xfrm>
            <a:off x="20653609" y="5082653"/>
            <a:ext cx="5664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Democratic Republic of Vietnam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445A2EA-C4EB-85BE-B47A-7C572BBCE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92" y="85876"/>
            <a:ext cx="7498080" cy="4996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E4FBFBC5-17CF-04D6-5D4D-CB645361A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0775" y="1247829"/>
            <a:ext cx="10607040" cy="1413988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B40E673-EA7A-8BEB-CFD2-E6A578177387}"/>
              </a:ext>
            </a:extLst>
          </p:cNvPr>
          <p:cNvGrpSpPr/>
          <p:nvPr/>
        </p:nvGrpSpPr>
        <p:grpSpPr>
          <a:xfrm>
            <a:off x="175918" y="5886528"/>
            <a:ext cx="7498080" cy="12315596"/>
            <a:chOff x="175918" y="5886528"/>
            <a:chExt cx="7498080" cy="12315596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EB0488E-F17C-7FA3-DA6E-5B7F644E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5918" y="5886528"/>
              <a:ext cx="7498080" cy="1231559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D5EBF11-8CEF-0A65-A294-DD8320667429}"/>
                </a:ext>
              </a:extLst>
            </p:cNvPr>
            <p:cNvSpPr txBox="1"/>
            <p:nvPr/>
          </p:nvSpPr>
          <p:spPr>
            <a:xfrm>
              <a:off x="1877859" y="17508221"/>
              <a:ext cx="409419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1949: Emperor Bao Dai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F2B2864A-B233-9D39-7A74-39DEC23BDD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01326" y="233727"/>
            <a:ext cx="6479723" cy="4023360"/>
          </a:xfrm>
          <a:prstGeom prst="rect">
            <a:avLst/>
          </a:prstGeom>
        </p:spPr>
      </p:pic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8ED43F96-94AA-89BB-F31C-A47B6D86E08F}"/>
              </a:ext>
            </a:extLst>
          </p:cNvPr>
          <p:cNvSpPr/>
          <p:nvPr/>
        </p:nvSpPr>
        <p:spPr>
          <a:xfrm>
            <a:off x="15250896" y="2712087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1C8C6AB1-13AE-CA64-6C9C-1C1D6DDDB2B3}"/>
              </a:ext>
            </a:extLst>
          </p:cNvPr>
          <p:cNvSpPr/>
          <p:nvPr/>
        </p:nvSpPr>
        <p:spPr>
          <a:xfrm>
            <a:off x="14182752" y="2475296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780ADD56-1E32-ABF0-9BC5-0A78B2BC9ECC}"/>
              </a:ext>
            </a:extLst>
          </p:cNvPr>
          <p:cNvSpPr/>
          <p:nvPr/>
        </p:nvSpPr>
        <p:spPr>
          <a:xfrm>
            <a:off x="13092664" y="2789932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xplosion: 8 Points 33">
            <a:extLst>
              <a:ext uri="{FF2B5EF4-FFF2-40B4-BE49-F238E27FC236}">
                <a16:creationId xmlns:a16="http://schemas.microsoft.com/office/drawing/2014/main" id="{32FDC92A-A0CD-387A-AD84-33B9CB13DFF3}"/>
              </a:ext>
            </a:extLst>
          </p:cNvPr>
          <p:cNvSpPr/>
          <p:nvPr/>
        </p:nvSpPr>
        <p:spPr>
          <a:xfrm>
            <a:off x="14434501" y="1068381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06E32EE-5378-8B0B-6C21-FB0B67F21D5F}"/>
              </a:ext>
            </a:extLst>
          </p:cNvPr>
          <p:cNvGrpSpPr/>
          <p:nvPr/>
        </p:nvGrpSpPr>
        <p:grpSpPr>
          <a:xfrm>
            <a:off x="19768900" y="5907794"/>
            <a:ext cx="7473279" cy="12185201"/>
            <a:chOff x="19768900" y="5907794"/>
            <a:chExt cx="7473279" cy="12185201"/>
          </a:xfrm>
        </p:grpSpPr>
        <p:pic>
          <p:nvPicPr>
            <p:cNvPr id="43" name="Picture 42" descr="A person with a beard&#10;&#10;Description automatically generated with low confidence">
              <a:extLst>
                <a:ext uri="{FF2B5EF4-FFF2-40B4-BE49-F238E27FC236}">
                  <a16:creationId xmlns:a16="http://schemas.microsoft.com/office/drawing/2014/main" id="{11BE6B83-C873-5CAB-5114-978B788BD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68900" y="5907794"/>
              <a:ext cx="7473279" cy="1014984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CA2CCC2-8322-29EE-8F48-919D89557A12}"/>
                </a:ext>
              </a:extLst>
            </p:cNvPr>
            <p:cNvSpPr txBox="1"/>
            <p:nvPr/>
          </p:nvSpPr>
          <p:spPr>
            <a:xfrm>
              <a:off x="21820981" y="17508220"/>
              <a:ext cx="332975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1946: Ho Chi Minh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B4873AEE-CE0D-3AD8-17D0-07FC0D7DABB4}"/>
              </a:ext>
            </a:extLst>
          </p:cNvPr>
          <p:cNvSpPr txBox="1"/>
          <p:nvPr/>
        </p:nvSpPr>
        <p:spPr>
          <a:xfrm>
            <a:off x="13082980" y="12083551"/>
            <a:ext cx="2749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pc="300" dirty="0">
                <a:latin typeface="Arial" panose="020B0604020202020204" pitchFamily="34" charset="0"/>
                <a:cs typeface="Arial" panose="020B0604020202020204" pitchFamily="34" charset="0"/>
              </a:rPr>
              <a:t>CAMBODIA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9B3B77-B5D7-0AE6-F7FF-1C2CC8575A6A}"/>
              </a:ext>
            </a:extLst>
          </p:cNvPr>
          <p:cNvSpPr txBox="1"/>
          <p:nvPr/>
        </p:nvSpPr>
        <p:spPr>
          <a:xfrm>
            <a:off x="10601325" y="4254653"/>
            <a:ext cx="1478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pc="300" dirty="0">
                <a:latin typeface="Arial" panose="020B0604020202020204" pitchFamily="34" charset="0"/>
                <a:cs typeface="Arial" panose="020B0604020202020204" pitchFamily="34" charset="0"/>
              </a:rPr>
              <a:t>LAOS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0AC3F40-B1A5-16DD-59B4-06718242A4BB}"/>
              </a:ext>
            </a:extLst>
          </p:cNvPr>
          <p:cNvSpPr txBox="1"/>
          <p:nvPr/>
        </p:nvSpPr>
        <p:spPr>
          <a:xfrm>
            <a:off x="2134127" y="5082653"/>
            <a:ext cx="3630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Republic of Vietnam</a:t>
            </a:r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8C6E0A38-FAB2-A2EF-FA38-99C5F46966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0232" y="85866"/>
            <a:ext cx="7498080" cy="4998720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926B240-0951-CD9B-BA1E-64C04D9FBB97}"/>
              </a:ext>
            </a:extLst>
          </p:cNvPr>
          <p:cNvCxnSpPr>
            <a:cxnSpLocks/>
          </p:cNvCxnSpPr>
          <p:nvPr/>
        </p:nvCxnSpPr>
        <p:spPr>
          <a:xfrm>
            <a:off x="14843061" y="7304567"/>
            <a:ext cx="914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30C0DA-25E7-62BC-AB4D-FD12C9E31D06}"/>
              </a:ext>
            </a:extLst>
          </p:cNvPr>
          <p:cNvGrpSpPr/>
          <p:nvPr/>
        </p:nvGrpSpPr>
        <p:grpSpPr>
          <a:xfrm>
            <a:off x="188059" y="5884585"/>
            <a:ext cx="7498080" cy="12208410"/>
            <a:chOff x="188059" y="5884585"/>
            <a:chExt cx="7498080" cy="122084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4B2022-C7B5-DAA3-FF7D-085E89BBE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8059" y="5884585"/>
              <a:ext cx="7498080" cy="1003865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F059E32-6858-F59C-F431-9CAE8E6A591D}"/>
                </a:ext>
              </a:extLst>
            </p:cNvPr>
            <p:cNvSpPr txBox="1"/>
            <p:nvPr/>
          </p:nvSpPr>
          <p:spPr>
            <a:xfrm>
              <a:off x="2029667" y="17508220"/>
              <a:ext cx="379058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1955: Ngo Dinh Diem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144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E-6 L 0.06123 0.0007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1" y="3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8" grpId="0"/>
      <p:bldP spid="2" grpId="0" animBg="1"/>
      <p:bldP spid="2" grpId="1" animBg="1"/>
      <p:bldP spid="5" grpId="0" animBg="1"/>
      <p:bldP spid="5" grpId="1" animBg="1"/>
      <p:bldP spid="7" grpId="0" animBg="1"/>
      <p:bldP spid="7" grpId="1" animBg="1"/>
      <p:bldP spid="34" grpId="0" animBg="1"/>
      <p:bldP spid="34" grpId="1" animBg="1"/>
      <p:bldP spid="61" grpId="0"/>
      <p:bldP spid="62" grpId="0"/>
      <p:bldP spid="6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C2E20258-E7BF-4130-1F6C-1C786428B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223" y="9062258"/>
            <a:ext cx="2844800" cy="1828800"/>
          </a:xfrm>
          <a:prstGeom prst="rect">
            <a:avLst/>
          </a:prstGeom>
        </p:spPr>
      </p:pic>
      <p:grpSp>
        <p:nvGrpSpPr>
          <p:cNvPr id="2079" name="Group 2078">
            <a:extLst>
              <a:ext uri="{FF2B5EF4-FFF2-40B4-BE49-F238E27FC236}">
                <a16:creationId xmlns:a16="http://schemas.microsoft.com/office/drawing/2014/main" id="{E2E10A2E-C407-F90E-7DA5-4EABD67DE8A9}"/>
              </a:ext>
            </a:extLst>
          </p:cNvPr>
          <p:cNvGrpSpPr/>
          <p:nvPr/>
        </p:nvGrpSpPr>
        <p:grpSpPr>
          <a:xfrm>
            <a:off x="21903648" y="15257993"/>
            <a:ext cx="4780323" cy="2471906"/>
            <a:chOff x="1460456" y="14650233"/>
            <a:chExt cx="4780323" cy="2471906"/>
          </a:xfrm>
        </p:grpSpPr>
        <p:sp>
          <p:nvSpPr>
            <p:cNvPr id="2072" name="TextBox 2071">
              <a:extLst>
                <a:ext uri="{FF2B5EF4-FFF2-40B4-BE49-F238E27FC236}">
                  <a16:creationId xmlns:a16="http://schemas.microsoft.com/office/drawing/2014/main" id="{F3D955E4-0D09-FCE5-24B2-6A5FBF0F5C14}"/>
                </a:ext>
              </a:extLst>
            </p:cNvPr>
            <p:cNvSpPr txBox="1"/>
            <p:nvPr/>
          </p:nvSpPr>
          <p:spPr>
            <a:xfrm>
              <a:off x="1623060" y="14881860"/>
              <a:ext cx="1960793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ASSIGNED</a:t>
              </a:r>
            </a:p>
            <a:p>
              <a:r>
                <a:rPr lang="en-US" sz="3200" b="1" dirty="0"/>
                <a:t>ATTACHED</a:t>
              </a:r>
            </a:p>
            <a:p>
              <a:r>
                <a:rPr lang="en-US" sz="3200" b="1" dirty="0"/>
                <a:t>OPCON</a:t>
              </a:r>
            </a:p>
            <a:p>
              <a:r>
                <a:rPr lang="en-US" sz="3200" b="1" dirty="0"/>
                <a:t>TACON</a:t>
              </a:r>
            </a:p>
          </p:txBody>
        </p:sp>
        <p:cxnSp>
          <p:nvCxnSpPr>
            <p:cNvPr id="2074" name="Straight Connector 2073">
              <a:extLst>
                <a:ext uri="{FF2B5EF4-FFF2-40B4-BE49-F238E27FC236}">
                  <a16:creationId xmlns:a16="http://schemas.microsoft.com/office/drawing/2014/main" id="{2CD8379B-709F-F289-BE7C-F1652A4E96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3852" y="15665652"/>
              <a:ext cx="2286000" cy="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5" name="Straight Connector 2074">
              <a:extLst>
                <a:ext uri="{FF2B5EF4-FFF2-40B4-BE49-F238E27FC236}">
                  <a16:creationId xmlns:a16="http://schemas.microsoft.com/office/drawing/2014/main" id="{A7EBC6E2-0F82-4169-44F3-CA18207C374A}"/>
                </a:ext>
              </a:extLst>
            </p:cNvPr>
            <p:cNvCxnSpPr/>
            <p:nvPr/>
          </p:nvCxnSpPr>
          <p:spPr>
            <a:xfrm flipV="1">
              <a:off x="3583852" y="15181390"/>
              <a:ext cx="2286000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6" name="Straight Connector 2075">
              <a:extLst>
                <a:ext uri="{FF2B5EF4-FFF2-40B4-BE49-F238E27FC236}">
                  <a16:creationId xmlns:a16="http://schemas.microsoft.com/office/drawing/2014/main" id="{8E96B9FB-DC94-C091-92E0-F248D4EFEF05}"/>
                </a:ext>
              </a:extLst>
            </p:cNvPr>
            <p:cNvCxnSpPr/>
            <p:nvPr/>
          </p:nvCxnSpPr>
          <p:spPr>
            <a:xfrm flipV="1">
              <a:off x="3583852" y="16634176"/>
              <a:ext cx="2286000" cy="1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7" name="Straight Connector 2076">
              <a:extLst>
                <a:ext uri="{FF2B5EF4-FFF2-40B4-BE49-F238E27FC236}">
                  <a16:creationId xmlns:a16="http://schemas.microsoft.com/office/drawing/2014/main" id="{F0867B21-32FA-3C18-52F6-8D07B1F7CCE9}"/>
                </a:ext>
              </a:extLst>
            </p:cNvPr>
            <p:cNvCxnSpPr/>
            <p:nvPr/>
          </p:nvCxnSpPr>
          <p:spPr>
            <a:xfrm flipV="1">
              <a:off x="3583852" y="16149914"/>
              <a:ext cx="2286000" cy="1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8" name="Rectangle 2077">
              <a:extLst>
                <a:ext uri="{FF2B5EF4-FFF2-40B4-BE49-F238E27FC236}">
                  <a16:creationId xmlns:a16="http://schemas.microsoft.com/office/drawing/2014/main" id="{1D9D7506-0BA7-ECD0-44FC-8607F6996D94}"/>
                </a:ext>
              </a:extLst>
            </p:cNvPr>
            <p:cNvSpPr/>
            <p:nvPr/>
          </p:nvSpPr>
          <p:spPr>
            <a:xfrm>
              <a:off x="1460456" y="14650233"/>
              <a:ext cx="4780323" cy="247190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81386FE-5EE2-4368-7783-5BE89EE292CB}"/>
              </a:ext>
            </a:extLst>
          </p:cNvPr>
          <p:cNvGrpSpPr/>
          <p:nvPr/>
        </p:nvGrpSpPr>
        <p:grpSpPr>
          <a:xfrm>
            <a:off x="167348" y="14878952"/>
            <a:ext cx="7315200" cy="3200400"/>
            <a:chOff x="219043" y="204576"/>
            <a:chExt cx="7315200" cy="32004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F05C874-9060-E1E3-A120-037F6C2471EC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217844E-5C99-9DB9-08D8-2F3E624784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 descr="I:\CSI Crest Medium.jpg">
                <a:extLst>
                  <a:ext uri="{FF2B5EF4-FFF2-40B4-BE49-F238E27FC236}">
                    <a16:creationId xmlns:a16="http://schemas.microsoft.com/office/drawing/2014/main" id="{04064A8B-657D-E22A-0604-3772A7AFBA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2FF8E2-2DBF-7C44-29D8-5C7E5BE4A745}"/>
                </a:ext>
              </a:extLst>
            </p:cNvPr>
            <p:cNvSpPr txBox="1"/>
            <p:nvPr/>
          </p:nvSpPr>
          <p:spPr>
            <a:xfrm>
              <a:off x="1349116" y="687740"/>
              <a:ext cx="510312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2G. Operation DUC THANG 1 – Task Organization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0FDD061-4ABE-9938-53B8-FDA82867A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1665" y="131445"/>
            <a:ext cx="228867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23CF20-C4EE-5F07-FB17-2F34930B6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146" y="3967668"/>
            <a:ext cx="4652211" cy="18288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7DC4C81-7A9E-1DE4-C781-1E6C88D1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746" y="4424868"/>
            <a:ext cx="299448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CFF7D9-FD8C-2DE9-AE4E-7B8C1B40C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47623" y="3967668"/>
            <a:ext cx="2203113" cy="1828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D72EDB-21D1-0982-69EC-92A714C56A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71125" y="3967668"/>
            <a:ext cx="2844800" cy="1828800"/>
          </a:xfrm>
          <a:prstGeom prst="rect">
            <a:avLst/>
          </a:prstGeom>
        </p:spPr>
      </p:pic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20AF1EE2-B034-C9A5-F09B-650ADECCE949}"/>
              </a:ext>
            </a:extLst>
          </p:cNvPr>
          <p:cNvCxnSpPr>
            <a:stCxn id="12" idx="2"/>
            <a:endCxn id="14" idx="0"/>
          </p:cNvCxnSpPr>
          <p:nvPr/>
        </p:nvCxnSpPr>
        <p:spPr>
          <a:xfrm rot="5400000">
            <a:off x="7597415" y="-2150918"/>
            <a:ext cx="2007423" cy="10229748"/>
          </a:xfrm>
          <a:prstGeom prst="bentConnector3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DEDBD5B0-035E-5440-79E3-092133CBEFA6}"/>
              </a:ext>
            </a:extLst>
          </p:cNvPr>
          <p:cNvCxnSpPr>
            <a:stCxn id="12" idx="2"/>
            <a:endCxn id="1026" idx="0"/>
          </p:cNvCxnSpPr>
          <p:nvPr/>
        </p:nvCxnSpPr>
        <p:spPr>
          <a:xfrm rot="5400000">
            <a:off x="11190684" y="1899551"/>
            <a:ext cx="2464623" cy="2586010"/>
          </a:xfrm>
          <a:prstGeom prst="bentConnector3">
            <a:avLst>
              <a:gd name="adj1" fmla="val 40725"/>
            </a:avLst>
          </a:prstGeom>
          <a:ln w="762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B4D3A38D-EEA1-90A0-C5F8-5DA189BEBFAE}"/>
              </a:ext>
            </a:extLst>
          </p:cNvPr>
          <p:cNvCxnSpPr>
            <a:stCxn id="12" idx="2"/>
            <a:endCxn id="27" idx="0"/>
          </p:cNvCxnSpPr>
          <p:nvPr/>
        </p:nvCxnSpPr>
        <p:spPr>
          <a:xfrm rot="16200000" flipH="1">
            <a:off x="14628879" y="1047366"/>
            <a:ext cx="2007423" cy="3833180"/>
          </a:xfrm>
          <a:prstGeom prst="bentConnector3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24FE149A-A984-88DE-5D22-105B9D046E24}"/>
              </a:ext>
            </a:extLst>
          </p:cNvPr>
          <p:cNvCxnSpPr>
            <a:stCxn id="12" idx="2"/>
            <a:endCxn id="29" idx="0"/>
          </p:cNvCxnSpPr>
          <p:nvPr/>
        </p:nvCxnSpPr>
        <p:spPr>
          <a:xfrm rot="16200000" flipH="1">
            <a:off x="17801051" y="-2124807"/>
            <a:ext cx="2007423" cy="10177525"/>
          </a:xfrm>
          <a:prstGeom prst="bentConnector3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5B651D2-71BB-F4A4-9B22-D397913A1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6251" y="6056542"/>
            <a:ext cx="2229850" cy="1828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0D41AC-49A2-3221-5ADD-3DCF3724D1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6251" y="12067974"/>
            <a:ext cx="3272590" cy="182880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0A4B374E-0E00-0D75-E511-AEAA67006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251" y="9062258"/>
            <a:ext cx="2844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0860245-B87E-498B-B45B-C298001392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8195" y="9062258"/>
            <a:ext cx="2844800" cy="1828800"/>
          </a:xfrm>
          <a:prstGeom prst="rect">
            <a:avLst/>
          </a:prstGeom>
        </p:spPr>
      </p:pic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38140ED4-FDB5-808A-1326-30D97BB8B3C0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1760219" y="5647630"/>
            <a:ext cx="1726032" cy="1323312"/>
          </a:xfrm>
          <a:prstGeom prst="bentConnector3">
            <a:avLst>
              <a:gd name="adj1" fmla="val -328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E5D0E5C3-7C95-4516-3E6A-7A2E05D02F59}"/>
              </a:ext>
            </a:extLst>
          </p:cNvPr>
          <p:cNvCxnSpPr>
            <a:cxnSpLocks/>
            <a:endCxn id="21" idx="1"/>
          </p:cNvCxnSpPr>
          <p:nvPr/>
        </p:nvCxnSpPr>
        <p:spPr>
          <a:xfrm rot="16200000" flipH="1">
            <a:off x="-1044137" y="8451986"/>
            <a:ext cx="7334744" cy="1726032"/>
          </a:xfrm>
          <a:prstGeom prst="bentConnector2">
            <a:avLst/>
          </a:prstGeom>
          <a:ln w="762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253D0567-3AB7-DA5C-7084-6206A74F1052}"/>
              </a:ext>
            </a:extLst>
          </p:cNvPr>
          <p:cNvCxnSpPr>
            <a:stCxn id="20" idx="2"/>
            <a:endCxn id="28" idx="0"/>
          </p:cNvCxnSpPr>
          <p:nvPr/>
        </p:nvCxnSpPr>
        <p:spPr>
          <a:xfrm rot="16200000" flipH="1">
            <a:off x="4166455" y="8320062"/>
            <a:ext cx="1176916" cy="307475"/>
          </a:xfrm>
          <a:prstGeom prst="bentConnector3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D9F6CF4E-A126-D1A4-C7AB-7489E6D71082}"/>
              </a:ext>
            </a:extLst>
          </p:cNvPr>
          <p:cNvCxnSpPr>
            <a:stCxn id="20" idx="2"/>
            <a:endCxn id="30" idx="0"/>
          </p:cNvCxnSpPr>
          <p:nvPr/>
        </p:nvCxnSpPr>
        <p:spPr>
          <a:xfrm rot="16200000" flipH="1">
            <a:off x="5689441" y="6797076"/>
            <a:ext cx="1176916" cy="3353447"/>
          </a:xfrm>
          <a:prstGeom prst="bentConnector3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4C3FDA36-B757-5777-01A3-BC1F3BBDCB11}"/>
              </a:ext>
            </a:extLst>
          </p:cNvPr>
          <p:cNvCxnSpPr>
            <a:stCxn id="20" idx="2"/>
            <a:endCxn id="31" idx="0"/>
          </p:cNvCxnSpPr>
          <p:nvPr/>
        </p:nvCxnSpPr>
        <p:spPr>
          <a:xfrm rot="16200000" flipH="1">
            <a:off x="7212427" y="5274090"/>
            <a:ext cx="1176916" cy="6399419"/>
          </a:xfrm>
          <a:prstGeom prst="bentConnector3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ED3FF0A2-C5F7-A45A-DF49-4561281ED5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87200" y="6056542"/>
            <a:ext cx="2844800" cy="18288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470A28F-F1BB-4779-35AE-3C6EF63176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87200" y="7885341"/>
            <a:ext cx="2844800" cy="1828800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B68FA5B1-6C22-8219-0689-8EA1C6651C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587200" y="9742868"/>
            <a:ext cx="2844800" cy="1828800"/>
          </a:xfrm>
          <a:prstGeom prst="rect">
            <a:avLst/>
          </a:prstGeom>
        </p:spPr>
      </p:pic>
      <p:cxnSp>
        <p:nvCxnSpPr>
          <p:cNvPr id="1027" name="Connector: Elbow 1026">
            <a:extLst>
              <a:ext uri="{FF2B5EF4-FFF2-40B4-BE49-F238E27FC236}">
                <a16:creationId xmlns:a16="http://schemas.microsoft.com/office/drawing/2014/main" id="{3115BC05-6FEE-514F-2DFB-8C5A869D56BC}"/>
              </a:ext>
            </a:extLst>
          </p:cNvPr>
          <p:cNvCxnSpPr>
            <a:endCxn id="62" idx="1"/>
          </p:cNvCxnSpPr>
          <p:nvPr/>
        </p:nvCxnSpPr>
        <p:spPr>
          <a:xfrm>
            <a:off x="23046648" y="5647630"/>
            <a:ext cx="1540552" cy="1323312"/>
          </a:xfrm>
          <a:prstGeom prst="bentConnector3">
            <a:avLst>
              <a:gd name="adj1" fmla="val -452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Connector: Elbow 1029">
            <a:extLst>
              <a:ext uri="{FF2B5EF4-FFF2-40B4-BE49-F238E27FC236}">
                <a16:creationId xmlns:a16="http://schemas.microsoft.com/office/drawing/2014/main" id="{07DF7DC5-4F8F-EE84-08C1-A338AC1CD5E5}"/>
              </a:ext>
            </a:extLst>
          </p:cNvPr>
          <p:cNvCxnSpPr>
            <a:endCxn id="63" idx="1"/>
          </p:cNvCxnSpPr>
          <p:nvPr/>
        </p:nvCxnSpPr>
        <p:spPr>
          <a:xfrm rot="16200000" flipH="1">
            <a:off x="22240869" y="6453409"/>
            <a:ext cx="3152111" cy="1540552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Connector: Elbow 1031">
            <a:extLst>
              <a:ext uri="{FF2B5EF4-FFF2-40B4-BE49-F238E27FC236}">
                <a16:creationId xmlns:a16="http://schemas.microsoft.com/office/drawing/2014/main" id="{C4E5A22B-573C-B01B-7FC8-99C7394298AC}"/>
              </a:ext>
            </a:extLst>
          </p:cNvPr>
          <p:cNvCxnSpPr>
            <a:endCxn id="1024" idx="1"/>
          </p:cNvCxnSpPr>
          <p:nvPr/>
        </p:nvCxnSpPr>
        <p:spPr>
          <a:xfrm rot="16200000" flipH="1">
            <a:off x="21312105" y="7382172"/>
            <a:ext cx="5009639" cy="1540552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5921F3A7-0F18-E765-86B0-653678D4169D}"/>
              </a:ext>
            </a:extLst>
          </p:cNvPr>
          <p:cNvGrpSpPr/>
          <p:nvPr/>
        </p:nvGrpSpPr>
        <p:grpSpPr>
          <a:xfrm>
            <a:off x="16040330" y="13024000"/>
            <a:ext cx="3879696" cy="3777906"/>
            <a:chOff x="2173168" y="4304562"/>
            <a:chExt cx="3879696" cy="3777906"/>
          </a:xfrm>
        </p:grpSpPr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4BDC5421-096E-6E6B-665A-9DCF43BE9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389426" y="4331082"/>
              <a:ext cx="3447182" cy="1920240"/>
            </a:xfrm>
            <a:prstGeom prst="rect">
              <a:avLst/>
            </a:prstGeom>
          </p:spPr>
        </p:pic>
        <p:pic>
          <p:nvPicPr>
            <p:cNvPr id="1036" name="Picture 1035">
              <a:extLst>
                <a:ext uri="{FF2B5EF4-FFF2-40B4-BE49-F238E27FC236}">
                  <a16:creationId xmlns:a16="http://schemas.microsoft.com/office/drawing/2014/main" id="{A91C493F-D57A-1546-7AA1-44550DB40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391685" y="6162228"/>
              <a:ext cx="3661179" cy="1920240"/>
            </a:xfrm>
            <a:prstGeom prst="rect">
              <a:avLst/>
            </a:prstGeom>
          </p:spPr>
        </p:pic>
        <p:cxnSp>
          <p:nvCxnSpPr>
            <p:cNvPr id="1037" name="Connector: Elbow 1036">
              <a:extLst>
                <a:ext uri="{FF2B5EF4-FFF2-40B4-BE49-F238E27FC236}">
                  <a16:creationId xmlns:a16="http://schemas.microsoft.com/office/drawing/2014/main" id="{EF040D6E-84AE-DAA9-B3BA-FE4F4E711ED9}"/>
                </a:ext>
              </a:extLst>
            </p:cNvPr>
            <p:cNvCxnSpPr>
              <a:cxnSpLocks/>
              <a:endCxn id="1035" idx="1"/>
            </p:cNvCxnSpPr>
            <p:nvPr/>
          </p:nvCxnSpPr>
          <p:spPr>
            <a:xfrm rot="16200000" flipH="1">
              <a:off x="1787977" y="4689753"/>
              <a:ext cx="986640" cy="216258"/>
            </a:xfrm>
            <a:prstGeom prst="bentConnector2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8" name="Connector: Elbow 1037">
            <a:extLst>
              <a:ext uri="{FF2B5EF4-FFF2-40B4-BE49-F238E27FC236}">
                <a16:creationId xmlns:a16="http://schemas.microsoft.com/office/drawing/2014/main" id="{ECA625F3-22A2-5654-481B-A7B5CDD9CD8B}"/>
              </a:ext>
            </a:extLst>
          </p:cNvPr>
          <p:cNvCxnSpPr>
            <a:cxnSpLocks/>
            <a:endCxn id="1036" idx="1"/>
          </p:cNvCxnSpPr>
          <p:nvPr/>
        </p:nvCxnSpPr>
        <p:spPr>
          <a:xfrm rot="16200000" flipH="1">
            <a:off x="14740695" y="14323634"/>
            <a:ext cx="2817786" cy="218518"/>
          </a:xfrm>
          <a:prstGeom prst="bentConnector2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9" name="Picture 1038">
            <a:extLst>
              <a:ext uri="{FF2B5EF4-FFF2-40B4-BE49-F238E27FC236}">
                <a16:creationId xmlns:a16="http://schemas.microsoft.com/office/drawing/2014/main" id="{3D146BB5-132A-DD41-FB59-71B9F509E8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105697" y="11107854"/>
            <a:ext cx="3817349" cy="192024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652158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2493E3-27C2-38F9-462F-F16697E3B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200" y="914400"/>
            <a:ext cx="2895600" cy="3657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2E49495-0F45-3E18-EB00-931021BDB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723" y="6963508"/>
            <a:ext cx="5791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AED65-B7CB-55CF-2191-CCE2FE6EB8C5}"/>
              </a:ext>
            </a:extLst>
          </p:cNvPr>
          <p:cNvSpPr txBox="1"/>
          <p:nvPr/>
        </p:nvSpPr>
        <p:spPr>
          <a:xfrm>
            <a:off x="295632" y="16482646"/>
            <a:ext cx="87216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PLAF (People’s Liberation Armed Forces) Echelons:</a:t>
            </a:r>
          </a:p>
          <a:p>
            <a:r>
              <a:rPr lang="en-US" sz="3200" b="1" dirty="0"/>
              <a:t>DQDK: Dan Quan Du </a:t>
            </a:r>
            <a:r>
              <a:rPr lang="en-US" sz="3200" b="1" dirty="0" err="1"/>
              <a:t>Kich</a:t>
            </a:r>
            <a:r>
              <a:rPr lang="en-US" sz="3200" b="1" dirty="0"/>
              <a:t> (Guerilla Popular Army)</a:t>
            </a:r>
          </a:p>
          <a:p>
            <a:r>
              <a:rPr lang="en-US" sz="3200" b="1" dirty="0"/>
              <a:t>BDDP: Bo Doi Dia Phuong (Regional Force)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616B3-54C8-6D50-8BCE-FD6550424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6154" y="6963508"/>
            <a:ext cx="5791200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F2E079-A481-0A21-B350-C14F3ED9BCD9}"/>
              </a:ext>
            </a:extLst>
          </p:cNvPr>
          <p:cNvSpPr txBox="1"/>
          <p:nvPr/>
        </p:nvSpPr>
        <p:spPr>
          <a:xfrm>
            <a:off x="10233507" y="4891447"/>
            <a:ext cx="6964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COL Hai Hoang, Senior Party Committee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AF19D6-EB8F-0116-BC0D-F4B53EE53B3B}"/>
              </a:ext>
            </a:extLst>
          </p:cNvPr>
          <p:cNvSpPr txBox="1"/>
          <p:nvPr/>
        </p:nvSpPr>
        <p:spPr>
          <a:xfrm>
            <a:off x="3305741" y="10802968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CPT San Bich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3A8151-5316-9781-451D-5136818B3C61}"/>
              </a:ext>
            </a:extLst>
          </p:cNvPr>
          <p:cNvSpPr txBox="1"/>
          <p:nvPr/>
        </p:nvSpPr>
        <p:spPr>
          <a:xfrm>
            <a:off x="19636154" y="10802968"/>
            <a:ext cx="2928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CPT Nguyen Bay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810EC6-845A-9251-3AD0-9941F8EF562A}"/>
              </a:ext>
            </a:extLst>
          </p:cNvPr>
          <p:cNvGrpSpPr/>
          <p:nvPr/>
        </p:nvGrpSpPr>
        <p:grpSpPr>
          <a:xfrm>
            <a:off x="19912608" y="14882446"/>
            <a:ext cx="7315200" cy="3200400"/>
            <a:chOff x="219043" y="204576"/>
            <a:chExt cx="7315200" cy="3200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911BA07-76CD-3792-459F-E6ACC118C825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80C42F4-9674-36B0-0855-C52F1FC005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11" descr="I:\CSI Crest Medium.jpg">
                <a:extLst>
                  <a:ext uri="{FF2B5EF4-FFF2-40B4-BE49-F238E27FC236}">
                    <a16:creationId xmlns:a16="http://schemas.microsoft.com/office/drawing/2014/main" id="{6D28ADFD-547F-2AEA-B7C2-BDB207B766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4F762E-642D-72BC-A0F6-01D37438F446}"/>
                </a:ext>
              </a:extLst>
            </p:cNvPr>
            <p:cNvSpPr txBox="1"/>
            <p:nvPr/>
          </p:nvSpPr>
          <p:spPr>
            <a:xfrm>
              <a:off x="1349116" y="687740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2H. PLAF Task Organization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70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261C0481-842F-8018-11B8-30F24C2FC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5779" y="10372562"/>
            <a:ext cx="5943354" cy="699516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9F744C9F-75EC-DA34-4E2B-E894C4556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20109" y="1405958"/>
            <a:ext cx="5007082" cy="8229600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5A4AFC1-3416-FD3C-1CF9-C88DC0DFBEC5}"/>
              </a:ext>
            </a:extLst>
          </p:cNvPr>
          <p:cNvSpPr/>
          <p:nvPr/>
        </p:nvSpPr>
        <p:spPr>
          <a:xfrm>
            <a:off x="14215730" y="1403498"/>
            <a:ext cx="4602725" cy="11982893"/>
          </a:xfrm>
          <a:custGeom>
            <a:avLst/>
            <a:gdLst>
              <a:gd name="connsiteX0" fmla="*/ 1616149 w 1616149"/>
              <a:gd name="connsiteY0" fmla="*/ 11982893 h 11982893"/>
              <a:gd name="connsiteX1" fmla="*/ 0 w 1616149"/>
              <a:gd name="connsiteY1" fmla="*/ 0 h 11982893"/>
              <a:gd name="connsiteX0" fmla="*/ 1616149 w 1616149"/>
              <a:gd name="connsiteY0" fmla="*/ 11982893 h 11982893"/>
              <a:gd name="connsiteX1" fmla="*/ 914400 w 1616149"/>
              <a:gd name="connsiteY1" fmla="*/ 6847367 h 11982893"/>
              <a:gd name="connsiteX2" fmla="*/ 0 w 1616149"/>
              <a:gd name="connsiteY2" fmla="*/ 0 h 11982893"/>
              <a:gd name="connsiteX0" fmla="*/ 1616149 w 1616149"/>
              <a:gd name="connsiteY0" fmla="*/ 11982893 h 11982893"/>
              <a:gd name="connsiteX1" fmla="*/ 914400 w 1616149"/>
              <a:gd name="connsiteY1" fmla="*/ 6847367 h 11982893"/>
              <a:gd name="connsiteX2" fmla="*/ 0 w 1616149"/>
              <a:gd name="connsiteY2" fmla="*/ 0 h 11982893"/>
              <a:gd name="connsiteX0" fmla="*/ 1616149 w 4121343"/>
              <a:gd name="connsiteY0" fmla="*/ 11982893 h 11982893"/>
              <a:gd name="connsiteX1" fmla="*/ 4104167 w 4121343"/>
              <a:gd name="connsiteY1" fmla="*/ 6836735 h 11982893"/>
              <a:gd name="connsiteX2" fmla="*/ 0 w 4121343"/>
              <a:gd name="connsiteY2" fmla="*/ 0 h 11982893"/>
              <a:gd name="connsiteX0" fmla="*/ 1616149 w 4121343"/>
              <a:gd name="connsiteY0" fmla="*/ 11982893 h 11982893"/>
              <a:gd name="connsiteX1" fmla="*/ 4104167 w 4121343"/>
              <a:gd name="connsiteY1" fmla="*/ 6836735 h 11982893"/>
              <a:gd name="connsiteX2" fmla="*/ 0 w 4121343"/>
              <a:gd name="connsiteY2" fmla="*/ 0 h 11982893"/>
              <a:gd name="connsiteX0" fmla="*/ 1616149 w 4337977"/>
              <a:gd name="connsiteY0" fmla="*/ 11982893 h 11982893"/>
              <a:gd name="connsiteX1" fmla="*/ 4104167 w 4337977"/>
              <a:gd name="connsiteY1" fmla="*/ 6836735 h 11982893"/>
              <a:gd name="connsiteX2" fmla="*/ 0 w 4337977"/>
              <a:gd name="connsiteY2" fmla="*/ 0 h 11982893"/>
              <a:gd name="connsiteX0" fmla="*/ 1616149 w 4337977"/>
              <a:gd name="connsiteY0" fmla="*/ 11982893 h 11982893"/>
              <a:gd name="connsiteX1" fmla="*/ 4104167 w 4337977"/>
              <a:gd name="connsiteY1" fmla="*/ 6836735 h 11982893"/>
              <a:gd name="connsiteX2" fmla="*/ 0 w 4337977"/>
              <a:gd name="connsiteY2" fmla="*/ 0 h 11982893"/>
              <a:gd name="connsiteX0" fmla="*/ 1616149 w 4337977"/>
              <a:gd name="connsiteY0" fmla="*/ 11982893 h 11982893"/>
              <a:gd name="connsiteX1" fmla="*/ 4104167 w 4337977"/>
              <a:gd name="connsiteY1" fmla="*/ 6836735 h 11982893"/>
              <a:gd name="connsiteX2" fmla="*/ 0 w 4337977"/>
              <a:gd name="connsiteY2" fmla="*/ 0 h 11982893"/>
              <a:gd name="connsiteX0" fmla="*/ 1616149 w 4337977"/>
              <a:gd name="connsiteY0" fmla="*/ 11982893 h 11982893"/>
              <a:gd name="connsiteX1" fmla="*/ 4104167 w 4337977"/>
              <a:gd name="connsiteY1" fmla="*/ 6836735 h 11982893"/>
              <a:gd name="connsiteX2" fmla="*/ 0 w 4337977"/>
              <a:gd name="connsiteY2" fmla="*/ 0 h 11982893"/>
              <a:gd name="connsiteX0" fmla="*/ 1616149 w 4686016"/>
              <a:gd name="connsiteY0" fmla="*/ 11982893 h 11982893"/>
              <a:gd name="connsiteX1" fmla="*/ 4550734 w 4686016"/>
              <a:gd name="connsiteY1" fmla="*/ 6858000 h 11982893"/>
              <a:gd name="connsiteX2" fmla="*/ 0 w 4686016"/>
              <a:gd name="connsiteY2" fmla="*/ 0 h 11982893"/>
              <a:gd name="connsiteX0" fmla="*/ 1616149 w 4686016"/>
              <a:gd name="connsiteY0" fmla="*/ 11982893 h 11982893"/>
              <a:gd name="connsiteX1" fmla="*/ 4550734 w 4686016"/>
              <a:gd name="connsiteY1" fmla="*/ 6858000 h 11982893"/>
              <a:gd name="connsiteX2" fmla="*/ 0 w 4686016"/>
              <a:gd name="connsiteY2" fmla="*/ 0 h 11982893"/>
              <a:gd name="connsiteX0" fmla="*/ 1616149 w 4602725"/>
              <a:gd name="connsiteY0" fmla="*/ 11982893 h 11982893"/>
              <a:gd name="connsiteX1" fmla="*/ 4550734 w 4602725"/>
              <a:gd name="connsiteY1" fmla="*/ 6858000 h 11982893"/>
              <a:gd name="connsiteX2" fmla="*/ 0 w 4602725"/>
              <a:gd name="connsiteY2" fmla="*/ 0 h 1198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02725" h="11982893">
                <a:moveTo>
                  <a:pt x="1616149" y="11982893"/>
                </a:moveTo>
                <a:cubicBezTo>
                  <a:pt x="4072270" y="11451265"/>
                  <a:pt x="4820092" y="8855149"/>
                  <a:pt x="4550734" y="6858000"/>
                </a:cubicBezTo>
                <a:cubicBezTo>
                  <a:pt x="4281376" y="4860851"/>
                  <a:pt x="3164958" y="2250558"/>
                  <a:pt x="0" y="0"/>
                </a:cubicBezTo>
              </a:path>
            </a:pathLst>
          </a:custGeom>
          <a:noFill/>
          <a:ln w="152400">
            <a:solidFill>
              <a:schemeClr val="accent5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0B5FE3-7C40-E683-0D02-E9575C8F24C2}"/>
              </a:ext>
            </a:extLst>
          </p:cNvPr>
          <p:cNvGrpSpPr/>
          <p:nvPr/>
        </p:nvGrpSpPr>
        <p:grpSpPr>
          <a:xfrm>
            <a:off x="353744" y="14747629"/>
            <a:ext cx="7315200" cy="3200400"/>
            <a:chOff x="219043" y="204576"/>
            <a:chExt cx="7315200" cy="3200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85AA989-6CA4-3F5C-2144-6D5EF1F70B1A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4ED5AB8-A352-B338-C9D1-4571E93AD7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Picture 8" descr="I:\CSI Crest Medium.jpg">
                <a:extLst>
                  <a:ext uri="{FF2B5EF4-FFF2-40B4-BE49-F238E27FC236}">
                    <a16:creationId xmlns:a16="http://schemas.microsoft.com/office/drawing/2014/main" id="{531E16D6-2E38-9815-EBC6-836D2B3EF2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C440D0-0D09-7CCF-46D0-2C574C585DEC}"/>
                </a:ext>
              </a:extLst>
            </p:cNvPr>
            <p:cNvSpPr txBox="1"/>
            <p:nvPr/>
          </p:nvSpPr>
          <p:spPr>
            <a:xfrm>
              <a:off x="1349116" y="282161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1B. Republic of Vietnam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774E3FC-0B4F-19B1-E376-9C664F7DD3C0}"/>
              </a:ext>
            </a:extLst>
          </p:cNvPr>
          <p:cNvSpPr txBox="1"/>
          <p:nvPr/>
        </p:nvSpPr>
        <p:spPr>
          <a:xfrm>
            <a:off x="7276215" y="3231736"/>
            <a:ext cx="2896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pc="600" dirty="0">
                <a:latin typeface="Arial" panose="020B0604020202020204" pitchFamily="34" charset="0"/>
                <a:cs typeface="Arial" panose="020B0604020202020204" pitchFamily="34" charset="0"/>
              </a:rPr>
              <a:t>THAILAND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EB240B-A0DF-1EB5-0012-62E4AF40CDD6}"/>
              </a:ext>
            </a:extLst>
          </p:cNvPr>
          <p:cNvSpPr txBox="1"/>
          <p:nvPr/>
        </p:nvSpPr>
        <p:spPr>
          <a:xfrm>
            <a:off x="9102837" y="8989682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pc="600" dirty="0">
                <a:latin typeface="Arial" panose="020B0604020202020204" pitchFamily="34" charset="0"/>
                <a:cs typeface="Arial" panose="020B0604020202020204" pitchFamily="34" charset="0"/>
              </a:rPr>
              <a:t>CAMBODIA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B51847-0949-286C-1BDA-950FF6E9AEA0}"/>
              </a:ext>
            </a:extLst>
          </p:cNvPr>
          <p:cNvSpPr txBox="1"/>
          <p:nvPr/>
        </p:nvSpPr>
        <p:spPr>
          <a:xfrm>
            <a:off x="11105456" y="2284082"/>
            <a:ext cx="1632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pc="600" dirty="0">
                <a:latin typeface="Arial" panose="020B0604020202020204" pitchFamily="34" charset="0"/>
                <a:cs typeface="Arial" panose="020B0604020202020204" pitchFamily="34" charset="0"/>
              </a:rPr>
              <a:t>LAOS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6EE7CD-B77C-0184-D1A0-5F536FC2A899}"/>
              </a:ext>
            </a:extLst>
          </p:cNvPr>
          <p:cNvSpPr txBox="1"/>
          <p:nvPr/>
        </p:nvSpPr>
        <p:spPr>
          <a:xfrm>
            <a:off x="12296912" y="274530"/>
            <a:ext cx="7790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DEMOCRATIC REPUBLIC OF VIETNAM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00EA53-4ACC-3BD5-9F4B-F633BB46792A}"/>
              </a:ext>
            </a:extLst>
          </p:cNvPr>
          <p:cNvSpPr txBox="1"/>
          <p:nvPr/>
        </p:nvSpPr>
        <p:spPr>
          <a:xfrm>
            <a:off x="14960459" y="8851612"/>
            <a:ext cx="4926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REPUBLIC OF VIETNAM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AA008-06A0-259E-33E2-3A899B2BD32C}"/>
              </a:ext>
            </a:extLst>
          </p:cNvPr>
          <p:cNvSpPr txBox="1"/>
          <p:nvPr/>
        </p:nvSpPr>
        <p:spPr>
          <a:xfrm>
            <a:off x="14843496" y="2178602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Hue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42A7F0-62FB-F535-07E0-C45A7123B0EE}"/>
              </a:ext>
            </a:extLst>
          </p:cNvPr>
          <p:cNvSpPr txBox="1"/>
          <p:nvPr/>
        </p:nvSpPr>
        <p:spPr>
          <a:xfrm>
            <a:off x="15966989" y="2969004"/>
            <a:ext cx="1297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Da Nang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F470CA-1F4D-69EF-FC39-822600410733}"/>
              </a:ext>
            </a:extLst>
          </p:cNvPr>
          <p:cNvSpPr txBox="1"/>
          <p:nvPr/>
        </p:nvSpPr>
        <p:spPr>
          <a:xfrm>
            <a:off x="13148324" y="12995457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Saigon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D419C6-D5EF-2D1D-571F-7AA21A0A5AAD}"/>
              </a:ext>
            </a:extLst>
          </p:cNvPr>
          <p:cNvSpPr txBox="1"/>
          <p:nvPr/>
        </p:nvSpPr>
        <p:spPr>
          <a:xfrm>
            <a:off x="17749690" y="10840641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Cam </a:t>
            </a:r>
            <a:r>
              <a:rPr lang="en-US" sz="2400" b="1" i="1" dirty="0" err="1"/>
              <a:t>Ranh</a:t>
            </a:r>
            <a:endParaRPr lang="en-US" sz="2400" b="1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9E1031-04A4-DB80-8091-0B4F08BEA839}"/>
              </a:ext>
            </a:extLst>
          </p:cNvPr>
          <p:cNvSpPr txBox="1"/>
          <p:nvPr/>
        </p:nvSpPr>
        <p:spPr>
          <a:xfrm>
            <a:off x="16490487" y="10816286"/>
            <a:ext cx="1008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Da Lat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AED5F1-EF84-0A21-6B4E-39C02F569231}"/>
              </a:ext>
            </a:extLst>
          </p:cNvPr>
          <p:cNvSpPr txBox="1"/>
          <p:nvPr/>
        </p:nvSpPr>
        <p:spPr>
          <a:xfrm>
            <a:off x="13859641" y="13746873"/>
            <a:ext cx="136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err="1"/>
              <a:t>Vung</a:t>
            </a:r>
            <a:r>
              <a:rPr lang="en-US" sz="2400" b="1" i="1" dirty="0"/>
              <a:t> Tao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C0CB5F7-2729-7004-1A36-1BFAB8C37D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44" y="274533"/>
            <a:ext cx="3200400" cy="2825183"/>
          </a:xfrm>
          <a:prstGeom prst="rect">
            <a:avLst/>
          </a:prstGeom>
        </p:spPr>
      </p:pic>
      <p:pic>
        <p:nvPicPr>
          <p:cNvPr id="1026" name="Picture 2" descr="Military Assistance Advisory Group Vietnam Emblem">
            <a:extLst>
              <a:ext uri="{FF2B5EF4-FFF2-40B4-BE49-F238E27FC236}">
                <a16:creationId xmlns:a16="http://schemas.microsoft.com/office/drawing/2014/main" id="{4FBFA3AA-003A-2EFC-D67B-6C96D2B48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4" y="4666409"/>
            <a:ext cx="3474720" cy="2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7A14E-107E-0349-37B0-E7C1D1B27F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744" y="9082019"/>
            <a:ext cx="3200400" cy="47881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96CCBEE-920A-31DE-3564-1CF80CB5B6CF}"/>
              </a:ext>
            </a:extLst>
          </p:cNvPr>
          <p:cNvSpPr txBox="1"/>
          <p:nvPr/>
        </p:nvSpPr>
        <p:spPr>
          <a:xfrm>
            <a:off x="3691304" y="274530"/>
            <a:ext cx="3122201" cy="181588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b="1" u="sng" dirty="0"/>
              <a:t>Personnel Strength:</a:t>
            </a:r>
          </a:p>
          <a:p>
            <a:r>
              <a:rPr lang="en-US" sz="2800" b="1" dirty="0"/>
              <a:t>1950: 128</a:t>
            </a:r>
          </a:p>
          <a:p>
            <a:r>
              <a:rPr lang="en-US" sz="2800" b="1" dirty="0"/>
              <a:t>1953: 300+</a:t>
            </a:r>
          </a:p>
          <a:p>
            <a:r>
              <a:rPr lang="en-US" sz="2800" b="1" dirty="0"/>
              <a:t>1959: 685</a:t>
            </a:r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0810AF17-4687-2E23-E7C8-B87DB984C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6586" y="274530"/>
            <a:ext cx="3200400" cy="213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2C807B8-0205-D3F4-AF61-39CD38E1DDAB}"/>
              </a:ext>
            </a:extLst>
          </p:cNvPr>
          <p:cNvSpPr txBox="1"/>
          <p:nvPr/>
        </p:nvSpPr>
        <p:spPr>
          <a:xfrm>
            <a:off x="24317429" y="276763"/>
            <a:ext cx="25076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ARVN Strength:</a:t>
            </a:r>
          </a:p>
          <a:p>
            <a:r>
              <a:rPr lang="en-US" sz="2800" b="1" dirty="0"/>
              <a:t>1959: 150,000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EB24D-8A4F-4557-D1AE-0743C412AAF5}"/>
              </a:ext>
            </a:extLst>
          </p:cNvPr>
          <p:cNvSpPr txBox="1"/>
          <p:nvPr/>
        </p:nvSpPr>
        <p:spPr>
          <a:xfrm>
            <a:off x="3691304" y="4977665"/>
            <a:ext cx="31222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Personnel Strength:</a:t>
            </a:r>
          </a:p>
          <a:p>
            <a:r>
              <a:rPr lang="en-US" sz="2800" b="1" dirty="0"/>
              <a:t>1961: 746</a:t>
            </a:r>
          </a:p>
          <a:p>
            <a:r>
              <a:rPr lang="en-US" sz="2800" b="1" dirty="0"/>
              <a:t>1962: 3400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01EF73-E463-4D7B-9116-A4320FCC213E}"/>
              </a:ext>
            </a:extLst>
          </p:cNvPr>
          <p:cNvSpPr txBox="1"/>
          <p:nvPr/>
        </p:nvSpPr>
        <p:spPr>
          <a:xfrm>
            <a:off x="20902092" y="4977665"/>
            <a:ext cx="6249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1961 ARVN Requested Strength: 250,000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1533EECD-88EC-CD3C-7FB9-62026E3DA2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53944" y="16910411"/>
            <a:ext cx="4076700" cy="36195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455F962-B10A-2C98-0EAB-C2E2E239780D}"/>
              </a:ext>
            </a:extLst>
          </p:cNvPr>
          <p:cNvSpPr txBox="1"/>
          <p:nvPr/>
        </p:nvSpPr>
        <p:spPr bwMode="auto">
          <a:xfrm>
            <a:off x="6833803" y="15103317"/>
            <a:ext cx="59022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A7E9D87-1D25-59A9-87ED-3B4E766F2692}"/>
              </a:ext>
            </a:extLst>
          </p:cNvPr>
          <p:cNvCxnSpPr/>
          <p:nvPr/>
        </p:nvCxnSpPr>
        <p:spPr bwMode="auto">
          <a:xfrm flipH="1" flipV="1">
            <a:off x="6721222" y="14985679"/>
            <a:ext cx="15469" cy="997528"/>
          </a:xfrm>
          <a:prstGeom prst="straightConnector1">
            <a:avLst/>
          </a:prstGeom>
          <a:ln w="920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68CF994-872C-172F-28B2-2BBDDD3D9DE0}"/>
              </a:ext>
            </a:extLst>
          </p:cNvPr>
          <p:cNvSpPr txBox="1"/>
          <p:nvPr/>
        </p:nvSpPr>
        <p:spPr>
          <a:xfrm>
            <a:off x="1786437" y="1633398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984608B-3229-AACD-6795-355DAC9306D4}"/>
              </a:ext>
            </a:extLst>
          </p:cNvPr>
          <p:cNvSpPr txBox="1"/>
          <p:nvPr/>
        </p:nvSpPr>
        <p:spPr>
          <a:xfrm>
            <a:off x="2678870" y="1633485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50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BCC48D-7185-45A1-1874-82931390E686}"/>
              </a:ext>
            </a:extLst>
          </p:cNvPr>
          <p:cNvSpPr txBox="1"/>
          <p:nvPr/>
        </p:nvSpPr>
        <p:spPr>
          <a:xfrm>
            <a:off x="5620137" y="16335688"/>
            <a:ext cx="809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200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830892-CC2B-7924-8D0E-EF1E5BAC150B}"/>
              </a:ext>
            </a:extLst>
          </p:cNvPr>
          <p:cNvSpPr txBox="1"/>
          <p:nvPr/>
        </p:nvSpPr>
        <p:spPr>
          <a:xfrm>
            <a:off x="1790240" y="1727236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7D2220-93E8-B1B0-F7D9-53036EF94EAF}"/>
              </a:ext>
            </a:extLst>
          </p:cNvPr>
          <p:cNvSpPr txBox="1"/>
          <p:nvPr/>
        </p:nvSpPr>
        <p:spPr>
          <a:xfrm>
            <a:off x="2310570" y="17272361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50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FB0C3E6-EA40-46D0-4FC5-F0065F64F9DD}"/>
              </a:ext>
            </a:extLst>
          </p:cNvPr>
          <p:cNvSpPr txBox="1"/>
          <p:nvPr/>
        </p:nvSpPr>
        <p:spPr>
          <a:xfrm>
            <a:off x="4810701" y="17259653"/>
            <a:ext cx="809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200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E7AB449-5868-B4F3-CE34-03F649A95B7E}"/>
              </a:ext>
            </a:extLst>
          </p:cNvPr>
          <p:cNvSpPr txBox="1"/>
          <p:nvPr/>
        </p:nvSpPr>
        <p:spPr>
          <a:xfrm>
            <a:off x="592808" y="16328279"/>
            <a:ext cx="109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miles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6BA9708-B76A-91A4-F056-499638F54827}"/>
              </a:ext>
            </a:extLst>
          </p:cNvPr>
          <p:cNvSpPr txBox="1"/>
          <p:nvPr/>
        </p:nvSpPr>
        <p:spPr>
          <a:xfrm>
            <a:off x="784161" y="17266659"/>
            <a:ext cx="715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320984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raphic 1030">
            <a:extLst>
              <a:ext uri="{FF2B5EF4-FFF2-40B4-BE49-F238E27FC236}">
                <a16:creationId xmlns:a16="http://schemas.microsoft.com/office/drawing/2014/main" id="{DD922083-8D47-31CC-4873-49634599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36886" y="9476"/>
            <a:ext cx="8138160" cy="4498052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4C0D9BCB-AF7A-53BC-3525-2BD87007A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34875" y="7385327"/>
            <a:ext cx="4572000" cy="401594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9275C0C-9BF0-1E2D-572D-4C969E725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750634" y="865492"/>
            <a:ext cx="4846320" cy="4409061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C7B5FE36-1A64-3F3F-6CE4-38C09E1735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736210" y="423545"/>
            <a:ext cx="5440680" cy="34278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83627D-66DA-1DDE-CA48-E442875A4C35}"/>
              </a:ext>
            </a:extLst>
          </p:cNvPr>
          <p:cNvSpPr txBox="1"/>
          <p:nvPr/>
        </p:nvSpPr>
        <p:spPr>
          <a:xfrm>
            <a:off x="12390193" y="1341944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pc="600" dirty="0">
                <a:latin typeface="Arial" panose="020B0604020202020204" pitchFamily="34" charset="0"/>
                <a:cs typeface="Arial" panose="020B0604020202020204" pitchFamily="34" charset="0"/>
              </a:rPr>
              <a:t>CAMBODIA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955564-FAB4-17B7-1229-2031103B4F03}"/>
              </a:ext>
            </a:extLst>
          </p:cNvPr>
          <p:cNvSpPr txBox="1"/>
          <p:nvPr/>
        </p:nvSpPr>
        <p:spPr>
          <a:xfrm>
            <a:off x="23872036" y="4517811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My Tho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6F5F10-E601-8AB1-3301-802850176382}"/>
              </a:ext>
            </a:extLst>
          </p:cNvPr>
          <p:cNvSpPr txBox="1"/>
          <p:nvPr/>
        </p:nvSpPr>
        <p:spPr>
          <a:xfrm>
            <a:off x="23267071" y="3936563"/>
            <a:ext cx="1063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Ap Bac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F1CBA-EE62-E8CA-2FD5-A0AE791485C6}"/>
              </a:ext>
            </a:extLst>
          </p:cNvPr>
          <p:cNvSpPr txBox="1"/>
          <p:nvPr/>
        </p:nvSpPr>
        <p:spPr>
          <a:xfrm>
            <a:off x="21684975" y="4167395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Cai Lay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80DBF2-69B4-1BD5-3570-FA597F57953E}"/>
              </a:ext>
            </a:extLst>
          </p:cNvPr>
          <p:cNvSpPr txBox="1"/>
          <p:nvPr/>
        </p:nvSpPr>
        <p:spPr>
          <a:xfrm>
            <a:off x="12173015" y="4621864"/>
            <a:ext cx="114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Ha Tien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CDDFE9-E81E-3214-D919-6BDD7C2ED5FF}"/>
              </a:ext>
            </a:extLst>
          </p:cNvPr>
          <p:cNvSpPr txBox="1"/>
          <p:nvPr/>
        </p:nvSpPr>
        <p:spPr>
          <a:xfrm>
            <a:off x="14932100" y="4053059"/>
            <a:ext cx="1032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Tri 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EAD5D8-6F8B-EEFE-04BE-5F0159410232}"/>
              </a:ext>
            </a:extLst>
          </p:cNvPr>
          <p:cNvSpPr txBox="1"/>
          <p:nvPr/>
        </p:nvSpPr>
        <p:spPr>
          <a:xfrm>
            <a:off x="15689751" y="3651542"/>
            <a:ext cx="1303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That 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0D5175-6036-A27A-E11C-0371673E6B11}"/>
              </a:ext>
            </a:extLst>
          </p:cNvPr>
          <p:cNvSpPr txBox="1"/>
          <p:nvPr/>
        </p:nvSpPr>
        <p:spPr>
          <a:xfrm>
            <a:off x="16254260" y="2629217"/>
            <a:ext cx="1386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Chau Phu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524966-2A2A-7911-9BC2-C4385EF78742}"/>
              </a:ext>
            </a:extLst>
          </p:cNvPr>
          <p:cNvSpPr txBox="1"/>
          <p:nvPr/>
        </p:nvSpPr>
        <p:spPr>
          <a:xfrm>
            <a:off x="16677612" y="4579331"/>
            <a:ext cx="1652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Long </a:t>
            </a:r>
            <a:r>
              <a:rPr lang="en-US" sz="2400" b="1" i="1" dirty="0" err="1"/>
              <a:t>Xuyen</a:t>
            </a:r>
            <a:endParaRPr lang="en-US" sz="2400" b="1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40E4DE-5C4B-5C06-631C-B69767D44895}"/>
              </a:ext>
            </a:extLst>
          </p:cNvPr>
          <p:cNvSpPr txBox="1"/>
          <p:nvPr/>
        </p:nvSpPr>
        <p:spPr>
          <a:xfrm>
            <a:off x="19356945" y="5136694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Sa Dec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70028C-EED0-94A1-6DE5-F032A78CBFC1}"/>
              </a:ext>
            </a:extLst>
          </p:cNvPr>
          <p:cNvSpPr txBox="1"/>
          <p:nvPr/>
        </p:nvSpPr>
        <p:spPr>
          <a:xfrm>
            <a:off x="21780671" y="5662157"/>
            <a:ext cx="1451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Vinh Long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5F2105-2ED1-D510-0417-697F14760884}"/>
              </a:ext>
            </a:extLst>
          </p:cNvPr>
          <p:cNvSpPr txBox="1"/>
          <p:nvPr/>
        </p:nvSpPr>
        <p:spPr>
          <a:xfrm>
            <a:off x="24393982" y="5598358"/>
            <a:ext cx="1549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Truc Giang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DD3910-EAA4-C23F-FE8F-A83FB1821DF0}"/>
              </a:ext>
            </a:extLst>
          </p:cNvPr>
          <p:cNvSpPr txBox="1"/>
          <p:nvPr/>
        </p:nvSpPr>
        <p:spPr>
          <a:xfrm>
            <a:off x="23402970" y="7948687"/>
            <a:ext cx="1322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Phu Vinh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45C60A-2C8E-6089-5095-DFD23CE6D14A}"/>
              </a:ext>
            </a:extLst>
          </p:cNvPr>
          <p:cNvSpPr txBox="1"/>
          <p:nvPr/>
        </p:nvSpPr>
        <p:spPr>
          <a:xfrm>
            <a:off x="19264771" y="6994771"/>
            <a:ext cx="1213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Can Tho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0FC52A-150B-7396-9FB5-96E3353D16A5}"/>
              </a:ext>
            </a:extLst>
          </p:cNvPr>
          <p:cNvSpPr txBox="1"/>
          <p:nvPr/>
        </p:nvSpPr>
        <p:spPr>
          <a:xfrm>
            <a:off x="16013100" y="7058564"/>
            <a:ext cx="1309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Rach Gia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71492B-1EDC-FCD6-DCC2-2DB807F742E6}"/>
              </a:ext>
            </a:extLst>
          </p:cNvPr>
          <p:cNvSpPr txBox="1"/>
          <p:nvPr/>
        </p:nvSpPr>
        <p:spPr>
          <a:xfrm>
            <a:off x="17535731" y="8565372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Vi Thanh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DDCDA1-65E5-6FCA-9909-8264C2E4B83C}"/>
              </a:ext>
            </a:extLst>
          </p:cNvPr>
          <p:cNvSpPr txBox="1"/>
          <p:nvPr/>
        </p:nvSpPr>
        <p:spPr>
          <a:xfrm>
            <a:off x="20906072" y="9599752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Khanh Hung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F992CB-76D1-EE42-9A75-8047F186BEC9}"/>
              </a:ext>
            </a:extLst>
          </p:cNvPr>
          <p:cNvSpPr txBox="1"/>
          <p:nvPr/>
        </p:nvSpPr>
        <p:spPr>
          <a:xfrm>
            <a:off x="20119657" y="11843221"/>
            <a:ext cx="1233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Bac Lieu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B7D473-C310-CA26-1180-73D9D113B00E}"/>
              </a:ext>
            </a:extLst>
          </p:cNvPr>
          <p:cNvSpPr txBox="1"/>
          <p:nvPr/>
        </p:nvSpPr>
        <p:spPr>
          <a:xfrm>
            <a:off x="15542766" y="12856682"/>
            <a:ext cx="156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Quan Long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B5C374-DEB9-3EB6-D0FC-4C01DCD04024}"/>
              </a:ext>
            </a:extLst>
          </p:cNvPr>
          <p:cNvSpPr txBox="1"/>
          <p:nvPr/>
        </p:nvSpPr>
        <p:spPr>
          <a:xfrm>
            <a:off x="20750531" y="2123981"/>
            <a:ext cx="2116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KIEN TUONG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62FB2F-D756-CB22-7CFD-19EC803C9BAD}"/>
              </a:ext>
            </a:extLst>
          </p:cNvPr>
          <p:cNvSpPr txBox="1"/>
          <p:nvPr/>
        </p:nvSpPr>
        <p:spPr>
          <a:xfrm>
            <a:off x="18052355" y="2681692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KIEN PHUONG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3FBBAA-12C7-A183-73C0-9257E9E4D619}"/>
              </a:ext>
            </a:extLst>
          </p:cNvPr>
          <p:cNvSpPr txBox="1"/>
          <p:nvPr/>
        </p:nvSpPr>
        <p:spPr>
          <a:xfrm>
            <a:off x="16739915" y="9403625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CHUONG THIEN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657CCA-6CC2-6A65-6378-6E5B84A0721A}"/>
              </a:ext>
            </a:extLst>
          </p:cNvPr>
          <p:cNvGrpSpPr/>
          <p:nvPr/>
        </p:nvGrpSpPr>
        <p:grpSpPr>
          <a:xfrm>
            <a:off x="19831925" y="14747629"/>
            <a:ext cx="7315200" cy="3200400"/>
            <a:chOff x="219043" y="204576"/>
            <a:chExt cx="7315200" cy="32004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732689B-FF9A-120B-B8AD-DB5DA459D2FC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18737B3-F394-A800-E27C-973099B581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9" name="Picture 8" descr="I:\CSI Crest Medium.jpg">
                <a:extLst>
                  <a:ext uri="{FF2B5EF4-FFF2-40B4-BE49-F238E27FC236}">
                    <a16:creationId xmlns:a16="http://schemas.microsoft.com/office/drawing/2014/main" id="{DFAE3BA5-39ED-BEBA-A916-33A44AAFA7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C704E2B-900A-0303-E775-804DAA55814E}"/>
                </a:ext>
              </a:extLst>
            </p:cNvPr>
            <p:cNvSpPr txBox="1"/>
            <p:nvPr/>
          </p:nvSpPr>
          <p:spPr>
            <a:xfrm>
              <a:off x="1349116" y="732104"/>
              <a:ext cx="51031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Mekong Delta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60BC37A-1B33-38C7-7238-EBA2ED595C91}"/>
              </a:ext>
            </a:extLst>
          </p:cNvPr>
          <p:cNvSpPr txBox="1"/>
          <p:nvPr/>
        </p:nvSpPr>
        <p:spPr bwMode="auto">
          <a:xfrm>
            <a:off x="26311984" y="15103317"/>
            <a:ext cx="59022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7044F4E-676E-4FBA-9A28-BEDF8500E885}"/>
              </a:ext>
            </a:extLst>
          </p:cNvPr>
          <p:cNvCxnSpPr/>
          <p:nvPr/>
        </p:nvCxnSpPr>
        <p:spPr bwMode="auto">
          <a:xfrm flipH="1" flipV="1">
            <a:off x="26199403" y="14985679"/>
            <a:ext cx="15469" cy="997528"/>
          </a:xfrm>
          <a:prstGeom prst="straightConnector1">
            <a:avLst/>
          </a:prstGeom>
          <a:ln w="920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78AB856-11BF-891A-0535-05313B46FB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9" b="9466"/>
          <a:stretch/>
        </p:blipFill>
        <p:spPr>
          <a:xfrm>
            <a:off x="180150" y="174168"/>
            <a:ext cx="11704320" cy="40910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D451A39-5821-71DE-3322-3E2BD7CD8B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6" r="31898" b="10601"/>
          <a:stretch/>
        </p:blipFill>
        <p:spPr>
          <a:xfrm>
            <a:off x="2785302" y="4531779"/>
            <a:ext cx="3136264" cy="38496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CB30C2F4-C9D4-4263-F470-1989D644F1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4" r="27701" b="8208"/>
          <a:stretch/>
        </p:blipFill>
        <p:spPr>
          <a:xfrm>
            <a:off x="6424703" y="4535559"/>
            <a:ext cx="3108960" cy="38459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A209B22E-AA43-67B5-9D21-6292B1A47B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181069" y="1949878"/>
            <a:ext cx="4297680" cy="2806649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2A32B723-8EFB-E36E-3DA3-40B7B1B3DFBC}"/>
              </a:ext>
            </a:extLst>
          </p:cNvPr>
          <p:cNvGrpSpPr/>
          <p:nvPr/>
        </p:nvGrpSpPr>
        <p:grpSpPr>
          <a:xfrm>
            <a:off x="16677612" y="380021"/>
            <a:ext cx="10617366" cy="8493757"/>
            <a:chOff x="16677612" y="380021"/>
            <a:chExt cx="10617366" cy="8493757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7505C1DB-7698-F162-68FF-407727CF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5100418" y="4514722"/>
              <a:ext cx="2194560" cy="1884595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4AE1496E-6577-FB01-0FDE-056190D6C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6677612" y="380021"/>
              <a:ext cx="9418320" cy="8493757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91AB441F-4A5B-1420-D09A-FC3AF068D525}"/>
              </a:ext>
            </a:extLst>
          </p:cNvPr>
          <p:cNvSpPr txBox="1"/>
          <p:nvPr/>
        </p:nvSpPr>
        <p:spPr>
          <a:xfrm>
            <a:off x="21477069" y="4621863"/>
            <a:ext cx="2133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DINH TUONG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80877D-0E95-B686-427B-30027A7B8A8F}"/>
              </a:ext>
            </a:extLst>
          </p:cNvPr>
          <p:cNvSpPr txBox="1"/>
          <p:nvPr/>
        </p:nvSpPr>
        <p:spPr>
          <a:xfrm>
            <a:off x="24255476" y="6399317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KIEN HOA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92499B-2CFC-583D-E1C6-B1213E18A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4938" y="1959080"/>
            <a:ext cx="2286000" cy="29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A163CF71-527F-5E3C-BAC9-9982703729DF}"/>
              </a:ext>
            </a:extLst>
          </p:cNvPr>
          <p:cNvGrpSpPr/>
          <p:nvPr/>
        </p:nvGrpSpPr>
        <p:grpSpPr>
          <a:xfrm>
            <a:off x="21884254" y="4000070"/>
            <a:ext cx="1888261" cy="1346803"/>
            <a:chOff x="28445014" y="2537217"/>
            <a:chExt cx="1888261" cy="1346803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3AA8FCF-3F23-56C5-4232-2B9807746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5014" y="2537217"/>
              <a:ext cx="1005840" cy="1346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494DA40-5459-2A2E-F0C3-B3FEE87F8DAF}"/>
                </a:ext>
              </a:extLst>
            </p:cNvPr>
            <p:cNvSpPr txBox="1"/>
            <p:nvPr/>
          </p:nvSpPr>
          <p:spPr>
            <a:xfrm>
              <a:off x="29450854" y="3051377"/>
              <a:ext cx="88242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DT(P)</a:t>
              </a:r>
            </a:p>
            <a:p>
              <a:r>
                <a:rPr lang="en-US" sz="2400" b="1" dirty="0" err="1"/>
                <a:t>MoI</a:t>
              </a:r>
              <a:endParaRPr lang="en-US" sz="2400" b="1" dirty="0"/>
            </a:p>
          </p:txBody>
        </p:sp>
      </p:grpSp>
      <p:pic>
        <p:nvPicPr>
          <p:cNvPr id="53" name="Picture 5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8B3F29C-9EBE-0B61-D69B-0B62137FB76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" r="20787" b="7108"/>
          <a:stretch/>
        </p:blipFill>
        <p:spPr>
          <a:xfrm>
            <a:off x="2024065" y="8796204"/>
            <a:ext cx="8218618" cy="91045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9433293-2C1A-54AD-21F4-D0D2CA04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3260" y="2447326"/>
            <a:ext cx="1554480" cy="181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4C605D94-6391-160E-6033-EF400968110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030612" y="16796764"/>
            <a:ext cx="2905125" cy="4191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1693998-D1C6-4ED9-7E28-59D9E479E3E6}"/>
              </a:ext>
            </a:extLst>
          </p:cNvPr>
          <p:cNvSpPr txBox="1"/>
          <p:nvPr/>
        </p:nvSpPr>
        <p:spPr>
          <a:xfrm>
            <a:off x="20262325" y="16239384"/>
            <a:ext cx="109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miles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34AC9A-A9FE-912A-F700-E1F5BF485DC6}"/>
              </a:ext>
            </a:extLst>
          </p:cNvPr>
          <p:cNvSpPr txBox="1"/>
          <p:nvPr/>
        </p:nvSpPr>
        <p:spPr>
          <a:xfrm>
            <a:off x="20453678" y="17177764"/>
            <a:ext cx="715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km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9257603-B92E-2609-5F24-2676D4918EEE}"/>
              </a:ext>
            </a:extLst>
          </p:cNvPr>
          <p:cNvSpPr txBox="1"/>
          <p:nvPr/>
        </p:nvSpPr>
        <p:spPr>
          <a:xfrm>
            <a:off x="22575604" y="1623361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0603F44-0CAF-398B-A643-7D7A3A06201B}"/>
              </a:ext>
            </a:extLst>
          </p:cNvPr>
          <p:cNvSpPr txBox="1"/>
          <p:nvPr/>
        </p:nvSpPr>
        <p:spPr>
          <a:xfrm>
            <a:off x="21751523" y="1623361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10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223983B-E450-83D8-BFAC-A97DE5E59D00}"/>
              </a:ext>
            </a:extLst>
          </p:cNvPr>
          <p:cNvSpPr txBox="1"/>
          <p:nvPr/>
        </p:nvSpPr>
        <p:spPr>
          <a:xfrm>
            <a:off x="23916955" y="1622742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20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5049313-3877-5C44-9518-650A3391068E}"/>
              </a:ext>
            </a:extLst>
          </p:cNvPr>
          <p:cNvSpPr txBox="1"/>
          <p:nvPr/>
        </p:nvSpPr>
        <p:spPr>
          <a:xfrm>
            <a:off x="22575604" y="1719902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96BF873-FA9F-BB12-621A-D5B59651B7D1}"/>
              </a:ext>
            </a:extLst>
          </p:cNvPr>
          <p:cNvSpPr txBox="1"/>
          <p:nvPr/>
        </p:nvSpPr>
        <p:spPr>
          <a:xfrm>
            <a:off x="22024573" y="1718611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10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231BF6-04CF-730A-E2C8-73FA19DC6B1A}"/>
              </a:ext>
            </a:extLst>
          </p:cNvPr>
          <p:cNvSpPr txBox="1"/>
          <p:nvPr/>
        </p:nvSpPr>
        <p:spPr>
          <a:xfrm>
            <a:off x="23185647" y="16233090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10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C530B57-7654-2436-B8EA-A46EAD2FC14C}"/>
              </a:ext>
            </a:extLst>
          </p:cNvPr>
          <p:cNvSpPr txBox="1"/>
          <p:nvPr/>
        </p:nvSpPr>
        <p:spPr>
          <a:xfrm>
            <a:off x="23361586" y="1721586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20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DBB72DAF-D4E5-3787-0893-7DEA33581FE6}"/>
              </a:ext>
            </a:extLst>
          </p:cNvPr>
          <p:cNvSpPr txBox="1"/>
          <p:nvPr/>
        </p:nvSpPr>
        <p:spPr>
          <a:xfrm>
            <a:off x="24616513" y="1623938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6291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429" y="0"/>
            <a:ext cx="27425142" cy="18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child walking on a road&#10;&#10;Description automatically generated">
            <a:extLst>
              <a:ext uri="{FF2B5EF4-FFF2-40B4-BE49-F238E27FC236}">
                <a16:creationId xmlns:a16="http://schemas.microsoft.com/office/drawing/2014/main" id="{AC2E831D-76CD-44E4-D839-C4575983DA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"/>
          <a:stretch/>
        </p:blipFill>
        <p:spPr>
          <a:xfrm>
            <a:off x="20" y="3418"/>
            <a:ext cx="27431980" cy="182845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F8233A-0616-5180-EBA1-0D4DD6B50E1D}"/>
              </a:ext>
            </a:extLst>
          </p:cNvPr>
          <p:cNvSpPr txBox="1"/>
          <p:nvPr/>
        </p:nvSpPr>
        <p:spPr>
          <a:xfrm>
            <a:off x="4860530" y="15568246"/>
            <a:ext cx="17710939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b="1" dirty="0"/>
              <a:t>STAND 2: OPERATIONAL AND TACTICAL ENVIRONMENT</a:t>
            </a:r>
          </a:p>
        </p:txBody>
      </p:sp>
    </p:spTree>
    <p:extLst>
      <p:ext uri="{BB962C8B-B14F-4D97-AF65-F5344CB8AC3E}">
        <p14:creationId xmlns:p14="http://schemas.microsoft.com/office/powerpoint/2010/main" val="2611948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12164B-A6CB-6EDB-5612-5B93BAEF4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2050" y="438150"/>
            <a:ext cx="2247900" cy="300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029E51-7187-1E9F-ADA1-91E04A52F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310" y="4831370"/>
            <a:ext cx="2819400" cy="339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5C7646-93C2-0A8A-0D0C-A6DBEB4CE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971" y="8877300"/>
            <a:ext cx="2247900" cy="300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F8F70-C271-BB10-D87A-9A9789456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130" y="8877300"/>
            <a:ext cx="2247900" cy="300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A30691-AC48-1D2B-2FEF-26D2BE159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7290" y="4831370"/>
            <a:ext cx="2247900" cy="300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BDA90-AED4-89D2-FB68-D4756F3C3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830" y="4831370"/>
            <a:ext cx="2247900" cy="3009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515E89-B203-9C34-F35C-342215F38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2530" y="4831370"/>
            <a:ext cx="2247900" cy="300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730865-E41A-5B55-ED6C-8650EDEF38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0070" y="4831370"/>
            <a:ext cx="2247900" cy="3009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B79BF8-8F98-6093-5A0A-30DC0E4F92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67770" y="4831370"/>
            <a:ext cx="2247900" cy="300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E16A1A-F5A0-5933-EB08-CD87B06103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67770" y="8075733"/>
            <a:ext cx="2247900" cy="300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1A0AF-6F17-6ED1-D131-348F51DBA9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67770" y="11320096"/>
            <a:ext cx="2247900" cy="300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084FC1-DE86-9DC0-7A5F-798585DCCE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067770" y="14564458"/>
            <a:ext cx="2247900" cy="300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3C6401-0B2B-59BB-3887-9B1C23B82E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92050" y="5593370"/>
            <a:ext cx="2247900" cy="2247900"/>
          </a:xfrm>
          <a:prstGeom prst="rect">
            <a:avLst/>
          </a:prstGeom>
        </p:spPr>
      </p:pic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EF8FEAA4-22CC-DFC9-62A2-8B1F0D92207B}"/>
              </a:ext>
            </a:extLst>
          </p:cNvPr>
          <p:cNvCxnSpPr>
            <a:stCxn id="2" idx="2"/>
            <a:endCxn id="7" idx="0"/>
          </p:cNvCxnSpPr>
          <p:nvPr/>
        </p:nvCxnSpPr>
        <p:spPr>
          <a:xfrm rot="5400000">
            <a:off x="7000730" y="-1883900"/>
            <a:ext cx="1383320" cy="1204722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898314C-DFA9-F8B3-1FF7-1A5E5E41C733}"/>
              </a:ext>
            </a:extLst>
          </p:cNvPr>
          <p:cNvCxnSpPr>
            <a:stCxn id="2" idx="2"/>
            <a:endCxn id="9" idx="0"/>
          </p:cNvCxnSpPr>
          <p:nvPr/>
        </p:nvCxnSpPr>
        <p:spPr>
          <a:xfrm rot="5400000">
            <a:off x="8913350" y="28720"/>
            <a:ext cx="1383320" cy="822198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C199832A-D4FC-6C18-49B0-181D96FFEAE2}"/>
              </a:ext>
            </a:extLst>
          </p:cNvPr>
          <p:cNvCxnSpPr>
            <a:stCxn id="2" idx="2"/>
            <a:endCxn id="3" idx="0"/>
          </p:cNvCxnSpPr>
          <p:nvPr/>
        </p:nvCxnSpPr>
        <p:spPr>
          <a:xfrm rot="5400000">
            <a:off x="10968845" y="2084215"/>
            <a:ext cx="1383320" cy="411099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8EC942-C89E-6A5B-EC7F-CE0577D11213}"/>
              </a:ext>
            </a:extLst>
          </p:cNvPr>
          <p:cNvCxnSpPr>
            <a:stCxn id="2" idx="2"/>
          </p:cNvCxnSpPr>
          <p:nvPr/>
        </p:nvCxnSpPr>
        <p:spPr>
          <a:xfrm>
            <a:off x="13716000" y="3448050"/>
            <a:ext cx="0" cy="13833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D47EEE73-E7F2-EBCD-2EC5-9B62895121A8}"/>
              </a:ext>
            </a:extLst>
          </p:cNvPr>
          <p:cNvCxnSpPr>
            <a:stCxn id="2" idx="2"/>
            <a:endCxn id="6" idx="0"/>
          </p:cNvCxnSpPr>
          <p:nvPr/>
        </p:nvCxnSpPr>
        <p:spPr>
          <a:xfrm rot="16200000" flipH="1">
            <a:off x="14936960" y="2227090"/>
            <a:ext cx="1383320" cy="382524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E6C2268F-343E-08D6-8506-C26B6AF1F9F1}"/>
              </a:ext>
            </a:extLst>
          </p:cNvPr>
          <p:cNvCxnSpPr>
            <a:stCxn id="2" idx="2"/>
            <a:endCxn id="8" idx="0"/>
          </p:cNvCxnSpPr>
          <p:nvPr/>
        </p:nvCxnSpPr>
        <p:spPr>
          <a:xfrm rot="16200000" flipH="1">
            <a:off x="16849580" y="314470"/>
            <a:ext cx="1383320" cy="765048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ED9E8E44-52B4-CE9B-C759-8FE5472E681C}"/>
              </a:ext>
            </a:extLst>
          </p:cNvPr>
          <p:cNvCxnSpPr>
            <a:cxnSpLocks/>
            <a:stCxn id="2" idx="2"/>
            <a:endCxn id="10" idx="0"/>
          </p:cNvCxnSpPr>
          <p:nvPr/>
        </p:nvCxnSpPr>
        <p:spPr>
          <a:xfrm rot="16200000" flipH="1">
            <a:off x="18762200" y="-1598150"/>
            <a:ext cx="1383320" cy="1147572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FCB75464-D365-DFFD-A35D-FD0723C65707}"/>
              </a:ext>
            </a:extLst>
          </p:cNvPr>
          <p:cNvCxnSpPr>
            <a:endCxn id="11" idx="1"/>
          </p:cNvCxnSpPr>
          <p:nvPr/>
        </p:nvCxnSpPr>
        <p:spPr>
          <a:xfrm rot="16200000" flipH="1">
            <a:off x="20895798" y="6408711"/>
            <a:ext cx="5440974" cy="902970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86DDBF66-303D-903C-FAD9-507BEBD47331}"/>
              </a:ext>
            </a:extLst>
          </p:cNvPr>
          <p:cNvCxnSpPr>
            <a:endCxn id="12" idx="1"/>
          </p:cNvCxnSpPr>
          <p:nvPr/>
        </p:nvCxnSpPr>
        <p:spPr>
          <a:xfrm rot="16200000" flipH="1">
            <a:off x="19273617" y="8030892"/>
            <a:ext cx="8685337" cy="902970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DF632AEC-C114-3241-E3C8-D257D2891037}"/>
              </a:ext>
            </a:extLst>
          </p:cNvPr>
          <p:cNvCxnSpPr>
            <a:endCxn id="13" idx="1"/>
          </p:cNvCxnSpPr>
          <p:nvPr/>
        </p:nvCxnSpPr>
        <p:spPr>
          <a:xfrm rot="16200000" flipH="1">
            <a:off x="17651435" y="9653073"/>
            <a:ext cx="11929700" cy="902970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5F013C4C-047F-D0A4-CEFA-551C40A0A316}"/>
              </a:ext>
            </a:extLst>
          </p:cNvPr>
          <p:cNvCxnSpPr>
            <a:stCxn id="14" idx="2"/>
            <a:endCxn id="4" idx="0"/>
          </p:cNvCxnSpPr>
          <p:nvPr/>
        </p:nvCxnSpPr>
        <p:spPr>
          <a:xfrm rot="5400000">
            <a:off x="12115946" y="7277246"/>
            <a:ext cx="1036030" cy="2164079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4FF95479-1208-9DED-AADE-B6EBEF2C4B6D}"/>
              </a:ext>
            </a:extLst>
          </p:cNvPr>
          <p:cNvCxnSpPr>
            <a:stCxn id="14" idx="2"/>
            <a:endCxn id="5" idx="0"/>
          </p:cNvCxnSpPr>
          <p:nvPr/>
        </p:nvCxnSpPr>
        <p:spPr>
          <a:xfrm rot="16200000" flipH="1">
            <a:off x="14280025" y="7277245"/>
            <a:ext cx="1036030" cy="216408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A068DA1-4896-D08B-6926-9672C15E5072}"/>
              </a:ext>
            </a:extLst>
          </p:cNvPr>
          <p:cNvGrpSpPr/>
          <p:nvPr/>
        </p:nvGrpSpPr>
        <p:grpSpPr>
          <a:xfrm>
            <a:off x="353744" y="14747629"/>
            <a:ext cx="7315200" cy="3200400"/>
            <a:chOff x="219043" y="204576"/>
            <a:chExt cx="7315200" cy="32004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3D81575-3306-C587-950E-EABD7A26C14B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7E50789-B7DB-1D75-06DA-4D35949C78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7" name="Picture 8" descr="I:\CSI Crest Medium.jpg">
                <a:extLst>
                  <a:ext uri="{FF2B5EF4-FFF2-40B4-BE49-F238E27FC236}">
                    <a16:creationId xmlns:a16="http://schemas.microsoft.com/office/drawing/2014/main" id="{1C215DD6-9F37-8918-984A-679F34E14B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B4087D5-416F-7C0D-05C4-060A3E76067F}"/>
                </a:ext>
              </a:extLst>
            </p:cNvPr>
            <p:cNvSpPr txBox="1"/>
            <p:nvPr/>
          </p:nvSpPr>
          <p:spPr>
            <a:xfrm>
              <a:off x="1349116" y="962646"/>
              <a:ext cx="510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2A. ARVN Infantry Division, 1962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B884F71F-6504-6F7E-AF97-51A63DD649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70070" y="513578"/>
            <a:ext cx="2247900" cy="30099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5B5CE3E-8F27-C408-E783-112BDD31939C}"/>
              </a:ext>
            </a:extLst>
          </p:cNvPr>
          <p:cNvSpPr txBox="1"/>
          <p:nvPr/>
        </p:nvSpPr>
        <p:spPr>
          <a:xfrm>
            <a:off x="14944523" y="2863273"/>
            <a:ext cx="4119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MTOE Strength: 10,450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153CE4BF-BCFE-5B41-8845-3D7A75DD94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39941" y="9352454"/>
            <a:ext cx="3190875" cy="399097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41FC1CB-9A52-8F9F-1E40-F23E5500FF6C}"/>
              </a:ext>
            </a:extLst>
          </p:cNvPr>
          <p:cNvSpPr txBox="1"/>
          <p:nvPr/>
        </p:nvSpPr>
        <p:spPr>
          <a:xfrm>
            <a:off x="2963674" y="13343429"/>
            <a:ext cx="2143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MrPenguin20</a:t>
            </a:r>
          </a:p>
        </p:txBody>
      </p:sp>
    </p:spTree>
    <p:extLst>
      <p:ext uri="{BB962C8B-B14F-4D97-AF65-F5344CB8AC3E}">
        <p14:creationId xmlns:p14="http://schemas.microsoft.com/office/powerpoint/2010/main" val="383031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8876684B-1EB1-EDC5-0398-48E4574DD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5" y="457190"/>
            <a:ext cx="8286750" cy="32575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CF8FAF-313D-B930-DA5E-365227AE1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0039" y="11460902"/>
            <a:ext cx="3924300" cy="32575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FFF9CD-DBB5-3A9D-ABD7-60F8C7742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8986" y="4811953"/>
            <a:ext cx="5829300" cy="32575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C8F3293-DCC4-2E50-4C11-A2B67FB46675}"/>
              </a:ext>
            </a:extLst>
          </p:cNvPr>
          <p:cNvGrpSpPr/>
          <p:nvPr/>
        </p:nvGrpSpPr>
        <p:grpSpPr>
          <a:xfrm>
            <a:off x="353744" y="14747629"/>
            <a:ext cx="7315200" cy="3200400"/>
            <a:chOff x="219043" y="204576"/>
            <a:chExt cx="7315200" cy="32004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8FF4116-AD95-B8BC-1F0A-7C62B3DDEEA5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B13466E-1328-C198-4BA3-7C3D6F2A48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8" descr="I:\CSI Crest Medium.jpg">
                <a:extLst>
                  <a:ext uri="{FF2B5EF4-FFF2-40B4-BE49-F238E27FC236}">
                    <a16:creationId xmlns:a16="http://schemas.microsoft.com/office/drawing/2014/main" id="{6DF3EF12-5DCE-65BE-AAAB-1C143A59D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ED42DE-4416-8085-9AC9-D183336AA37E}"/>
                </a:ext>
              </a:extLst>
            </p:cNvPr>
            <p:cNvSpPr txBox="1"/>
            <p:nvPr/>
          </p:nvSpPr>
          <p:spPr>
            <a:xfrm>
              <a:off x="1349116" y="986092"/>
              <a:ext cx="54122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2B. “Dinh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Tuong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Regiment” (P), 1962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2CF18FC-7BF6-6C73-17CF-D8339533B8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8077" y="4811953"/>
            <a:ext cx="3971925" cy="3257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10763-663D-9398-1C7D-80F4D17FB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498" y="8407174"/>
            <a:ext cx="3924300" cy="3257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F3C006-C832-108F-1BB8-1C1DEE80EE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5753" y="11431724"/>
            <a:ext cx="3924300" cy="3257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56833-3948-E8BD-6E23-965367327D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4008" y="8407174"/>
            <a:ext cx="3924300" cy="3257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AC9427-A4E3-7512-2F1B-AE694F1BE7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2261" y="11460902"/>
            <a:ext cx="3924300" cy="3257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E828DA-4AFB-A274-3D98-A0EE3BE896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0518" y="8407174"/>
            <a:ext cx="3924300" cy="3257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07D6AD-1B39-3801-FF45-37A90A297B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6367" y="11431724"/>
            <a:ext cx="3924300" cy="3257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F08B52-F024-822F-3F67-9D0B2E56C0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37028" y="8407174"/>
            <a:ext cx="3924300" cy="32575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D958F-998B-C125-8919-B47B24F1FC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110188" y="9167446"/>
            <a:ext cx="2819400" cy="3390900"/>
          </a:xfrm>
          <a:prstGeom prst="rect">
            <a:avLst/>
          </a:prstGeom>
        </p:spPr>
      </p:pic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C67E5FF2-6C78-E086-89DF-A41CCBCDAC67}"/>
              </a:ext>
            </a:extLst>
          </p:cNvPr>
          <p:cNvCxnSpPr>
            <a:cxnSpLocks/>
            <a:stCxn id="17" idx="2"/>
            <a:endCxn id="21" idx="1"/>
          </p:cNvCxnSpPr>
          <p:nvPr/>
        </p:nvCxnSpPr>
        <p:spPr>
          <a:xfrm rot="16200000" flipH="1">
            <a:off x="19460216" y="9212923"/>
            <a:ext cx="2793393" cy="506552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E7A36DCE-7E23-FEF0-1864-F020AB1CE324}"/>
              </a:ext>
            </a:extLst>
          </p:cNvPr>
          <p:cNvCxnSpPr>
            <a:cxnSpLocks/>
            <a:endCxn id="17" idx="0"/>
          </p:cNvCxnSpPr>
          <p:nvPr/>
        </p:nvCxnSpPr>
        <p:spPr>
          <a:xfrm rot="16200000" flipH="1">
            <a:off x="16610847" y="819163"/>
            <a:ext cx="1097943" cy="6887635"/>
          </a:xfrm>
          <a:prstGeom prst="bentConnector3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D05040AE-C585-7F09-0BD8-CC597FA5FA05}"/>
              </a:ext>
            </a:extLst>
          </p:cNvPr>
          <p:cNvCxnSpPr>
            <a:cxnSpLocks/>
            <a:endCxn id="8" idx="0"/>
          </p:cNvCxnSpPr>
          <p:nvPr/>
        </p:nvCxnSpPr>
        <p:spPr>
          <a:xfrm rot="5400000">
            <a:off x="9766050" y="862001"/>
            <a:ext cx="1097943" cy="6801961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020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B9366E8-148D-AA31-D135-EC7B3A496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340" y="1101973"/>
            <a:ext cx="5486400" cy="3657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867F3F-8987-8722-CA39-B895B35D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426" y="1101973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066B3C-87B2-B6C2-37C4-5CEF4171FD8A}"/>
              </a:ext>
            </a:extLst>
          </p:cNvPr>
          <p:cNvGrpSpPr/>
          <p:nvPr/>
        </p:nvGrpSpPr>
        <p:grpSpPr>
          <a:xfrm>
            <a:off x="353744" y="14747629"/>
            <a:ext cx="7315200" cy="3200400"/>
            <a:chOff x="219043" y="204576"/>
            <a:chExt cx="7315200" cy="32004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1D86C0D-8B23-0D8B-6005-A3279B42E86D}"/>
                </a:ext>
              </a:extLst>
            </p:cNvPr>
            <p:cNvGrpSpPr/>
            <p:nvPr/>
          </p:nvGrpSpPr>
          <p:grpSpPr>
            <a:xfrm>
              <a:off x="219043" y="204576"/>
              <a:ext cx="7315200" cy="3200400"/>
              <a:chOff x="20015801" y="131844"/>
              <a:chExt cx="7315200" cy="320040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164D0CB-22EB-BDDF-EFC8-7BDA26A1F4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801" y="131844"/>
                <a:ext cx="7315200" cy="3200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8" descr="I:\CSI Crest Medium.jpg">
                <a:extLst>
                  <a:ext uri="{FF2B5EF4-FFF2-40B4-BE49-F238E27FC236}">
                    <a16:creationId xmlns:a16="http://schemas.microsoft.com/office/drawing/2014/main" id="{1207F8D1-6FF6-1103-B34A-C972695456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088514" y="194914"/>
                <a:ext cx="108080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4832B5-8FC9-F785-3438-3CEFE67BDDAB}"/>
                </a:ext>
              </a:extLst>
            </p:cNvPr>
            <p:cNvSpPr txBox="1"/>
            <p:nvPr/>
          </p:nvSpPr>
          <p:spPr>
            <a:xfrm>
              <a:off x="1349116" y="688912"/>
              <a:ext cx="510312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2C. Known PLAF Units in 7</a:t>
              </a:r>
              <a:r>
                <a:rPr kumimoji="0" lang="en-US" sz="48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DTZ, 1962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3161D6A-B3D1-21F5-B21A-BA898BC34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2523" y="1101973"/>
            <a:ext cx="5562600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84AE80-4E5C-A4EF-ED80-BA973A02F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9546" y="5788280"/>
            <a:ext cx="3181350" cy="3848100"/>
          </a:xfrm>
          <a:prstGeom prst="rect">
            <a:avLst/>
          </a:prstGeom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E39A812-7C84-6247-F980-C851A3EE624E}"/>
              </a:ext>
            </a:extLst>
          </p:cNvPr>
          <p:cNvCxnSpPr>
            <a:stCxn id="1026" idx="2"/>
            <a:endCxn id="10" idx="1"/>
          </p:cNvCxnSpPr>
          <p:nvPr/>
        </p:nvCxnSpPr>
        <p:spPr>
          <a:xfrm rot="16200000" flipH="1">
            <a:off x="5208708" y="6001491"/>
            <a:ext cx="2952757" cy="468920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752F9303-DA35-0A95-37B8-19BE122EC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740" y="5788280"/>
            <a:ext cx="457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063E9EFA-BA9A-7E88-41E7-0DB536E72A90}"/>
              </a:ext>
            </a:extLst>
          </p:cNvPr>
          <p:cNvCxnSpPr>
            <a:stCxn id="15" idx="2"/>
            <a:endCxn id="1028" idx="1"/>
          </p:cNvCxnSpPr>
          <p:nvPr/>
        </p:nvCxnSpPr>
        <p:spPr>
          <a:xfrm rot="16200000" flipH="1">
            <a:off x="12281387" y="5959726"/>
            <a:ext cx="2857507" cy="457200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BBD5CA-7C76-DD56-15B9-C039C8CA4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740" y="9636380"/>
            <a:ext cx="34671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51D3854-F9E7-527E-BCBD-A9DB0B31E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740" y="13865480"/>
            <a:ext cx="457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6B32680-E3A6-0F63-3890-01021672D58F}"/>
              </a:ext>
            </a:extLst>
          </p:cNvPr>
          <p:cNvCxnSpPr>
            <a:stCxn id="15" idx="2"/>
            <a:endCxn id="1032" idx="1"/>
          </p:cNvCxnSpPr>
          <p:nvPr/>
        </p:nvCxnSpPr>
        <p:spPr>
          <a:xfrm rot="16200000" flipH="1">
            <a:off x="10262087" y="7979026"/>
            <a:ext cx="6896107" cy="457200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6EF7A379-3346-082B-E6FC-C5B3589BBE9D}"/>
              </a:ext>
            </a:extLst>
          </p:cNvPr>
          <p:cNvCxnSpPr>
            <a:stCxn id="15" idx="2"/>
            <a:endCxn id="1034" idx="1"/>
          </p:cNvCxnSpPr>
          <p:nvPr/>
        </p:nvCxnSpPr>
        <p:spPr>
          <a:xfrm rot="16200000" flipH="1">
            <a:off x="8242787" y="9998326"/>
            <a:ext cx="10934707" cy="457200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5DE289BA-4DF7-8C2D-F079-4BA4DC52D5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19123" y="5788280"/>
            <a:ext cx="4572000" cy="3657600"/>
          </a:xfrm>
          <a:prstGeom prst="rect">
            <a:avLst/>
          </a:prstGeom>
        </p:spPr>
      </p:pic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A985DDA1-4B86-D7BA-6AC2-0D819471E43B}"/>
              </a:ext>
            </a:extLst>
          </p:cNvPr>
          <p:cNvCxnSpPr>
            <a:stCxn id="9" idx="2"/>
            <a:endCxn id="22" idx="1"/>
          </p:cNvCxnSpPr>
          <p:nvPr/>
        </p:nvCxnSpPr>
        <p:spPr>
          <a:xfrm rot="16200000" flipH="1">
            <a:off x="19442720" y="5940676"/>
            <a:ext cx="2857507" cy="495300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81480FA6-E4BC-076A-F853-B0298BA3BEC5}"/>
              </a:ext>
            </a:extLst>
          </p:cNvPr>
          <p:cNvCxnSpPr/>
          <p:nvPr/>
        </p:nvCxnSpPr>
        <p:spPr>
          <a:xfrm rot="16200000" flipH="1">
            <a:off x="17404371" y="7979026"/>
            <a:ext cx="6896107" cy="457200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20D4201-821D-6530-CC76-33846B3BB318}"/>
              </a:ext>
            </a:extLst>
          </p:cNvPr>
          <p:cNvSpPr txBox="1"/>
          <p:nvPr/>
        </p:nvSpPr>
        <p:spPr>
          <a:xfrm>
            <a:off x="22086056" y="10547684"/>
            <a:ext cx="100540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5763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233fc49-3339-4531-8895-cee7bd229291">
      <Terms xmlns="http://schemas.microsoft.com/office/infopath/2007/PartnerControls"/>
    </lcf76f155ced4ddcb4097134ff3c332f>
    <TaxCatchAll xmlns="c93905bf-b08c-430b-8630-76f4d352397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DDA97709D05344805E34443243448B" ma:contentTypeVersion="19" ma:contentTypeDescription="Create a new document." ma:contentTypeScope="" ma:versionID="4760d124d5b97bb8f7493176de1aadbc">
  <xsd:schema xmlns:xsd="http://www.w3.org/2001/XMLSchema" xmlns:xs="http://www.w3.org/2001/XMLSchema" xmlns:p="http://schemas.microsoft.com/office/2006/metadata/properties" xmlns:ns1="http://schemas.microsoft.com/sharepoint/v3" xmlns:ns2="4233fc49-3339-4531-8895-cee7bd229291" xmlns:ns3="c93905bf-b08c-430b-8630-76f4d352397a" targetNamespace="http://schemas.microsoft.com/office/2006/metadata/properties" ma:root="true" ma:fieldsID="60592b51fff506efe138838e541900b5" ns1:_="" ns2:_="" ns3:_="">
    <xsd:import namespace="http://schemas.microsoft.com/sharepoint/v3"/>
    <xsd:import namespace="4233fc49-3339-4531-8895-cee7bd229291"/>
    <xsd:import namespace="c93905bf-b08c-430b-8630-76f4d35239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3fc49-3339-4531-8895-cee7bd229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c874fec-6985-468d-9a86-0194f6fd86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905bf-b08c-430b-8630-76f4d352397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1df25e4-c6e9-434b-9203-30fe81e583d3}" ma:internalName="TaxCatchAll" ma:showField="CatchAllData" ma:web="c93905bf-b08c-430b-8630-76f4d35239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E7CE8C-B6B0-4C78-BC65-A59798701C8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4233fc49-3339-4531-8895-cee7bd229291"/>
    <ds:schemaRef ds:uri="c93905bf-b08c-430b-8630-76f4d352397a"/>
  </ds:schemaRefs>
</ds:datastoreItem>
</file>

<file path=customXml/itemProps2.xml><?xml version="1.0" encoding="utf-8"?>
<ds:datastoreItem xmlns:ds="http://schemas.openxmlformats.org/officeDocument/2006/customXml" ds:itemID="{A997E8A2-9BD1-4FC8-91C0-683F5B5F70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470DAD-0366-491A-BA1B-2245008C87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233fc49-3339-4531-8895-cee7bd229291"/>
    <ds:schemaRef ds:uri="c93905bf-b08c-430b-8630-76f4d35239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ae6d70f-954b-4811-92b6-0530d6f84c43}" enabled="0" method="" siteId="{fae6d70f-954b-4811-92b6-0530d6f84c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4040</TotalTime>
  <Words>2662</Words>
  <Application>Microsoft Office PowerPoint</Application>
  <PresentationFormat>Custom</PresentationFormat>
  <Paragraphs>1092</Paragraphs>
  <Slides>31</Slides>
  <Notes>0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Ap Bac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Army Golden Master Program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Bac</dc:title>
  <dc:creator>Stephen</dc:creator>
  <cp:lastModifiedBy>Wuensche, Stephen Paul CTR USARMY CAC (USA)</cp:lastModifiedBy>
  <cp:revision>74</cp:revision>
  <dcterms:created xsi:type="dcterms:W3CDTF">2023-10-30T13:45:14Z</dcterms:created>
  <dcterms:modified xsi:type="dcterms:W3CDTF">2025-03-31T14:59:41Z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0x010100E4DDA97709D05344805E34443243448B</vt:lpwstr>
  </property>
  <property fmtid="{D5CDD505-2E9C-101B-9397-08002B2CF9AE}" pid="3" name="MediaServiceImageTags">
    <vt:lpwstr/>
  </property>
</Properties>
</file>