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handoutMasterIdLst>
    <p:handoutMasterId r:id="rId29"/>
  </p:handoutMasterIdLst>
  <p:sldIdLst>
    <p:sldId id="308" r:id="rId6"/>
    <p:sldId id="285" r:id="rId7"/>
    <p:sldId id="289" r:id="rId8"/>
    <p:sldId id="309" r:id="rId9"/>
    <p:sldId id="290" r:id="rId10"/>
    <p:sldId id="291" r:id="rId11"/>
    <p:sldId id="292" r:id="rId12"/>
    <p:sldId id="286" r:id="rId13"/>
    <p:sldId id="279" r:id="rId14"/>
    <p:sldId id="293" r:id="rId15"/>
    <p:sldId id="294" r:id="rId16"/>
    <p:sldId id="304" r:id="rId17"/>
    <p:sldId id="303" r:id="rId18"/>
    <p:sldId id="295" r:id="rId19"/>
    <p:sldId id="296" r:id="rId20"/>
    <p:sldId id="297" r:id="rId21"/>
    <p:sldId id="298" r:id="rId22"/>
    <p:sldId id="299" r:id="rId23"/>
    <p:sldId id="300" r:id="rId24"/>
    <p:sldId id="288" r:id="rId25"/>
    <p:sldId id="307" r:id="rId26"/>
    <p:sldId id="310" r:id="rId27"/>
    <p:sldId id="306" r:id="rId28"/>
  </p:sldIdLst>
  <p:sldSz cx="27432000" cy="1828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66FF66"/>
    <a:srgbClr val="FFFFCC"/>
    <a:srgbClr val="FFFFFF"/>
    <a:srgbClr val="99CCFF"/>
    <a:srgbClr val="FFFF00"/>
    <a:srgbClr val="FF0000"/>
    <a:srgbClr val="FFCC66"/>
    <a:srgbClr val="82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23F4C-82CC-4BD1-954B-BDE0FA49F59D}" v="154" dt="2024-08-16T10:10:05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809" autoAdjust="0"/>
    <p:restoredTop sz="90845" autoAdjust="0"/>
  </p:normalViewPr>
  <p:slideViewPr>
    <p:cSldViewPr snapToGrid="0">
      <p:cViewPr varScale="1">
        <p:scale>
          <a:sx n="28" d="100"/>
          <a:sy n="28" d="100"/>
        </p:scale>
        <p:origin x="126" y="864"/>
      </p:cViewPr>
      <p:guideLst>
        <p:guide orient="horz" pos="57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g, Curtis S CIV USARMY CAC (USA)" userId="decda33b-d0c3-4b21-a771-747c8e4eba57" providerId="ADAL" clId="{3105842F-F4C7-4C35-BE0A-F3D86C1AA139}"/>
    <pc:docChg chg="undo custSel addSld modSld">
      <pc:chgData name="King, Curtis S CIV USARMY CAC (USA)" userId="decda33b-d0c3-4b21-a771-747c8e4eba57" providerId="ADAL" clId="{3105842F-F4C7-4C35-BE0A-F3D86C1AA139}" dt="2024-05-23T17:25:02.223" v="646" actId="1582"/>
      <pc:docMkLst>
        <pc:docMk/>
      </pc:docMkLst>
      <pc:sldChg chg="modSp mod">
        <pc:chgData name="King, Curtis S CIV USARMY CAC (USA)" userId="decda33b-d0c3-4b21-a771-747c8e4eba57" providerId="ADAL" clId="{3105842F-F4C7-4C35-BE0A-F3D86C1AA139}" dt="2024-04-21T08:24:47.543" v="84" actId="255"/>
        <pc:sldMkLst>
          <pc:docMk/>
          <pc:sldMk cId="3051933271" sldId="285"/>
        </pc:sldMkLst>
        <pc:spChg chg="mod">
          <ac:chgData name="King, Curtis S CIV USARMY CAC (USA)" userId="decda33b-d0c3-4b21-a771-747c8e4eba57" providerId="ADAL" clId="{3105842F-F4C7-4C35-BE0A-F3D86C1AA139}" dt="2024-04-21T08:20:06.019" v="47" actId="255"/>
          <ac:spMkLst>
            <pc:docMk/>
            <pc:sldMk cId="3051933271" sldId="285"/>
            <ac:spMk id="9" creationId="{A380FA65-1A97-2CB7-4DEB-02ECF0AEF653}"/>
          </ac:spMkLst>
        </pc:spChg>
        <pc:spChg chg="mod">
          <ac:chgData name="King, Curtis S CIV USARMY CAC (USA)" userId="decda33b-d0c3-4b21-a771-747c8e4eba57" providerId="ADAL" clId="{3105842F-F4C7-4C35-BE0A-F3D86C1AA139}" dt="2024-04-21T08:19:40.236" v="45" actId="255"/>
          <ac:spMkLst>
            <pc:docMk/>
            <pc:sldMk cId="3051933271" sldId="285"/>
            <ac:spMk id="1995" creationId="{4C06B674-869E-A4FA-0EF3-05D50B31F610}"/>
          </ac:spMkLst>
        </pc:spChg>
        <pc:spChg chg="mod">
          <ac:chgData name="King, Curtis S CIV USARMY CAC (USA)" userId="decda33b-d0c3-4b21-a771-747c8e4eba57" providerId="ADAL" clId="{3105842F-F4C7-4C35-BE0A-F3D86C1AA139}" dt="2024-04-21T08:19:48.023" v="46" actId="255"/>
          <ac:spMkLst>
            <pc:docMk/>
            <pc:sldMk cId="3051933271" sldId="285"/>
            <ac:spMk id="1996" creationId="{CC0F3D6C-DB91-568B-AF76-622D1A21A5C9}"/>
          </ac:spMkLst>
        </pc:spChg>
        <pc:spChg chg="mod">
          <ac:chgData name="King, Curtis S CIV USARMY CAC (USA)" userId="decda33b-d0c3-4b21-a771-747c8e4eba57" providerId="ADAL" clId="{3105842F-F4C7-4C35-BE0A-F3D86C1AA139}" dt="2024-04-21T08:21:33.323" v="60" actId="255"/>
          <ac:spMkLst>
            <pc:docMk/>
            <pc:sldMk cId="3051933271" sldId="285"/>
            <ac:spMk id="1998" creationId="{EFF8CBDD-604F-44BF-E3E0-87DC7A5E227F}"/>
          </ac:spMkLst>
        </pc:spChg>
        <pc:spChg chg="mod">
          <ac:chgData name="King, Curtis S CIV USARMY CAC (USA)" userId="decda33b-d0c3-4b21-a771-747c8e4eba57" providerId="ADAL" clId="{3105842F-F4C7-4C35-BE0A-F3D86C1AA139}" dt="2024-04-21T08:24:47.543" v="84" actId="255"/>
          <ac:spMkLst>
            <pc:docMk/>
            <pc:sldMk cId="3051933271" sldId="285"/>
            <ac:spMk id="2002" creationId="{D8A3986D-D352-AC2D-C851-036497D73084}"/>
          </ac:spMkLst>
        </pc:spChg>
        <pc:spChg chg="mod">
          <ac:chgData name="King, Curtis S CIV USARMY CAC (USA)" userId="decda33b-d0c3-4b21-a771-747c8e4eba57" providerId="ADAL" clId="{3105842F-F4C7-4C35-BE0A-F3D86C1AA139}" dt="2024-04-21T08:24:15.009" v="78" actId="255"/>
          <ac:spMkLst>
            <pc:docMk/>
            <pc:sldMk cId="3051933271" sldId="285"/>
            <ac:spMk id="2003" creationId="{A48EA390-F464-68D6-7AFD-70EEACDCC947}"/>
          </ac:spMkLst>
        </pc:spChg>
        <pc:spChg chg="mod">
          <ac:chgData name="King, Curtis S CIV USARMY CAC (USA)" userId="decda33b-d0c3-4b21-a771-747c8e4eba57" providerId="ADAL" clId="{3105842F-F4C7-4C35-BE0A-F3D86C1AA139}" dt="2024-04-21T08:20:26.736" v="49" actId="1076"/>
          <ac:spMkLst>
            <pc:docMk/>
            <pc:sldMk cId="3051933271" sldId="285"/>
            <ac:spMk id="2004" creationId="{A7615C19-4B2D-B93C-75EB-D0D4061AAA47}"/>
          </ac:spMkLst>
        </pc:spChg>
        <pc:spChg chg="mod">
          <ac:chgData name="King, Curtis S CIV USARMY CAC (USA)" userId="decda33b-d0c3-4b21-a771-747c8e4eba57" providerId="ADAL" clId="{3105842F-F4C7-4C35-BE0A-F3D86C1AA139}" dt="2024-04-21T08:20:30.304" v="50" actId="1076"/>
          <ac:spMkLst>
            <pc:docMk/>
            <pc:sldMk cId="3051933271" sldId="285"/>
            <ac:spMk id="2005" creationId="{2A462898-DD16-6C9A-D12F-C9F057AB1005}"/>
          </ac:spMkLst>
        </pc:spChg>
        <pc:spChg chg="mod">
          <ac:chgData name="King, Curtis S CIV USARMY CAC (USA)" userId="decda33b-d0c3-4b21-a771-747c8e4eba57" providerId="ADAL" clId="{3105842F-F4C7-4C35-BE0A-F3D86C1AA139}" dt="2024-04-21T08:21:25.547" v="58" actId="255"/>
          <ac:spMkLst>
            <pc:docMk/>
            <pc:sldMk cId="3051933271" sldId="285"/>
            <ac:spMk id="2006" creationId="{58BE9513-4A88-8BC9-CB45-18D99A4B3D1C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07" creationId="{DEA52F76-BD11-6D82-1B4C-CC46C024B960}"/>
          </ac:spMkLst>
        </pc:spChg>
        <pc:spChg chg="mod">
          <ac:chgData name="King, Curtis S CIV USARMY CAC (USA)" userId="decda33b-d0c3-4b21-a771-747c8e4eba57" providerId="ADAL" clId="{3105842F-F4C7-4C35-BE0A-F3D86C1AA139}" dt="2024-04-21T08:24:15.009" v="78" actId="255"/>
          <ac:spMkLst>
            <pc:docMk/>
            <pc:sldMk cId="3051933271" sldId="285"/>
            <ac:spMk id="2008" creationId="{67046835-C188-D890-5D58-89AA39E21F3E}"/>
          </ac:spMkLst>
        </pc:spChg>
        <pc:spChg chg="mod">
          <ac:chgData name="King, Curtis S CIV USARMY CAC (USA)" userId="decda33b-d0c3-4b21-a771-747c8e4eba57" providerId="ADAL" clId="{3105842F-F4C7-4C35-BE0A-F3D86C1AA139}" dt="2024-04-21T08:24:00.699" v="77" actId="255"/>
          <ac:spMkLst>
            <pc:docMk/>
            <pc:sldMk cId="3051933271" sldId="285"/>
            <ac:spMk id="2009" creationId="{3D63BE87-657E-14C4-65C9-61C19BB1B468}"/>
          </ac:spMkLst>
        </pc:spChg>
        <pc:spChg chg="mod">
          <ac:chgData name="King, Curtis S CIV USARMY CAC (USA)" userId="decda33b-d0c3-4b21-a771-747c8e4eba57" providerId="ADAL" clId="{3105842F-F4C7-4C35-BE0A-F3D86C1AA139}" dt="2024-04-21T08:24:00.699" v="77" actId="255"/>
          <ac:spMkLst>
            <pc:docMk/>
            <pc:sldMk cId="3051933271" sldId="285"/>
            <ac:spMk id="2010" creationId="{BE3CAE4C-D900-2DB1-43DC-44D32DFA70CA}"/>
          </ac:spMkLst>
        </pc:spChg>
        <pc:spChg chg="mod">
          <ac:chgData name="King, Curtis S CIV USARMY CAC (USA)" userId="decda33b-d0c3-4b21-a771-747c8e4eba57" providerId="ADAL" clId="{3105842F-F4C7-4C35-BE0A-F3D86C1AA139}" dt="2024-04-21T08:24:00.699" v="77" actId="255"/>
          <ac:spMkLst>
            <pc:docMk/>
            <pc:sldMk cId="3051933271" sldId="285"/>
            <ac:spMk id="2011" creationId="{03C6A7F2-E03D-DDB5-C340-B973B203FD5F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13" creationId="{53EE6588-B776-F4D6-79EC-6423EE5E2C71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14" creationId="{D51D0B43-2514-0884-3E44-4EBF050623E3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15" creationId="{D0B03759-1B66-3C94-9FB6-595BC9F6A314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16" creationId="{E599F628-CBF2-DD40-6F9F-0CA2F5E69468}"/>
          </ac:spMkLst>
        </pc:spChg>
        <pc:spChg chg="mod">
          <ac:chgData name="King, Curtis S CIV USARMY CAC (USA)" userId="decda33b-d0c3-4b21-a771-747c8e4eba57" providerId="ADAL" clId="{3105842F-F4C7-4C35-BE0A-F3D86C1AA139}" dt="2024-04-21T08:24:15.009" v="78" actId="255"/>
          <ac:spMkLst>
            <pc:docMk/>
            <pc:sldMk cId="3051933271" sldId="285"/>
            <ac:spMk id="2017" creationId="{BA61D51F-C28C-F18C-9DDF-086C08EA0A86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18" creationId="{F5B50FCB-74BE-9D99-6C4B-01C53E3A4562}"/>
          </ac:spMkLst>
        </pc:spChg>
        <pc:spChg chg="mod">
          <ac:chgData name="King, Curtis S CIV USARMY CAC (USA)" userId="decda33b-d0c3-4b21-a771-747c8e4eba57" providerId="ADAL" clId="{3105842F-F4C7-4C35-BE0A-F3D86C1AA139}" dt="2024-04-21T08:24:00.699" v="77" actId="255"/>
          <ac:spMkLst>
            <pc:docMk/>
            <pc:sldMk cId="3051933271" sldId="285"/>
            <ac:spMk id="2019" creationId="{85CE9A99-12CD-B4F3-15D7-40EE03BFAEE9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20" creationId="{BB2CC304-83DC-EA72-2D0C-BEF0CFDABE3C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21" creationId="{162C95CE-950E-078A-A72B-38C79C446D9D}"/>
          </ac:spMkLst>
        </pc:spChg>
        <pc:spChg chg="mod">
          <ac:chgData name="King, Curtis S CIV USARMY CAC (USA)" userId="decda33b-d0c3-4b21-a771-747c8e4eba57" providerId="ADAL" clId="{3105842F-F4C7-4C35-BE0A-F3D86C1AA139}" dt="2024-04-21T08:22:40.516" v="69" actId="1076"/>
          <ac:spMkLst>
            <pc:docMk/>
            <pc:sldMk cId="3051933271" sldId="285"/>
            <ac:spMk id="2022" creationId="{5A3B29CF-9EFC-9886-4E38-DA5ECE6B4CC6}"/>
          </ac:spMkLst>
        </pc:spChg>
        <pc:spChg chg="mod ord">
          <ac:chgData name="King, Curtis S CIV USARMY CAC (USA)" userId="decda33b-d0c3-4b21-a771-747c8e4eba57" providerId="ADAL" clId="{3105842F-F4C7-4C35-BE0A-F3D86C1AA139}" dt="2024-04-21T08:22:52.477" v="70" actId="166"/>
          <ac:spMkLst>
            <pc:docMk/>
            <pc:sldMk cId="3051933271" sldId="285"/>
            <ac:spMk id="2023" creationId="{3689C16D-E9ED-F5D9-A61B-B298F3AFD525}"/>
          </ac:spMkLst>
        </pc:spChg>
        <pc:spChg chg="mod ord">
          <ac:chgData name="King, Curtis S CIV USARMY CAC (USA)" userId="decda33b-d0c3-4b21-a771-747c8e4eba57" providerId="ADAL" clId="{3105842F-F4C7-4C35-BE0A-F3D86C1AA139}" dt="2024-04-21T08:22:52.477" v="70" actId="166"/>
          <ac:spMkLst>
            <pc:docMk/>
            <pc:sldMk cId="3051933271" sldId="285"/>
            <ac:spMk id="2024" creationId="{0D602642-FB08-94C1-BEEA-13255E9539D6}"/>
          </ac:spMkLst>
        </pc:spChg>
        <pc:spChg chg="mod">
          <ac:chgData name="King, Curtis S CIV USARMY CAC (USA)" userId="decda33b-d0c3-4b21-a771-747c8e4eba57" providerId="ADAL" clId="{3105842F-F4C7-4C35-BE0A-F3D86C1AA139}" dt="2024-04-21T08:24:00.699" v="77" actId="255"/>
          <ac:spMkLst>
            <pc:docMk/>
            <pc:sldMk cId="3051933271" sldId="285"/>
            <ac:spMk id="2025" creationId="{E3FBA425-E90D-A086-F07D-497E87D44C2C}"/>
          </ac:spMkLst>
        </pc:spChg>
        <pc:spChg chg="mod">
          <ac:chgData name="King, Curtis S CIV USARMY CAC (USA)" userId="decda33b-d0c3-4b21-a771-747c8e4eba57" providerId="ADAL" clId="{3105842F-F4C7-4C35-BE0A-F3D86C1AA139}" dt="2024-04-21T08:23:32.834" v="75" actId="1076"/>
          <ac:spMkLst>
            <pc:docMk/>
            <pc:sldMk cId="3051933271" sldId="285"/>
            <ac:spMk id="2029" creationId="{2DB4D45A-01E5-055D-BDA7-B771CD6F87A5}"/>
          </ac:spMkLst>
        </pc:spChg>
        <pc:spChg chg="mod">
          <ac:chgData name="King, Curtis S CIV USARMY CAC (USA)" userId="decda33b-d0c3-4b21-a771-747c8e4eba57" providerId="ADAL" clId="{3105842F-F4C7-4C35-BE0A-F3D86C1AA139}" dt="2024-04-21T08:24:40.566" v="82" actId="14100"/>
          <ac:spMkLst>
            <pc:docMk/>
            <pc:sldMk cId="3051933271" sldId="285"/>
            <ac:spMk id="2037" creationId="{12A6D805-C8C2-A48E-ADF6-D40BC639AE38}"/>
          </ac:spMkLst>
        </pc:spChg>
        <pc:spChg chg="mod">
          <ac:chgData name="King, Curtis S CIV USARMY CAC (USA)" userId="decda33b-d0c3-4b21-a771-747c8e4eba57" providerId="ADAL" clId="{3105842F-F4C7-4C35-BE0A-F3D86C1AA139}" dt="2024-04-21T08:21:48.661" v="63" actId="14100"/>
          <ac:spMkLst>
            <pc:docMk/>
            <pc:sldMk cId="3051933271" sldId="285"/>
            <ac:spMk id="2038" creationId="{FBF12514-47B8-5A07-4A80-D9A5C1A89E19}"/>
          </ac:spMkLst>
        </pc:spChg>
        <pc:spChg chg="mod">
          <ac:chgData name="King, Curtis S CIV USARMY CAC (USA)" userId="decda33b-d0c3-4b21-a771-747c8e4eba57" providerId="ADAL" clId="{3105842F-F4C7-4C35-BE0A-F3D86C1AA139}" dt="2024-04-21T08:21:07.540" v="54" actId="1076"/>
          <ac:spMkLst>
            <pc:docMk/>
            <pc:sldMk cId="3051933271" sldId="285"/>
            <ac:spMk id="2039" creationId="{DF2F51BA-81EC-5766-3DA7-158826131C6F}"/>
          </ac:spMkLst>
        </pc:spChg>
        <pc:spChg chg="mod">
          <ac:chgData name="King, Curtis S CIV USARMY CAC (USA)" userId="decda33b-d0c3-4b21-a771-747c8e4eba57" providerId="ADAL" clId="{3105842F-F4C7-4C35-BE0A-F3D86C1AA139}" dt="2024-04-21T08:21:15.760" v="56" actId="14100"/>
          <ac:spMkLst>
            <pc:docMk/>
            <pc:sldMk cId="3051933271" sldId="285"/>
            <ac:spMk id="2040" creationId="{79792894-B994-1813-79C3-A76E22A32095}"/>
          </ac:spMkLst>
        </pc:spChg>
        <pc:spChg chg="mod">
          <ac:chgData name="King, Curtis S CIV USARMY CAC (USA)" userId="decda33b-d0c3-4b21-a771-747c8e4eba57" providerId="ADAL" clId="{3105842F-F4C7-4C35-BE0A-F3D86C1AA139}" dt="2024-04-21T08:20:56.986" v="52" actId="948"/>
          <ac:spMkLst>
            <pc:docMk/>
            <pc:sldMk cId="3051933271" sldId="285"/>
            <ac:spMk id="2041" creationId="{847B615D-D8FD-6826-EDCE-6D9FADA8CDD4}"/>
          </ac:spMkLst>
        </pc:spChg>
        <pc:spChg chg="mod">
          <ac:chgData name="King, Curtis S CIV USARMY CAC (USA)" userId="decda33b-d0c3-4b21-a771-747c8e4eba57" providerId="ADAL" clId="{3105842F-F4C7-4C35-BE0A-F3D86C1AA139}" dt="2024-04-21T08:22:18.096" v="64" actId="255"/>
          <ac:spMkLst>
            <pc:docMk/>
            <pc:sldMk cId="3051933271" sldId="285"/>
            <ac:spMk id="2042" creationId="{346B7918-38BF-16CE-71F7-3E601D354416}"/>
          </ac:spMkLst>
        </pc:spChg>
        <pc:spChg chg="mod">
          <ac:chgData name="King, Curtis S CIV USARMY CAC (USA)" userId="decda33b-d0c3-4b21-a771-747c8e4eba57" providerId="ADAL" clId="{3105842F-F4C7-4C35-BE0A-F3D86C1AA139}" dt="2024-04-21T08:24:15.009" v="78" actId="255"/>
          <ac:spMkLst>
            <pc:docMk/>
            <pc:sldMk cId="3051933271" sldId="285"/>
            <ac:spMk id="2044" creationId="{C33E3773-C332-E364-FB18-2BCDCFBCAB8B}"/>
          </ac:spMkLst>
        </pc:spChg>
        <pc:spChg chg="mod">
          <ac:chgData name="King, Curtis S CIV USARMY CAC (USA)" userId="decda33b-d0c3-4b21-a771-747c8e4eba57" providerId="ADAL" clId="{3105842F-F4C7-4C35-BE0A-F3D86C1AA139}" dt="2024-04-21T08:20:06.019" v="47" actId="255"/>
          <ac:spMkLst>
            <pc:docMk/>
            <pc:sldMk cId="3051933271" sldId="285"/>
            <ac:spMk id="2046" creationId="{672DECD4-6820-4DFD-63E0-7CEBC220EE74}"/>
          </ac:spMkLst>
        </pc:spChg>
        <pc:picChg chg="mod">
          <ac:chgData name="King, Curtis S CIV USARMY CAC (USA)" userId="decda33b-d0c3-4b21-a771-747c8e4eba57" providerId="ADAL" clId="{3105842F-F4C7-4C35-BE0A-F3D86C1AA139}" dt="2024-04-21T08:22:33.583" v="68" actId="1076"/>
          <ac:picMkLst>
            <pc:docMk/>
            <pc:sldMk cId="3051933271" sldId="285"/>
            <ac:picMk id="3" creationId="{99C878BF-D23B-CDE4-CE25-0A89E7542C65}"/>
          </ac:picMkLst>
        </pc:picChg>
      </pc:sldChg>
      <pc:sldChg chg="modSp mod">
        <pc:chgData name="King, Curtis S CIV USARMY CAC (USA)" userId="decda33b-d0c3-4b21-a771-747c8e4eba57" providerId="ADAL" clId="{3105842F-F4C7-4C35-BE0A-F3D86C1AA139}" dt="2024-05-23T17:25:02.223" v="646" actId="1582"/>
        <pc:sldMkLst>
          <pc:docMk/>
          <pc:sldMk cId="532764649" sldId="288"/>
        </pc:sldMkLst>
        <pc:spChg chg="mod">
          <ac:chgData name="King, Curtis S CIV USARMY CAC (USA)" userId="decda33b-d0c3-4b21-a771-747c8e4eba57" providerId="ADAL" clId="{3105842F-F4C7-4C35-BE0A-F3D86C1AA139}" dt="2024-05-23T17:25:02.223" v="646" actId="1582"/>
          <ac:spMkLst>
            <pc:docMk/>
            <pc:sldMk cId="532764649" sldId="288"/>
            <ac:spMk id="3" creationId="{A1EEE814-36C2-3AA9-4478-595D8E08467C}"/>
          </ac:spMkLst>
        </pc:spChg>
      </pc:sldChg>
      <pc:sldChg chg="modSp mod">
        <pc:chgData name="King, Curtis S CIV USARMY CAC (USA)" userId="decda33b-d0c3-4b21-a771-747c8e4eba57" providerId="ADAL" clId="{3105842F-F4C7-4C35-BE0A-F3D86C1AA139}" dt="2024-04-21T08:31:07.604" v="122" actId="255"/>
        <pc:sldMkLst>
          <pc:docMk/>
          <pc:sldMk cId="379839665" sldId="292"/>
        </pc:sldMkLst>
        <pc:spChg chg="mod">
          <ac:chgData name="King, Curtis S CIV USARMY CAC (USA)" userId="decda33b-d0c3-4b21-a771-747c8e4eba57" providerId="ADAL" clId="{3105842F-F4C7-4C35-BE0A-F3D86C1AA139}" dt="2024-04-21T08:28:58.491" v="106" actId="255"/>
          <ac:spMkLst>
            <pc:docMk/>
            <pc:sldMk cId="379839665" sldId="292"/>
            <ac:spMk id="4" creationId="{81E3C48E-9011-E4F8-053B-B1C529DE59BF}"/>
          </ac:spMkLst>
        </pc:spChg>
        <pc:spChg chg="mod">
          <ac:chgData name="King, Curtis S CIV USARMY CAC (USA)" userId="decda33b-d0c3-4b21-a771-747c8e4eba57" providerId="ADAL" clId="{3105842F-F4C7-4C35-BE0A-F3D86C1AA139}" dt="2024-04-21T08:26:49.802" v="92" actId="14100"/>
          <ac:spMkLst>
            <pc:docMk/>
            <pc:sldMk cId="379839665" sldId="292"/>
            <ac:spMk id="5" creationId="{CF988CBB-A9A1-47DA-D428-81A760F6CA1A}"/>
          </ac:spMkLst>
        </pc:spChg>
        <pc:spChg chg="mod">
          <ac:chgData name="King, Curtis S CIV USARMY CAC (USA)" userId="decda33b-d0c3-4b21-a771-747c8e4eba57" providerId="ADAL" clId="{3105842F-F4C7-4C35-BE0A-F3D86C1AA139}" dt="2024-04-21T08:28:36.671" v="103" actId="255"/>
          <ac:spMkLst>
            <pc:docMk/>
            <pc:sldMk cId="379839665" sldId="292"/>
            <ac:spMk id="10" creationId="{CEAFE79C-1A4A-BB9A-81B9-5CBAD4A49A1F}"/>
          </ac:spMkLst>
        </pc:spChg>
        <pc:spChg chg="mod">
          <ac:chgData name="King, Curtis S CIV USARMY CAC (USA)" userId="decda33b-d0c3-4b21-a771-747c8e4eba57" providerId="ADAL" clId="{3105842F-F4C7-4C35-BE0A-F3D86C1AA139}" dt="2024-04-21T08:30:29.343" v="117" actId="1076"/>
          <ac:spMkLst>
            <pc:docMk/>
            <pc:sldMk cId="379839665" sldId="292"/>
            <ac:spMk id="11" creationId="{B5924320-D5BF-E5C4-44ED-00E295A1A4C6}"/>
          </ac:spMkLst>
        </pc:spChg>
        <pc:spChg chg="mod">
          <ac:chgData name="King, Curtis S CIV USARMY CAC (USA)" userId="decda33b-d0c3-4b21-a771-747c8e4eba57" providerId="ADAL" clId="{3105842F-F4C7-4C35-BE0A-F3D86C1AA139}" dt="2024-04-21T08:29:09.724" v="108" actId="14100"/>
          <ac:spMkLst>
            <pc:docMk/>
            <pc:sldMk cId="379839665" sldId="292"/>
            <ac:spMk id="12" creationId="{83CEA0B8-BFCE-F934-1646-488FACE0F224}"/>
          </ac:spMkLst>
        </pc:spChg>
        <pc:spChg chg="mod">
          <ac:chgData name="King, Curtis S CIV USARMY CAC (USA)" userId="decda33b-d0c3-4b21-a771-747c8e4eba57" providerId="ADAL" clId="{3105842F-F4C7-4C35-BE0A-F3D86C1AA139}" dt="2024-04-21T08:30:47.464" v="120" actId="1076"/>
          <ac:spMkLst>
            <pc:docMk/>
            <pc:sldMk cId="379839665" sldId="292"/>
            <ac:spMk id="13" creationId="{E57651B6-7E82-AF74-6552-4C2960A48FEE}"/>
          </ac:spMkLst>
        </pc:spChg>
        <pc:spChg chg="mod">
          <ac:chgData name="King, Curtis S CIV USARMY CAC (USA)" userId="decda33b-d0c3-4b21-a771-747c8e4eba57" providerId="ADAL" clId="{3105842F-F4C7-4C35-BE0A-F3D86C1AA139}" dt="2024-04-21T08:29:05.733" v="107" actId="14100"/>
          <ac:spMkLst>
            <pc:docMk/>
            <pc:sldMk cId="379839665" sldId="292"/>
            <ac:spMk id="14" creationId="{A2AEC70E-7AC7-5E64-779A-B633766F9BB7}"/>
          </ac:spMkLst>
        </pc:spChg>
        <pc:spChg chg="mod">
          <ac:chgData name="King, Curtis S CIV USARMY CAC (USA)" userId="decda33b-d0c3-4b21-a771-747c8e4eba57" providerId="ADAL" clId="{3105842F-F4C7-4C35-BE0A-F3D86C1AA139}" dt="2024-04-21T08:28:01.776" v="99" actId="1076"/>
          <ac:spMkLst>
            <pc:docMk/>
            <pc:sldMk cId="379839665" sldId="292"/>
            <ac:spMk id="15" creationId="{4AA7C49B-7FE8-6396-D0F1-7996B76ED3FA}"/>
          </ac:spMkLst>
        </pc:spChg>
        <pc:spChg chg="mod">
          <ac:chgData name="King, Curtis S CIV USARMY CAC (USA)" userId="decda33b-d0c3-4b21-a771-747c8e4eba57" providerId="ADAL" clId="{3105842F-F4C7-4C35-BE0A-F3D86C1AA139}" dt="2024-04-21T08:27:27.428" v="96" actId="255"/>
          <ac:spMkLst>
            <pc:docMk/>
            <pc:sldMk cId="379839665" sldId="292"/>
            <ac:spMk id="16" creationId="{00BECB2B-5220-DAF8-217F-F593D67E2E47}"/>
          </ac:spMkLst>
        </pc:spChg>
        <pc:spChg chg="mod">
          <ac:chgData name="King, Curtis S CIV USARMY CAC (USA)" userId="decda33b-d0c3-4b21-a771-747c8e4eba57" providerId="ADAL" clId="{3105842F-F4C7-4C35-BE0A-F3D86C1AA139}" dt="2024-04-21T08:28:28.286" v="102" actId="1076"/>
          <ac:spMkLst>
            <pc:docMk/>
            <pc:sldMk cId="379839665" sldId="292"/>
            <ac:spMk id="17" creationId="{C627E394-6B1B-B504-8E90-3B3F38E3361E}"/>
          </ac:spMkLst>
        </pc:spChg>
        <pc:spChg chg="mod">
          <ac:chgData name="King, Curtis S CIV USARMY CAC (USA)" userId="decda33b-d0c3-4b21-a771-747c8e4eba57" providerId="ADAL" clId="{3105842F-F4C7-4C35-BE0A-F3D86C1AA139}" dt="2024-04-21T08:28:45.816" v="105" actId="14100"/>
          <ac:spMkLst>
            <pc:docMk/>
            <pc:sldMk cId="379839665" sldId="292"/>
            <ac:spMk id="18" creationId="{26814BFA-D70D-366A-5B96-6CF93E9A6566}"/>
          </ac:spMkLst>
        </pc:spChg>
        <pc:spChg chg="mod">
          <ac:chgData name="King, Curtis S CIV USARMY CAC (USA)" userId="decda33b-d0c3-4b21-a771-747c8e4eba57" providerId="ADAL" clId="{3105842F-F4C7-4C35-BE0A-F3D86C1AA139}" dt="2024-04-21T08:28:28.286" v="102" actId="1076"/>
          <ac:spMkLst>
            <pc:docMk/>
            <pc:sldMk cId="379839665" sldId="292"/>
            <ac:spMk id="21" creationId="{71EFEE61-3ABA-7F04-DEE0-231616D1DBD0}"/>
          </ac:spMkLst>
        </pc:spChg>
        <pc:spChg chg="mod">
          <ac:chgData name="King, Curtis S CIV USARMY CAC (USA)" userId="decda33b-d0c3-4b21-a771-747c8e4eba57" providerId="ADAL" clId="{3105842F-F4C7-4C35-BE0A-F3D86C1AA139}" dt="2024-04-21T08:26:24.251" v="88" actId="255"/>
          <ac:spMkLst>
            <pc:docMk/>
            <pc:sldMk cId="379839665" sldId="292"/>
            <ac:spMk id="22" creationId="{97A597F4-3618-B335-9F51-DEB8AB8243A4}"/>
          </ac:spMkLst>
        </pc:spChg>
        <pc:spChg chg="mod">
          <ac:chgData name="King, Curtis S CIV USARMY CAC (USA)" userId="decda33b-d0c3-4b21-a771-747c8e4eba57" providerId="ADAL" clId="{3105842F-F4C7-4C35-BE0A-F3D86C1AA139}" dt="2024-04-21T08:28:07.258" v="100" actId="1076"/>
          <ac:spMkLst>
            <pc:docMk/>
            <pc:sldMk cId="379839665" sldId="292"/>
            <ac:spMk id="23" creationId="{77C11224-1367-A2C6-6594-40940A33888A}"/>
          </ac:spMkLst>
        </pc:spChg>
        <pc:spChg chg="mod">
          <ac:chgData name="King, Curtis S CIV USARMY CAC (USA)" userId="decda33b-d0c3-4b21-a771-747c8e4eba57" providerId="ADAL" clId="{3105842F-F4C7-4C35-BE0A-F3D86C1AA139}" dt="2024-04-21T08:28:40.144" v="104" actId="1076"/>
          <ac:spMkLst>
            <pc:docMk/>
            <pc:sldMk cId="379839665" sldId="292"/>
            <ac:spMk id="24" creationId="{11E3A99C-4B71-881E-3907-CE301A0BFC99}"/>
          </ac:spMkLst>
        </pc:spChg>
        <pc:spChg chg="mod">
          <ac:chgData name="King, Curtis S CIV USARMY CAC (USA)" userId="decda33b-d0c3-4b21-a771-747c8e4eba57" providerId="ADAL" clId="{3105842F-F4C7-4C35-BE0A-F3D86C1AA139}" dt="2024-04-21T08:26:36.430" v="90" actId="1076"/>
          <ac:spMkLst>
            <pc:docMk/>
            <pc:sldMk cId="379839665" sldId="292"/>
            <ac:spMk id="25" creationId="{35A6BE93-C72F-DC1A-6568-D49278264E5A}"/>
          </ac:spMkLst>
        </pc:spChg>
        <pc:spChg chg="mod">
          <ac:chgData name="King, Curtis S CIV USARMY CAC (USA)" userId="decda33b-d0c3-4b21-a771-747c8e4eba57" providerId="ADAL" clId="{3105842F-F4C7-4C35-BE0A-F3D86C1AA139}" dt="2024-04-21T08:26:13.680" v="87" actId="255"/>
          <ac:spMkLst>
            <pc:docMk/>
            <pc:sldMk cId="379839665" sldId="292"/>
            <ac:spMk id="26" creationId="{BD8E4194-A45D-F01A-4435-9C4CB731B837}"/>
          </ac:spMkLst>
        </pc:spChg>
        <pc:spChg chg="mod">
          <ac:chgData name="King, Curtis S CIV USARMY CAC (USA)" userId="decda33b-d0c3-4b21-a771-747c8e4eba57" providerId="ADAL" clId="{3105842F-F4C7-4C35-BE0A-F3D86C1AA139}" dt="2024-04-21T08:26:13.680" v="87" actId="255"/>
          <ac:spMkLst>
            <pc:docMk/>
            <pc:sldMk cId="379839665" sldId="292"/>
            <ac:spMk id="27" creationId="{62D83E21-08EF-D050-0802-11BCE7347F7C}"/>
          </ac:spMkLst>
        </pc:spChg>
        <pc:spChg chg="mod">
          <ac:chgData name="King, Curtis S CIV USARMY CAC (USA)" userId="decda33b-d0c3-4b21-a771-747c8e4eba57" providerId="ADAL" clId="{3105842F-F4C7-4C35-BE0A-F3D86C1AA139}" dt="2024-04-21T08:26:13.680" v="87" actId="255"/>
          <ac:spMkLst>
            <pc:docMk/>
            <pc:sldMk cId="379839665" sldId="292"/>
            <ac:spMk id="28" creationId="{D9760253-934B-7554-B03A-8C5897CE55AE}"/>
          </ac:spMkLst>
        </pc:spChg>
        <pc:spChg chg="mod">
          <ac:chgData name="King, Curtis S CIV USARMY CAC (USA)" userId="decda33b-d0c3-4b21-a771-747c8e4eba57" providerId="ADAL" clId="{3105842F-F4C7-4C35-BE0A-F3D86C1AA139}" dt="2024-04-21T08:26:13.680" v="87" actId="255"/>
          <ac:spMkLst>
            <pc:docMk/>
            <pc:sldMk cId="379839665" sldId="292"/>
            <ac:spMk id="29" creationId="{FDE2207D-A9DF-50F5-59EC-19EEDCE585A2}"/>
          </ac:spMkLst>
        </pc:spChg>
        <pc:spChg chg="mod">
          <ac:chgData name="King, Curtis S CIV USARMY CAC (USA)" userId="decda33b-d0c3-4b21-a771-747c8e4eba57" providerId="ADAL" clId="{3105842F-F4C7-4C35-BE0A-F3D86C1AA139}" dt="2024-04-21T08:26:13.680" v="87" actId="255"/>
          <ac:spMkLst>
            <pc:docMk/>
            <pc:sldMk cId="379839665" sldId="292"/>
            <ac:spMk id="31" creationId="{278AEB8E-6398-FA65-9AB6-0F12C22B84DE}"/>
          </ac:spMkLst>
        </pc:spChg>
        <pc:spChg chg="mod">
          <ac:chgData name="King, Curtis S CIV USARMY CAC (USA)" userId="decda33b-d0c3-4b21-a771-747c8e4eba57" providerId="ADAL" clId="{3105842F-F4C7-4C35-BE0A-F3D86C1AA139}" dt="2024-04-21T08:28:36.671" v="103" actId="255"/>
          <ac:spMkLst>
            <pc:docMk/>
            <pc:sldMk cId="379839665" sldId="292"/>
            <ac:spMk id="32" creationId="{0AA456B2-CAFB-56E0-4C5E-381DDBAA563D}"/>
          </ac:spMkLst>
        </pc:spChg>
        <pc:spChg chg="mod">
          <ac:chgData name="King, Curtis S CIV USARMY CAC (USA)" userId="decda33b-d0c3-4b21-a771-747c8e4eba57" providerId="ADAL" clId="{3105842F-F4C7-4C35-BE0A-F3D86C1AA139}" dt="2024-04-21T08:25:46.926" v="85" actId="255"/>
          <ac:spMkLst>
            <pc:docMk/>
            <pc:sldMk cId="379839665" sldId="292"/>
            <ac:spMk id="33" creationId="{6BAFEB86-122B-96E3-8208-A9EE110DCDA0}"/>
          </ac:spMkLst>
        </pc:spChg>
        <pc:spChg chg="mod">
          <ac:chgData name="King, Curtis S CIV USARMY CAC (USA)" userId="decda33b-d0c3-4b21-a771-747c8e4eba57" providerId="ADAL" clId="{3105842F-F4C7-4C35-BE0A-F3D86C1AA139}" dt="2024-04-21T08:25:46.926" v="85" actId="255"/>
          <ac:spMkLst>
            <pc:docMk/>
            <pc:sldMk cId="379839665" sldId="292"/>
            <ac:spMk id="34" creationId="{F120F18C-8A69-6AFE-FA7D-89241A088BFA}"/>
          </ac:spMkLst>
        </pc:spChg>
        <pc:spChg chg="mod">
          <ac:chgData name="King, Curtis S CIV USARMY CAC (USA)" userId="decda33b-d0c3-4b21-a771-747c8e4eba57" providerId="ADAL" clId="{3105842F-F4C7-4C35-BE0A-F3D86C1AA139}" dt="2024-04-21T08:25:46.926" v="85" actId="255"/>
          <ac:spMkLst>
            <pc:docMk/>
            <pc:sldMk cId="379839665" sldId="292"/>
            <ac:spMk id="35" creationId="{297F6BAB-0B59-9DDA-36BB-129AE9C2621A}"/>
          </ac:spMkLst>
        </pc:spChg>
        <pc:spChg chg="mod">
          <ac:chgData name="King, Curtis S CIV USARMY CAC (USA)" userId="decda33b-d0c3-4b21-a771-747c8e4eba57" providerId="ADAL" clId="{3105842F-F4C7-4C35-BE0A-F3D86C1AA139}" dt="2024-04-21T08:25:46.926" v="85" actId="255"/>
          <ac:spMkLst>
            <pc:docMk/>
            <pc:sldMk cId="379839665" sldId="292"/>
            <ac:spMk id="36" creationId="{6A24DAE0-E4F9-0614-04A1-4D8142263F47}"/>
          </ac:spMkLst>
        </pc:spChg>
        <pc:spChg chg="mod">
          <ac:chgData name="King, Curtis S CIV USARMY CAC (USA)" userId="decda33b-d0c3-4b21-a771-747c8e4eba57" providerId="ADAL" clId="{3105842F-F4C7-4C35-BE0A-F3D86C1AA139}" dt="2024-04-21T08:27:27.428" v="96" actId="255"/>
          <ac:spMkLst>
            <pc:docMk/>
            <pc:sldMk cId="379839665" sldId="292"/>
            <ac:spMk id="37" creationId="{0D84F056-D9AC-C1C1-BA44-711447DC8266}"/>
          </ac:spMkLst>
        </pc:spChg>
        <pc:spChg chg="mod">
          <ac:chgData name="King, Curtis S CIV USARMY CAC (USA)" userId="decda33b-d0c3-4b21-a771-747c8e4eba57" providerId="ADAL" clId="{3105842F-F4C7-4C35-BE0A-F3D86C1AA139}" dt="2024-04-21T08:29:59.636" v="113" actId="1038"/>
          <ac:spMkLst>
            <pc:docMk/>
            <pc:sldMk cId="379839665" sldId="292"/>
            <ac:spMk id="84" creationId="{728646E4-9703-6C6F-934E-FE3B2832BA84}"/>
          </ac:spMkLst>
        </pc:spChg>
        <pc:spChg chg="mod">
          <ac:chgData name="King, Curtis S CIV USARMY CAC (USA)" userId="decda33b-d0c3-4b21-a771-747c8e4eba57" providerId="ADAL" clId="{3105842F-F4C7-4C35-BE0A-F3D86C1AA139}" dt="2024-04-21T08:30:06.157" v="114" actId="255"/>
          <ac:spMkLst>
            <pc:docMk/>
            <pc:sldMk cId="379839665" sldId="292"/>
            <ac:spMk id="93" creationId="{4D441149-52B5-3066-60A4-F27DA0EB4591}"/>
          </ac:spMkLst>
        </pc:spChg>
        <pc:spChg chg="mod">
          <ac:chgData name="King, Curtis S CIV USARMY CAC (USA)" userId="decda33b-d0c3-4b21-a771-747c8e4eba57" providerId="ADAL" clId="{3105842F-F4C7-4C35-BE0A-F3D86C1AA139}" dt="2024-04-21T08:27:14" v="95" actId="14100"/>
          <ac:spMkLst>
            <pc:docMk/>
            <pc:sldMk cId="379839665" sldId="292"/>
            <ac:spMk id="95" creationId="{A5BA471A-FE71-7D86-20A9-9F09A5024B9C}"/>
          </ac:spMkLst>
        </pc:spChg>
        <pc:spChg chg="mod">
          <ac:chgData name="King, Curtis S CIV USARMY CAC (USA)" userId="decda33b-d0c3-4b21-a771-747c8e4eba57" providerId="ADAL" clId="{3105842F-F4C7-4C35-BE0A-F3D86C1AA139}" dt="2024-04-21T08:26:59.734" v="93" actId="255"/>
          <ac:spMkLst>
            <pc:docMk/>
            <pc:sldMk cId="379839665" sldId="292"/>
            <ac:spMk id="132" creationId="{8A84CF28-B7ED-242E-20C1-2C87F0B1BE51}"/>
          </ac:spMkLst>
        </pc:spChg>
        <pc:spChg chg="mod">
          <ac:chgData name="King, Curtis S CIV USARMY CAC (USA)" userId="decda33b-d0c3-4b21-a771-747c8e4eba57" providerId="ADAL" clId="{3105842F-F4C7-4C35-BE0A-F3D86C1AA139}" dt="2024-04-21T08:27:06.615" v="94" actId="255"/>
          <ac:spMkLst>
            <pc:docMk/>
            <pc:sldMk cId="379839665" sldId="292"/>
            <ac:spMk id="133" creationId="{3DAE42EE-A5A6-752D-AADF-7680B8BE144A}"/>
          </ac:spMkLst>
        </pc:spChg>
        <pc:spChg chg="mod">
          <ac:chgData name="King, Curtis S CIV USARMY CAC (USA)" userId="decda33b-d0c3-4b21-a771-747c8e4eba57" providerId="ADAL" clId="{3105842F-F4C7-4C35-BE0A-F3D86C1AA139}" dt="2024-04-21T08:27:06.615" v="94" actId="255"/>
          <ac:spMkLst>
            <pc:docMk/>
            <pc:sldMk cId="379839665" sldId="292"/>
            <ac:spMk id="134" creationId="{71380156-12A4-498A-D62B-8CA551A955F2}"/>
          </ac:spMkLst>
        </pc:spChg>
        <pc:spChg chg="mod">
          <ac:chgData name="King, Curtis S CIV USARMY CAC (USA)" userId="decda33b-d0c3-4b21-a771-747c8e4eba57" providerId="ADAL" clId="{3105842F-F4C7-4C35-BE0A-F3D86C1AA139}" dt="2024-04-21T08:30:22.282" v="116" actId="255"/>
          <ac:spMkLst>
            <pc:docMk/>
            <pc:sldMk cId="379839665" sldId="292"/>
            <ac:spMk id="143" creationId="{925849C7-3104-BFBB-4893-3EFD4501B52D}"/>
          </ac:spMkLst>
        </pc:spChg>
        <pc:spChg chg="mod">
          <ac:chgData name="King, Curtis S CIV USARMY CAC (USA)" userId="decda33b-d0c3-4b21-a771-747c8e4eba57" providerId="ADAL" clId="{3105842F-F4C7-4C35-BE0A-F3D86C1AA139}" dt="2024-04-21T08:30:35.534" v="118" actId="255"/>
          <ac:spMkLst>
            <pc:docMk/>
            <pc:sldMk cId="379839665" sldId="292"/>
            <ac:spMk id="152" creationId="{8E504C9D-10BD-3B9A-F564-AB97C0AFA94A}"/>
          </ac:spMkLst>
        </pc:spChg>
        <pc:spChg chg="mod">
          <ac:chgData name="King, Curtis S CIV USARMY CAC (USA)" userId="decda33b-d0c3-4b21-a771-747c8e4eba57" providerId="ADAL" clId="{3105842F-F4C7-4C35-BE0A-F3D86C1AA139}" dt="2024-04-21T08:30:14.999" v="115" actId="255"/>
          <ac:spMkLst>
            <pc:docMk/>
            <pc:sldMk cId="379839665" sldId="292"/>
            <ac:spMk id="158" creationId="{0968BEB6-7DA4-33DA-A304-234D3865DD92}"/>
          </ac:spMkLst>
        </pc:spChg>
        <pc:spChg chg="mod">
          <ac:chgData name="King, Curtis S CIV USARMY CAC (USA)" userId="decda33b-d0c3-4b21-a771-747c8e4eba57" providerId="ADAL" clId="{3105842F-F4C7-4C35-BE0A-F3D86C1AA139}" dt="2024-04-21T08:30:59.906" v="121" actId="255"/>
          <ac:spMkLst>
            <pc:docMk/>
            <pc:sldMk cId="379839665" sldId="292"/>
            <ac:spMk id="167" creationId="{88B0BD2E-5C37-CA6A-CCC7-FD4D3C7F9A5C}"/>
          </ac:spMkLst>
        </pc:spChg>
        <pc:spChg chg="mod">
          <ac:chgData name="King, Curtis S CIV USARMY CAC (USA)" userId="decda33b-d0c3-4b21-a771-747c8e4eba57" providerId="ADAL" clId="{3105842F-F4C7-4C35-BE0A-F3D86C1AA139}" dt="2024-04-21T08:31:07.604" v="122" actId="255"/>
          <ac:spMkLst>
            <pc:docMk/>
            <pc:sldMk cId="379839665" sldId="292"/>
            <ac:spMk id="176" creationId="{9806165F-35BB-1A45-5C8C-33AF6A162A9F}"/>
          </ac:spMkLst>
        </pc:spChg>
        <pc:picChg chg="mod">
          <ac:chgData name="King, Curtis S CIV USARMY CAC (USA)" userId="decda33b-d0c3-4b21-a771-747c8e4eba57" providerId="ADAL" clId="{3105842F-F4C7-4C35-BE0A-F3D86C1AA139}" dt="2024-04-21T08:29:26.065" v="110" actId="1076"/>
          <ac:picMkLst>
            <pc:docMk/>
            <pc:sldMk cId="379839665" sldId="292"/>
            <ac:picMk id="3" creationId="{54721526-08AB-D326-2440-9A498AC2032E}"/>
          </ac:picMkLst>
        </pc:picChg>
      </pc:sldChg>
      <pc:sldChg chg="modSp mod">
        <pc:chgData name="King, Curtis S CIV USARMY CAC (USA)" userId="decda33b-d0c3-4b21-a771-747c8e4eba57" providerId="ADAL" clId="{3105842F-F4C7-4C35-BE0A-F3D86C1AA139}" dt="2024-04-21T08:43:00.874" v="153" actId="1035"/>
        <pc:sldMkLst>
          <pc:docMk/>
          <pc:sldMk cId="2346929959" sldId="293"/>
        </pc:sldMkLst>
        <pc:spChg chg="mod">
          <ac:chgData name="King, Curtis S CIV USARMY CAC (USA)" userId="decda33b-d0c3-4b21-a771-747c8e4eba57" providerId="ADAL" clId="{3105842F-F4C7-4C35-BE0A-F3D86C1AA139}" dt="2024-04-21T08:41:44.869" v="127" actId="255"/>
          <ac:spMkLst>
            <pc:docMk/>
            <pc:sldMk cId="2346929959" sldId="293"/>
            <ac:spMk id="45" creationId="{83446112-C3A4-FD75-6CBB-6751C6EE0B66}"/>
          </ac:spMkLst>
        </pc:spChg>
        <pc:spChg chg="mod">
          <ac:chgData name="King, Curtis S CIV USARMY CAC (USA)" userId="decda33b-d0c3-4b21-a771-747c8e4eba57" providerId="ADAL" clId="{3105842F-F4C7-4C35-BE0A-F3D86C1AA139}" dt="2024-04-21T08:41:18.315" v="123" actId="255"/>
          <ac:spMkLst>
            <pc:docMk/>
            <pc:sldMk cId="2346929959" sldId="293"/>
            <ac:spMk id="46" creationId="{EA5E7900-9556-6E53-8DDC-0441D5444B07}"/>
          </ac:spMkLst>
        </pc:spChg>
        <pc:spChg chg="mod">
          <ac:chgData name="King, Curtis S CIV USARMY CAC (USA)" userId="decda33b-d0c3-4b21-a771-747c8e4eba57" providerId="ADAL" clId="{3105842F-F4C7-4C35-BE0A-F3D86C1AA139}" dt="2024-04-21T08:42:16.674" v="140" actId="208"/>
          <ac:spMkLst>
            <pc:docMk/>
            <pc:sldMk cId="2346929959" sldId="293"/>
            <ac:spMk id="48" creationId="{5C63BA0B-FD64-B941-087B-6FBA99307E10}"/>
          </ac:spMkLst>
        </pc:spChg>
        <pc:spChg chg="mod">
          <ac:chgData name="King, Curtis S CIV USARMY CAC (USA)" userId="decda33b-d0c3-4b21-a771-747c8e4eba57" providerId="ADAL" clId="{3105842F-F4C7-4C35-BE0A-F3D86C1AA139}" dt="2024-04-21T08:18:43.210" v="43" actId="20577"/>
          <ac:spMkLst>
            <pc:docMk/>
            <pc:sldMk cId="2346929959" sldId="293"/>
            <ac:spMk id="51" creationId="{AA5E4706-84D6-727C-211B-2FC9BB6853FC}"/>
          </ac:spMkLst>
        </pc:spChg>
        <pc:grpChg chg="mod">
          <ac:chgData name="King, Curtis S CIV USARMY CAC (USA)" userId="decda33b-d0c3-4b21-a771-747c8e4eba57" providerId="ADAL" clId="{3105842F-F4C7-4C35-BE0A-F3D86C1AA139}" dt="2024-04-21T08:43:00.874" v="153" actId="1035"/>
          <ac:grpSpMkLst>
            <pc:docMk/>
            <pc:sldMk cId="2346929959" sldId="293"/>
            <ac:grpSpMk id="49" creationId="{4DAEDD57-64E6-4BDB-147C-8082F08183AB}"/>
          </ac:grpSpMkLst>
        </pc:grpChg>
        <pc:grpChg chg="mod">
          <ac:chgData name="King, Curtis S CIV USARMY CAC (USA)" userId="decda33b-d0c3-4b21-a771-747c8e4eba57" providerId="ADAL" clId="{3105842F-F4C7-4C35-BE0A-F3D86C1AA139}" dt="2024-04-21T08:42:05.043" v="136" actId="1036"/>
          <ac:grpSpMkLst>
            <pc:docMk/>
            <pc:sldMk cId="2346929959" sldId="293"/>
            <ac:grpSpMk id="52" creationId="{512CDC61-7335-321E-1863-8E0F644894BF}"/>
          </ac:grpSpMkLst>
        </pc:grpChg>
        <pc:picChg chg="mod modCrop">
          <ac:chgData name="King, Curtis S CIV USARMY CAC (USA)" userId="decda33b-d0c3-4b21-a771-747c8e4eba57" providerId="ADAL" clId="{3105842F-F4C7-4C35-BE0A-F3D86C1AA139}" dt="2024-04-21T08:42:50.752" v="142" actId="732"/>
          <ac:picMkLst>
            <pc:docMk/>
            <pc:sldMk cId="2346929959" sldId="293"/>
            <ac:picMk id="47" creationId="{0FE9EB0F-0DE8-F046-E07D-341757EED320}"/>
          </ac:picMkLst>
        </pc:picChg>
      </pc:sldChg>
      <pc:sldChg chg="modSp mod">
        <pc:chgData name="King, Curtis S CIV USARMY CAC (USA)" userId="decda33b-d0c3-4b21-a771-747c8e4eba57" providerId="ADAL" clId="{3105842F-F4C7-4C35-BE0A-F3D86C1AA139}" dt="2024-04-21T08:43:29.899" v="155" actId="255"/>
        <pc:sldMkLst>
          <pc:docMk/>
          <pc:sldMk cId="3970644548" sldId="294"/>
        </pc:sldMkLst>
        <pc:spChg chg="mod">
          <ac:chgData name="King, Curtis S CIV USARMY CAC (USA)" userId="decda33b-d0c3-4b21-a771-747c8e4eba57" providerId="ADAL" clId="{3105842F-F4C7-4C35-BE0A-F3D86C1AA139}" dt="2024-04-21T08:43:22.073" v="154" actId="255"/>
          <ac:spMkLst>
            <pc:docMk/>
            <pc:sldMk cId="3970644548" sldId="294"/>
            <ac:spMk id="13" creationId="{35BB1D20-DCDD-0051-5EBC-B7B4C829273D}"/>
          </ac:spMkLst>
        </pc:spChg>
        <pc:spChg chg="mod">
          <ac:chgData name="King, Curtis S CIV USARMY CAC (USA)" userId="decda33b-d0c3-4b21-a771-747c8e4eba57" providerId="ADAL" clId="{3105842F-F4C7-4C35-BE0A-F3D86C1AA139}" dt="2024-04-21T08:43:29.899" v="155" actId="255"/>
          <ac:spMkLst>
            <pc:docMk/>
            <pc:sldMk cId="3970644548" sldId="294"/>
            <ac:spMk id="15" creationId="{18ECFD95-14D9-4FE3-1373-174811388B09}"/>
          </ac:spMkLst>
        </pc:spChg>
      </pc:sldChg>
      <pc:sldChg chg="modSp mod">
        <pc:chgData name="King, Curtis S CIV USARMY CAC (USA)" userId="decda33b-d0c3-4b21-a771-747c8e4eba57" providerId="ADAL" clId="{3105842F-F4C7-4C35-BE0A-F3D86C1AA139}" dt="2024-04-21T08:48:43.924" v="278" actId="113"/>
        <pc:sldMkLst>
          <pc:docMk/>
          <pc:sldMk cId="496386322" sldId="295"/>
        </pc:sldMkLst>
        <pc:spChg chg="mod">
          <ac:chgData name="King, Curtis S CIV USARMY CAC (USA)" userId="decda33b-d0c3-4b21-a771-747c8e4eba57" providerId="ADAL" clId="{3105842F-F4C7-4C35-BE0A-F3D86C1AA139}" dt="2024-04-21T08:48:43.924" v="278" actId="113"/>
          <ac:spMkLst>
            <pc:docMk/>
            <pc:sldMk cId="496386322" sldId="295"/>
            <ac:spMk id="17" creationId="{ADE1844F-37AB-AF70-F559-C95A03999109}"/>
          </ac:spMkLst>
        </pc:spChg>
        <pc:spChg chg="mod">
          <ac:chgData name="King, Curtis S CIV USARMY CAC (USA)" userId="decda33b-d0c3-4b21-a771-747c8e4eba57" providerId="ADAL" clId="{3105842F-F4C7-4C35-BE0A-F3D86C1AA139}" dt="2024-04-21T08:48:43.924" v="278" actId="113"/>
          <ac:spMkLst>
            <pc:docMk/>
            <pc:sldMk cId="496386322" sldId="295"/>
            <ac:spMk id="18" creationId="{8F4831FC-47A3-ED93-1031-DE7768902CD0}"/>
          </ac:spMkLst>
        </pc:spChg>
        <pc:spChg chg="mod">
          <ac:chgData name="King, Curtis S CIV USARMY CAC (USA)" userId="decda33b-d0c3-4b21-a771-747c8e4eba57" providerId="ADAL" clId="{3105842F-F4C7-4C35-BE0A-F3D86C1AA139}" dt="2024-04-21T08:48:43.924" v="278" actId="113"/>
          <ac:spMkLst>
            <pc:docMk/>
            <pc:sldMk cId="496386322" sldId="295"/>
            <ac:spMk id="19" creationId="{39C13AA0-00C5-5911-65B7-368903E235C5}"/>
          </ac:spMkLst>
        </pc:spChg>
      </pc:sldChg>
      <pc:sldChg chg="delSp modSp mod">
        <pc:chgData name="King, Curtis S CIV USARMY CAC (USA)" userId="decda33b-d0c3-4b21-a771-747c8e4eba57" providerId="ADAL" clId="{3105842F-F4C7-4C35-BE0A-F3D86C1AA139}" dt="2024-04-21T09:38:14.062" v="347" actId="255"/>
        <pc:sldMkLst>
          <pc:docMk/>
          <pc:sldMk cId="727264035" sldId="299"/>
        </pc:sldMkLst>
        <pc:spChg chg="mod">
          <ac:chgData name="King, Curtis S CIV USARMY CAC (USA)" userId="decda33b-d0c3-4b21-a771-747c8e4eba57" providerId="ADAL" clId="{3105842F-F4C7-4C35-BE0A-F3D86C1AA139}" dt="2024-04-21T09:36:53.799" v="337" actId="255"/>
          <ac:spMkLst>
            <pc:docMk/>
            <pc:sldMk cId="727264035" sldId="299"/>
            <ac:spMk id="2" creationId="{85BB036A-5864-8599-48A2-335C9A724058}"/>
          </ac:spMkLst>
        </pc:spChg>
        <pc:spChg chg="mod">
          <ac:chgData name="King, Curtis S CIV USARMY CAC (USA)" userId="decda33b-d0c3-4b21-a771-747c8e4eba57" providerId="ADAL" clId="{3105842F-F4C7-4C35-BE0A-F3D86C1AA139}" dt="2024-04-21T09:37:28.962" v="340" actId="255"/>
          <ac:spMkLst>
            <pc:docMk/>
            <pc:sldMk cId="727264035" sldId="299"/>
            <ac:spMk id="4" creationId="{829391E4-31B1-66FE-A62B-4468836499BB}"/>
          </ac:spMkLst>
        </pc:spChg>
        <pc:spChg chg="mod">
          <ac:chgData name="King, Curtis S CIV USARMY CAC (USA)" userId="decda33b-d0c3-4b21-a771-747c8e4eba57" providerId="ADAL" clId="{3105842F-F4C7-4C35-BE0A-F3D86C1AA139}" dt="2024-04-21T09:36:33.242" v="334" actId="255"/>
          <ac:spMkLst>
            <pc:docMk/>
            <pc:sldMk cId="727264035" sldId="299"/>
            <ac:spMk id="6" creationId="{6C9A57EA-8280-2AC5-8FD4-BE8194D66999}"/>
          </ac:spMkLst>
        </pc:spChg>
        <pc:spChg chg="mod">
          <ac:chgData name="King, Curtis S CIV USARMY CAC (USA)" userId="decda33b-d0c3-4b21-a771-747c8e4eba57" providerId="ADAL" clId="{3105842F-F4C7-4C35-BE0A-F3D86C1AA139}" dt="2024-04-21T09:36:33.242" v="334" actId="255"/>
          <ac:spMkLst>
            <pc:docMk/>
            <pc:sldMk cId="727264035" sldId="299"/>
            <ac:spMk id="7" creationId="{CF417B52-1DBF-D81B-A50E-D4DE07F75C77}"/>
          </ac:spMkLst>
        </pc:spChg>
        <pc:spChg chg="mod">
          <ac:chgData name="King, Curtis S CIV USARMY CAC (USA)" userId="decda33b-d0c3-4b21-a771-747c8e4eba57" providerId="ADAL" clId="{3105842F-F4C7-4C35-BE0A-F3D86C1AA139}" dt="2024-04-21T09:36:33.242" v="334" actId="255"/>
          <ac:spMkLst>
            <pc:docMk/>
            <pc:sldMk cId="727264035" sldId="299"/>
            <ac:spMk id="10" creationId="{FEC80104-1E19-510E-555C-CE5EC802554D}"/>
          </ac:spMkLst>
        </pc:spChg>
        <pc:spChg chg="del">
          <ac:chgData name="King, Curtis S CIV USARMY CAC (USA)" userId="decda33b-d0c3-4b21-a771-747c8e4eba57" providerId="ADAL" clId="{3105842F-F4C7-4C35-BE0A-F3D86C1AA139}" dt="2024-04-21T09:37:57.205" v="345" actId="478"/>
          <ac:spMkLst>
            <pc:docMk/>
            <pc:sldMk cId="727264035" sldId="299"/>
            <ac:spMk id="13" creationId="{E1ADE635-FD33-5828-FE64-643C2DFAF185}"/>
          </ac:spMkLst>
        </pc:spChg>
        <pc:spChg chg="del mod">
          <ac:chgData name="King, Curtis S CIV USARMY CAC (USA)" userId="decda33b-d0c3-4b21-a771-747c8e4eba57" providerId="ADAL" clId="{3105842F-F4C7-4C35-BE0A-F3D86C1AA139}" dt="2024-04-21T09:37:38.671" v="341" actId="478"/>
          <ac:spMkLst>
            <pc:docMk/>
            <pc:sldMk cId="727264035" sldId="299"/>
            <ac:spMk id="17" creationId="{581B1FD4-E994-B01A-DE21-BF2B145CBD31}"/>
          </ac:spMkLst>
        </pc:spChg>
        <pc:spChg chg="mod">
          <ac:chgData name="King, Curtis S CIV USARMY CAC (USA)" userId="decda33b-d0c3-4b21-a771-747c8e4eba57" providerId="ADAL" clId="{3105842F-F4C7-4C35-BE0A-F3D86C1AA139}" dt="2024-04-21T09:37:44.040" v="342" actId="1076"/>
          <ac:spMkLst>
            <pc:docMk/>
            <pc:sldMk cId="727264035" sldId="299"/>
            <ac:spMk id="18" creationId="{60C60ABE-1C80-0563-67A3-DEB84CADFA91}"/>
          </ac:spMkLst>
        </pc:spChg>
        <pc:spChg chg="mod">
          <ac:chgData name="King, Curtis S CIV USARMY CAC (USA)" userId="decda33b-d0c3-4b21-a771-747c8e4eba57" providerId="ADAL" clId="{3105842F-F4C7-4C35-BE0A-F3D86C1AA139}" dt="2024-04-21T09:37:08.055" v="339" actId="1076"/>
          <ac:spMkLst>
            <pc:docMk/>
            <pc:sldMk cId="727264035" sldId="299"/>
            <ac:spMk id="20" creationId="{68AD9870-5584-5C64-9E77-EE52D0E54A02}"/>
          </ac:spMkLst>
        </pc:spChg>
        <pc:spChg chg="mod">
          <ac:chgData name="King, Curtis S CIV USARMY CAC (USA)" userId="decda33b-d0c3-4b21-a771-747c8e4eba57" providerId="ADAL" clId="{3105842F-F4C7-4C35-BE0A-F3D86C1AA139}" dt="2024-04-21T09:37:47.622" v="343" actId="1076"/>
          <ac:spMkLst>
            <pc:docMk/>
            <pc:sldMk cId="727264035" sldId="299"/>
            <ac:spMk id="21" creationId="{04EDD9AC-A418-C494-9CF3-97FCEA6C0CDC}"/>
          </ac:spMkLst>
        </pc:spChg>
        <pc:spChg chg="del mod">
          <ac:chgData name="King, Curtis S CIV USARMY CAC (USA)" userId="decda33b-d0c3-4b21-a771-747c8e4eba57" providerId="ADAL" clId="{3105842F-F4C7-4C35-BE0A-F3D86C1AA139}" dt="2024-04-21T09:37:57.205" v="345" actId="478"/>
          <ac:spMkLst>
            <pc:docMk/>
            <pc:sldMk cId="727264035" sldId="299"/>
            <ac:spMk id="22" creationId="{D3F32BF3-733D-3C10-0238-3996D4412B57}"/>
          </ac:spMkLst>
        </pc:spChg>
        <pc:spChg chg="mod">
          <ac:chgData name="King, Curtis S CIV USARMY CAC (USA)" userId="decda33b-d0c3-4b21-a771-747c8e4eba57" providerId="ADAL" clId="{3105842F-F4C7-4C35-BE0A-F3D86C1AA139}" dt="2024-04-21T09:37:28.962" v="340" actId="255"/>
          <ac:spMkLst>
            <pc:docMk/>
            <pc:sldMk cId="727264035" sldId="299"/>
            <ac:spMk id="25" creationId="{6B092535-6153-4735-BC42-2A4BCF90FEF6}"/>
          </ac:spMkLst>
        </pc:spChg>
        <pc:spChg chg="mod">
          <ac:chgData name="King, Curtis S CIV USARMY CAC (USA)" userId="decda33b-d0c3-4b21-a771-747c8e4eba57" providerId="ADAL" clId="{3105842F-F4C7-4C35-BE0A-F3D86C1AA139}" dt="2024-04-21T09:36:33.242" v="334" actId="255"/>
          <ac:spMkLst>
            <pc:docMk/>
            <pc:sldMk cId="727264035" sldId="299"/>
            <ac:spMk id="26" creationId="{BF058187-E5B1-398C-C951-98542D2ACC37}"/>
          </ac:spMkLst>
        </pc:spChg>
        <pc:spChg chg="mod">
          <ac:chgData name="King, Curtis S CIV USARMY CAC (USA)" userId="decda33b-d0c3-4b21-a771-747c8e4eba57" providerId="ADAL" clId="{3105842F-F4C7-4C35-BE0A-F3D86C1AA139}" dt="2024-04-21T09:38:04.211" v="346" actId="255"/>
          <ac:spMkLst>
            <pc:docMk/>
            <pc:sldMk cId="727264035" sldId="299"/>
            <ac:spMk id="29" creationId="{0E61A9E3-C71A-9042-8F5D-72A0398451ED}"/>
          </ac:spMkLst>
        </pc:spChg>
        <pc:spChg chg="mod">
          <ac:chgData name="King, Curtis S CIV USARMY CAC (USA)" userId="decda33b-d0c3-4b21-a771-747c8e4eba57" providerId="ADAL" clId="{3105842F-F4C7-4C35-BE0A-F3D86C1AA139}" dt="2024-04-21T09:37:01.919" v="338" actId="255"/>
          <ac:spMkLst>
            <pc:docMk/>
            <pc:sldMk cId="727264035" sldId="299"/>
            <ac:spMk id="32" creationId="{2C23AC22-A344-F871-C44F-E8E07F3D7FD0}"/>
          </ac:spMkLst>
        </pc:spChg>
        <pc:spChg chg="mod">
          <ac:chgData name="King, Curtis S CIV USARMY CAC (USA)" userId="decda33b-d0c3-4b21-a771-747c8e4eba57" providerId="ADAL" clId="{3105842F-F4C7-4C35-BE0A-F3D86C1AA139}" dt="2024-04-21T09:36:39.393" v="335" actId="255"/>
          <ac:spMkLst>
            <pc:docMk/>
            <pc:sldMk cId="727264035" sldId="299"/>
            <ac:spMk id="33" creationId="{2F2C2929-98B7-B6DA-4B80-AEE4A11E2924}"/>
          </ac:spMkLst>
        </pc:spChg>
        <pc:spChg chg="mod">
          <ac:chgData name="King, Curtis S CIV USARMY CAC (USA)" userId="decda33b-d0c3-4b21-a771-747c8e4eba57" providerId="ADAL" clId="{3105842F-F4C7-4C35-BE0A-F3D86C1AA139}" dt="2024-04-21T09:36:45.374" v="336" actId="255"/>
          <ac:spMkLst>
            <pc:docMk/>
            <pc:sldMk cId="727264035" sldId="299"/>
            <ac:spMk id="34" creationId="{63A54B69-CBAF-968D-EFF2-742FD666F517}"/>
          </ac:spMkLst>
        </pc:spChg>
        <pc:spChg chg="mod">
          <ac:chgData name="King, Curtis S CIV USARMY CAC (USA)" userId="decda33b-d0c3-4b21-a771-747c8e4eba57" providerId="ADAL" clId="{3105842F-F4C7-4C35-BE0A-F3D86C1AA139}" dt="2024-04-21T09:36:45.374" v="336" actId="255"/>
          <ac:spMkLst>
            <pc:docMk/>
            <pc:sldMk cId="727264035" sldId="299"/>
            <ac:spMk id="35" creationId="{5F6CCA56-9E9A-1D32-9358-8C3F4F4EF81C}"/>
          </ac:spMkLst>
        </pc:spChg>
        <pc:spChg chg="mod">
          <ac:chgData name="King, Curtis S CIV USARMY CAC (USA)" userId="decda33b-d0c3-4b21-a771-747c8e4eba57" providerId="ADAL" clId="{3105842F-F4C7-4C35-BE0A-F3D86C1AA139}" dt="2024-04-21T09:38:14.062" v="347" actId="255"/>
          <ac:spMkLst>
            <pc:docMk/>
            <pc:sldMk cId="727264035" sldId="299"/>
            <ac:spMk id="36" creationId="{48EC1435-1394-EEB6-2274-F92A1A5A3B6D}"/>
          </ac:spMkLst>
        </pc:spChg>
        <pc:spChg chg="mod">
          <ac:chgData name="King, Curtis S CIV USARMY CAC (USA)" userId="decda33b-d0c3-4b21-a771-747c8e4eba57" providerId="ADAL" clId="{3105842F-F4C7-4C35-BE0A-F3D86C1AA139}" dt="2024-04-21T09:36:33.242" v="334" actId="255"/>
          <ac:spMkLst>
            <pc:docMk/>
            <pc:sldMk cId="727264035" sldId="299"/>
            <ac:spMk id="37" creationId="{D1A6E589-FB0C-2996-619A-77A8EF9C4DCE}"/>
          </ac:spMkLst>
        </pc:spChg>
        <pc:spChg chg="mod">
          <ac:chgData name="King, Curtis S CIV USARMY CAC (USA)" userId="decda33b-d0c3-4b21-a771-747c8e4eba57" providerId="ADAL" clId="{3105842F-F4C7-4C35-BE0A-F3D86C1AA139}" dt="2024-04-21T09:36:33.242" v="334" actId="255"/>
          <ac:spMkLst>
            <pc:docMk/>
            <pc:sldMk cId="727264035" sldId="299"/>
            <ac:spMk id="44" creationId="{8F95449C-FE3A-4E2D-A197-32D195A1A527}"/>
          </ac:spMkLst>
        </pc:spChg>
        <pc:spChg chg="mod">
          <ac:chgData name="King, Curtis S CIV USARMY CAC (USA)" userId="decda33b-d0c3-4b21-a771-747c8e4eba57" providerId="ADAL" clId="{3105842F-F4C7-4C35-BE0A-F3D86C1AA139}" dt="2024-04-21T09:36:53.799" v="337" actId="255"/>
          <ac:spMkLst>
            <pc:docMk/>
            <pc:sldMk cId="727264035" sldId="299"/>
            <ac:spMk id="47" creationId="{05031405-3C79-3F1A-A542-6163507FF74F}"/>
          </ac:spMkLst>
        </pc:spChg>
        <pc:spChg chg="mod">
          <ac:chgData name="King, Curtis S CIV USARMY CAC (USA)" userId="decda33b-d0c3-4b21-a771-747c8e4eba57" providerId="ADAL" clId="{3105842F-F4C7-4C35-BE0A-F3D86C1AA139}" dt="2024-04-21T09:36:17.431" v="332" actId="255"/>
          <ac:spMkLst>
            <pc:docMk/>
            <pc:sldMk cId="727264035" sldId="299"/>
            <ac:spMk id="48" creationId="{D2FAB3C8-68CC-412D-4E43-821276009CDF}"/>
          </ac:spMkLst>
        </pc:spChg>
        <pc:spChg chg="mod">
          <ac:chgData name="King, Curtis S CIV USARMY CAC (USA)" userId="decda33b-d0c3-4b21-a771-747c8e4eba57" providerId="ADAL" clId="{3105842F-F4C7-4C35-BE0A-F3D86C1AA139}" dt="2024-04-21T09:36:17.431" v="332" actId="255"/>
          <ac:spMkLst>
            <pc:docMk/>
            <pc:sldMk cId="727264035" sldId="299"/>
            <ac:spMk id="49" creationId="{7015CDC9-2CE5-1EB9-7270-375DF3DD5E05}"/>
          </ac:spMkLst>
        </pc:spChg>
        <pc:spChg chg="mod">
          <ac:chgData name="King, Curtis S CIV USARMY CAC (USA)" userId="decda33b-d0c3-4b21-a771-747c8e4eba57" providerId="ADAL" clId="{3105842F-F4C7-4C35-BE0A-F3D86C1AA139}" dt="2024-04-21T09:38:14.062" v="347" actId="255"/>
          <ac:spMkLst>
            <pc:docMk/>
            <pc:sldMk cId="727264035" sldId="299"/>
            <ac:spMk id="64" creationId="{0EACE490-D603-0178-42B7-31247F75F20C}"/>
          </ac:spMkLst>
        </pc:spChg>
      </pc:sldChg>
      <pc:sldChg chg="addSp delSp modSp mod">
        <pc:chgData name="King, Curtis S CIV USARMY CAC (USA)" userId="decda33b-d0c3-4b21-a771-747c8e4eba57" providerId="ADAL" clId="{3105842F-F4C7-4C35-BE0A-F3D86C1AA139}" dt="2024-05-09T08:45:02.556" v="621" actId="1036"/>
        <pc:sldMkLst>
          <pc:docMk/>
          <pc:sldMk cId="2307033907" sldId="300"/>
        </pc:sldMkLst>
        <pc:spChg chg="mod">
          <ac:chgData name="King, Curtis S CIV USARMY CAC (USA)" userId="decda33b-d0c3-4b21-a771-747c8e4eba57" providerId="ADAL" clId="{3105842F-F4C7-4C35-BE0A-F3D86C1AA139}" dt="2024-05-09T08:42:43.573" v="592" actId="1037"/>
          <ac:spMkLst>
            <pc:docMk/>
            <pc:sldMk cId="2307033907" sldId="300"/>
            <ac:spMk id="2" creationId="{93D3116F-9A73-7FAF-4084-A451732A4F6F}"/>
          </ac:spMkLst>
        </pc:spChg>
        <pc:spChg chg="add mod ord">
          <ac:chgData name="King, Curtis S CIV USARMY CAC (USA)" userId="decda33b-d0c3-4b21-a771-747c8e4eba57" providerId="ADAL" clId="{3105842F-F4C7-4C35-BE0A-F3D86C1AA139}" dt="2024-05-09T08:45:02.556" v="621" actId="1036"/>
          <ac:spMkLst>
            <pc:docMk/>
            <pc:sldMk cId="2307033907" sldId="300"/>
            <ac:spMk id="3" creationId="{80347AC5-FBE8-4350-00D5-786A8438E518}"/>
          </ac:spMkLst>
        </pc:spChg>
        <pc:spChg chg="mod">
          <ac:chgData name="King, Curtis S CIV USARMY CAC (USA)" userId="decda33b-d0c3-4b21-a771-747c8e4eba57" providerId="ADAL" clId="{3105842F-F4C7-4C35-BE0A-F3D86C1AA139}" dt="2024-05-09T08:42:43.573" v="592" actId="1037"/>
          <ac:spMkLst>
            <pc:docMk/>
            <pc:sldMk cId="2307033907" sldId="300"/>
            <ac:spMk id="9" creationId="{4817F68D-E106-AA0B-2B22-84666589CD26}"/>
          </ac:spMkLst>
        </pc:spChg>
        <pc:spChg chg="mod">
          <ac:chgData name="King, Curtis S CIV USARMY CAC (USA)" userId="decda33b-d0c3-4b21-a771-747c8e4eba57" providerId="ADAL" clId="{3105842F-F4C7-4C35-BE0A-F3D86C1AA139}" dt="2024-05-09T08:42:43.573" v="592" actId="1037"/>
          <ac:spMkLst>
            <pc:docMk/>
            <pc:sldMk cId="2307033907" sldId="300"/>
            <ac:spMk id="13" creationId="{67E1543E-0D64-8D11-B447-0CF50A2F4D34}"/>
          </ac:spMkLst>
        </pc:spChg>
        <pc:spChg chg="mod">
          <ac:chgData name="King, Curtis S CIV USARMY CAC (USA)" userId="decda33b-d0c3-4b21-a771-747c8e4eba57" providerId="ADAL" clId="{3105842F-F4C7-4C35-BE0A-F3D86C1AA139}" dt="2024-05-09T08:42:43.573" v="592" actId="1037"/>
          <ac:spMkLst>
            <pc:docMk/>
            <pc:sldMk cId="2307033907" sldId="300"/>
            <ac:spMk id="14" creationId="{E551C5D8-3037-668D-418E-86AE3A02656E}"/>
          </ac:spMkLst>
        </pc:spChg>
        <pc:spChg chg="mod">
          <ac:chgData name="King, Curtis S CIV USARMY CAC (USA)" userId="decda33b-d0c3-4b21-a771-747c8e4eba57" providerId="ADAL" clId="{3105842F-F4C7-4C35-BE0A-F3D86C1AA139}" dt="2024-05-09T08:43:23.738" v="598" actId="12"/>
          <ac:spMkLst>
            <pc:docMk/>
            <pc:sldMk cId="2307033907" sldId="300"/>
            <ac:spMk id="15" creationId="{8AF73F81-E921-33D2-1EAF-C004DC2BE948}"/>
          </ac:spMkLst>
        </pc:spChg>
        <pc:spChg chg="mod topLvl">
          <ac:chgData name="King, Curtis S CIV USARMY CAC (USA)" userId="decda33b-d0c3-4b21-a771-747c8e4eba57" providerId="ADAL" clId="{3105842F-F4C7-4C35-BE0A-F3D86C1AA139}" dt="2024-05-09T08:44:11.402" v="607" actId="1076"/>
          <ac:spMkLst>
            <pc:docMk/>
            <pc:sldMk cId="2307033907" sldId="300"/>
            <ac:spMk id="17" creationId="{3BA44432-12F7-6F99-5FAE-AB566B5B412A}"/>
          </ac:spMkLst>
        </pc:spChg>
        <pc:spChg chg="del">
          <ac:chgData name="King, Curtis S CIV USARMY CAC (USA)" userId="decda33b-d0c3-4b21-a771-747c8e4eba57" providerId="ADAL" clId="{3105842F-F4C7-4C35-BE0A-F3D86C1AA139}" dt="2024-05-09T08:40:28.971" v="562" actId="478"/>
          <ac:spMkLst>
            <pc:docMk/>
            <pc:sldMk cId="2307033907" sldId="300"/>
            <ac:spMk id="20" creationId="{AC92468A-E9C7-A873-A640-10FFB0753C31}"/>
          </ac:spMkLst>
        </pc:spChg>
        <pc:grpChg chg="del mod">
          <ac:chgData name="King, Curtis S CIV USARMY CAC (USA)" userId="decda33b-d0c3-4b21-a771-747c8e4eba57" providerId="ADAL" clId="{3105842F-F4C7-4C35-BE0A-F3D86C1AA139}" dt="2024-05-09T08:43:46.716" v="602" actId="165"/>
          <ac:grpSpMkLst>
            <pc:docMk/>
            <pc:sldMk cId="2307033907" sldId="300"/>
            <ac:grpSpMk id="18" creationId="{748D5CDD-CCF4-F90A-7792-D153B78E04D4}"/>
          </ac:grpSpMkLst>
        </pc:grpChg>
        <pc:picChg chg="add mod modCrop">
          <ac:chgData name="King, Curtis S CIV USARMY CAC (USA)" userId="decda33b-d0c3-4b21-a771-747c8e4eba57" providerId="ADAL" clId="{3105842F-F4C7-4C35-BE0A-F3D86C1AA139}" dt="2024-05-09T08:44:48.413" v="610" actId="1076"/>
          <ac:picMkLst>
            <pc:docMk/>
            <pc:sldMk cId="2307033907" sldId="300"/>
            <ac:picMk id="4" creationId="{6689E47A-3CCF-D72A-2CE3-C3A5F25565DD}"/>
          </ac:picMkLst>
        </pc:picChg>
        <pc:picChg chg="mod">
          <ac:chgData name="King, Curtis S CIV USARMY CAC (USA)" userId="decda33b-d0c3-4b21-a771-747c8e4eba57" providerId="ADAL" clId="{3105842F-F4C7-4C35-BE0A-F3D86C1AA139}" dt="2024-05-09T08:42:43.573" v="592" actId="1037"/>
          <ac:picMkLst>
            <pc:docMk/>
            <pc:sldMk cId="2307033907" sldId="300"/>
            <ac:picMk id="12" creationId="{1C405CA4-FBB3-FA96-5D5F-1AC2E863E933}"/>
          </ac:picMkLst>
        </pc:picChg>
        <pc:picChg chg="mod topLvl">
          <ac:chgData name="King, Curtis S CIV USARMY CAC (USA)" userId="decda33b-d0c3-4b21-a771-747c8e4eba57" providerId="ADAL" clId="{3105842F-F4C7-4C35-BE0A-F3D86C1AA139}" dt="2024-05-09T08:44:04.185" v="606" actId="1076"/>
          <ac:picMkLst>
            <pc:docMk/>
            <pc:sldMk cId="2307033907" sldId="300"/>
            <ac:picMk id="16" creationId="{56927821-DE72-3DF2-8BB6-F9C978AD2819}"/>
          </ac:picMkLst>
        </pc:picChg>
        <pc:picChg chg="del">
          <ac:chgData name="King, Curtis S CIV USARMY CAC (USA)" userId="decda33b-d0c3-4b21-a771-747c8e4eba57" providerId="ADAL" clId="{3105842F-F4C7-4C35-BE0A-F3D86C1AA139}" dt="2024-05-09T08:40:25.234" v="561" actId="478"/>
          <ac:picMkLst>
            <pc:docMk/>
            <pc:sldMk cId="2307033907" sldId="300"/>
            <ac:picMk id="19" creationId="{42EF09FD-B1AE-DB42-965B-280122DD6479}"/>
          </ac:picMkLst>
        </pc:picChg>
      </pc:sldChg>
      <pc:sldChg chg="modSp mod">
        <pc:chgData name="King, Curtis S CIV USARMY CAC (USA)" userId="decda33b-d0c3-4b21-a771-747c8e4eba57" providerId="ADAL" clId="{3105842F-F4C7-4C35-BE0A-F3D86C1AA139}" dt="2024-04-21T08:15:51.717" v="0" actId="255"/>
        <pc:sldMkLst>
          <pc:docMk/>
          <pc:sldMk cId="4072172654" sldId="303"/>
        </pc:sldMkLst>
        <pc:spChg chg="mod">
          <ac:chgData name="King, Curtis S CIV USARMY CAC (USA)" userId="decda33b-d0c3-4b21-a771-747c8e4eba57" providerId="ADAL" clId="{3105842F-F4C7-4C35-BE0A-F3D86C1AA139}" dt="2024-04-21T08:15:51.717" v="0" actId="255"/>
          <ac:spMkLst>
            <pc:docMk/>
            <pc:sldMk cId="4072172654" sldId="303"/>
            <ac:spMk id="14" creationId="{C9BD72B2-BF9C-ED49-FB85-129DEC3192B5}"/>
          </ac:spMkLst>
        </pc:spChg>
      </pc:sldChg>
      <pc:sldChg chg="addSp delSp modSp mod addAnim delAnim modAnim">
        <pc:chgData name="King, Curtis S CIV USARMY CAC (USA)" userId="decda33b-d0c3-4b21-a771-747c8e4eba57" providerId="ADAL" clId="{3105842F-F4C7-4C35-BE0A-F3D86C1AA139}" dt="2024-04-21T08:48:13.219" v="277"/>
        <pc:sldMkLst>
          <pc:docMk/>
          <pc:sldMk cId="3840110968" sldId="304"/>
        </pc:sldMkLst>
        <pc:spChg chg="add mod">
          <ac:chgData name="King, Curtis S CIV USARMY CAC (USA)" userId="decda33b-d0c3-4b21-a771-747c8e4eba57" providerId="ADAL" clId="{3105842F-F4C7-4C35-BE0A-F3D86C1AA139}" dt="2024-04-21T08:47:12.899" v="268" actId="1076"/>
          <ac:spMkLst>
            <pc:docMk/>
            <pc:sldMk cId="3840110968" sldId="304"/>
            <ac:spMk id="11" creationId="{2113608E-57BB-85C4-AEAD-FD151B6C60DD}"/>
          </ac:spMkLst>
        </pc:spChg>
        <pc:spChg chg="add mod">
          <ac:chgData name="King, Curtis S CIV USARMY CAC (USA)" userId="decda33b-d0c3-4b21-a771-747c8e4eba57" providerId="ADAL" clId="{3105842F-F4C7-4C35-BE0A-F3D86C1AA139}" dt="2024-04-21T08:47:30.230" v="271" actId="164"/>
          <ac:spMkLst>
            <pc:docMk/>
            <pc:sldMk cId="3840110968" sldId="304"/>
            <ac:spMk id="13" creationId="{2553DC8E-DEBA-0DEE-FA46-50E89A24BB3D}"/>
          </ac:spMkLst>
        </pc:spChg>
        <pc:spChg chg="del topLvl">
          <ac:chgData name="King, Curtis S CIV USARMY CAC (USA)" userId="decda33b-d0c3-4b21-a771-747c8e4eba57" providerId="ADAL" clId="{3105842F-F4C7-4C35-BE0A-F3D86C1AA139}" dt="2024-04-21T08:46:57.374" v="265" actId="478"/>
          <ac:spMkLst>
            <pc:docMk/>
            <pc:sldMk cId="3840110968" sldId="304"/>
            <ac:spMk id="47" creationId="{DAF18C07-0587-2F47-E8EC-FEE6DDB9064C}"/>
          </ac:spMkLst>
        </pc:spChg>
        <pc:spChg chg="add del mod topLvl">
          <ac:chgData name="King, Curtis S CIV USARMY CAC (USA)" userId="decda33b-d0c3-4b21-a771-747c8e4eba57" providerId="ADAL" clId="{3105842F-F4C7-4C35-BE0A-F3D86C1AA139}" dt="2024-04-21T08:45:42.264" v="224" actId="478"/>
          <ac:spMkLst>
            <pc:docMk/>
            <pc:sldMk cId="3840110968" sldId="304"/>
            <ac:spMk id="50" creationId="{4BE54614-D6F2-90E4-7E3A-E323B867962D}"/>
          </ac:spMkLst>
        </pc:spChg>
        <pc:grpChg chg="add mod">
          <ac:chgData name="King, Curtis S CIV USARMY CAC (USA)" userId="decda33b-d0c3-4b21-a771-747c8e4eba57" providerId="ADAL" clId="{3105842F-F4C7-4C35-BE0A-F3D86C1AA139}" dt="2024-04-21T08:47:12.899" v="268" actId="1076"/>
          <ac:grpSpMkLst>
            <pc:docMk/>
            <pc:sldMk cId="3840110968" sldId="304"/>
            <ac:grpSpMk id="12" creationId="{A20E0F1F-F50E-D10B-CE4A-3F7879055B63}"/>
          </ac:grpSpMkLst>
        </pc:grpChg>
        <pc:grpChg chg="add mod">
          <ac:chgData name="King, Curtis S CIV USARMY CAC (USA)" userId="decda33b-d0c3-4b21-a771-747c8e4eba57" providerId="ADAL" clId="{3105842F-F4C7-4C35-BE0A-F3D86C1AA139}" dt="2024-04-21T08:47:30.230" v="271" actId="164"/>
          <ac:grpSpMkLst>
            <pc:docMk/>
            <pc:sldMk cId="3840110968" sldId="304"/>
            <ac:grpSpMk id="14" creationId="{E91F3825-46A7-3660-4FEE-4E8DD9F07872}"/>
          </ac:grpSpMkLst>
        </pc:grpChg>
        <pc:grpChg chg="del mod">
          <ac:chgData name="King, Curtis S CIV USARMY CAC (USA)" userId="decda33b-d0c3-4b21-a771-747c8e4eba57" providerId="ADAL" clId="{3105842F-F4C7-4C35-BE0A-F3D86C1AA139}" dt="2024-04-21T08:46:57.374" v="265" actId="478"/>
          <ac:grpSpMkLst>
            <pc:docMk/>
            <pc:sldMk cId="3840110968" sldId="304"/>
            <ac:grpSpMk id="48" creationId="{E61DCC03-AF16-217D-E527-C7EF2B758008}"/>
          </ac:grpSpMkLst>
        </pc:grpChg>
        <pc:grpChg chg="add del mod">
          <ac:chgData name="King, Curtis S CIV USARMY CAC (USA)" userId="decda33b-d0c3-4b21-a771-747c8e4eba57" providerId="ADAL" clId="{3105842F-F4C7-4C35-BE0A-F3D86C1AA139}" dt="2024-04-21T08:45:42.264" v="224" actId="478"/>
          <ac:grpSpMkLst>
            <pc:docMk/>
            <pc:sldMk cId="3840110968" sldId="304"/>
            <ac:grpSpMk id="51" creationId="{EB036BED-4B72-C0F2-1526-16C69E89B68D}"/>
          </ac:grpSpMkLst>
        </pc:grpChg>
        <pc:picChg chg="mod">
          <ac:chgData name="King, Curtis S CIV USARMY CAC (USA)" userId="decda33b-d0c3-4b21-a771-747c8e4eba57" providerId="ADAL" clId="{3105842F-F4C7-4C35-BE0A-F3D86C1AA139}" dt="2024-04-21T08:45:49.021" v="226" actId="1076"/>
          <ac:picMkLst>
            <pc:docMk/>
            <pc:sldMk cId="3840110968" sldId="304"/>
            <ac:picMk id="3" creationId="{A2B3D8D3-1248-AF73-D078-9FF76D876CA5}"/>
          </ac:picMkLst>
        </pc:picChg>
        <pc:picChg chg="mod topLvl">
          <ac:chgData name="King, Curtis S CIV USARMY CAC (USA)" userId="decda33b-d0c3-4b21-a771-747c8e4eba57" providerId="ADAL" clId="{3105842F-F4C7-4C35-BE0A-F3D86C1AA139}" dt="2024-04-21T08:47:30.230" v="271" actId="164"/>
          <ac:picMkLst>
            <pc:docMk/>
            <pc:sldMk cId="3840110968" sldId="304"/>
            <ac:picMk id="46" creationId="{74B433E9-835B-3495-8F6A-B5C250AD5955}"/>
          </ac:picMkLst>
        </pc:picChg>
        <pc:picChg chg="mod topLvl">
          <ac:chgData name="King, Curtis S CIV USARMY CAC (USA)" userId="decda33b-d0c3-4b21-a771-747c8e4eba57" providerId="ADAL" clId="{3105842F-F4C7-4C35-BE0A-F3D86C1AA139}" dt="2024-04-21T08:47:12.899" v="268" actId="1076"/>
          <ac:picMkLst>
            <pc:docMk/>
            <pc:sldMk cId="3840110968" sldId="304"/>
            <ac:picMk id="49" creationId="{6276F3CA-8FC1-8FBC-AB49-CDFBFDC1A19F}"/>
          </ac:picMkLst>
        </pc:picChg>
      </pc:sldChg>
      <pc:sldChg chg="addSp delSp modSp mod">
        <pc:chgData name="King, Curtis S CIV USARMY CAC (USA)" userId="decda33b-d0c3-4b21-a771-747c8e4eba57" providerId="ADAL" clId="{3105842F-F4C7-4C35-BE0A-F3D86C1AA139}" dt="2024-04-21T09:35:54.890" v="331" actId="20577"/>
        <pc:sldMkLst>
          <pc:docMk/>
          <pc:sldMk cId="2333288416" sldId="307"/>
        </pc:sldMkLst>
        <pc:spChg chg="mod">
          <ac:chgData name="King, Curtis S CIV USARMY CAC (USA)" userId="decda33b-d0c3-4b21-a771-747c8e4eba57" providerId="ADAL" clId="{3105842F-F4C7-4C35-BE0A-F3D86C1AA139}" dt="2024-04-21T09:00:00.033" v="294" actId="1076"/>
          <ac:spMkLst>
            <pc:docMk/>
            <pc:sldMk cId="2333288416" sldId="307"/>
            <ac:spMk id="4" creationId="{1AE5A0DF-803D-799E-6CD9-0C058A5055CE}"/>
          </ac:spMkLst>
        </pc:spChg>
        <pc:spChg chg="mod">
          <ac:chgData name="King, Curtis S CIV USARMY CAC (USA)" userId="decda33b-d0c3-4b21-a771-747c8e4eba57" providerId="ADAL" clId="{3105842F-F4C7-4C35-BE0A-F3D86C1AA139}" dt="2024-04-21T09:02:29.618" v="314" actId="1076"/>
          <ac:spMkLst>
            <pc:docMk/>
            <pc:sldMk cId="2333288416" sldId="307"/>
            <ac:spMk id="5" creationId="{47AB55E4-11DC-1864-0185-CFEAF382FDE2}"/>
          </ac:spMkLst>
        </pc:spChg>
        <pc:spChg chg="add del mod">
          <ac:chgData name="King, Curtis S CIV USARMY CAC (USA)" userId="decda33b-d0c3-4b21-a771-747c8e4eba57" providerId="ADAL" clId="{3105842F-F4C7-4C35-BE0A-F3D86C1AA139}" dt="2024-04-21T09:03:34.418" v="325" actId="1076"/>
          <ac:spMkLst>
            <pc:docMk/>
            <pc:sldMk cId="2333288416" sldId="307"/>
            <ac:spMk id="6" creationId="{EF551E26-2D5E-F660-A6F8-CB796F01D3BD}"/>
          </ac:spMkLst>
        </pc:spChg>
        <pc:spChg chg="mod">
          <ac:chgData name="King, Curtis S CIV USARMY CAC (USA)" userId="decda33b-d0c3-4b21-a771-747c8e4eba57" providerId="ADAL" clId="{3105842F-F4C7-4C35-BE0A-F3D86C1AA139}" dt="2024-04-21T09:04:05.267" v="328" actId="255"/>
          <ac:spMkLst>
            <pc:docMk/>
            <pc:sldMk cId="2333288416" sldId="307"/>
            <ac:spMk id="7" creationId="{E50012F4-3482-3607-46FF-5076EDDD8ACD}"/>
          </ac:spMkLst>
        </pc:spChg>
        <pc:spChg chg="mod">
          <ac:chgData name="King, Curtis S CIV USARMY CAC (USA)" userId="decda33b-d0c3-4b21-a771-747c8e4eba57" providerId="ADAL" clId="{3105842F-F4C7-4C35-BE0A-F3D86C1AA139}" dt="2024-04-21T09:04:20.903" v="329" actId="255"/>
          <ac:spMkLst>
            <pc:docMk/>
            <pc:sldMk cId="2333288416" sldId="307"/>
            <ac:spMk id="8" creationId="{C962C58B-BA6E-A69B-A6F6-9A787F47DD6A}"/>
          </ac:spMkLst>
        </pc:spChg>
        <pc:spChg chg="mod">
          <ac:chgData name="King, Curtis S CIV USARMY CAC (USA)" userId="decda33b-d0c3-4b21-a771-747c8e4eba57" providerId="ADAL" clId="{3105842F-F4C7-4C35-BE0A-F3D86C1AA139}" dt="2024-04-21T09:04:05.267" v="328" actId="255"/>
          <ac:spMkLst>
            <pc:docMk/>
            <pc:sldMk cId="2333288416" sldId="307"/>
            <ac:spMk id="9" creationId="{49C3D8B0-B51D-7EBA-CDFC-E041C48F54B7}"/>
          </ac:spMkLst>
        </pc:spChg>
        <pc:spChg chg="mod ord">
          <ac:chgData name="King, Curtis S CIV USARMY CAC (USA)" userId="decda33b-d0c3-4b21-a771-747c8e4eba57" providerId="ADAL" clId="{3105842F-F4C7-4C35-BE0A-F3D86C1AA139}" dt="2024-04-21T08:58:49.642" v="288" actId="166"/>
          <ac:spMkLst>
            <pc:docMk/>
            <pc:sldMk cId="2333288416" sldId="307"/>
            <ac:spMk id="10" creationId="{DE977B08-BA63-A1CD-C5E5-C28402F5B9ED}"/>
          </ac:spMkLst>
        </pc:spChg>
        <pc:spChg chg="del mod">
          <ac:chgData name="King, Curtis S CIV USARMY CAC (USA)" userId="decda33b-d0c3-4b21-a771-747c8e4eba57" providerId="ADAL" clId="{3105842F-F4C7-4C35-BE0A-F3D86C1AA139}" dt="2024-04-21T09:00:27.672" v="298" actId="478"/>
          <ac:spMkLst>
            <pc:docMk/>
            <pc:sldMk cId="2333288416" sldId="307"/>
            <ac:spMk id="11" creationId="{6EAB26ED-E8B2-9316-8487-190581D72D7A}"/>
          </ac:spMkLst>
        </pc:spChg>
        <pc:spChg chg="mod">
          <ac:chgData name="King, Curtis S CIV USARMY CAC (USA)" userId="decda33b-d0c3-4b21-a771-747c8e4eba57" providerId="ADAL" clId="{3105842F-F4C7-4C35-BE0A-F3D86C1AA139}" dt="2024-04-21T09:00:36.674" v="299" actId="255"/>
          <ac:spMkLst>
            <pc:docMk/>
            <pc:sldMk cId="2333288416" sldId="307"/>
            <ac:spMk id="12" creationId="{6A8F4DE4-989B-808D-1987-A585A5D916E0}"/>
          </ac:spMkLst>
        </pc:spChg>
        <pc:spChg chg="mod">
          <ac:chgData name="King, Curtis S CIV USARMY CAC (USA)" userId="decda33b-d0c3-4b21-a771-747c8e4eba57" providerId="ADAL" clId="{3105842F-F4C7-4C35-BE0A-F3D86C1AA139}" dt="2024-04-21T08:57:52.639" v="284" actId="255"/>
          <ac:spMkLst>
            <pc:docMk/>
            <pc:sldMk cId="2333288416" sldId="307"/>
            <ac:spMk id="13" creationId="{5CF854F2-3122-441D-7830-E244466DEAA3}"/>
          </ac:spMkLst>
        </pc:spChg>
        <pc:spChg chg="del">
          <ac:chgData name="King, Curtis S CIV USARMY CAC (USA)" userId="decda33b-d0c3-4b21-a771-747c8e4eba57" providerId="ADAL" clId="{3105842F-F4C7-4C35-BE0A-F3D86C1AA139}" dt="2024-04-21T09:01:33.175" v="306" actId="478"/>
          <ac:spMkLst>
            <pc:docMk/>
            <pc:sldMk cId="2333288416" sldId="307"/>
            <ac:spMk id="14" creationId="{4EC3B47B-C2F0-DFC7-18D8-B445CDEC9074}"/>
          </ac:spMkLst>
        </pc:spChg>
        <pc:spChg chg="mod">
          <ac:chgData name="King, Curtis S CIV USARMY CAC (USA)" userId="decda33b-d0c3-4b21-a771-747c8e4eba57" providerId="ADAL" clId="{3105842F-F4C7-4C35-BE0A-F3D86C1AA139}" dt="2024-04-21T09:02:04.438" v="310" actId="1076"/>
          <ac:spMkLst>
            <pc:docMk/>
            <pc:sldMk cId="2333288416" sldId="307"/>
            <ac:spMk id="15" creationId="{F24C740A-F08B-D659-3E7D-63EE20FF290B}"/>
          </ac:spMkLst>
        </pc:spChg>
        <pc:spChg chg="mod ord">
          <ac:chgData name="King, Curtis S CIV USARMY CAC (USA)" userId="decda33b-d0c3-4b21-a771-747c8e4eba57" providerId="ADAL" clId="{3105842F-F4C7-4C35-BE0A-F3D86C1AA139}" dt="2024-04-21T08:58:49.642" v="288" actId="166"/>
          <ac:spMkLst>
            <pc:docMk/>
            <pc:sldMk cId="2333288416" sldId="307"/>
            <ac:spMk id="16" creationId="{D192CAED-980E-FACB-C026-8FDEFC5E7370}"/>
          </ac:spMkLst>
        </pc:spChg>
        <pc:spChg chg="mod">
          <ac:chgData name="King, Curtis S CIV USARMY CAC (USA)" userId="decda33b-d0c3-4b21-a771-747c8e4eba57" providerId="ADAL" clId="{3105842F-F4C7-4C35-BE0A-F3D86C1AA139}" dt="2024-04-21T08:59:54.156" v="293" actId="1076"/>
          <ac:spMkLst>
            <pc:docMk/>
            <pc:sldMk cId="2333288416" sldId="307"/>
            <ac:spMk id="17" creationId="{AA559137-B102-D408-576B-92345C2D431F}"/>
          </ac:spMkLst>
        </pc:spChg>
        <pc:spChg chg="mod">
          <ac:chgData name="King, Curtis S CIV USARMY CAC (USA)" userId="decda33b-d0c3-4b21-a771-747c8e4eba57" providerId="ADAL" clId="{3105842F-F4C7-4C35-BE0A-F3D86C1AA139}" dt="2024-04-21T09:02:23.093" v="312" actId="1076"/>
          <ac:spMkLst>
            <pc:docMk/>
            <pc:sldMk cId="2333288416" sldId="307"/>
            <ac:spMk id="18" creationId="{E9CA54B9-F89F-97FE-F037-FAB17A7F2EB2}"/>
          </ac:spMkLst>
        </pc:spChg>
        <pc:spChg chg="mod">
          <ac:chgData name="King, Curtis S CIV USARMY CAC (USA)" userId="decda33b-d0c3-4b21-a771-747c8e4eba57" providerId="ADAL" clId="{3105842F-F4C7-4C35-BE0A-F3D86C1AA139}" dt="2024-04-21T09:03:49.479" v="327" actId="255"/>
          <ac:spMkLst>
            <pc:docMk/>
            <pc:sldMk cId="2333288416" sldId="307"/>
            <ac:spMk id="19" creationId="{48E3ACB1-31A5-C82D-E90D-F2468C2C8068}"/>
          </ac:spMkLst>
        </pc:spChg>
        <pc:spChg chg="mod">
          <ac:chgData name="King, Curtis S CIV USARMY CAC (USA)" userId="decda33b-d0c3-4b21-a771-747c8e4eba57" providerId="ADAL" clId="{3105842F-F4C7-4C35-BE0A-F3D86C1AA139}" dt="2024-04-21T09:02:26.756" v="313" actId="1076"/>
          <ac:spMkLst>
            <pc:docMk/>
            <pc:sldMk cId="2333288416" sldId="307"/>
            <ac:spMk id="20" creationId="{A01EA25B-4B7D-CB6A-8C1A-1E4DF4E917FF}"/>
          </ac:spMkLst>
        </pc:spChg>
        <pc:spChg chg="mod">
          <ac:chgData name="King, Curtis S CIV USARMY CAC (USA)" userId="decda33b-d0c3-4b21-a771-747c8e4eba57" providerId="ADAL" clId="{3105842F-F4C7-4C35-BE0A-F3D86C1AA139}" dt="2024-04-21T08:57:22.551" v="281" actId="1076"/>
          <ac:spMkLst>
            <pc:docMk/>
            <pc:sldMk cId="2333288416" sldId="307"/>
            <ac:spMk id="21" creationId="{3608999A-97CF-5DEA-B24D-12F5EC544201}"/>
          </ac:spMkLst>
        </pc:spChg>
        <pc:spChg chg="mod">
          <ac:chgData name="King, Curtis S CIV USARMY CAC (USA)" userId="decda33b-d0c3-4b21-a771-747c8e4eba57" providerId="ADAL" clId="{3105842F-F4C7-4C35-BE0A-F3D86C1AA139}" dt="2024-04-21T09:01:50.861" v="308" actId="255"/>
          <ac:spMkLst>
            <pc:docMk/>
            <pc:sldMk cId="2333288416" sldId="307"/>
            <ac:spMk id="22" creationId="{94FA4553-86D2-81FD-C9CF-E423F30D8C63}"/>
          </ac:spMkLst>
        </pc:spChg>
        <pc:spChg chg="mod">
          <ac:chgData name="King, Curtis S CIV USARMY CAC (USA)" userId="decda33b-d0c3-4b21-a771-747c8e4eba57" providerId="ADAL" clId="{3105842F-F4C7-4C35-BE0A-F3D86C1AA139}" dt="2024-04-21T08:59:46.658" v="292" actId="255"/>
          <ac:spMkLst>
            <pc:docMk/>
            <pc:sldMk cId="2333288416" sldId="307"/>
            <ac:spMk id="23" creationId="{FE18235A-5E35-FF8A-772F-E9D2E70D1EF7}"/>
          </ac:spMkLst>
        </pc:spChg>
        <pc:spChg chg="mod">
          <ac:chgData name="King, Curtis S CIV USARMY CAC (USA)" userId="decda33b-d0c3-4b21-a771-747c8e4eba57" providerId="ADAL" clId="{3105842F-F4C7-4C35-BE0A-F3D86C1AA139}" dt="2024-04-21T08:57:52.639" v="284" actId="255"/>
          <ac:spMkLst>
            <pc:docMk/>
            <pc:sldMk cId="2333288416" sldId="307"/>
            <ac:spMk id="24" creationId="{0A982ADA-424E-F4BA-46ED-CA313786DE15}"/>
          </ac:spMkLst>
        </pc:spChg>
        <pc:spChg chg="mod">
          <ac:chgData name="King, Curtis S CIV USARMY CAC (USA)" userId="decda33b-d0c3-4b21-a771-747c8e4eba57" providerId="ADAL" clId="{3105842F-F4C7-4C35-BE0A-F3D86C1AA139}" dt="2024-04-21T08:57:22.551" v="281" actId="1076"/>
          <ac:spMkLst>
            <pc:docMk/>
            <pc:sldMk cId="2333288416" sldId="307"/>
            <ac:spMk id="25" creationId="{3C22A40B-0D1B-CDAD-9210-9908BA11DE1D}"/>
          </ac:spMkLst>
        </pc:spChg>
        <pc:spChg chg="mod">
          <ac:chgData name="King, Curtis S CIV USARMY CAC (USA)" userId="decda33b-d0c3-4b21-a771-747c8e4eba57" providerId="ADAL" clId="{3105842F-F4C7-4C35-BE0A-F3D86C1AA139}" dt="2024-04-21T08:57:22.551" v="281" actId="1076"/>
          <ac:spMkLst>
            <pc:docMk/>
            <pc:sldMk cId="2333288416" sldId="307"/>
            <ac:spMk id="26" creationId="{5823290E-2D91-F00D-DC95-EE86B7924BED}"/>
          </ac:spMkLst>
        </pc:spChg>
        <pc:spChg chg="mod">
          <ac:chgData name="King, Curtis S CIV USARMY CAC (USA)" userId="decda33b-d0c3-4b21-a771-747c8e4eba57" providerId="ADAL" clId="{3105842F-F4C7-4C35-BE0A-F3D86C1AA139}" dt="2024-04-21T08:59:24.357" v="291" actId="255"/>
          <ac:spMkLst>
            <pc:docMk/>
            <pc:sldMk cId="2333288416" sldId="307"/>
            <ac:spMk id="27" creationId="{12138B33-BDBC-BF0B-457A-435603359258}"/>
          </ac:spMkLst>
        </pc:spChg>
        <pc:spChg chg="mod">
          <ac:chgData name="King, Curtis S CIV USARMY CAC (USA)" userId="decda33b-d0c3-4b21-a771-747c8e4eba57" providerId="ADAL" clId="{3105842F-F4C7-4C35-BE0A-F3D86C1AA139}" dt="2024-04-21T08:59:24.357" v="291" actId="255"/>
          <ac:spMkLst>
            <pc:docMk/>
            <pc:sldMk cId="2333288416" sldId="307"/>
            <ac:spMk id="28" creationId="{AF257EA7-89A6-FC31-E00D-FE79E5228E23}"/>
          </ac:spMkLst>
        </pc:spChg>
        <pc:spChg chg="mod">
          <ac:chgData name="King, Curtis S CIV USARMY CAC (USA)" userId="decda33b-d0c3-4b21-a771-747c8e4eba57" providerId="ADAL" clId="{3105842F-F4C7-4C35-BE0A-F3D86C1AA139}" dt="2024-04-21T09:00:08.333" v="295" actId="1076"/>
          <ac:spMkLst>
            <pc:docMk/>
            <pc:sldMk cId="2333288416" sldId="307"/>
            <ac:spMk id="29" creationId="{0D38018C-886E-6191-85D9-11E41644F67E}"/>
          </ac:spMkLst>
        </pc:spChg>
        <pc:spChg chg="mod">
          <ac:chgData name="King, Curtis S CIV USARMY CAC (USA)" userId="decda33b-d0c3-4b21-a771-747c8e4eba57" providerId="ADAL" clId="{3105842F-F4C7-4C35-BE0A-F3D86C1AA139}" dt="2024-04-21T08:57:37.268" v="282" actId="1076"/>
          <ac:spMkLst>
            <pc:docMk/>
            <pc:sldMk cId="2333288416" sldId="307"/>
            <ac:spMk id="30" creationId="{7C277853-EEF1-C90D-E3B0-3EA37821B479}"/>
          </ac:spMkLst>
        </pc:spChg>
        <pc:spChg chg="mod">
          <ac:chgData name="King, Curtis S CIV USARMY CAC (USA)" userId="decda33b-d0c3-4b21-a771-747c8e4eba57" providerId="ADAL" clId="{3105842F-F4C7-4C35-BE0A-F3D86C1AA139}" dt="2024-04-21T09:00:58.744" v="302" actId="255"/>
          <ac:spMkLst>
            <pc:docMk/>
            <pc:sldMk cId="2333288416" sldId="307"/>
            <ac:spMk id="31" creationId="{B85C4622-FCA0-4DFF-A0F1-83642153C5A2}"/>
          </ac:spMkLst>
        </pc:spChg>
        <pc:spChg chg="mod">
          <ac:chgData name="King, Curtis S CIV USARMY CAC (USA)" userId="decda33b-d0c3-4b21-a771-747c8e4eba57" providerId="ADAL" clId="{3105842F-F4C7-4C35-BE0A-F3D86C1AA139}" dt="2024-04-21T08:59:46.658" v="292" actId="255"/>
          <ac:spMkLst>
            <pc:docMk/>
            <pc:sldMk cId="2333288416" sldId="307"/>
            <ac:spMk id="33" creationId="{63CB968A-2824-595F-CC82-1EFBE137E987}"/>
          </ac:spMkLst>
        </pc:spChg>
        <pc:spChg chg="mod">
          <ac:chgData name="King, Curtis S CIV USARMY CAC (USA)" userId="decda33b-d0c3-4b21-a771-747c8e4eba57" providerId="ADAL" clId="{3105842F-F4C7-4C35-BE0A-F3D86C1AA139}" dt="2024-04-21T09:00:58.744" v="302" actId="255"/>
          <ac:spMkLst>
            <pc:docMk/>
            <pc:sldMk cId="2333288416" sldId="307"/>
            <ac:spMk id="34" creationId="{6F20D8FA-BB97-C476-1CB7-0A728F7B4036}"/>
          </ac:spMkLst>
        </pc:spChg>
        <pc:spChg chg="mod">
          <ac:chgData name="King, Curtis S CIV USARMY CAC (USA)" userId="decda33b-d0c3-4b21-a771-747c8e4eba57" providerId="ADAL" clId="{3105842F-F4C7-4C35-BE0A-F3D86C1AA139}" dt="2024-04-21T09:35:54.890" v="331" actId="20577"/>
          <ac:spMkLst>
            <pc:docMk/>
            <pc:sldMk cId="2333288416" sldId="307"/>
            <ac:spMk id="35" creationId="{E55330A6-6228-61E9-C063-BC4123337D29}"/>
          </ac:spMkLst>
        </pc:spChg>
        <pc:spChg chg="mod">
          <ac:chgData name="King, Curtis S CIV USARMY CAC (USA)" userId="decda33b-d0c3-4b21-a771-747c8e4eba57" providerId="ADAL" clId="{3105842F-F4C7-4C35-BE0A-F3D86C1AA139}" dt="2024-04-21T08:59:46.658" v="292" actId="255"/>
          <ac:spMkLst>
            <pc:docMk/>
            <pc:sldMk cId="2333288416" sldId="307"/>
            <ac:spMk id="48" creationId="{7750E5C3-554E-B781-F09A-8FE7E80BBAFA}"/>
          </ac:spMkLst>
        </pc:spChg>
        <pc:spChg chg="mod">
          <ac:chgData name="King, Curtis S CIV USARMY CAC (USA)" userId="decda33b-d0c3-4b21-a771-747c8e4eba57" providerId="ADAL" clId="{3105842F-F4C7-4C35-BE0A-F3D86C1AA139}" dt="2024-04-21T08:59:16.030" v="290" actId="255"/>
          <ac:spMkLst>
            <pc:docMk/>
            <pc:sldMk cId="2333288416" sldId="307"/>
            <ac:spMk id="49" creationId="{3BBD32AA-6352-86C8-F7E3-A8589EE61C19}"/>
          </ac:spMkLst>
        </pc:spChg>
        <pc:grpChg chg="mod">
          <ac:chgData name="King, Curtis S CIV USARMY CAC (USA)" userId="decda33b-d0c3-4b21-a771-747c8e4eba57" providerId="ADAL" clId="{3105842F-F4C7-4C35-BE0A-F3D86C1AA139}" dt="2024-04-21T09:01:42.468" v="307" actId="1076"/>
          <ac:grpSpMkLst>
            <pc:docMk/>
            <pc:sldMk cId="2333288416" sldId="307"/>
            <ac:grpSpMk id="85" creationId="{FD15CD97-09CE-A939-9153-2A7BEEABDBB5}"/>
          </ac:grpSpMkLst>
        </pc:grpChg>
        <pc:picChg chg="mod">
          <ac:chgData name="King, Curtis S CIV USARMY CAC (USA)" userId="decda33b-d0c3-4b21-a771-747c8e4eba57" providerId="ADAL" clId="{3105842F-F4C7-4C35-BE0A-F3D86C1AA139}" dt="2024-04-21T09:00:58.744" v="302" actId="255"/>
          <ac:picMkLst>
            <pc:docMk/>
            <pc:sldMk cId="2333288416" sldId="307"/>
            <ac:picMk id="3" creationId="{2AE615B7-BF83-76E5-A0BD-E4839C24B03C}"/>
          </ac:picMkLst>
        </pc:picChg>
      </pc:sldChg>
      <pc:sldChg chg="addSp delSp modSp new mod">
        <pc:chgData name="King, Curtis S CIV USARMY CAC (USA)" userId="decda33b-d0c3-4b21-a771-747c8e4eba57" providerId="ADAL" clId="{3105842F-F4C7-4C35-BE0A-F3D86C1AA139}" dt="2024-05-09T08:46:24.924" v="644" actId="1076"/>
        <pc:sldMkLst>
          <pc:docMk/>
          <pc:sldMk cId="2784275802" sldId="308"/>
        </pc:sldMkLst>
        <pc:spChg chg="add">
          <ac:chgData name="King, Curtis S CIV USARMY CAC (USA)" userId="decda33b-d0c3-4b21-a771-747c8e4eba57" providerId="ADAL" clId="{3105842F-F4C7-4C35-BE0A-F3D86C1AA139}" dt="2024-04-21T09:56:02.137" v="481"/>
          <ac:spMkLst>
            <pc:docMk/>
            <pc:sldMk cId="2784275802" sldId="308"/>
            <ac:spMk id="2" creationId="{20EE179F-08B9-C85A-1AB2-B483BEC1629B}"/>
          </ac:spMkLst>
        </pc:spChg>
        <pc:spChg chg="del">
          <ac:chgData name="King, Curtis S CIV USARMY CAC (USA)" userId="decda33b-d0c3-4b21-a771-747c8e4eba57" providerId="ADAL" clId="{3105842F-F4C7-4C35-BE0A-F3D86C1AA139}" dt="2024-04-21T09:39:17.002" v="349" actId="478"/>
          <ac:spMkLst>
            <pc:docMk/>
            <pc:sldMk cId="2784275802" sldId="308"/>
            <ac:spMk id="2" creationId="{F86952DA-43C0-EB01-3906-DB9F3DAF64E5}"/>
          </ac:spMkLst>
        </pc:spChg>
        <pc:spChg chg="del">
          <ac:chgData name="King, Curtis S CIV USARMY CAC (USA)" userId="decda33b-d0c3-4b21-a771-747c8e4eba57" providerId="ADAL" clId="{3105842F-F4C7-4C35-BE0A-F3D86C1AA139}" dt="2024-04-21T09:39:17.002" v="349" actId="478"/>
          <ac:spMkLst>
            <pc:docMk/>
            <pc:sldMk cId="2784275802" sldId="308"/>
            <ac:spMk id="3" creationId="{0891BD69-7B6E-53CE-4F71-62F4AC6BE3CF}"/>
          </ac:spMkLst>
        </pc:spChg>
        <pc:spChg chg="add mod">
          <ac:chgData name="King, Curtis S CIV USARMY CAC (USA)" userId="decda33b-d0c3-4b21-a771-747c8e4eba57" providerId="ADAL" clId="{3105842F-F4C7-4C35-BE0A-F3D86C1AA139}" dt="2024-04-21T09:41:02.229" v="384" actId="1076"/>
          <ac:spMkLst>
            <pc:docMk/>
            <pc:sldMk cId="2784275802" sldId="308"/>
            <ac:spMk id="4" creationId="{76B3FD3B-13A7-0ADB-33DF-4D419C85099F}"/>
          </ac:spMkLst>
        </pc:spChg>
        <pc:spChg chg="add mod">
          <ac:chgData name="King, Curtis S CIV USARMY CAC (USA)" userId="decda33b-d0c3-4b21-a771-747c8e4eba57" providerId="ADAL" clId="{3105842F-F4C7-4C35-BE0A-F3D86C1AA139}" dt="2024-05-09T08:46:24.924" v="644" actId="1076"/>
          <ac:spMkLst>
            <pc:docMk/>
            <pc:sldMk cId="2784275802" sldId="308"/>
            <ac:spMk id="5" creationId="{9C8B7264-3F42-1D95-77BB-77394C7D3A06}"/>
          </ac:spMkLst>
        </pc:spChg>
        <pc:spChg chg="add del mod">
          <ac:chgData name="King, Curtis S CIV USARMY CAC (USA)" userId="decda33b-d0c3-4b21-a771-747c8e4eba57" providerId="ADAL" clId="{3105842F-F4C7-4C35-BE0A-F3D86C1AA139}" dt="2024-05-09T08:45:21.152" v="623" actId="478"/>
          <ac:spMkLst>
            <pc:docMk/>
            <pc:sldMk cId="2784275802" sldId="308"/>
            <ac:spMk id="6" creationId="{AD3369A4-0893-6818-D7A4-1937F9911FAC}"/>
          </ac:spMkLst>
        </pc:spChg>
        <pc:spChg chg="add mod">
          <ac:chgData name="King, Curtis S CIV USARMY CAC (USA)" userId="decda33b-d0c3-4b21-a771-747c8e4eba57" providerId="ADAL" clId="{3105842F-F4C7-4C35-BE0A-F3D86C1AA139}" dt="2024-05-09T08:46:06.462" v="641" actId="1037"/>
          <ac:spMkLst>
            <pc:docMk/>
            <pc:sldMk cId="2784275802" sldId="308"/>
            <ac:spMk id="8" creationId="{BB109D4E-19E8-20FC-CB8D-F9D4F73DA230}"/>
          </ac:spMkLst>
        </pc:spChg>
        <pc:spChg chg="add del">
          <ac:chgData name="King, Curtis S CIV USARMY CAC (USA)" userId="decda33b-d0c3-4b21-a771-747c8e4eba57" providerId="ADAL" clId="{3105842F-F4C7-4C35-BE0A-F3D86C1AA139}" dt="2024-04-21T09:57:22.242" v="486" actId="478"/>
          <ac:spMkLst>
            <pc:docMk/>
            <pc:sldMk cId="2784275802" sldId="308"/>
            <ac:spMk id="9" creationId="{5816A76B-8AD5-959F-9E90-0910F26C4182}"/>
          </ac:spMkLst>
        </pc:spChg>
        <pc:picChg chg="add mod modCrop">
          <ac:chgData name="King, Curtis S CIV USARMY CAC (USA)" userId="decda33b-d0c3-4b21-a771-747c8e4eba57" providerId="ADAL" clId="{3105842F-F4C7-4C35-BE0A-F3D86C1AA139}" dt="2024-05-09T08:45:57.013" v="631" actId="14100"/>
          <ac:picMkLst>
            <pc:docMk/>
            <pc:sldMk cId="2784275802" sldId="308"/>
            <ac:picMk id="2" creationId="{C60A2DD1-3308-CD02-54AF-BCD34522D4A6}"/>
          </ac:picMkLst>
        </pc:picChg>
        <pc:picChg chg="add del mod">
          <ac:chgData name="King, Curtis S CIV USARMY CAC (USA)" userId="decda33b-d0c3-4b21-a771-747c8e4eba57" providerId="ADAL" clId="{3105842F-F4C7-4C35-BE0A-F3D86C1AA139}" dt="2024-05-09T08:45:17.023" v="622" actId="478"/>
          <ac:picMkLst>
            <pc:docMk/>
            <pc:sldMk cId="2784275802" sldId="308"/>
            <ac:picMk id="3" creationId="{5073749E-6802-1363-6A90-70C4FE5AF5A3}"/>
          </ac:picMkLst>
        </pc:picChg>
        <pc:picChg chg="add del mod modCrop">
          <ac:chgData name="King, Curtis S CIV USARMY CAC (USA)" userId="decda33b-d0c3-4b21-a771-747c8e4eba57" providerId="ADAL" clId="{3105842F-F4C7-4C35-BE0A-F3D86C1AA139}" dt="2024-04-21T09:57:22.242" v="486" actId="478"/>
          <ac:picMkLst>
            <pc:docMk/>
            <pc:sldMk cId="2784275802" sldId="308"/>
            <ac:picMk id="5" creationId="{99EAC8B6-C7FE-8845-B6C1-9C8700A69CFD}"/>
          </ac:picMkLst>
        </pc:picChg>
        <pc:picChg chg="add mod modCrop">
          <ac:chgData name="King, Curtis S CIV USARMY CAC (USA)" userId="decda33b-d0c3-4b21-a771-747c8e4eba57" providerId="ADAL" clId="{3105842F-F4C7-4C35-BE0A-F3D86C1AA139}" dt="2024-05-09T08:45:40.884" v="627" actId="1076"/>
          <ac:picMkLst>
            <pc:docMk/>
            <pc:sldMk cId="2784275802" sldId="308"/>
            <ac:picMk id="7" creationId="{92D24CC6-90AD-973C-114A-6E3BCE7DA16E}"/>
          </ac:picMkLst>
        </pc:picChg>
      </pc:sldChg>
    </pc:docChg>
  </pc:docChgLst>
  <pc:docChgLst>
    <pc:chgData name="King, Curtis S CIV USARMY CAC (USA)" userId="decda33b-d0c3-4b21-a771-747c8e4eba57" providerId="ADAL" clId="{4FB23F4C-82CC-4BD1-954B-BDE0FA49F59D}"/>
    <pc:docChg chg="undo custSel addSld delSld modSld">
      <pc:chgData name="King, Curtis S CIV USARMY CAC (USA)" userId="decda33b-d0c3-4b21-a771-747c8e4eba57" providerId="ADAL" clId="{4FB23F4C-82CC-4BD1-954B-BDE0FA49F59D}" dt="2024-08-16T10:10:22.374" v="1332" actId="6549"/>
      <pc:docMkLst>
        <pc:docMk/>
      </pc:docMkLst>
      <pc:sldChg chg="addSp delSp modSp mod">
        <pc:chgData name="King, Curtis S CIV USARMY CAC (USA)" userId="decda33b-d0c3-4b21-a771-747c8e4eba57" providerId="ADAL" clId="{4FB23F4C-82CC-4BD1-954B-BDE0FA49F59D}" dt="2024-07-19T19:25:15.696" v="907" actId="478"/>
        <pc:sldMkLst>
          <pc:docMk/>
          <pc:sldMk cId="0" sldId="279"/>
        </pc:sldMkLst>
        <pc:spChg chg="mod">
          <ac:chgData name="King, Curtis S CIV USARMY CAC (USA)" userId="decda33b-d0c3-4b21-a771-747c8e4eba57" providerId="ADAL" clId="{4FB23F4C-82CC-4BD1-954B-BDE0FA49F59D}" dt="2024-07-09T15:07:50.229" v="108" actId="1076"/>
          <ac:spMkLst>
            <pc:docMk/>
            <pc:sldMk cId="0" sldId="279"/>
            <ac:spMk id="10" creationId="{AC54EE84-9D80-B0F2-F665-70F2A795C62F}"/>
          </ac:spMkLst>
        </pc:spChg>
        <pc:spChg chg="mod">
          <ac:chgData name="King, Curtis S CIV USARMY CAC (USA)" userId="decda33b-d0c3-4b21-a771-747c8e4eba57" providerId="ADAL" clId="{4FB23F4C-82CC-4BD1-954B-BDE0FA49F59D}" dt="2024-07-19T19:24:10.676" v="903"/>
          <ac:spMkLst>
            <pc:docMk/>
            <pc:sldMk cId="0" sldId="279"/>
            <ac:spMk id="13" creationId="{562AB853-A0B1-DFDD-D10A-999BDAFBE2C7}"/>
          </ac:spMkLst>
        </pc:spChg>
        <pc:spChg chg="mod">
          <ac:chgData name="King, Curtis S CIV USARMY CAC (USA)" userId="decda33b-d0c3-4b21-a771-747c8e4eba57" providerId="ADAL" clId="{4FB23F4C-82CC-4BD1-954B-BDE0FA49F59D}" dt="2024-07-19T19:24:10.676" v="903"/>
          <ac:spMkLst>
            <pc:docMk/>
            <pc:sldMk cId="0" sldId="279"/>
            <ac:spMk id="14" creationId="{30DEE4D4-5983-3BF5-D791-544F2500EC5B}"/>
          </ac:spMkLst>
        </pc:spChg>
        <pc:spChg chg="mod">
          <ac:chgData name="King, Curtis S CIV USARMY CAC (USA)" userId="decda33b-d0c3-4b21-a771-747c8e4eba57" providerId="ADAL" clId="{4FB23F4C-82CC-4BD1-954B-BDE0FA49F59D}" dt="2024-07-19T19:24:10.676" v="903"/>
          <ac:spMkLst>
            <pc:docMk/>
            <pc:sldMk cId="0" sldId="279"/>
            <ac:spMk id="15" creationId="{B3216912-15D5-8607-EA68-51253BD3B243}"/>
          </ac:spMkLst>
        </pc:spChg>
        <pc:spChg chg="mod">
          <ac:chgData name="King, Curtis S CIV USARMY CAC (USA)" userId="decda33b-d0c3-4b21-a771-747c8e4eba57" providerId="ADAL" clId="{4FB23F4C-82CC-4BD1-954B-BDE0FA49F59D}" dt="2024-07-09T21:18:07.900" v="487" actId="20577"/>
          <ac:spMkLst>
            <pc:docMk/>
            <pc:sldMk cId="0" sldId="279"/>
            <ac:spMk id="20" creationId="{0C2C3589-F3A4-9D20-CDE5-DE4E3CD6A788}"/>
          </ac:spMkLst>
        </pc:spChg>
        <pc:spChg chg="mod">
          <ac:chgData name="King, Curtis S CIV USARMY CAC (USA)" userId="decda33b-d0c3-4b21-a771-747c8e4eba57" providerId="ADAL" clId="{4FB23F4C-82CC-4BD1-954B-BDE0FA49F59D}" dt="2024-07-09T15:08:02.498" v="110" actId="1076"/>
          <ac:spMkLst>
            <pc:docMk/>
            <pc:sldMk cId="0" sldId="279"/>
            <ac:spMk id="39" creationId="{DCD4BE4F-2765-B448-7D92-8D7BE37AB489}"/>
          </ac:spMkLst>
        </pc:spChg>
        <pc:spChg chg="add mod">
          <ac:chgData name="King, Curtis S CIV USARMY CAC (USA)" userId="decda33b-d0c3-4b21-a771-747c8e4eba57" providerId="ADAL" clId="{4FB23F4C-82CC-4BD1-954B-BDE0FA49F59D}" dt="2024-07-09T15:11:23.125" v="139" actId="207"/>
          <ac:spMkLst>
            <pc:docMk/>
            <pc:sldMk cId="0" sldId="279"/>
            <ac:spMk id="48" creationId="{FE33CD71-843B-C1EA-D1C7-29A880A87FDF}"/>
          </ac:spMkLst>
        </pc:spChg>
        <pc:spChg chg="add mod">
          <ac:chgData name="King, Curtis S CIV USARMY CAC (USA)" userId="decda33b-d0c3-4b21-a771-747c8e4eba57" providerId="ADAL" clId="{4FB23F4C-82CC-4BD1-954B-BDE0FA49F59D}" dt="2024-07-09T15:13:08.673" v="166" actId="1076"/>
          <ac:spMkLst>
            <pc:docMk/>
            <pc:sldMk cId="0" sldId="279"/>
            <ac:spMk id="57" creationId="{C5EE50F6-A3BA-0B62-B957-5B8E572B3721}"/>
          </ac:spMkLst>
        </pc:spChg>
        <pc:grpChg chg="add del mod">
          <ac:chgData name="King, Curtis S CIV USARMY CAC (USA)" userId="decda33b-d0c3-4b21-a771-747c8e4eba57" providerId="ADAL" clId="{4FB23F4C-82CC-4BD1-954B-BDE0FA49F59D}" dt="2024-07-19T19:25:15.696" v="907" actId="478"/>
          <ac:grpSpMkLst>
            <pc:docMk/>
            <pc:sldMk cId="0" sldId="279"/>
            <ac:grpSpMk id="11" creationId="{D6A15D62-4099-586A-6707-79B2F40F4635}"/>
          </ac:grpSpMkLst>
        </pc:grpChg>
        <pc:picChg chg="mod">
          <ac:chgData name="King, Curtis S CIV USARMY CAC (USA)" userId="decda33b-d0c3-4b21-a771-747c8e4eba57" providerId="ADAL" clId="{4FB23F4C-82CC-4BD1-954B-BDE0FA49F59D}" dt="2024-07-09T15:13:03.319" v="165" actId="1076"/>
          <ac:picMkLst>
            <pc:docMk/>
            <pc:sldMk cId="0" sldId="279"/>
            <ac:picMk id="3" creationId="{A2B3D8D3-1248-AF73-D078-9FF76D876CA5}"/>
          </ac:picMkLst>
        </pc:picChg>
        <pc:cxnChg chg="add mod">
          <ac:chgData name="King, Curtis S CIV USARMY CAC (USA)" userId="decda33b-d0c3-4b21-a771-747c8e4eba57" providerId="ADAL" clId="{4FB23F4C-82CC-4BD1-954B-BDE0FA49F59D}" dt="2024-07-09T15:11:17.444" v="138" actId="208"/>
          <ac:cxnSpMkLst>
            <pc:docMk/>
            <pc:sldMk cId="0" sldId="279"/>
            <ac:cxnSpMk id="12" creationId="{8EBA60DD-89FB-1470-288A-19CC4D624DB0}"/>
          </ac:cxnSpMkLst>
        </pc:cxnChg>
        <pc:cxnChg chg="add mod">
          <ac:chgData name="King, Curtis S CIV USARMY CAC (USA)" userId="decda33b-d0c3-4b21-a771-747c8e4eba57" providerId="ADAL" clId="{4FB23F4C-82CC-4BD1-954B-BDE0FA49F59D}" dt="2024-07-09T15:11:17.444" v="138" actId="208"/>
          <ac:cxnSpMkLst>
            <pc:docMk/>
            <pc:sldMk cId="0" sldId="279"/>
            <ac:cxnSpMk id="44" creationId="{C4A4304E-FF65-5410-C5A7-0DD72CC2F0E4}"/>
          </ac:cxnSpMkLst>
        </pc:cxnChg>
        <pc:cxnChg chg="add mod">
          <ac:chgData name="King, Curtis S CIV USARMY CAC (USA)" userId="decda33b-d0c3-4b21-a771-747c8e4eba57" providerId="ADAL" clId="{4FB23F4C-82CC-4BD1-954B-BDE0FA49F59D}" dt="2024-07-09T15:12:57.322" v="163" actId="14100"/>
          <ac:cxnSpMkLst>
            <pc:docMk/>
            <pc:sldMk cId="0" sldId="279"/>
            <ac:cxnSpMk id="50" creationId="{621E0F9B-D66E-9967-7FE1-5E793661D032}"/>
          </ac:cxnSpMkLst>
        </pc:cxnChg>
        <pc:cxnChg chg="add mod">
          <ac:chgData name="King, Curtis S CIV USARMY CAC (USA)" userId="decda33b-d0c3-4b21-a771-747c8e4eba57" providerId="ADAL" clId="{4FB23F4C-82CC-4BD1-954B-BDE0FA49F59D}" dt="2024-07-09T15:13:14.404" v="167" actId="14100"/>
          <ac:cxnSpMkLst>
            <pc:docMk/>
            <pc:sldMk cId="0" sldId="279"/>
            <ac:cxnSpMk id="54" creationId="{A4079222-721E-3998-293A-68E9AA5A031B}"/>
          </ac:cxnSpMkLst>
        </pc:cxnChg>
      </pc:sldChg>
      <pc:sldChg chg="addSp delSp modSp mod">
        <pc:chgData name="King, Curtis S CIV USARMY CAC (USA)" userId="decda33b-d0c3-4b21-a771-747c8e4eba57" providerId="ADAL" clId="{4FB23F4C-82CC-4BD1-954B-BDE0FA49F59D}" dt="2024-07-31T23:49:54.735" v="1014" actId="1582"/>
        <pc:sldMkLst>
          <pc:docMk/>
          <pc:sldMk cId="3051933271" sldId="285"/>
        </pc:sldMkLst>
        <pc:spChg chg="add mod">
          <ac:chgData name="King, Curtis S CIV USARMY CAC (USA)" userId="decda33b-d0c3-4b21-a771-747c8e4eba57" providerId="ADAL" clId="{4FB23F4C-82CC-4BD1-954B-BDE0FA49F59D}" dt="2024-07-31T23:43:47.962" v="952" actId="1076"/>
          <ac:spMkLst>
            <pc:docMk/>
            <pc:sldMk cId="3051933271" sldId="285"/>
            <ac:spMk id="12" creationId="{EEAE0673-128A-6385-38CB-16E89FADC651}"/>
          </ac:spMkLst>
        </pc:spChg>
        <pc:spChg chg="add mod">
          <ac:chgData name="King, Curtis S CIV USARMY CAC (USA)" userId="decda33b-d0c3-4b21-a771-747c8e4eba57" providerId="ADAL" clId="{4FB23F4C-82CC-4BD1-954B-BDE0FA49F59D}" dt="2024-07-31T23:44:31.905" v="1004" actId="1038"/>
          <ac:spMkLst>
            <pc:docMk/>
            <pc:sldMk cId="3051933271" sldId="285"/>
            <ac:spMk id="14" creationId="{1E5DA406-E4A7-B740-0BA5-BA6770BC526B}"/>
          </ac:spMkLst>
        </pc:spChg>
        <pc:spChg chg="mod">
          <ac:chgData name="King, Curtis S CIV USARMY CAC (USA)" userId="decda33b-d0c3-4b21-a771-747c8e4eba57" providerId="ADAL" clId="{4FB23F4C-82CC-4BD1-954B-BDE0FA49F59D}" dt="2024-07-08T20:21:36.773" v="83" actId="20577"/>
          <ac:spMkLst>
            <pc:docMk/>
            <pc:sldMk cId="3051933271" sldId="285"/>
            <ac:spMk id="2016" creationId="{E599F628-CBF2-DD40-6F9F-0CA2F5E69468}"/>
          </ac:spMkLst>
        </pc:spChg>
        <pc:spChg chg="add del">
          <ac:chgData name="King, Curtis S CIV USARMY CAC (USA)" userId="decda33b-d0c3-4b21-a771-747c8e4eba57" providerId="ADAL" clId="{4FB23F4C-82CC-4BD1-954B-BDE0FA49F59D}" dt="2024-07-09T20:31:47.571" v="285" actId="478"/>
          <ac:spMkLst>
            <pc:docMk/>
            <pc:sldMk cId="3051933271" sldId="285"/>
            <ac:spMk id="2037" creationId="{12A6D805-C8C2-A48E-ADF6-D40BC639AE38}"/>
          </ac:spMkLst>
        </pc:spChg>
        <pc:spChg chg="mod">
          <ac:chgData name="King, Curtis S CIV USARMY CAC (USA)" userId="decda33b-d0c3-4b21-a771-747c8e4eba57" providerId="ADAL" clId="{4FB23F4C-82CC-4BD1-954B-BDE0FA49F59D}" dt="2024-07-08T20:22:39.225" v="84" actId="20577"/>
          <ac:spMkLst>
            <pc:docMk/>
            <pc:sldMk cId="3051933271" sldId="285"/>
            <ac:spMk id="2042" creationId="{346B7918-38BF-16CE-71F7-3E601D354416}"/>
          </ac:spMkLst>
        </pc:spChg>
        <pc:picChg chg="add mod">
          <ac:chgData name="King, Curtis S CIV USARMY CAC (USA)" userId="decda33b-d0c3-4b21-a771-747c8e4eba57" providerId="ADAL" clId="{4FB23F4C-82CC-4BD1-954B-BDE0FA49F59D}" dt="2024-07-31T23:43:44.773" v="951" actId="1076"/>
          <ac:picMkLst>
            <pc:docMk/>
            <pc:sldMk cId="3051933271" sldId="285"/>
            <ac:picMk id="11" creationId="{985CED3D-879F-0A24-607B-5E4F3E25E51C}"/>
          </ac:picMkLst>
        </pc:picChg>
        <pc:picChg chg="add mod">
          <ac:chgData name="King, Curtis S CIV USARMY CAC (USA)" userId="decda33b-d0c3-4b21-a771-747c8e4eba57" providerId="ADAL" clId="{4FB23F4C-82CC-4BD1-954B-BDE0FA49F59D}" dt="2024-07-31T23:49:54.735" v="1014" actId="1582"/>
          <ac:picMkLst>
            <pc:docMk/>
            <pc:sldMk cId="3051933271" sldId="285"/>
            <ac:picMk id="13" creationId="{68819E03-58C8-C28C-A690-5935522A56B2}"/>
          </ac:picMkLst>
        </pc:picChg>
      </pc:sldChg>
      <pc:sldChg chg="modSp mod">
        <pc:chgData name="King, Curtis S CIV USARMY CAC (USA)" userId="decda33b-d0c3-4b21-a771-747c8e4eba57" providerId="ADAL" clId="{4FB23F4C-82CC-4BD1-954B-BDE0FA49F59D}" dt="2024-07-09T21:17:40.123" v="485" actId="6549"/>
        <pc:sldMkLst>
          <pc:docMk/>
          <pc:sldMk cId="1784430137" sldId="286"/>
        </pc:sldMkLst>
        <pc:spChg chg="mod">
          <ac:chgData name="King, Curtis S CIV USARMY CAC (USA)" userId="decda33b-d0c3-4b21-a771-747c8e4eba57" providerId="ADAL" clId="{4FB23F4C-82CC-4BD1-954B-BDE0FA49F59D}" dt="2024-07-09T14:59:46.739" v="96" actId="1076"/>
          <ac:spMkLst>
            <pc:docMk/>
            <pc:sldMk cId="1784430137" sldId="286"/>
            <ac:spMk id="26" creationId="{2696968A-7714-B0DA-2FB6-F5D6E64E747C}"/>
          </ac:spMkLst>
        </pc:spChg>
        <pc:spChg chg="mod">
          <ac:chgData name="King, Curtis S CIV USARMY CAC (USA)" userId="decda33b-d0c3-4b21-a771-747c8e4eba57" providerId="ADAL" clId="{4FB23F4C-82CC-4BD1-954B-BDE0FA49F59D}" dt="2024-07-09T15:00:00.777" v="100" actId="20577"/>
          <ac:spMkLst>
            <pc:docMk/>
            <pc:sldMk cId="1784430137" sldId="286"/>
            <ac:spMk id="62" creationId="{4F365EE0-CBE6-0F42-E020-701CD959BB8F}"/>
          </ac:spMkLst>
        </pc:spChg>
        <pc:spChg chg="mod">
          <ac:chgData name="King, Curtis S CIV USARMY CAC (USA)" userId="decda33b-d0c3-4b21-a771-747c8e4eba57" providerId="ADAL" clId="{4FB23F4C-82CC-4BD1-954B-BDE0FA49F59D}" dt="2024-07-09T14:58:55.945" v="86" actId="20577"/>
          <ac:spMkLst>
            <pc:docMk/>
            <pc:sldMk cId="1784430137" sldId="286"/>
            <ac:spMk id="1930" creationId="{CEFDD2C9-B96E-A858-03F7-4867965C0E62}"/>
          </ac:spMkLst>
        </pc:spChg>
        <pc:spChg chg="mod">
          <ac:chgData name="King, Curtis S CIV USARMY CAC (USA)" userId="decda33b-d0c3-4b21-a771-747c8e4eba57" providerId="ADAL" clId="{4FB23F4C-82CC-4BD1-954B-BDE0FA49F59D}" dt="2024-07-09T14:59:07.546" v="88" actId="20577"/>
          <ac:spMkLst>
            <pc:docMk/>
            <pc:sldMk cId="1784430137" sldId="286"/>
            <ac:spMk id="1933" creationId="{53322B79-A828-055E-C06E-10224D5E5F75}"/>
          </ac:spMkLst>
        </pc:spChg>
        <pc:spChg chg="mod">
          <ac:chgData name="King, Curtis S CIV USARMY CAC (USA)" userId="decda33b-d0c3-4b21-a771-747c8e4eba57" providerId="ADAL" clId="{4FB23F4C-82CC-4BD1-954B-BDE0FA49F59D}" dt="2024-07-09T21:17:40.123" v="485" actId="6549"/>
          <ac:spMkLst>
            <pc:docMk/>
            <pc:sldMk cId="1784430137" sldId="286"/>
            <ac:spMk id="1985" creationId="{87EF1946-7538-D7F0-DA89-8812E55E8FD4}"/>
          </ac:spMkLst>
        </pc:spChg>
        <pc:grpChg chg="mod">
          <ac:chgData name="King, Curtis S CIV USARMY CAC (USA)" userId="decda33b-d0c3-4b21-a771-747c8e4eba57" providerId="ADAL" clId="{4FB23F4C-82CC-4BD1-954B-BDE0FA49F59D}" dt="2024-07-09T14:59:52.799" v="97" actId="1076"/>
          <ac:grpSpMkLst>
            <pc:docMk/>
            <pc:sldMk cId="1784430137" sldId="286"/>
            <ac:grpSpMk id="21" creationId="{4A6BAE16-6DC7-26DA-C590-15497B655296}"/>
          </ac:grpSpMkLst>
        </pc:grpChg>
        <pc:grpChg chg="mod">
          <ac:chgData name="King, Curtis S CIV USARMY CAC (USA)" userId="decda33b-d0c3-4b21-a771-747c8e4eba57" providerId="ADAL" clId="{4FB23F4C-82CC-4BD1-954B-BDE0FA49F59D}" dt="2024-07-09T14:59:56.694" v="98" actId="1076"/>
          <ac:grpSpMkLst>
            <pc:docMk/>
            <pc:sldMk cId="1784430137" sldId="286"/>
            <ac:grpSpMk id="33" creationId="{8B30D789-2080-8FE5-ED8B-8D17E5BD042F}"/>
          </ac:grpSpMkLst>
        </pc:grpChg>
      </pc:sldChg>
      <pc:sldChg chg="modSp mod">
        <pc:chgData name="King, Curtis S CIV USARMY CAC (USA)" userId="decda33b-d0c3-4b21-a771-747c8e4eba57" providerId="ADAL" clId="{4FB23F4C-82CC-4BD1-954B-BDE0FA49F59D}" dt="2024-07-12T15:39:36.158" v="769" actId="20577"/>
        <pc:sldMkLst>
          <pc:docMk/>
          <pc:sldMk cId="532764649" sldId="288"/>
        </pc:sldMkLst>
        <pc:spChg chg="mod">
          <ac:chgData name="King, Curtis S CIV USARMY CAC (USA)" userId="decda33b-d0c3-4b21-a771-747c8e4eba57" providerId="ADAL" clId="{4FB23F4C-82CC-4BD1-954B-BDE0FA49F59D}" dt="2024-07-09T15:33:15.346" v="240" actId="1076"/>
          <ac:spMkLst>
            <pc:docMk/>
            <pc:sldMk cId="532764649" sldId="288"/>
            <ac:spMk id="3" creationId="{A1EEE814-36C2-3AA9-4478-595D8E08467C}"/>
          </ac:spMkLst>
        </pc:spChg>
        <pc:spChg chg="mod">
          <ac:chgData name="King, Curtis S CIV USARMY CAC (USA)" userId="decda33b-d0c3-4b21-a771-747c8e4eba57" providerId="ADAL" clId="{4FB23F4C-82CC-4BD1-954B-BDE0FA49F59D}" dt="2024-07-09T15:34:15.562" v="243" actId="14100"/>
          <ac:spMkLst>
            <pc:docMk/>
            <pc:sldMk cId="532764649" sldId="288"/>
            <ac:spMk id="5" creationId="{4E73308C-E188-7EB2-C37E-56AD77995776}"/>
          </ac:spMkLst>
        </pc:spChg>
        <pc:spChg chg="mod">
          <ac:chgData name="King, Curtis S CIV USARMY CAC (USA)" userId="decda33b-d0c3-4b21-a771-747c8e4eba57" providerId="ADAL" clId="{4FB23F4C-82CC-4BD1-954B-BDE0FA49F59D}" dt="2024-07-12T15:39:36.158" v="769" actId="20577"/>
          <ac:spMkLst>
            <pc:docMk/>
            <pc:sldMk cId="532764649" sldId="288"/>
            <ac:spMk id="6" creationId="{05D8E066-3386-11FC-8271-7193FA0EDC90}"/>
          </ac:spMkLst>
        </pc:spChg>
        <pc:spChg chg="mod">
          <ac:chgData name="King, Curtis S CIV USARMY CAC (USA)" userId="decda33b-d0c3-4b21-a771-747c8e4eba57" providerId="ADAL" clId="{4FB23F4C-82CC-4BD1-954B-BDE0FA49F59D}" dt="2024-07-12T13:20:21.571" v="666" actId="115"/>
          <ac:spMkLst>
            <pc:docMk/>
            <pc:sldMk cId="532764649" sldId="288"/>
            <ac:spMk id="10" creationId="{82FB697F-4DFB-58DC-7224-076CE4817C8C}"/>
          </ac:spMkLst>
        </pc:spChg>
        <pc:picChg chg="mod">
          <ac:chgData name="King, Curtis S CIV USARMY CAC (USA)" userId="decda33b-d0c3-4b21-a771-747c8e4eba57" providerId="ADAL" clId="{4FB23F4C-82CC-4BD1-954B-BDE0FA49F59D}" dt="2024-07-09T15:33:12.612" v="239" actId="1076"/>
          <ac:picMkLst>
            <pc:docMk/>
            <pc:sldMk cId="532764649" sldId="288"/>
            <ac:picMk id="2" creationId="{500F1A2A-B202-C899-CE68-AADAC0975CFB}"/>
          </ac:picMkLst>
        </pc:picChg>
      </pc:sldChg>
      <pc:sldChg chg="modSp mod">
        <pc:chgData name="King, Curtis S CIV USARMY CAC (USA)" userId="decda33b-d0c3-4b21-a771-747c8e4eba57" providerId="ADAL" clId="{4FB23F4C-82CC-4BD1-954B-BDE0FA49F59D}" dt="2024-07-09T21:16:00.776" v="479" actId="20577"/>
        <pc:sldMkLst>
          <pc:docMk/>
          <pc:sldMk cId="31807847" sldId="290"/>
        </pc:sldMkLst>
        <pc:spChg chg="mod">
          <ac:chgData name="King, Curtis S CIV USARMY CAC (USA)" userId="decda33b-d0c3-4b21-a771-747c8e4eba57" providerId="ADAL" clId="{4FB23F4C-82CC-4BD1-954B-BDE0FA49F59D}" dt="2024-07-09T19:59:57.385" v="283" actId="1076"/>
          <ac:spMkLst>
            <pc:docMk/>
            <pc:sldMk cId="31807847" sldId="290"/>
            <ac:spMk id="6" creationId="{E1766C39-5E4C-B75A-70FC-E10D61ACC6EA}"/>
          </ac:spMkLst>
        </pc:spChg>
        <pc:spChg chg="mod">
          <ac:chgData name="King, Curtis S CIV USARMY CAC (USA)" userId="decda33b-d0c3-4b21-a771-747c8e4eba57" providerId="ADAL" clId="{4FB23F4C-82CC-4BD1-954B-BDE0FA49F59D}" dt="2024-07-09T21:16:00.776" v="479" actId="20577"/>
          <ac:spMkLst>
            <pc:docMk/>
            <pc:sldMk cId="31807847" sldId="290"/>
            <ac:spMk id="11" creationId="{81FDC1CB-4773-7772-E882-B5037465BC0F}"/>
          </ac:spMkLst>
        </pc:spChg>
      </pc:sldChg>
      <pc:sldChg chg="modSp mod">
        <pc:chgData name="King, Curtis S CIV USARMY CAC (USA)" userId="decda33b-d0c3-4b21-a771-747c8e4eba57" providerId="ADAL" clId="{4FB23F4C-82CC-4BD1-954B-BDE0FA49F59D}" dt="2024-07-09T21:16:40.165" v="481" actId="20577"/>
        <pc:sldMkLst>
          <pc:docMk/>
          <pc:sldMk cId="3070639013" sldId="291"/>
        </pc:sldMkLst>
        <pc:spChg chg="mod">
          <ac:chgData name="King, Curtis S CIV USARMY CAC (USA)" userId="decda33b-d0c3-4b21-a771-747c8e4eba57" providerId="ADAL" clId="{4FB23F4C-82CC-4BD1-954B-BDE0FA49F59D}" dt="2024-07-09T21:16:40.165" v="481" actId="20577"/>
          <ac:spMkLst>
            <pc:docMk/>
            <pc:sldMk cId="3070639013" sldId="291"/>
            <ac:spMk id="11" creationId="{81FDC1CB-4773-7772-E882-B5037465BC0F}"/>
          </ac:spMkLst>
        </pc:spChg>
      </pc:sldChg>
      <pc:sldChg chg="modSp mod">
        <pc:chgData name="King, Curtis S CIV USARMY CAC (USA)" userId="decda33b-d0c3-4b21-a771-747c8e4eba57" providerId="ADAL" clId="{4FB23F4C-82CC-4BD1-954B-BDE0FA49F59D}" dt="2024-07-09T21:17:06.725" v="483" actId="20577"/>
        <pc:sldMkLst>
          <pc:docMk/>
          <pc:sldMk cId="379839665" sldId="292"/>
        </pc:sldMkLst>
        <pc:spChg chg="mod">
          <ac:chgData name="King, Curtis S CIV USARMY CAC (USA)" userId="decda33b-d0c3-4b21-a771-747c8e4eba57" providerId="ADAL" clId="{4FB23F4C-82CC-4BD1-954B-BDE0FA49F59D}" dt="2024-07-09T21:17:06.725" v="483" actId="20577"/>
          <ac:spMkLst>
            <pc:docMk/>
            <pc:sldMk cId="379839665" sldId="292"/>
            <ac:spMk id="44" creationId="{F915D560-E4EB-37B8-E9A1-14329EA9469A}"/>
          </ac:spMkLst>
        </pc:spChg>
      </pc:sldChg>
      <pc:sldChg chg="addSp modSp mod modAnim">
        <pc:chgData name="King, Curtis S CIV USARMY CAC (USA)" userId="decda33b-d0c3-4b21-a771-747c8e4eba57" providerId="ADAL" clId="{4FB23F4C-82CC-4BD1-954B-BDE0FA49F59D}" dt="2024-08-01T00:10:34.958" v="1213"/>
        <pc:sldMkLst>
          <pc:docMk/>
          <pc:sldMk cId="2346929959" sldId="293"/>
        </pc:sldMkLst>
        <pc:spChg chg="mod">
          <ac:chgData name="King, Curtis S CIV USARMY CAC (USA)" userId="decda33b-d0c3-4b21-a771-747c8e4eba57" providerId="ADAL" clId="{4FB23F4C-82CC-4BD1-954B-BDE0FA49F59D}" dt="2024-07-01T14:19:45.956" v="80" actId="20577"/>
          <ac:spMkLst>
            <pc:docMk/>
            <pc:sldMk cId="2346929959" sldId="293"/>
            <ac:spMk id="9" creationId="{1A34587A-3635-4A47-E6ED-26D9A1866F56}"/>
          </ac:spMkLst>
        </pc:spChg>
        <pc:spChg chg="mod">
          <ac:chgData name="King, Curtis S CIV USARMY CAC (USA)" userId="decda33b-d0c3-4b21-a771-747c8e4eba57" providerId="ADAL" clId="{4FB23F4C-82CC-4BD1-954B-BDE0FA49F59D}" dt="2024-07-09T21:18:26.203" v="490" actId="20577"/>
          <ac:spMkLst>
            <pc:docMk/>
            <pc:sldMk cId="2346929959" sldId="293"/>
            <ac:spMk id="20" creationId="{0C2C3589-F3A4-9D20-CDE5-DE4E3CD6A788}"/>
          </ac:spMkLst>
        </pc:spChg>
        <pc:spChg chg="mod">
          <ac:chgData name="King, Curtis S CIV USARMY CAC (USA)" userId="decda33b-d0c3-4b21-a771-747c8e4eba57" providerId="ADAL" clId="{4FB23F4C-82CC-4BD1-954B-BDE0FA49F59D}" dt="2024-07-09T15:31:11.352" v="204" actId="1076"/>
          <ac:spMkLst>
            <pc:docMk/>
            <pc:sldMk cId="2346929959" sldId="293"/>
            <ac:spMk id="45" creationId="{83446112-C3A4-FD75-6CBB-6751C6EE0B66}"/>
          </ac:spMkLst>
        </pc:spChg>
        <pc:spChg chg="mod">
          <ac:chgData name="King, Curtis S CIV USARMY CAC (USA)" userId="decda33b-d0c3-4b21-a771-747c8e4eba57" providerId="ADAL" clId="{4FB23F4C-82CC-4BD1-954B-BDE0FA49F59D}" dt="2024-07-09T15:30:39.006" v="192" actId="6549"/>
          <ac:spMkLst>
            <pc:docMk/>
            <pc:sldMk cId="2346929959" sldId="293"/>
            <ac:spMk id="46" creationId="{EA5E7900-9556-6E53-8DDC-0441D5444B07}"/>
          </ac:spMkLst>
        </pc:spChg>
        <pc:spChg chg="mod">
          <ac:chgData name="King, Curtis S CIV USARMY CAC (USA)" userId="decda33b-d0c3-4b21-a771-747c8e4eba57" providerId="ADAL" clId="{4FB23F4C-82CC-4BD1-954B-BDE0FA49F59D}" dt="2024-06-28T13:30:24.495" v="0" actId="14100"/>
          <ac:spMkLst>
            <pc:docMk/>
            <pc:sldMk cId="2346929959" sldId="293"/>
            <ac:spMk id="51" creationId="{AA5E4706-84D6-727C-211B-2FC9BB6853FC}"/>
          </ac:spMkLst>
        </pc:spChg>
        <pc:spChg chg="add mod">
          <ac:chgData name="King, Curtis S CIV USARMY CAC (USA)" userId="decda33b-d0c3-4b21-a771-747c8e4eba57" providerId="ADAL" clId="{4FB23F4C-82CC-4BD1-954B-BDE0FA49F59D}" dt="2024-08-01T00:09:46.372" v="1206" actId="164"/>
          <ac:spMkLst>
            <pc:docMk/>
            <pc:sldMk cId="2346929959" sldId="293"/>
            <ac:spMk id="54" creationId="{4D78EFA1-A265-4671-1E43-C8BD6F07B95A}"/>
          </ac:spMkLst>
        </pc:spChg>
        <pc:grpChg chg="mod">
          <ac:chgData name="King, Curtis S CIV USARMY CAC (USA)" userId="decda33b-d0c3-4b21-a771-747c8e4eba57" providerId="ADAL" clId="{4FB23F4C-82CC-4BD1-954B-BDE0FA49F59D}" dt="2024-07-09T21:19:07.272" v="493" actId="1076"/>
          <ac:grpSpMkLst>
            <pc:docMk/>
            <pc:sldMk cId="2346929959" sldId="293"/>
            <ac:grpSpMk id="49" creationId="{4DAEDD57-64E6-4BDB-147C-8082F08183AB}"/>
          </ac:grpSpMkLst>
        </pc:grpChg>
        <pc:grpChg chg="mod">
          <ac:chgData name="King, Curtis S CIV USARMY CAC (USA)" userId="decda33b-d0c3-4b21-a771-747c8e4eba57" providerId="ADAL" clId="{4FB23F4C-82CC-4BD1-954B-BDE0FA49F59D}" dt="2024-07-31T23:57:25.089" v="1126" actId="1076"/>
          <ac:grpSpMkLst>
            <pc:docMk/>
            <pc:sldMk cId="2346929959" sldId="293"/>
            <ac:grpSpMk id="52" creationId="{512CDC61-7335-321E-1863-8E0F644894BF}"/>
          </ac:grpSpMkLst>
        </pc:grpChg>
        <pc:grpChg chg="add mod">
          <ac:chgData name="King, Curtis S CIV USARMY CAC (USA)" userId="decda33b-d0c3-4b21-a771-747c8e4eba57" providerId="ADAL" clId="{4FB23F4C-82CC-4BD1-954B-BDE0FA49F59D}" dt="2024-08-01T00:09:46.372" v="1206" actId="164"/>
          <ac:grpSpMkLst>
            <pc:docMk/>
            <pc:sldMk cId="2346929959" sldId="293"/>
            <ac:grpSpMk id="55" creationId="{62BABBF9-E993-F263-E2A4-F5FD361EF675}"/>
          </ac:grpSpMkLst>
        </pc:grpChg>
        <pc:picChg chg="add mod modCrop">
          <ac:chgData name="King, Curtis S CIV USARMY CAC (USA)" userId="decda33b-d0c3-4b21-a771-747c8e4eba57" providerId="ADAL" clId="{4FB23F4C-82CC-4BD1-954B-BDE0FA49F59D}" dt="2024-08-01T00:09:46.372" v="1206" actId="164"/>
          <ac:picMkLst>
            <pc:docMk/>
            <pc:sldMk cId="2346929959" sldId="293"/>
            <ac:picMk id="53" creationId="{63C32D71-179F-9332-47A0-00606CD70218}"/>
          </ac:picMkLst>
        </pc:picChg>
      </pc:sldChg>
      <pc:sldChg chg="delSp modSp mod modAnim">
        <pc:chgData name="King, Curtis S CIV USARMY CAC (USA)" userId="decda33b-d0c3-4b21-a771-747c8e4eba57" providerId="ADAL" clId="{4FB23F4C-82CC-4BD1-954B-BDE0FA49F59D}" dt="2024-07-11T19:59:32.685" v="551"/>
        <pc:sldMkLst>
          <pc:docMk/>
          <pc:sldMk cId="3970644548" sldId="294"/>
        </pc:sldMkLst>
        <pc:spChg chg="mod topLvl">
          <ac:chgData name="King, Curtis S CIV USARMY CAC (USA)" userId="decda33b-d0c3-4b21-a771-747c8e4eba57" providerId="ADAL" clId="{4FB23F4C-82CC-4BD1-954B-BDE0FA49F59D}" dt="2024-07-11T19:55:51.717" v="514" actId="165"/>
          <ac:spMkLst>
            <pc:docMk/>
            <pc:sldMk cId="3970644548" sldId="294"/>
            <ac:spMk id="13" creationId="{35BB1D20-DCDD-0051-5EBC-B7B4C829273D}"/>
          </ac:spMkLst>
        </pc:spChg>
        <pc:spChg chg="mod topLvl">
          <ac:chgData name="King, Curtis S CIV USARMY CAC (USA)" userId="decda33b-d0c3-4b21-a771-747c8e4eba57" providerId="ADAL" clId="{4FB23F4C-82CC-4BD1-954B-BDE0FA49F59D}" dt="2024-07-11T19:55:51.717" v="514" actId="165"/>
          <ac:spMkLst>
            <pc:docMk/>
            <pc:sldMk cId="3970644548" sldId="294"/>
            <ac:spMk id="15" creationId="{18ECFD95-14D9-4FE3-1373-174811388B09}"/>
          </ac:spMkLst>
        </pc:spChg>
        <pc:spChg chg="mod">
          <ac:chgData name="King, Curtis S CIV USARMY CAC (USA)" userId="decda33b-d0c3-4b21-a771-747c8e4eba57" providerId="ADAL" clId="{4FB23F4C-82CC-4BD1-954B-BDE0FA49F59D}" dt="2024-07-09T21:19:47.485" v="498" actId="1076"/>
          <ac:spMkLst>
            <pc:docMk/>
            <pc:sldMk cId="3970644548" sldId="294"/>
            <ac:spMk id="19" creationId="{580C940B-B580-C1A6-6058-7DEF1663181D}"/>
          </ac:spMkLst>
        </pc:spChg>
        <pc:spChg chg="mod">
          <ac:chgData name="King, Curtis S CIV USARMY CAC (USA)" userId="decda33b-d0c3-4b21-a771-747c8e4eba57" providerId="ADAL" clId="{4FB23F4C-82CC-4BD1-954B-BDE0FA49F59D}" dt="2024-07-09T21:19:36.761" v="496" actId="6549"/>
          <ac:spMkLst>
            <pc:docMk/>
            <pc:sldMk cId="3970644548" sldId="294"/>
            <ac:spMk id="20" creationId="{0C2C3589-F3A4-9D20-CDE5-DE4E3CD6A788}"/>
          </ac:spMkLst>
        </pc:spChg>
        <pc:grpChg chg="del mod">
          <ac:chgData name="King, Curtis S CIV USARMY CAC (USA)" userId="decda33b-d0c3-4b21-a771-747c8e4eba57" providerId="ADAL" clId="{4FB23F4C-82CC-4BD1-954B-BDE0FA49F59D}" dt="2024-07-11T19:55:51.717" v="514" actId="165"/>
          <ac:grpSpMkLst>
            <pc:docMk/>
            <pc:sldMk cId="3970644548" sldId="294"/>
            <ac:grpSpMk id="12" creationId="{A147F521-2BBB-03CB-3B46-4ADEDF9AD739}"/>
          </ac:grpSpMkLst>
        </pc:grpChg>
        <pc:grpChg chg="del mod">
          <ac:chgData name="King, Curtis S CIV USARMY CAC (USA)" userId="decda33b-d0c3-4b21-a771-747c8e4eba57" providerId="ADAL" clId="{4FB23F4C-82CC-4BD1-954B-BDE0FA49F59D}" dt="2024-07-11T19:55:51.717" v="514" actId="165"/>
          <ac:grpSpMkLst>
            <pc:docMk/>
            <pc:sldMk cId="3970644548" sldId="294"/>
            <ac:grpSpMk id="44" creationId="{4C053CB1-EA5F-3142-2917-16173962890D}"/>
          </ac:grpSpMkLst>
        </pc:grpChg>
        <pc:picChg chg="mod topLvl">
          <ac:chgData name="King, Curtis S CIV USARMY CAC (USA)" userId="decda33b-d0c3-4b21-a771-747c8e4eba57" providerId="ADAL" clId="{4FB23F4C-82CC-4BD1-954B-BDE0FA49F59D}" dt="2024-07-11T19:56:37.715" v="521" actId="1076"/>
          <ac:picMkLst>
            <pc:docMk/>
            <pc:sldMk cId="3970644548" sldId="294"/>
            <ac:picMk id="14" creationId="{703DAE63-07BF-D727-34E3-D797E92C08C8}"/>
          </ac:picMkLst>
        </pc:picChg>
        <pc:picChg chg="mod topLvl">
          <ac:chgData name="King, Curtis S CIV USARMY CAC (USA)" userId="decda33b-d0c3-4b21-a771-747c8e4eba57" providerId="ADAL" clId="{4FB23F4C-82CC-4BD1-954B-BDE0FA49F59D}" dt="2024-07-11T19:55:57.480" v="515" actId="1076"/>
          <ac:picMkLst>
            <pc:docMk/>
            <pc:sldMk cId="3970644548" sldId="294"/>
            <ac:picMk id="1026" creationId="{F689263E-B3F1-130D-877F-EDADF1AEA237}"/>
          </ac:picMkLst>
        </pc:picChg>
      </pc:sldChg>
      <pc:sldChg chg="addSp modSp mod">
        <pc:chgData name="King, Curtis S CIV USARMY CAC (USA)" userId="decda33b-d0c3-4b21-a771-747c8e4eba57" providerId="ADAL" clId="{4FB23F4C-82CC-4BD1-954B-BDE0FA49F59D}" dt="2024-08-16T10:10:22.374" v="1332" actId="6549"/>
        <pc:sldMkLst>
          <pc:docMk/>
          <pc:sldMk cId="1196507532" sldId="296"/>
        </pc:sldMkLst>
        <pc:spChg chg="add mod">
          <ac:chgData name="King, Curtis S CIV USARMY CAC (USA)" userId="decda33b-d0c3-4b21-a771-747c8e4eba57" providerId="ADAL" clId="{4FB23F4C-82CC-4BD1-954B-BDE0FA49F59D}" dt="2024-08-16T10:10:22.374" v="1332" actId="6549"/>
          <ac:spMkLst>
            <pc:docMk/>
            <pc:sldMk cId="1196507532" sldId="296"/>
            <ac:spMk id="2" creationId="{1474CE75-3666-1896-B6CD-2319BD73B069}"/>
          </ac:spMkLst>
        </pc:spChg>
      </pc:sldChg>
      <pc:sldChg chg="delSp modSp mod">
        <pc:chgData name="King, Curtis S CIV USARMY CAC (USA)" userId="decda33b-d0c3-4b21-a771-747c8e4eba57" providerId="ADAL" clId="{4FB23F4C-82CC-4BD1-954B-BDE0FA49F59D}" dt="2024-06-29T09:50:53.683" v="6" actId="478"/>
        <pc:sldMkLst>
          <pc:docMk/>
          <pc:sldMk cId="1354802497" sldId="297"/>
        </pc:sldMkLst>
        <pc:spChg chg="mod">
          <ac:chgData name="King, Curtis S CIV USARMY CAC (USA)" userId="decda33b-d0c3-4b21-a771-747c8e4eba57" providerId="ADAL" clId="{4FB23F4C-82CC-4BD1-954B-BDE0FA49F59D}" dt="2024-06-29T09:50:16.431" v="5" actId="6549"/>
          <ac:spMkLst>
            <pc:docMk/>
            <pc:sldMk cId="1354802497" sldId="297"/>
            <ac:spMk id="37" creationId="{A49152F2-DAEB-D94E-6ABF-B166F064FB15}"/>
          </ac:spMkLst>
        </pc:spChg>
        <pc:spChg chg="del">
          <ac:chgData name="King, Curtis S CIV USARMY CAC (USA)" userId="decda33b-d0c3-4b21-a771-747c8e4eba57" providerId="ADAL" clId="{4FB23F4C-82CC-4BD1-954B-BDE0FA49F59D}" dt="2024-06-29T09:50:53.683" v="6" actId="478"/>
          <ac:spMkLst>
            <pc:docMk/>
            <pc:sldMk cId="1354802497" sldId="297"/>
            <ac:spMk id="47" creationId="{AE7B4D01-2C8E-7124-B573-6DFF446D4847}"/>
          </ac:spMkLst>
        </pc:spChg>
      </pc:sldChg>
      <pc:sldChg chg="addSp delSp modSp mod">
        <pc:chgData name="King, Curtis S CIV USARMY CAC (USA)" userId="decda33b-d0c3-4b21-a771-747c8e4eba57" providerId="ADAL" clId="{4FB23F4C-82CC-4BD1-954B-BDE0FA49F59D}" dt="2024-08-16T07:20:50.800" v="1319" actId="1076"/>
        <pc:sldMkLst>
          <pc:docMk/>
          <pc:sldMk cId="727264035" sldId="299"/>
        </pc:sldMkLst>
        <pc:spChg chg="mod">
          <ac:chgData name="King, Curtis S CIV USARMY CAC (USA)" userId="decda33b-d0c3-4b21-a771-747c8e4eba57" providerId="ADAL" clId="{4FB23F4C-82CC-4BD1-954B-BDE0FA49F59D}" dt="2024-08-16T07:18:37.370" v="1265" actId="1076"/>
          <ac:spMkLst>
            <pc:docMk/>
            <pc:sldMk cId="727264035" sldId="299"/>
            <ac:spMk id="7" creationId="{CF417B52-1DBF-D81B-A50E-D4DE07F75C77}"/>
          </ac:spMkLst>
        </pc:spChg>
        <pc:spChg chg="mod">
          <ac:chgData name="King, Curtis S CIV USARMY CAC (USA)" userId="decda33b-d0c3-4b21-a771-747c8e4eba57" providerId="ADAL" clId="{4FB23F4C-82CC-4BD1-954B-BDE0FA49F59D}" dt="2024-06-29T16:14:00.242" v="43" actId="255"/>
          <ac:spMkLst>
            <pc:docMk/>
            <pc:sldMk cId="727264035" sldId="299"/>
            <ac:spMk id="8" creationId="{FF4907E7-FB96-341C-03DF-F595217D227C}"/>
          </ac:spMkLst>
        </pc:spChg>
        <pc:spChg chg="del mod">
          <ac:chgData name="King, Curtis S CIV USARMY CAC (USA)" userId="decda33b-d0c3-4b21-a771-747c8e4eba57" providerId="ADAL" clId="{4FB23F4C-82CC-4BD1-954B-BDE0FA49F59D}" dt="2024-06-29T16:13:38.422" v="24" actId="478"/>
          <ac:spMkLst>
            <pc:docMk/>
            <pc:sldMk cId="727264035" sldId="299"/>
            <ac:spMk id="12" creationId="{4F05FFB8-A371-2286-4A74-9C0D7A199201}"/>
          </ac:spMkLst>
        </pc:spChg>
        <pc:spChg chg="add mod">
          <ac:chgData name="King, Curtis S CIV USARMY CAC (USA)" userId="decda33b-d0c3-4b21-a771-747c8e4eba57" providerId="ADAL" clId="{4FB23F4C-82CC-4BD1-954B-BDE0FA49F59D}" dt="2024-08-16T07:19:51.845" v="1283" actId="688"/>
          <ac:spMkLst>
            <pc:docMk/>
            <pc:sldMk cId="727264035" sldId="299"/>
            <ac:spMk id="12" creationId="{CEA8F232-049F-769B-B162-FBF6507DB04A}"/>
          </ac:spMkLst>
        </pc:spChg>
        <pc:spChg chg="mod">
          <ac:chgData name="King, Curtis S CIV USARMY CAC (USA)" userId="decda33b-d0c3-4b21-a771-747c8e4eba57" providerId="ADAL" clId="{4FB23F4C-82CC-4BD1-954B-BDE0FA49F59D}" dt="2024-06-30T09:51:48.829" v="69" actId="14100"/>
          <ac:spMkLst>
            <pc:docMk/>
            <pc:sldMk cId="727264035" sldId="299"/>
            <ac:spMk id="17" creationId="{72EC2DA2-01F1-460F-815B-4DE18192F2EB}"/>
          </ac:spMkLst>
        </pc:spChg>
        <pc:spChg chg="mod">
          <ac:chgData name="King, Curtis S CIV USARMY CAC (USA)" userId="decda33b-d0c3-4b21-a771-747c8e4eba57" providerId="ADAL" clId="{4FB23F4C-82CC-4BD1-954B-BDE0FA49F59D}" dt="2024-06-30T09:51:38.284" v="68" actId="20577"/>
          <ac:spMkLst>
            <pc:docMk/>
            <pc:sldMk cId="727264035" sldId="299"/>
            <ac:spMk id="22" creationId="{73597AF7-4CEA-CA24-E0BE-ED37D2F15C3E}"/>
          </ac:spMkLst>
        </pc:spChg>
        <pc:spChg chg="mod">
          <ac:chgData name="King, Curtis S CIV USARMY CAC (USA)" userId="decda33b-d0c3-4b21-a771-747c8e4eba57" providerId="ADAL" clId="{4FB23F4C-82CC-4BD1-954B-BDE0FA49F59D}" dt="2024-07-12T11:45:07.152" v="658" actId="6549"/>
          <ac:spMkLst>
            <pc:docMk/>
            <pc:sldMk cId="727264035" sldId="299"/>
            <ac:spMk id="24" creationId="{E74C5C31-0DBE-A7FB-6F42-15E054AC039F}"/>
          </ac:spMkLst>
        </pc:spChg>
        <pc:spChg chg="add del mod">
          <ac:chgData name="King, Curtis S CIV USARMY CAC (USA)" userId="decda33b-d0c3-4b21-a771-747c8e4eba57" providerId="ADAL" clId="{4FB23F4C-82CC-4BD1-954B-BDE0FA49F59D}" dt="2024-08-16T07:20:28.494" v="1304" actId="478"/>
          <ac:spMkLst>
            <pc:docMk/>
            <pc:sldMk cId="727264035" sldId="299"/>
            <ac:spMk id="27" creationId="{0EFC543C-E2DC-577D-6D36-8DBD9902CCD3}"/>
          </ac:spMkLst>
        </pc:spChg>
        <pc:spChg chg="add mod">
          <ac:chgData name="King, Curtis S CIV USARMY CAC (USA)" userId="decda33b-d0c3-4b21-a771-747c8e4eba57" providerId="ADAL" clId="{4FB23F4C-82CC-4BD1-954B-BDE0FA49F59D}" dt="2024-08-16T07:20:50.800" v="1319" actId="1076"/>
          <ac:spMkLst>
            <pc:docMk/>
            <pc:sldMk cId="727264035" sldId="299"/>
            <ac:spMk id="31" creationId="{DF56231B-2E19-3477-3700-731B9CAC6CA2}"/>
          </ac:spMkLst>
        </pc:spChg>
        <pc:spChg chg="mod">
          <ac:chgData name="King, Curtis S CIV USARMY CAC (USA)" userId="decda33b-d0c3-4b21-a771-747c8e4eba57" providerId="ADAL" clId="{4FB23F4C-82CC-4BD1-954B-BDE0FA49F59D}" dt="2024-06-29T16:12:14.578" v="9" actId="14100"/>
          <ac:spMkLst>
            <pc:docMk/>
            <pc:sldMk cId="727264035" sldId="299"/>
            <ac:spMk id="70" creationId="{111C035B-4B72-B8A3-05F5-441F0DCA3482}"/>
          </ac:spMkLst>
        </pc:spChg>
        <pc:spChg chg="mod">
          <ac:chgData name="King, Curtis S CIV USARMY CAC (USA)" userId="decda33b-d0c3-4b21-a771-747c8e4eba57" providerId="ADAL" clId="{4FB23F4C-82CC-4BD1-954B-BDE0FA49F59D}" dt="2024-07-12T11:45:22.326" v="661" actId="6549"/>
          <ac:spMkLst>
            <pc:docMk/>
            <pc:sldMk cId="727264035" sldId="299"/>
            <ac:spMk id="79" creationId="{81543325-FD78-1542-8E51-00C651FB0130}"/>
          </ac:spMkLst>
        </pc:spChg>
        <pc:spChg chg="mod">
          <ac:chgData name="King, Curtis S CIV USARMY CAC (USA)" userId="decda33b-d0c3-4b21-a771-747c8e4eba57" providerId="ADAL" clId="{4FB23F4C-82CC-4BD1-954B-BDE0FA49F59D}" dt="2024-07-12T11:45:18.462" v="660" actId="6549"/>
          <ac:spMkLst>
            <pc:docMk/>
            <pc:sldMk cId="727264035" sldId="299"/>
            <ac:spMk id="85" creationId="{F8949C63-6C08-659F-5A61-792DC2C50548}"/>
          </ac:spMkLst>
        </pc:spChg>
        <pc:spChg chg="mod">
          <ac:chgData name="King, Curtis S CIV USARMY CAC (USA)" userId="decda33b-d0c3-4b21-a771-747c8e4eba57" providerId="ADAL" clId="{4FB23F4C-82CC-4BD1-954B-BDE0FA49F59D}" dt="2024-07-12T11:45:28.455" v="662" actId="6549"/>
          <ac:spMkLst>
            <pc:docMk/>
            <pc:sldMk cId="727264035" sldId="299"/>
            <ac:spMk id="88" creationId="{1E8390E3-5E74-E5AF-9727-89EADCD1EF7B}"/>
          </ac:spMkLst>
        </pc:spChg>
        <pc:spChg chg="mod">
          <ac:chgData name="King, Curtis S CIV USARMY CAC (USA)" userId="decda33b-d0c3-4b21-a771-747c8e4eba57" providerId="ADAL" clId="{4FB23F4C-82CC-4BD1-954B-BDE0FA49F59D}" dt="2024-07-12T11:45:11.944" v="659" actId="6549"/>
          <ac:spMkLst>
            <pc:docMk/>
            <pc:sldMk cId="727264035" sldId="299"/>
            <ac:spMk id="91" creationId="{30E7751F-DBEA-87EC-E6C9-2CFF67D41169}"/>
          </ac:spMkLst>
        </pc:spChg>
        <pc:grpChg chg="add mod">
          <ac:chgData name="King, Curtis S CIV USARMY CAC (USA)" userId="decda33b-d0c3-4b21-a771-747c8e4eba57" providerId="ADAL" clId="{4FB23F4C-82CC-4BD1-954B-BDE0FA49F59D}" dt="2024-06-30T09:50:58.592" v="46" actId="1076"/>
          <ac:grpSpMkLst>
            <pc:docMk/>
            <pc:sldMk cId="727264035" sldId="299"/>
            <ac:grpSpMk id="13" creationId="{1FA08EA4-E348-0D2A-B232-135A0D0AAAA2}"/>
          </ac:grpSpMkLst>
        </pc:grpChg>
      </pc:sldChg>
      <pc:sldChg chg="del">
        <pc:chgData name="King, Curtis S CIV USARMY CAC (USA)" userId="decda33b-d0c3-4b21-a771-747c8e4eba57" providerId="ADAL" clId="{4FB23F4C-82CC-4BD1-954B-BDE0FA49F59D}" dt="2024-06-30T09:52:18.676" v="70" actId="47"/>
        <pc:sldMkLst>
          <pc:docMk/>
          <pc:sldMk cId="491572802" sldId="301"/>
        </pc:sldMkLst>
      </pc:sldChg>
      <pc:sldChg chg="addSp modSp mod">
        <pc:chgData name="King, Curtis S CIV USARMY CAC (USA)" userId="decda33b-d0c3-4b21-a771-747c8e4eba57" providerId="ADAL" clId="{4FB23F4C-82CC-4BD1-954B-BDE0FA49F59D}" dt="2024-07-11T21:21:33.702" v="657" actId="166"/>
        <pc:sldMkLst>
          <pc:docMk/>
          <pc:sldMk cId="4072172654" sldId="303"/>
        </pc:sldMkLst>
        <pc:spChg chg="mod">
          <ac:chgData name="King, Curtis S CIV USARMY CAC (USA)" userId="decda33b-d0c3-4b21-a771-747c8e4eba57" providerId="ADAL" clId="{4FB23F4C-82CC-4BD1-954B-BDE0FA49F59D}" dt="2024-07-11T20:03:16.546" v="565" actId="14100"/>
          <ac:spMkLst>
            <pc:docMk/>
            <pc:sldMk cId="4072172654" sldId="303"/>
            <ac:spMk id="11" creationId="{A53FE70E-A8C0-F0E8-9FD0-3957E898F606}"/>
          </ac:spMkLst>
        </pc:spChg>
        <pc:spChg chg="mod">
          <ac:chgData name="King, Curtis S CIV USARMY CAC (USA)" userId="decda33b-d0c3-4b21-a771-747c8e4eba57" providerId="ADAL" clId="{4FB23F4C-82CC-4BD1-954B-BDE0FA49F59D}" dt="2024-07-11T20:02:48.032" v="561" actId="1076"/>
          <ac:spMkLst>
            <pc:docMk/>
            <pc:sldMk cId="4072172654" sldId="303"/>
            <ac:spMk id="12" creationId="{180631E4-D69C-6F5C-5748-3C908EFFB1E5}"/>
          </ac:spMkLst>
        </pc:spChg>
        <pc:spChg chg="mod ord">
          <ac:chgData name="King, Curtis S CIV USARMY CAC (USA)" userId="decda33b-d0c3-4b21-a771-747c8e4eba57" providerId="ADAL" clId="{4FB23F4C-82CC-4BD1-954B-BDE0FA49F59D}" dt="2024-07-11T21:21:28.029" v="656" actId="1076"/>
          <ac:spMkLst>
            <pc:docMk/>
            <pc:sldMk cId="4072172654" sldId="303"/>
            <ac:spMk id="14" creationId="{C9BD72B2-BF9C-ED49-FB85-129DEC3192B5}"/>
          </ac:spMkLst>
        </pc:spChg>
        <pc:spChg chg="mod">
          <ac:chgData name="King, Curtis S CIV USARMY CAC (USA)" userId="decda33b-d0c3-4b21-a771-747c8e4eba57" providerId="ADAL" clId="{4FB23F4C-82CC-4BD1-954B-BDE0FA49F59D}" dt="2024-07-09T21:21:25.157" v="502" actId="6549"/>
          <ac:spMkLst>
            <pc:docMk/>
            <pc:sldMk cId="4072172654" sldId="303"/>
            <ac:spMk id="20" creationId="{0C2C3589-F3A4-9D20-CDE5-DE4E3CD6A788}"/>
          </ac:spMkLst>
        </pc:spChg>
        <pc:spChg chg="mod">
          <ac:chgData name="King, Curtis S CIV USARMY CAC (USA)" userId="decda33b-d0c3-4b21-a771-747c8e4eba57" providerId="ADAL" clId="{4FB23F4C-82CC-4BD1-954B-BDE0FA49F59D}" dt="2024-07-11T20:02:41.483" v="560" actId="1076"/>
          <ac:spMkLst>
            <pc:docMk/>
            <pc:sldMk cId="4072172654" sldId="303"/>
            <ac:spMk id="34" creationId="{1911F4DD-D6E3-466E-C8E9-CD93F9B882F5}"/>
          </ac:spMkLst>
        </pc:spChg>
        <pc:spChg chg="mod">
          <ac:chgData name="King, Curtis S CIV USARMY CAC (USA)" userId="decda33b-d0c3-4b21-a771-747c8e4eba57" providerId="ADAL" clId="{4FB23F4C-82CC-4BD1-954B-BDE0FA49F59D}" dt="2024-07-11T20:05:22.789" v="570" actId="14100"/>
          <ac:spMkLst>
            <pc:docMk/>
            <pc:sldMk cId="4072172654" sldId="303"/>
            <ac:spMk id="46" creationId="{99F9ABA3-4C2D-2F28-9706-1849C5AA03F3}"/>
          </ac:spMkLst>
        </pc:spChg>
        <pc:spChg chg="mod">
          <ac:chgData name="King, Curtis S CIV USARMY CAC (USA)" userId="decda33b-d0c3-4b21-a771-747c8e4eba57" providerId="ADAL" clId="{4FB23F4C-82CC-4BD1-954B-BDE0FA49F59D}" dt="2024-07-11T20:05:15.893" v="568" actId="14100"/>
          <ac:spMkLst>
            <pc:docMk/>
            <pc:sldMk cId="4072172654" sldId="303"/>
            <ac:spMk id="47" creationId="{8AE9A4CE-5D73-3E6A-8DD8-4B9166F52912}"/>
          </ac:spMkLst>
        </pc:spChg>
        <pc:spChg chg="mod">
          <ac:chgData name="King, Curtis S CIV USARMY CAC (USA)" userId="decda33b-d0c3-4b21-a771-747c8e4eba57" providerId="ADAL" clId="{4FB23F4C-82CC-4BD1-954B-BDE0FA49F59D}" dt="2024-07-11T20:05:33.205" v="572" actId="1076"/>
          <ac:spMkLst>
            <pc:docMk/>
            <pc:sldMk cId="4072172654" sldId="303"/>
            <ac:spMk id="49" creationId="{B8F641FD-3EB4-5853-3B00-3732D518839F}"/>
          </ac:spMkLst>
        </pc:spChg>
        <pc:spChg chg="mod">
          <ac:chgData name="King, Curtis S CIV USARMY CAC (USA)" userId="decda33b-d0c3-4b21-a771-747c8e4eba57" providerId="ADAL" clId="{4FB23F4C-82CC-4BD1-954B-BDE0FA49F59D}" dt="2024-07-11T20:05:11.902" v="567" actId="14100"/>
          <ac:spMkLst>
            <pc:docMk/>
            <pc:sldMk cId="4072172654" sldId="303"/>
            <ac:spMk id="50" creationId="{3A622F22-0317-2F01-D4B1-D508E6B7EFE3}"/>
          </ac:spMkLst>
        </pc:spChg>
        <pc:spChg chg="mod">
          <ac:chgData name="King, Curtis S CIV USARMY CAC (USA)" userId="decda33b-d0c3-4b21-a771-747c8e4eba57" providerId="ADAL" clId="{4FB23F4C-82CC-4BD1-954B-BDE0FA49F59D}" dt="2024-07-10T18:05:43.518" v="506" actId="1076"/>
          <ac:spMkLst>
            <pc:docMk/>
            <pc:sldMk cId="4072172654" sldId="303"/>
            <ac:spMk id="51" creationId="{EB50840C-A395-C3E9-1ECD-0CE79EBE1AEB}"/>
          </ac:spMkLst>
        </pc:spChg>
        <pc:spChg chg="mod">
          <ac:chgData name="King, Curtis S CIV USARMY CAC (USA)" userId="decda33b-d0c3-4b21-a771-747c8e4eba57" providerId="ADAL" clId="{4FB23F4C-82CC-4BD1-954B-BDE0FA49F59D}" dt="2024-07-11T20:05:53.001" v="585" actId="1036"/>
          <ac:spMkLst>
            <pc:docMk/>
            <pc:sldMk cId="4072172654" sldId="303"/>
            <ac:spMk id="52" creationId="{D0E198A6-265F-2F24-126F-EC691CC15FDB}"/>
          </ac:spMkLst>
        </pc:spChg>
        <pc:spChg chg="mod">
          <ac:chgData name="King, Curtis S CIV USARMY CAC (USA)" userId="decda33b-d0c3-4b21-a771-747c8e4eba57" providerId="ADAL" clId="{4FB23F4C-82CC-4BD1-954B-BDE0FA49F59D}" dt="2024-07-10T18:05:46.491" v="507" actId="1076"/>
          <ac:spMkLst>
            <pc:docMk/>
            <pc:sldMk cId="4072172654" sldId="303"/>
            <ac:spMk id="53" creationId="{89D72A07-1B28-918D-5FC5-E23A898F293E}"/>
          </ac:spMkLst>
        </pc:spChg>
        <pc:spChg chg="mod">
          <ac:chgData name="King, Curtis S CIV USARMY CAC (USA)" userId="decda33b-d0c3-4b21-a771-747c8e4eba57" providerId="ADAL" clId="{4FB23F4C-82CC-4BD1-954B-BDE0FA49F59D}" dt="2024-07-09T15:32:20.123" v="232" actId="20577"/>
          <ac:spMkLst>
            <pc:docMk/>
            <pc:sldMk cId="4072172654" sldId="303"/>
            <ac:spMk id="54" creationId="{A18D7056-C44F-460E-4BC0-C6FD1329B107}"/>
          </ac:spMkLst>
        </pc:spChg>
        <pc:spChg chg="mod">
          <ac:chgData name="King, Curtis S CIV USARMY CAC (USA)" userId="decda33b-d0c3-4b21-a771-747c8e4eba57" providerId="ADAL" clId="{4FB23F4C-82CC-4BD1-954B-BDE0FA49F59D}" dt="2024-07-11T20:07:52.545" v="615" actId="14100"/>
          <ac:spMkLst>
            <pc:docMk/>
            <pc:sldMk cId="4072172654" sldId="303"/>
            <ac:spMk id="55" creationId="{90ED095F-A6D4-B19E-C968-22FFBB04BDD1}"/>
          </ac:spMkLst>
        </pc:spChg>
        <pc:spChg chg="mod">
          <ac:chgData name="King, Curtis S CIV USARMY CAC (USA)" userId="decda33b-d0c3-4b21-a771-747c8e4eba57" providerId="ADAL" clId="{4FB23F4C-82CC-4BD1-954B-BDE0FA49F59D}" dt="2024-07-11T20:08:04.282" v="628" actId="1037"/>
          <ac:spMkLst>
            <pc:docMk/>
            <pc:sldMk cId="4072172654" sldId="303"/>
            <ac:spMk id="56" creationId="{17BDFA3F-674F-A13A-DBCC-2C3E82A561A6}"/>
          </ac:spMkLst>
        </pc:spChg>
        <pc:spChg chg="mod">
          <ac:chgData name="King, Curtis S CIV USARMY CAC (USA)" userId="decda33b-d0c3-4b21-a771-747c8e4eba57" providerId="ADAL" clId="{4FB23F4C-82CC-4BD1-954B-BDE0FA49F59D}" dt="2024-07-11T20:08:16.584" v="630"/>
          <ac:spMkLst>
            <pc:docMk/>
            <pc:sldMk cId="4072172654" sldId="303"/>
            <ac:spMk id="59" creationId="{06F2C9C1-38DA-1E06-14DC-EA5C2BA1A39B}"/>
          </ac:spMkLst>
        </pc:spChg>
        <pc:spChg chg="mod">
          <ac:chgData name="King, Curtis S CIV USARMY CAC (USA)" userId="decda33b-d0c3-4b21-a771-747c8e4eba57" providerId="ADAL" clId="{4FB23F4C-82CC-4BD1-954B-BDE0FA49F59D}" dt="2024-07-11T20:08:16.584" v="630"/>
          <ac:spMkLst>
            <pc:docMk/>
            <pc:sldMk cId="4072172654" sldId="303"/>
            <ac:spMk id="60" creationId="{6FABD9DE-A68D-6F3E-2A17-0AB6CB6CD9D9}"/>
          </ac:spMkLst>
        </pc:spChg>
        <pc:spChg chg="mod">
          <ac:chgData name="King, Curtis S CIV USARMY CAC (USA)" userId="decda33b-d0c3-4b21-a771-747c8e4eba57" providerId="ADAL" clId="{4FB23F4C-82CC-4BD1-954B-BDE0FA49F59D}" dt="2024-07-11T20:08:16.584" v="630"/>
          <ac:spMkLst>
            <pc:docMk/>
            <pc:sldMk cId="4072172654" sldId="303"/>
            <ac:spMk id="61" creationId="{EE6ADF71-ADC4-43D6-1452-1B4597359F69}"/>
          </ac:spMkLst>
        </pc:spChg>
        <pc:spChg chg="mod">
          <ac:chgData name="King, Curtis S CIV USARMY CAC (USA)" userId="decda33b-d0c3-4b21-a771-747c8e4eba57" providerId="ADAL" clId="{4FB23F4C-82CC-4BD1-954B-BDE0FA49F59D}" dt="2024-07-11T20:08:16.584" v="630"/>
          <ac:spMkLst>
            <pc:docMk/>
            <pc:sldMk cId="4072172654" sldId="303"/>
            <ac:spMk id="62" creationId="{64FAFCB1-C99F-8AE1-EEE7-DBEF5755C644}"/>
          </ac:spMkLst>
        </pc:spChg>
        <pc:spChg chg="mod">
          <ac:chgData name="King, Curtis S CIV USARMY CAC (USA)" userId="decda33b-d0c3-4b21-a771-747c8e4eba57" providerId="ADAL" clId="{4FB23F4C-82CC-4BD1-954B-BDE0FA49F59D}" dt="2024-07-11T20:08:16.584" v="630"/>
          <ac:spMkLst>
            <pc:docMk/>
            <pc:sldMk cId="4072172654" sldId="303"/>
            <ac:spMk id="63" creationId="{665E4031-FFEF-9932-5C50-2AAE6F6A6878}"/>
          </ac:spMkLst>
        </pc:spChg>
        <pc:spChg chg="mod">
          <ac:chgData name="King, Curtis S CIV USARMY CAC (USA)" userId="decda33b-d0c3-4b21-a771-747c8e4eba57" providerId="ADAL" clId="{4FB23F4C-82CC-4BD1-954B-BDE0FA49F59D}" dt="2024-07-11T20:08:16.584" v="630"/>
          <ac:spMkLst>
            <pc:docMk/>
            <pc:sldMk cId="4072172654" sldId="303"/>
            <ac:spMk id="64" creationId="{33705896-64AE-51E1-6E74-673B7450B15C}"/>
          </ac:spMkLst>
        </pc:spChg>
        <pc:spChg chg="mod">
          <ac:chgData name="King, Curtis S CIV USARMY CAC (USA)" userId="decda33b-d0c3-4b21-a771-747c8e4eba57" providerId="ADAL" clId="{4FB23F4C-82CC-4BD1-954B-BDE0FA49F59D}" dt="2024-07-11T20:08:50.599" v="647" actId="6549"/>
          <ac:spMkLst>
            <pc:docMk/>
            <pc:sldMk cId="4072172654" sldId="303"/>
            <ac:spMk id="65" creationId="{38861882-FD71-BE9B-9543-7D516671DDDD}"/>
          </ac:spMkLst>
        </pc:spChg>
        <pc:grpChg chg="mod ord">
          <ac:chgData name="King, Curtis S CIV USARMY CAC (USA)" userId="decda33b-d0c3-4b21-a771-747c8e4eba57" providerId="ADAL" clId="{4FB23F4C-82CC-4BD1-954B-BDE0FA49F59D}" dt="2024-07-11T21:21:33.702" v="657" actId="166"/>
          <ac:grpSpMkLst>
            <pc:docMk/>
            <pc:sldMk cId="4072172654" sldId="303"/>
            <ac:grpSpMk id="15" creationId="{96E33C42-0B0D-2BFB-65D8-E50B04105F20}"/>
          </ac:grpSpMkLst>
        </pc:grpChg>
        <pc:grpChg chg="add mod">
          <ac:chgData name="King, Curtis S CIV USARMY CAC (USA)" userId="decda33b-d0c3-4b21-a771-747c8e4eba57" providerId="ADAL" clId="{4FB23F4C-82CC-4BD1-954B-BDE0FA49F59D}" dt="2024-07-11T20:03:32.103" v="566" actId="1076"/>
          <ac:grpSpMkLst>
            <pc:docMk/>
            <pc:sldMk cId="4072172654" sldId="303"/>
            <ac:grpSpMk id="44" creationId="{A00E4ECC-7C62-1A9C-5AB7-26CD10CECC2B}"/>
          </ac:grpSpMkLst>
        </pc:grpChg>
        <pc:grpChg chg="mod">
          <ac:chgData name="King, Curtis S CIV USARMY CAC (USA)" userId="decda33b-d0c3-4b21-a771-747c8e4eba57" providerId="ADAL" clId="{4FB23F4C-82CC-4BD1-954B-BDE0FA49F59D}" dt="2024-07-11T20:02:16.036" v="554"/>
          <ac:grpSpMkLst>
            <pc:docMk/>
            <pc:sldMk cId="4072172654" sldId="303"/>
            <ac:grpSpMk id="45" creationId="{5318AC3C-B0AE-334E-168E-A2DF7B909F9C}"/>
          </ac:grpSpMkLst>
        </pc:grpChg>
        <pc:grpChg chg="add mod">
          <ac:chgData name="King, Curtis S CIV USARMY CAC (USA)" userId="decda33b-d0c3-4b21-a771-747c8e4eba57" providerId="ADAL" clId="{4FB23F4C-82CC-4BD1-954B-BDE0FA49F59D}" dt="2024-07-11T20:08:22.015" v="631" actId="1076"/>
          <ac:grpSpMkLst>
            <pc:docMk/>
            <pc:sldMk cId="4072172654" sldId="303"/>
            <ac:grpSpMk id="57" creationId="{8B22CA09-1942-DFA3-75D2-C5A0D596211D}"/>
          </ac:grpSpMkLst>
        </pc:grpChg>
        <pc:grpChg chg="mod">
          <ac:chgData name="King, Curtis S CIV USARMY CAC (USA)" userId="decda33b-d0c3-4b21-a771-747c8e4eba57" providerId="ADAL" clId="{4FB23F4C-82CC-4BD1-954B-BDE0FA49F59D}" dt="2024-07-11T20:08:16.584" v="630"/>
          <ac:grpSpMkLst>
            <pc:docMk/>
            <pc:sldMk cId="4072172654" sldId="303"/>
            <ac:grpSpMk id="58" creationId="{0333594F-2DE5-76B1-1406-623AE01F6B2E}"/>
          </ac:grpSpMkLst>
        </pc:grpChg>
        <pc:picChg chg="mod">
          <ac:chgData name="King, Curtis S CIV USARMY CAC (USA)" userId="decda33b-d0c3-4b21-a771-747c8e4eba57" providerId="ADAL" clId="{4FB23F4C-82CC-4BD1-954B-BDE0FA49F59D}" dt="2024-07-11T20:08:06.796" v="629" actId="1076"/>
          <ac:picMkLst>
            <pc:docMk/>
            <pc:sldMk cId="4072172654" sldId="303"/>
            <ac:picMk id="3" creationId="{A2B3D8D3-1248-AF73-D078-9FF76D876CA5}"/>
          </ac:picMkLst>
        </pc:picChg>
        <pc:picChg chg="mod ord">
          <ac:chgData name="King, Curtis S CIV USARMY CAC (USA)" userId="decda33b-d0c3-4b21-a771-747c8e4eba57" providerId="ADAL" clId="{4FB23F4C-82CC-4BD1-954B-BDE0FA49F59D}" dt="2024-07-11T21:21:28.029" v="656" actId="1076"/>
          <ac:picMkLst>
            <pc:docMk/>
            <pc:sldMk cId="4072172654" sldId="303"/>
            <ac:picMk id="13" creationId="{3282A21C-5AD6-D8EF-6923-B53F884A2602}"/>
          </ac:picMkLst>
        </pc:picChg>
      </pc:sldChg>
      <pc:sldChg chg="modSp mod">
        <pc:chgData name="King, Curtis S CIV USARMY CAC (USA)" userId="decda33b-d0c3-4b21-a771-747c8e4eba57" providerId="ADAL" clId="{4FB23F4C-82CC-4BD1-954B-BDE0FA49F59D}" dt="2024-07-09T21:19:55.307" v="500" actId="6549"/>
        <pc:sldMkLst>
          <pc:docMk/>
          <pc:sldMk cId="3840110968" sldId="304"/>
        </pc:sldMkLst>
        <pc:spChg chg="mod">
          <ac:chgData name="King, Curtis S CIV USARMY CAC (USA)" userId="decda33b-d0c3-4b21-a771-747c8e4eba57" providerId="ADAL" clId="{4FB23F4C-82CC-4BD1-954B-BDE0FA49F59D}" dt="2024-07-09T15:31:37.776" v="211" actId="1076"/>
          <ac:spMkLst>
            <pc:docMk/>
            <pc:sldMk cId="3840110968" sldId="304"/>
            <ac:spMk id="11" creationId="{2113608E-57BB-85C4-AEAD-FD151B6C60DD}"/>
          </ac:spMkLst>
        </pc:spChg>
        <pc:spChg chg="mod">
          <ac:chgData name="King, Curtis S CIV USARMY CAC (USA)" userId="decda33b-d0c3-4b21-a771-747c8e4eba57" providerId="ADAL" clId="{4FB23F4C-82CC-4BD1-954B-BDE0FA49F59D}" dt="2024-07-09T21:19:55.307" v="500" actId="6549"/>
          <ac:spMkLst>
            <pc:docMk/>
            <pc:sldMk cId="3840110968" sldId="304"/>
            <ac:spMk id="20" creationId="{0C2C3589-F3A4-9D20-CDE5-DE4E3CD6A788}"/>
          </ac:spMkLst>
        </pc:spChg>
        <pc:grpChg chg="mod">
          <ac:chgData name="King, Curtis S CIV USARMY CAC (USA)" userId="decda33b-d0c3-4b21-a771-747c8e4eba57" providerId="ADAL" clId="{4FB23F4C-82CC-4BD1-954B-BDE0FA49F59D}" dt="2024-07-09T15:31:37.776" v="211" actId="1076"/>
          <ac:grpSpMkLst>
            <pc:docMk/>
            <pc:sldMk cId="3840110968" sldId="304"/>
            <ac:grpSpMk id="12" creationId="{A20E0F1F-F50E-D10B-CE4A-3F7879055B63}"/>
          </ac:grpSpMkLst>
        </pc:grpChg>
        <pc:picChg chg="mod">
          <ac:chgData name="King, Curtis S CIV USARMY CAC (USA)" userId="decda33b-d0c3-4b21-a771-747c8e4eba57" providerId="ADAL" clId="{4FB23F4C-82CC-4BD1-954B-BDE0FA49F59D}" dt="2024-07-09T15:31:37.776" v="211" actId="1076"/>
          <ac:picMkLst>
            <pc:docMk/>
            <pc:sldMk cId="3840110968" sldId="304"/>
            <ac:picMk id="49" creationId="{6276F3CA-8FC1-8FBC-AB49-CDFBFDC1A19F}"/>
          </ac:picMkLst>
        </pc:picChg>
      </pc:sldChg>
      <pc:sldChg chg="del">
        <pc:chgData name="King, Curtis S CIV USARMY CAC (USA)" userId="decda33b-d0c3-4b21-a771-747c8e4eba57" providerId="ADAL" clId="{4FB23F4C-82CC-4BD1-954B-BDE0FA49F59D}" dt="2024-06-30T09:52:19.556" v="71" actId="47"/>
        <pc:sldMkLst>
          <pc:docMk/>
          <pc:sldMk cId="427011490" sldId="305"/>
        </pc:sldMkLst>
      </pc:sldChg>
      <pc:sldChg chg="addSp delSp modSp mod">
        <pc:chgData name="King, Curtis S CIV USARMY CAC (USA)" userId="decda33b-d0c3-4b21-a771-747c8e4eba57" providerId="ADAL" clId="{4FB23F4C-82CC-4BD1-954B-BDE0FA49F59D}" dt="2024-07-12T17:32:19.730" v="770"/>
        <pc:sldMkLst>
          <pc:docMk/>
          <pc:sldMk cId="2333288416" sldId="307"/>
        </pc:sldMkLst>
        <pc:spChg chg="mod">
          <ac:chgData name="King, Curtis S CIV USARMY CAC (USA)" userId="decda33b-d0c3-4b21-a771-747c8e4eba57" providerId="ADAL" clId="{4FB23F4C-82CC-4BD1-954B-BDE0FA49F59D}" dt="2024-06-30T09:55:45.354" v="77" actId="1076"/>
          <ac:spMkLst>
            <pc:docMk/>
            <pc:sldMk cId="2333288416" sldId="307"/>
            <ac:spMk id="8" creationId="{C962C58B-BA6E-A69B-A6F6-9A787F47DD6A}"/>
          </ac:spMkLst>
        </pc:spChg>
        <pc:spChg chg="mod">
          <ac:chgData name="King, Curtis S CIV USARMY CAC (USA)" userId="decda33b-d0c3-4b21-a771-747c8e4eba57" providerId="ADAL" clId="{4FB23F4C-82CC-4BD1-954B-BDE0FA49F59D}" dt="2024-07-12T15:29:59.524" v="681"/>
          <ac:spMkLst>
            <pc:docMk/>
            <pc:sldMk cId="2333288416" sldId="307"/>
            <ac:spMk id="14" creationId="{548A1E1A-6296-E9A6-2638-970650A197EA}"/>
          </ac:spMkLst>
        </pc:spChg>
        <pc:spChg chg="mod">
          <ac:chgData name="King, Curtis S CIV USARMY CAC (USA)" userId="decda33b-d0c3-4b21-a771-747c8e4eba57" providerId="ADAL" clId="{4FB23F4C-82CC-4BD1-954B-BDE0FA49F59D}" dt="2024-07-12T15:30:37.797" v="696" actId="20577"/>
          <ac:spMkLst>
            <pc:docMk/>
            <pc:sldMk cId="2333288416" sldId="307"/>
            <ac:spMk id="22" creationId="{1036512F-839D-E5EF-7501-28EEF1C25C45}"/>
          </ac:spMkLst>
        </pc:spChg>
        <pc:spChg chg="del mod">
          <ac:chgData name="King, Curtis S CIV USARMY CAC (USA)" userId="decda33b-d0c3-4b21-a771-747c8e4eba57" providerId="ADAL" clId="{4FB23F4C-82CC-4BD1-954B-BDE0FA49F59D}" dt="2024-06-29T09:55:29.713" v="8" actId="478"/>
          <ac:spMkLst>
            <pc:docMk/>
            <pc:sldMk cId="2333288416" sldId="307"/>
            <ac:spMk id="22" creationId="{94FA4553-86D2-81FD-C9CF-E423F30D8C63}"/>
          </ac:spMkLst>
        </pc:spChg>
        <pc:spChg chg="mod">
          <ac:chgData name="King, Curtis S CIV USARMY CAC (USA)" userId="decda33b-d0c3-4b21-a771-747c8e4eba57" providerId="ADAL" clId="{4FB23F4C-82CC-4BD1-954B-BDE0FA49F59D}" dt="2024-07-12T15:28:51.615" v="667" actId="1076"/>
          <ac:spMkLst>
            <pc:docMk/>
            <pc:sldMk cId="2333288416" sldId="307"/>
            <ac:spMk id="26" creationId="{5823290E-2D91-F00D-DC95-EE86B7924BED}"/>
          </ac:spMkLst>
        </pc:spChg>
        <pc:spChg chg="mod">
          <ac:chgData name="King, Curtis S CIV USARMY CAC (USA)" userId="decda33b-d0c3-4b21-a771-747c8e4eba57" providerId="ADAL" clId="{4FB23F4C-82CC-4BD1-954B-BDE0FA49F59D}" dt="2024-07-12T15:32:15.693" v="715" actId="14100"/>
          <ac:spMkLst>
            <pc:docMk/>
            <pc:sldMk cId="2333288416" sldId="307"/>
            <ac:spMk id="54" creationId="{32F074C1-F02C-9DD1-9BC8-1DFB4D6EBCE7}"/>
          </ac:spMkLst>
        </pc:spChg>
        <pc:spChg chg="mod">
          <ac:chgData name="King, Curtis S CIV USARMY CAC (USA)" userId="decda33b-d0c3-4b21-a771-747c8e4eba57" providerId="ADAL" clId="{4FB23F4C-82CC-4BD1-954B-BDE0FA49F59D}" dt="2024-07-12T15:33:43.814" v="742" actId="1036"/>
          <ac:spMkLst>
            <pc:docMk/>
            <pc:sldMk cId="2333288416" sldId="307"/>
            <ac:spMk id="56" creationId="{7E9715C8-95F9-DE9A-4016-754625B06C76}"/>
          </ac:spMkLst>
        </pc:spChg>
        <pc:spChg chg="mod">
          <ac:chgData name="King, Curtis S CIV USARMY CAC (USA)" userId="decda33b-d0c3-4b21-a771-747c8e4eba57" providerId="ADAL" clId="{4FB23F4C-82CC-4BD1-954B-BDE0FA49F59D}" dt="2024-07-12T15:33:24.059" v="735" actId="14100"/>
          <ac:spMkLst>
            <pc:docMk/>
            <pc:sldMk cId="2333288416" sldId="307"/>
            <ac:spMk id="58" creationId="{137D1C1A-3433-9F4E-2B4E-FC055658C2A7}"/>
          </ac:spMkLst>
        </pc:spChg>
        <pc:spChg chg="mod">
          <ac:chgData name="King, Curtis S CIV USARMY CAC (USA)" userId="decda33b-d0c3-4b21-a771-747c8e4eba57" providerId="ADAL" clId="{4FB23F4C-82CC-4BD1-954B-BDE0FA49F59D}" dt="2024-07-12T15:29:30.486" v="673" actId="1076"/>
          <ac:spMkLst>
            <pc:docMk/>
            <pc:sldMk cId="2333288416" sldId="307"/>
            <ac:spMk id="74" creationId="{BCC388F3-5698-E5E9-01DE-F0457583492C}"/>
          </ac:spMkLst>
        </pc:spChg>
        <pc:spChg chg="mod">
          <ac:chgData name="King, Curtis S CIV USARMY CAC (USA)" userId="decda33b-d0c3-4b21-a771-747c8e4eba57" providerId="ADAL" clId="{4FB23F4C-82CC-4BD1-954B-BDE0FA49F59D}" dt="2024-07-12T15:29:43.939" v="680" actId="1037"/>
          <ac:spMkLst>
            <pc:docMk/>
            <pc:sldMk cId="2333288416" sldId="307"/>
            <ac:spMk id="75" creationId="{6175822C-8A21-5B95-2757-D615FFF5AA26}"/>
          </ac:spMkLst>
        </pc:spChg>
        <pc:spChg chg="mod">
          <ac:chgData name="King, Curtis S CIV USARMY CAC (USA)" userId="decda33b-d0c3-4b21-a771-747c8e4eba57" providerId="ADAL" clId="{4FB23F4C-82CC-4BD1-954B-BDE0FA49F59D}" dt="2024-07-12T15:29:59.836" v="682"/>
          <ac:spMkLst>
            <pc:docMk/>
            <pc:sldMk cId="2333288416" sldId="307"/>
            <ac:spMk id="97" creationId="{B75874B6-C773-D474-2507-76DBB144850B}"/>
          </ac:spMkLst>
        </pc:spChg>
        <pc:spChg chg="mod">
          <ac:chgData name="King, Curtis S CIV USARMY CAC (USA)" userId="decda33b-d0c3-4b21-a771-747c8e4eba57" providerId="ADAL" clId="{4FB23F4C-82CC-4BD1-954B-BDE0FA49F59D}" dt="2024-07-12T15:31:51.194" v="712" actId="20577"/>
          <ac:spMkLst>
            <pc:docMk/>
            <pc:sldMk cId="2333288416" sldId="307"/>
            <ac:spMk id="98" creationId="{91B4B3ED-70F8-A5A3-64CE-AA655C3DCF2D}"/>
          </ac:spMkLst>
        </pc:spChg>
        <pc:spChg chg="mod">
          <ac:chgData name="King, Curtis S CIV USARMY CAC (USA)" userId="decda33b-d0c3-4b21-a771-747c8e4eba57" providerId="ADAL" clId="{4FB23F4C-82CC-4BD1-954B-BDE0FA49F59D}" dt="2024-07-12T15:30:00.103" v="683"/>
          <ac:spMkLst>
            <pc:docMk/>
            <pc:sldMk cId="2333288416" sldId="307"/>
            <ac:spMk id="100" creationId="{AE35630B-A2D7-6948-B7FF-978BCB8939E5}"/>
          </ac:spMkLst>
        </pc:spChg>
        <pc:spChg chg="mod">
          <ac:chgData name="King, Curtis S CIV USARMY CAC (USA)" userId="decda33b-d0c3-4b21-a771-747c8e4eba57" providerId="ADAL" clId="{4FB23F4C-82CC-4BD1-954B-BDE0FA49F59D}" dt="2024-07-12T15:31:33.119" v="708" actId="1036"/>
          <ac:spMkLst>
            <pc:docMk/>
            <pc:sldMk cId="2333288416" sldId="307"/>
            <ac:spMk id="101" creationId="{41266BBF-1597-AA16-6D79-DC127FC6A66E}"/>
          </ac:spMkLst>
        </pc:spChg>
        <pc:spChg chg="mod">
          <ac:chgData name="King, Curtis S CIV USARMY CAC (USA)" userId="decda33b-d0c3-4b21-a771-747c8e4eba57" providerId="ADAL" clId="{4FB23F4C-82CC-4BD1-954B-BDE0FA49F59D}" dt="2024-07-12T15:30:00.465" v="684"/>
          <ac:spMkLst>
            <pc:docMk/>
            <pc:sldMk cId="2333288416" sldId="307"/>
            <ac:spMk id="103" creationId="{E02EDEB1-F102-3152-3DFB-3DE95CBDEB47}"/>
          </ac:spMkLst>
        </pc:spChg>
        <pc:spChg chg="mod">
          <ac:chgData name="King, Curtis S CIV USARMY CAC (USA)" userId="decda33b-d0c3-4b21-a771-747c8e4eba57" providerId="ADAL" clId="{4FB23F4C-82CC-4BD1-954B-BDE0FA49F59D}" dt="2024-07-12T15:30:17.452" v="690" actId="1036"/>
          <ac:spMkLst>
            <pc:docMk/>
            <pc:sldMk cId="2333288416" sldId="307"/>
            <ac:spMk id="104" creationId="{1F157C21-EF29-DC66-EA2A-4B6503EF597B}"/>
          </ac:spMkLst>
        </pc:spChg>
        <pc:spChg chg="mod">
          <ac:chgData name="King, Curtis S CIV USARMY CAC (USA)" userId="decda33b-d0c3-4b21-a771-747c8e4eba57" providerId="ADAL" clId="{4FB23F4C-82CC-4BD1-954B-BDE0FA49F59D}" dt="2024-07-12T15:30:54.736" v="699"/>
          <ac:spMkLst>
            <pc:docMk/>
            <pc:sldMk cId="2333288416" sldId="307"/>
            <ac:spMk id="106" creationId="{E37816DB-DDEC-C958-236F-BCC58A9EA9EA}"/>
          </ac:spMkLst>
        </pc:spChg>
        <pc:spChg chg="mod">
          <ac:chgData name="King, Curtis S CIV USARMY CAC (USA)" userId="decda33b-d0c3-4b21-a771-747c8e4eba57" providerId="ADAL" clId="{4FB23F4C-82CC-4BD1-954B-BDE0FA49F59D}" dt="2024-07-12T15:30:54.736" v="699"/>
          <ac:spMkLst>
            <pc:docMk/>
            <pc:sldMk cId="2333288416" sldId="307"/>
            <ac:spMk id="107" creationId="{17719573-B861-7E49-DE51-F0692392D440}"/>
          </ac:spMkLst>
        </pc:spChg>
        <pc:spChg chg="mod">
          <ac:chgData name="King, Curtis S CIV USARMY CAC (USA)" userId="decda33b-d0c3-4b21-a771-747c8e4eba57" providerId="ADAL" clId="{4FB23F4C-82CC-4BD1-954B-BDE0FA49F59D}" dt="2024-07-12T15:32:25.625" v="716"/>
          <ac:spMkLst>
            <pc:docMk/>
            <pc:sldMk cId="2333288416" sldId="307"/>
            <ac:spMk id="109" creationId="{F87D5CAE-F27B-6701-2AF3-98C50E8DD902}"/>
          </ac:spMkLst>
        </pc:spChg>
        <pc:spChg chg="mod">
          <ac:chgData name="King, Curtis S CIV USARMY CAC (USA)" userId="decda33b-d0c3-4b21-a771-747c8e4eba57" providerId="ADAL" clId="{4FB23F4C-82CC-4BD1-954B-BDE0FA49F59D}" dt="2024-07-12T15:32:44.394" v="726" actId="1036"/>
          <ac:spMkLst>
            <pc:docMk/>
            <pc:sldMk cId="2333288416" sldId="307"/>
            <ac:spMk id="110" creationId="{F9F2EA13-2661-DBC6-A579-617AEA1130B4}"/>
          </ac:spMkLst>
        </pc:spChg>
        <pc:spChg chg="mod">
          <ac:chgData name="King, Curtis S CIV USARMY CAC (USA)" userId="decda33b-d0c3-4b21-a771-747c8e4eba57" providerId="ADAL" clId="{4FB23F4C-82CC-4BD1-954B-BDE0FA49F59D}" dt="2024-07-12T15:32:56.207" v="729"/>
          <ac:spMkLst>
            <pc:docMk/>
            <pc:sldMk cId="2333288416" sldId="307"/>
            <ac:spMk id="112" creationId="{497A6FBA-F494-FAF3-9FF7-EC3636887719}"/>
          </ac:spMkLst>
        </pc:spChg>
        <pc:spChg chg="mod">
          <ac:chgData name="King, Curtis S CIV USARMY CAC (USA)" userId="decda33b-d0c3-4b21-a771-747c8e4eba57" providerId="ADAL" clId="{4FB23F4C-82CC-4BD1-954B-BDE0FA49F59D}" dt="2024-07-12T15:32:56.207" v="729"/>
          <ac:spMkLst>
            <pc:docMk/>
            <pc:sldMk cId="2333288416" sldId="307"/>
            <ac:spMk id="113" creationId="{16EE17DD-8AEE-0D59-B900-C09287E65E16}"/>
          </ac:spMkLst>
        </pc:spChg>
        <pc:spChg chg="mod">
          <ac:chgData name="King, Curtis S CIV USARMY CAC (USA)" userId="decda33b-d0c3-4b21-a771-747c8e4eba57" providerId="ADAL" clId="{4FB23F4C-82CC-4BD1-954B-BDE0FA49F59D}" dt="2024-07-12T15:32:56.348" v="730"/>
          <ac:spMkLst>
            <pc:docMk/>
            <pc:sldMk cId="2333288416" sldId="307"/>
            <ac:spMk id="115" creationId="{6F41AD75-D730-0574-06BB-6BCC765DA1EE}"/>
          </ac:spMkLst>
        </pc:spChg>
        <pc:spChg chg="mod">
          <ac:chgData name="King, Curtis S CIV USARMY CAC (USA)" userId="decda33b-d0c3-4b21-a771-747c8e4eba57" providerId="ADAL" clId="{4FB23F4C-82CC-4BD1-954B-BDE0FA49F59D}" dt="2024-07-12T15:32:56.348" v="730"/>
          <ac:spMkLst>
            <pc:docMk/>
            <pc:sldMk cId="2333288416" sldId="307"/>
            <ac:spMk id="116" creationId="{AB25D4BD-2CA8-C9E6-0856-39C5785964FA}"/>
          </ac:spMkLst>
        </pc:spChg>
        <pc:spChg chg="mod">
          <ac:chgData name="King, Curtis S CIV USARMY CAC (USA)" userId="decda33b-d0c3-4b21-a771-747c8e4eba57" providerId="ADAL" clId="{4FB23F4C-82CC-4BD1-954B-BDE0FA49F59D}" dt="2024-07-12T15:33:52.129" v="743"/>
          <ac:spMkLst>
            <pc:docMk/>
            <pc:sldMk cId="2333288416" sldId="307"/>
            <ac:spMk id="118" creationId="{7A25DAF8-228B-ECDF-2AF4-0CCBBBCC720F}"/>
          </ac:spMkLst>
        </pc:spChg>
        <pc:spChg chg="mod">
          <ac:chgData name="King, Curtis S CIV USARMY CAC (USA)" userId="decda33b-d0c3-4b21-a771-747c8e4eba57" providerId="ADAL" clId="{4FB23F4C-82CC-4BD1-954B-BDE0FA49F59D}" dt="2024-07-12T15:34:11.943" v="758" actId="1035"/>
          <ac:spMkLst>
            <pc:docMk/>
            <pc:sldMk cId="2333288416" sldId="307"/>
            <ac:spMk id="119" creationId="{AEE78737-9F91-271F-953C-9190C81970FA}"/>
          </ac:spMkLst>
        </pc:spChg>
        <pc:spChg chg="mod">
          <ac:chgData name="King, Curtis S CIV USARMY CAC (USA)" userId="decda33b-d0c3-4b21-a771-747c8e4eba57" providerId="ADAL" clId="{4FB23F4C-82CC-4BD1-954B-BDE0FA49F59D}" dt="2024-07-12T15:34:23.722" v="762"/>
          <ac:spMkLst>
            <pc:docMk/>
            <pc:sldMk cId="2333288416" sldId="307"/>
            <ac:spMk id="121" creationId="{5A91A6C8-E878-B7FD-2013-B5CEB49F82B2}"/>
          </ac:spMkLst>
        </pc:spChg>
        <pc:spChg chg="mod">
          <ac:chgData name="King, Curtis S CIV USARMY CAC (USA)" userId="decda33b-d0c3-4b21-a771-747c8e4eba57" providerId="ADAL" clId="{4FB23F4C-82CC-4BD1-954B-BDE0FA49F59D}" dt="2024-07-12T15:34:23.722" v="762"/>
          <ac:spMkLst>
            <pc:docMk/>
            <pc:sldMk cId="2333288416" sldId="307"/>
            <ac:spMk id="122" creationId="{D82FA9DE-8BE0-428C-876F-CFC16E9E649E}"/>
          </ac:spMkLst>
        </pc:spChg>
        <pc:grpChg chg="add mod">
          <ac:chgData name="King, Curtis S CIV USARMY CAC (USA)" userId="decda33b-d0c3-4b21-a771-747c8e4eba57" providerId="ADAL" clId="{4FB23F4C-82CC-4BD1-954B-BDE0FA49F59D}" dt="2024-07-12T15:30:51.543" v="698" actId="1076"/>
          <ac:grpSpMkLst>
            <pc:docMk/>
            <pc:sldMk cId="2333288416" sldId="307"/>
            <ac:grpSpMk id="11" creationId="{6202D61D-A419-2903-281D-B3EBEC91AA63}"/>
          </ac:grpSpMkLst>
        </pc:grpChg>
        <pc:grpChg chg="del">
          <ac:chgData name="King, Curtis S CIV USARMY CAC (USA)" userId="decda33b-d0c3-4b21-a771-747c8e4eba57" providerId="ADAL" clId="{4FB23F4C-82CC-4BD1-954B-BDE0FA49F59D}" dt="2024-07-12T15:33:10.432" v="733" actId="478"/>
          <ac:grpSpMkLst>
            <pc:docMk/>
            <pc:sldMk cId="2333288416" sldId="307"/>
            <ac:grpSpMk id="63" creationId="{CB913E07-7AEC-C7B4-48FF-CFA241556794}"/>
          </ac:grpSpMkLst>
        </pc:grpChg>
        <pc:grpChg chg="del">
          <ac:chgData name="King, Curtis S CIV USARMY CAC (USA)" userId="decda33b-d0c3-4b21-a771-747c8e4eba57" providerId="ADAL" clId="{4FB23F4C-82CC-4BD1-954B-BDE0FA49F59D}" dt="2024-07-12T15:31:22.496" v="705" actId="478"/>
          <ac:grpSpMkLst>
            <pc:docMk/>
            <pc:sldMk cId="2333288416" sldId="307"/>
            <ac:grpSpMk id="64" creationId="{9230FA1D-9180-B201-8104-683261C311A6}"/>
          </ac:grpSpMkLst>
        </pc:grpChg>
        <pc:grpChg chg="del">
          <ac:chgData name="King, Curtis S CIV USARMY CAC (USA)" userId="decda33b-d0c3-4b21-a771-747c8e4eba57" providerId="ADAL" clId="{4FB23F4C-82CC-4BD1-954B-BDE0FA49F59D}" dt="2024-07-12T15:30:58.868" v="700" actId="478"/>
          <ac:grpSpMkLst>
            <pc:docMk/>
            <pc:sldMk cId="2333288416" sldId="307"/>
            <ac:grpSpMk id="67" creationId="{DB44B5A3-3ADD-65D6-E87B-DFCB063FB053}"/>
          </ac:grpSpMkLst>
        </pc:grpChg>
        <pc:grpChg chg="del">
          <ac:chgData name="King, Curtis S CIV USARMY CAC (USA)" userId="decda33b-d0c3-4b21-a771-747c8e4eba57" providerId="ADAL" clId="{4FB23F4C-82CC-4BD1-954B-BDE0FA49F59D}" dt="2024-07-12T15:30:06.152" v="685" actId="478"/>
          <ac:grpSpMkLst>
            <pc:docMk/>
            <pc:sldMk cId="2333288416" sldId="307"/>
            <ac:grpSpMk id="70" creationId="{630CE257-AC73-056A-7B13-8C0CBE74DC11}"/>
          </ac:grpSpMkLst>
        </pc:grpChg>
        <pc:grpChg chg="del">
          <ac:chgData name="King, Curtis S CIV USARMY CAC (USA)" userId="decda33b-d0c3-4b21-a771-747c8e4eba57" providerId="ADAL" clId="{4FB23F4C-82CC-4BD1-954B-BDE0FA49F59D}" dt="2024-07-12T15:30:46.054" v="697" actId="478"/>
          <ac:grpSpMkLst>
            <pc:docMk/>
            <pc:sldMk cId="2333288416" sldId="307"/>
            <ac:grpSpMk id="76" creationId="{D76E4770-40F2-4CFE-2819-6DC1EC24137E}"/>
          </ac:grpSpMkLst>
        </pc:grpChg>
        <pc:grpChg chg="del">
          <ac:chgData name="King, Curtis S CIV USARMY CAC (USA)" userId="decda33b-d0c3-4b21-a771-747c8e4eba57" providerId="ADAL" clId="{4FB23F4C-82CC-4BD1-954B-BDE0FA49F59D}" dt="2024-07-12T15:31:58.889" v="713" actId="478"/>
          <ac:grpSpMkLst>
            <pc:docMk/>
            <pc:sldMk cId="2333288416" sldId="307"/>
            <ac:grpSpMk id="79" creationId="{77EAD251-F604-B494-29C2-232128DAFF73}"/>
          </ac:grpSpMkLst>
        </pc:grpChg>
        <pc:grpChg chg="del">
          <ac:chgData name="King, Curtis S CIV USARMY CAC (USA)" userId="decda33b-d0c3-4b21-a771-747c8e4eba57" providerId="ADAL" clId="{4FB23F4C-82CC-4BD1-954B-BDE0FA49F59D}" dt="2024-07-12T15:33:00.009" v="731" actId="478"/>
          <ac:grpSpMkLst>
            <pc:docMk/>
            <pc:sldMk cId="2333288416" sldId="307"/>
            <ac:grpSpMk id="82" creationId="{BA0535FD-AA81-D5AF-40FD-33AED0B19494}"/>
          </ac:grpSpMkLst>
        </pc:grpChg>
        <pc:grpChg chg="del mod">
          <ac:chgData name="King, Curtis S CIV USARMY CAC (USA)" userId="decda33b-d0c3-4b21-a771-747c8e4eba57" providerId="ADAL" clId="{4FB23F4C-82CC-4BD1-954B-BDE0FA49F59D}" dt="2024-07-12T15:32:49.451" v="728" actId="478"/>
          <ac:grpSpMkLst>
            <pc:docMk/>
            <pc:sldMk cId="2333288416" sldId="307"/>
            <ac:grpSpMk id="85" creationId="{FD15CD97-09CE-A939-9153-2A7BEEABDBB5}"/>
          </ac:grpSpMkLst>
        </pc:grpChg>
        <pc:grpChg chg="del">
          <ac:chgData name="King, Curtis S CIV USARMY CAC (USA)" userId="decda33b-d0c3-4b21-a771-747c8e4eba57" providerId="ADAL" clId="{4FB23F4C-82CC-4BD1-954B-BDE0FA49F59D}" dt="2024-07-12T15:34:15.914" v="759" actId="478"/>
          <ac:grpSpMkLst>
            <pc:docMk/>
            <pc:sldMk cId="2333288416" sldId="307"/>
            <ac:grpSpMk id="88" creationId="{B5F1E792-84D8-0CED-0D5C-0A99670E51BA}"/>
          </ac:grpSpMkLst>
        </pc:grpChg>
        <pc:grpChg chg="del">
          <ac:chgData name="King, Curtis S CIV USARMY CAC (USA)" userId="decda33b-d0c3-4b21-a771-747c8e4eba57" providerId="ADAL" clId="{4FB23F4C-82CC-4BD1-954B-BDE0FA49F59D}" dt="2024-07-12T15:34:17.798" v="760" actId="478"/>
          <ac:grpSpMkLst>
            <pc:docMk/>
            <pc:sldMk cId="2333288416" sldId="307"/>
            <ac:grpSpMk id="91" creationId="{82C28582-D833-6B5A-E60D-197050D23790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2:07.568" v="714" actId="1076"/>
          <ac:grpSpMkLst>
            <pc:docMk/>
            <pc:sldMk cId="2333288416" sldId="307"/>
            <ac:grpSpMk id="96" creationId="{639926D8-6FFD-4462-5F75-A226EAC279BD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1:40.917" v="709" actId="1076"/>
          <ac:grpSpMkLst>
            <pc:docMk/>
            <pc:sldMk cId="2333288416" sldId="307"/>
            <ac:grpSpMk id="99" creationId="{CB5F6479-0BA8-9BB2-F069-2D1DAC3597BC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0:24.508" v="691" actId="1076"/>
          <ac:grpSpMkLst>
            <pc:docMk/>
            <pc:sldMk cId="2333288416" sldId="307"/>
            <ac:grpSpMk id="102" creationId="{6EBFB98B-B5A0-E033-85D7-78FA583143CA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1:07.939" v="701" actId="1076"/>
          <ac:grpSpMkLst>
            <pc:docMk/>
            <pc:sldMk cId="2333288416" sldId="307"/>
            <ac:grpSpMk id="105" creationId="{9D3FB87B-741A-6DF6-C42F-B9CEB15F873A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2:34.078" v="717" actId="1076"/>
          <ac:grpSpMkLst>
            <pc:docMk/>
            <pc:sldMk cId="2333288416" sldId="307"/>
            <ac:grpSpMk id="108" creationId="{5C3D9C1F-CE2B-42A5-5903-AA02A43D25C4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3:19.029" v="734" actId="1076"/>
          <ac:grpSpMkLst>
            <pc:docMk/>
            <pc:sldMk cId="2333288416" sldId="307"/>
            <ac:grpSpMk id="111" creationId="{7373F9C4-97B9-01C2-0DE6-5736BBAD1E4F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3:05.370" v="732" actId="1076"/>
          <ac:grpSpMkLst>
            <pc:docMk/>
            <pc:sldMk cId="2333288416" sldId="307"/>
            <ac:grpSpMk id="114" creationId="{B3B64924-4AA6-19C5-4D48-C370CED3DA8E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4:21.824" v="761" actId="1076"/>
          <ac:grpSpMkLst>
            <pc:docMk/>
            <pc:sldMk cId="2333288416" sldId="307"/>
            <ac:grpSpMk id="117" creationId="{23DEEF2B-5961-976A-CFC6-EE2457D6D9D5}"/>
          </ac:grpSpMkLst>
        </pc:grpChg>
        <pc:grpChg chg="add mod">
          <ac:chgData name="King, Curtis S CIV USARMY CAC (USA)" userId="decda33b-d0c3-4b21-a771-747c8e4eba57" providerId="ADAL" clId="{4FB23F4C-82CC-4BD1-954B-BDE0FA49F59D}" dt="2024-07-12T15:34:28.501" v="763" actId="1076"/>
          <ac:grpSpMkLst>
            <pc:docMk/>
            <pc:sldMk cId="2333288416" sldId="307"/>
            <ac:grpSpMk id="120" creationId="{2B77F2AD-177A-E649-3681-94569B3C9255}"/>
          </ac:grpSpMkLst>
        </pc:grpChg>
        <pc:picChg chg="add mod">
          <ac:chgData name="King, Curtis S CIV USARMY CAC (USA)" userId="decda33b-d0c3-4b21-a771-747c8e4eba57" providerId="ADAL" clId="{4FB23F4C-82CC-4BD1-954B-BDE0FA49F59D}" dt="2024-07-12T17:32:19.730" v="770"/>
          <ac:picMkLst>
            <pc:docMk/>
            <pc:sldMk cId="2333288416" sldId="307"/>
            <ac:picMk id="123" creationId="{1C56A490-D223-19EB-2071-DF5A01E49444}"/>
          </ac:picMkLst>
        </pc:picChg>
      </pc:sldChg>
      <pc:sldChg chg="modSp mod">
        <pc:chgData name="King, Curtis S CIV USARMY CAC (USA)" userId="decda33b-d0c3-4b21-a771-747c8e4eba57" providerId="ADAL" clId="{4FB23F4C-82CC-4BD1-954B-BDE0FA49F59D}" dt="2024-06-30T08:54:03.156" v="44" actId="1036"/>
        <pc:sldMkLst>
          <pc:docMk/>
          <pc:sldMk cId="2784275802" sldId="308"/>
        </pc:sldMkLst>
        <pc:picChg chg="mod">
          <ac:chgData name="King, Curtis S CIV USARMY CAC (USA)" userId="decda33b-d0c3-4b21-a771-747c8e4eba57" providerId="ADAL" clId="{4FB23F4C-82CC-4BD1-954B-BDE0FA49F59D}" dt="2024-06-30T08:54:03.156" v="44" actId="1036"/>
          <ac:picMkLst>
            <pc:docMk/>
            <pc:sldMk cId="2784275802" sldId="308"/>
            <ac:picMk id="7" creationId="{92D24CC6-90AD-973C-114A-6E3BCE7DA16E}"/>
          </ac:picMkLst>
        </pc:picChg>
      </pc:sldChg>
      <pc:sldChg chg="addSp delSp modSp add mod">
        <pc:chgData name="King, Curtis S CIV USARMY CAC (USA)" userId="decda33b-d0c3-4b21-a771-747c8e4eba57" providerId="ADAL" clId="{4FB23F4C-82CC-4BD1-954B-BDE0FA49F59D}" dt="2024-07-31T23:54:40.069" v="1124" actId="114"/>
        <pc:sldMkLst>
          <pc:docMk/>
          <pc:sldMk cId="2164973543" sldId="309"/>
        </pc:sldMkLst>
        <pc:spChg chg="add mod">
          <ac:chgData name="King, Curtis S CIV USARMY CAC (USA)" userId="decda33b-d0c3-4b21-a771-747c8e4eba57" providerId="ADAL" clId="{4FB23F4C-82CC-4BD1-954B-BDE0FA49F59D}" dt="2024-07-09T20:36:23.897" v="361" actId="1076"/>
          <ac:spMkLst>
            <pc:docMk/>
            <pc:sldMk cId="2164973543" sldId="309"/>
            <ac:spMk id="11" creationId="{6CDE3901-AEA9-B0A6-FE86-E49C129C7285}"/>
          </ac:spMkLst>
        </pc:spChg>
        <pc:spChg chg="add mod">
          <ac:chgData name="King, Curtis S CIV USARMY CAC (USA)" userId="decda33b-d0c3-4b21-a771-747c8e4eba57" providerId="ADAL" clId="{4FB23F4C-82CC-4BD1-954B-BDE0FA49F59D}" dt="2024-07-09T20:36:30.332" v="363" actId="1076"/>
          <ac:spMkLst>
            <pc:docMk/>
            <pc:sldMk cId="2164973543" sldId="309"/>
            <ac:spMk id="12" creationId="{203193B3-5604-B75B-6A6B-57ACFB8A1BE9}"/>
          </ac:spMkLst>
        </pc:spChg>
        <pc:spChg chg="add mod">
          <ac:chgData name="King, Curtis S CIV USARMY CAC (USA)" userId="decda33b-d0c3-4b21-a771-747c8e4eba57" providerId="ADAL" clId="{4FB23F4C-82CC-4BD1-954B-BDE0FA49F59D}" dt="2024-07-09T20:37:10.964" v="380" actId="14100"/>
          <ac:spMkLst>
            <pc:docMk/>
            <pc:sldMk cId="2164973543" sldId="309"/>
            <ac:spMk id="13" creationId="{9108BBB7-B3BD-0669-B0CA-38B7C06576F6}"/>
          </ac:spMkLst>
        </pc:spChg>
        <pc:spChg chg="add mod">
          <ac:chgData name="King, Curtis S CIV USARMY CAC (USA)" userId="decda33b-d0c3-4b21-a771-747c8e4eba57" providerId="ADAL" clId="{4FB23F4C-82CC-4BD1-954B-BDE0FA49F59D}" dt="2024-07-09T20:37:52.025" v="383" actId="1076"/>
          <ac:spMkLst>
            <pc:docMk/>
            <pc:sldMk cId="2164973543" sldId="309"/>
            <ac:spMk id="14" creationId="{90818528-533E-76DF-ADD7-145885C2DA07}"/>
          </ac:spMkLst>
        </pc:spChg>
        <pc:spChg chg="add mod">
          <ac:chgData name="King, Curtis S CIV USARMY CAC (USA)" userId="decda33b-d0c3-4b21-a771-747c8e4eba57" providerId="ADAL" clId="{4FB23F4C-82CC-4BD1-954B-BDE0FA49F59D}" dt="2024-07-09T20:38:51.497" v="400" actId="1076"/>
          <ac:spMkLst>
            <pc:docMk/>
            <pc:sldMk cId="2164973543" sldId="309"/>
            <ac:spMk id="15" creationId="{FA5686F9-39D7-8F46-2A19-540389A48124}"/>
          </ac:spMkLst>
        </pc:spChg>
        <pc:spChg chg="add del mod">
          <ac:chgData name="King, Curtis S CIV USARMY CAC (USA)" userId="decda33b-d0c3-4b21-a771-747c8e4eba57" providerId="ADAL" clId="{4FB23F4C-82CC-4BD1-954B-BDE0FA49F59D}" dt="2024-07-09T20:46:38.607" v="404" actId="478"/>
          <ac:spMkLst>
            <pc:docMk/>
            <pc:sldMk cId="2164973543" sldId="309"/>
            <ac:spMk id="16" creationId="{51CFF655-9E33-4B11-A76A-2CE4E598ADDE}"/>
          </ac:spMkLst>
        </pc:spChg>
        <pc:spChg chg="add mod">
          <ac:chgData name="King, Curtis S CIV USARMY CAC (USA)" userId="decda33b-d0c3-4b21-a771-747c8e4eba57" providerId="ADAL" clId="{4FB23F4C-82CC-4BD1-954B-BDE0FA49F59D}" dt="2024-07-09T20:47:38.368" v="412" actId="1076"/>
          <ac:spMkLst>
            <pc:docMk/>
            <pc:sldMk cId="2164973543" sldId="309"/>
            <ac:spMk id="17" creationId="{AE7672EC-88F3-9A72-8767-37698E256175}"/>
          </ac:spMkLst>
        </pc:spChg>
        <pc:spChg chg="add mod">
          <ac:chgData name="King, Curtis S CIV USARMY CAC (USA)" userId="decda33b-d0c3-4b21-a771-747c8e4eba57" providerId="ADAL" clId="{4FB23F4C-82CC-4BD1-954B-BDE0FA49F59D}" dt="2024-07-09T20:47:46.362" v="414" actId="1076"/>
          <ac:spMkLst>
            <pc:docMk/>
            <pc:sldMk cId="2164973543" sldId="309"/>
            <ac:spMk id="18" creationId="{A7DE6B65-3D46-7302-2FC9-9BCBAA490D63}"/>
          </ac:spMkLst>
        </pc:spChg>
        <pc:spChg chg="add mod">
          <ac:chgData name="King, Curtis S CIV USARMY CAC (USA)" userId="decda33b-d0c3-4b21-a771-747c8e4eba57" providerId="ADAL" clId="{4FB23F4C-82CC-4BD1-954B-BDE0FA49F59D}" dt="2024-07-09T20:48:03.314" v="416" actId="1076"/>
          <ac:spMkLst>
            <pc:docMk/>
            <pc:sldMk cId="2164973543" sldId="309"/>
            <ac:spMk id="19" creationId="{CAD1CAC2-F37F-9CCB-84D0-E07655CF9DDD}"/>
          </ac:spMkLst>
        </pc:spChg>
        <pc:spChg chg="add mod">
          <ac:chgData name="King, Curtis S CIV USARMY CAC (USA)" userId="decda33b-d0c3-4b21-a771-747c8e4eba57" providerId="ADAL" clId="{4FB23F4C-82CC-4BD1-954B-BDE0FA49F59D}" dt="2024-07-09T20:48:22.205" v="419" actId="1076"/>
          <ac:spMkLst>
            <pc:docMk/>
            <pc:sldMk cId="2164973543" sldId="309"/>
            <ac:spMk id="20" creationId="{4D1DB8E7-A169-4B87-323E-3954573949B2}"/>
          </ac:spMkLst>
        </pc:spChg>
        <pc:spChg chg="add mod">
          <ac:chgData name="King, Curtis S CIV USARMY CAC (USA)" userId="decda33b-d0c3-4b21-a771-747c8e4eba57" providerId="ADAL" clId="{4FB23F4C-82CC-4BD1-954B-BDE0FA49F59D}" dt="2024-07-09T20:48:37.767" v="421" actId="1076"/>
          <ac:spMkLst>
            <pc:docMk/>
            <pc:sldMk cId="2164973543" sldId="309"/>
            <ac:spMk id="21" creationId="{F5A320F3-D6BB-031A-645F-82150253E577}"/>
          </ac:spMkLst>
        </pc:spChg>
        <pc:spChg chg="add mod">
          <ac:chgData name="King, Curtis S CIV USARMY CAC (USA)" userId="decda33b-d0c3-4b21-a771-747c8e4eba57" providerId="ADAL" clId="{4FB23F4C-82CC-4BD1-954B-BDE0FA49F59D}" dt="2024-07-09T20:48:56.481" v="423" actId="1076"/>
          <ac:spMkLst>
            <pc:docMk/>
            <pc:sldMk cId="2164973543" sldId="309"/>
            <ac:spMk id="22" creationId="{312D0BBD-414E-79A1-E6C0-CC0C1FF7BDF2}"/>
          </ac:spMkLst>
        </pc:spChg>
        <pc:spChg chg="add mod">
          <ac:chgData name="King, Curtis S CIV USARMY CAC (USA)" userId="decda33b-d0c3-4b21-a771-747c8e4eba57" providerId="ADAL" clId="{4FB23F4C-82CC-4BD1-954B-BDE0FA49F59D}" dt="2024-07-09T21:12:26.770" v="458" actId="14100"/>
          <ac:spMkLst>
            <pc:docMk/>
            <pc:sldMk cId="2164973543" sldId="309"/>
            <ac:spMk id="23" creationId="{877C4385-0539-A9E7-74CE-FD86AA17A7E3}"/>
          </ac:spMkLst>
        </pc:spChg>
        <pc:spChg chg="add mod">
          <ac:chgData name="King, Curtis S CIV USARMY CAC (USA)" userId="decda33b-d0c3-4b21-a771-747c8e4eba57" providerId="ADAL" clId="{4FB23F4C-82CC-4BD1-954B-BDE0FA49F59D}" dt="2024-07-09T21:02:36.179" v="444" actId="14100"/>
          <ac:spMkLst>
            <pc:docMk/>
            <pc:sldMk cId="2164973543" sldId="309"/>
            <ac:spMk id="24" creationId="{880147B6-135D-3B2C-5E78-01053C0C9850}"/>
          </ac:spMkLst>
        </pc:spChg>
        <pc:spChg chg="add mod">
          <ac:chgData name="King, Curtis S CIV USARMY CAC (USA)" userId="decda33b-d0c3-4b21-a771-747c8e4eba57" providerId="ADAL" clId="{4FB23F4C-82CC-4BD1-954B-BDE0FA49F59D}" dt="2024-07-09T21:03:05.013" v="453" actId="14100"/>
          <ac:spMkLst>
            <pc:docMk/>
            <pc:sldMk cId="2164973543" sldId="309"/>
            <ac:spMk id="25" creationId="{18DC1B1B-ABFB-1EF6-8991-3E3F71D8B36C}"/>
          </ac:spMkLst>
        </pc:spChg>
        <pc:spChg chg="add mod">
          <ac:chgData name="King, Curtis S CIV USARMY CAC (USA)" userId="decda33b-d0c3-4b21-a771-747c8e4eba57" providerId="ADAL" clId="{4FB23F4C-82CC-4BD1-954B-BDE0FA49F59D}" dt="2024-07-09T21:13:30.315" v="475" actId="14100"/>
          <ac:spMkLst>
            <pc:docMk/>
            <pc:sldMk cId="2164973543" sldId="309"/>
            <ac:spMk id="26" creationId="{9A6E92FB-83DA-8BAE-4D47-9AC9A5919DD7}"/>
          </ac:spMkLst>
        </pc:spChg>
        <pc:spChg chg="add mod">
          <ac:chgData name="King, Curtis S CIV USARMY CAC (USA)" userId="decda33b-d0c3-4b21-a771-747c8e4eba57" providerId="ADAL" clId="{4FB23F4C-82CC-4BD1-954B-BDE0FA49F59D}" dt="2024-07-09T21:13:45.048" v="477" actId="1076"/>
          <ac:spMkLst>
            <pc:docMk/>
            <pc:sldMk cId="2164973543" sldId="309"/>
            <ac:spMk id="27" creationId="{5569CC13-E905-5382-7742-9A54198B9D1C}"/>
          </ac:spMkLst>
        </pc:spChg>
        <pc:spChg chg="add mod">
          <ac:chgData name="King, Curtis S CIV USARMY CAC (USA)" userId="decda33b-d0c3-4b21-a771-747c8e4eba57" providerId="ADAL" clId="{4FB23F4C-82CC-4BD1-954B-BDE0FA49F59D}" dt="2024-07-31T23:53:26.509" v="1061" actId="1076"/>
          <ac:spMkLst>
            <pc:docMk/>
            <pc:sldMk cId="2164973543" sldId="309"/>
            <ac:spMk id="29" creationId="{A2F607E0-4F44-63FC-2C7B-95F6F1B1F436}"/>
          </ac:spMkLst>
        </pc:spChg>
        <pc:spChg chg="add mod">
          <ac:chgData name="King, Curtis S CIV USARMY CAC (USA)" userId="decda33b-d0c3-4b21-a771-747c8e4eba57" providerId="ADAL" clId="{4FB23F4C-82CC-4BD1-954B-BDE0FA49F59D}" dt="2024-07-31T23:54:40.069" v="1124" actId="114"/>
          <ac:spMkLst>
            <pc:docMk/>
            <pc:sldMk cId="2164973543" sldId="309"/>
            <ac:spMk id="30" creationId="{A273FE86-85AE-F36D-C3B2-6220C88D990F}"/>
          </ac:spMkLst>
        </pc:spChg>
        <pc:spChg chg="mod">
          <ac:chgData name="King, Curtis S CIV USARMY CAC (USA)" userId="decda33b-d0c3-4b21-a771-747c8e4eba57" providerId="ADAL" clId="{4FB23F4C-82CC-4BD1-954B-BDE0FA49F59D}" dt="2024-07-09T20:33:34.906" v="289" actId="20577"/>
          <ac:spMkLst>
            <pc:docMk/>
            <pc:sldMk cId="2164973543" sldId="309"/>
            <ac:spMk id="1985" creationId="{87EF1946-7538-D7F0-DA89-8812E55E8FD4}"/>
          </ac:spMkLst>
        </pc:spChg>
        <pc:spChg chg="mod">
          <ac:chgData name="King, Curtis S CIV USARMY CAC (USA)" userId="decda33b-d0c3-4b21-a771-747c8e4eba57" providerId="ADAL" clId="{4FB23F4C-82CC-4BD1-954B-BDE0FA49F59D}" dt="2024-07-09T20:33:56.141" v="310" actId="6549"/>
          <ac:spMkLst>
            <pc:docMk/>
            <pc:sldMk cId="2164973543" sldId="309"/>
            <ac:spMk id="1993" creationId="{C7FE5767-A551-B4E4-71AE-2FBFA5FF3D86}"/>
          </ac:spMkLst>
        </pc:spChg>
        <pc:spChg chg="mod">
          <ac:chgData name="King, Curtis S CIV USARMY CAC (USA)" userId="decda33b-d0c3-4b21-a771-747c8e4eba57" providerId="ADAL" clId="{4FB23F4C-82CC-4BD1-954B-BDE0FA49F59D}" dt="2024-07-09T20:36:47.631" v="367" actId="1076"/>
          <ac:spMkLst>
            <pc:docMk/>
            <pc:sldMk cId="2164973543" sldId="309"/>
            <ac:spMk id="2002" creationId="{D8A3986D-D352-AC2D-C851-036497D73084}"/>
          </ac:spMkLst>
        </pc:spChg>
        <pc:spChg chg="mod">
          <ac:chgData name="King, Curtis S CIV USARMY CAC (USA)" userId="decda33b-d0c3-4b21-a771-747c8e4eba57" providerId="ADAL" clId="{4FB23F4C-82CC-4BD1-954B-BDE0FA49F59D}" dt="2024-07-09T20:38:45.672" v="399" actId="1076"/>
          <ac:spMkLst>
            <pc:docMk/>
            <pc:sldMk cId="2164973543" sldId="309"/>
            <ac:spMk id="2008" creationId="{67046835-C188-D890-5D58-89AA39E21F3E}"/>
          </ac:spMkLst>
        </pc:spChg>
        <pc:spChg chg="mod">
          <ac:chgData name="King, Curtis S CIV USARMY CAC (USA)" userId="decda33b-d0c3-4b21-a771-747c8e4eba57" providerId="ADAL" clId="{4FB23F4C-82CC-4BD1-954B-BDE0FA49F59D}" dt="2024-07-09T21:02:29.566" v="442" actId="1076"/>
          <ac:spMkLst>
            <pc:docMk/>
            <pc:sldMk cId="2164973543" sldId="309"/>
            <ac:spMk id="2018" creationId="{F5B50FCB-74BE-9D99-6C4B-01C53E3A4562}"/>
          </ac:spMkLst>
        </pc:spChg>
        <pc:spChg chg="del">
          <ac:chgData name="King, Curtis S CIV USARMY CAC (USA)" userId="decda33b-d0c3-4b21-a771-747c8e4eba57" providerId="ADAL" clId="{4FB23F4C-82CC-4BD1-954B-BDE0FA49F59D}" dt="2024-07-09T20:37:31.254" v="381" actId="478"/>
          <ac:spMkLst>
            <pc:docMk/>
            <pc:sldMk cId="2164973543" sldId="309"/>
            <ac:spMk id="2027" creationId="{E1E214B9-D899-5E2E-B0DC-1E53B4621468}"/>
          </ac:spMkLst>
        </pc:spChg>
        <pc:spChg chg="mod">
          <ac:chgData name="King, Curtis S CIV USARMY CAC (USA)" userId="decda33b-d0c3-4b21-a771-747c8e4eba57" providerId="ADAL" clId="{4FB23F4C-82CC-4BD1-954B-BDE0FA49F59D}" dt="2024-07-09T20:47:36.186" v="411" actId="1076"/>
          <ac:spMkLst>
            <pc:docMk/>
            <pc:sldMk cId="2164973543" sldId="309"/>
            <ac:spMk id="2032" creationId="{8F63BBCE-CA95-4AB4-9412-B8B0F8783247}"/>
          </ac:spMkLst>
        </pc:spChg>
        <pc:spChg chg="mod">
          <ac:chgData name="King, Curtis S CIV USARMY CAC (USA)" userId="decda33b-d0c3-4b21-a771-747c8e4eba57" providerId="ADAL" clId="{4FB23F4C-82CC-4BD1-954B-BDE0FA49F59D}" dt="2024-07-09T20:36:32.976" v="364" actId="1076"/>
          <ac:spMkLst>
            <pc:docMk/>
            <pc:sldMk cId="2164973543" sldId="309"/>
            <ac:spMk id="2035" creationId="{25291E21-E133-C54D-57AB-0471008AD77A}"/>
          </ac:spMkLst>
        </pc:spChg>
        <pc:spChg chg="del">
          <ac:chgData name="King, Curtis S CIV USARMY CAC (USA)" userId="decda33b-d0c3-4b21-a771-747c8e4eba57" providerId="ADAL" clId="{4FB23F4C-82CC-4BD1-954B-BDE0FA49F59D}" dt="2024-07-09T20:34:57.241" v="313" actId="478"/>
          <ac:spMkLst>
            <pc:docMk/>
            <pc:sldMk cId="2164973543" sldId="309"/>
            <ac:spMk id="2037" creationId="{12A6D805-C8C2-A48E-ADF6-D40BC639AE38}"/>
          </ac:spMkLst>
        </pc:spChg>
        <pc:spChg chg="del">
          <ac:chgData name="King, Curtis S CIV USARMY CAC (USA)" userId="decda33b-d0c3-4b21-a771-747c8e4eba57" providerId="ADAL" clId="{4FB23F4C-82CC-4BD1-954B-BDE0FA49F59D}" dt="2024-07-09T20:38:58.800" v="401" actId="478"/>
          <ac:spMkLst>
            <pc:docMk/>
            <pc:sldMk cId="2164973543" sldId="309"/>
            <ac:spMk id="2038" creationId="{FBF12514-47B8-5A07-4A80-D9A5C1A89E19}"/>
          </ac:spMkLst>
        </pc:spChg>
        <pc:spChg chg="del">
          <ac:chgData name="King, Curtis S CIV USARMY CAC (USA)" userId="decda33b-d0c3-4b21-a771-747c8e4eba57" providerId="ADAL" clId="{4FB23F4C-82CC-4BD1-954B-BDE0FA49F59D}" dt="2024-07-09T20:48:08.745" v="417" actId="478"/>
          <ac:spMkLst>
            <pc:docMk/>
            <pc:sldMk cId="2164973543" sldId="309"/>
            <ac:spMk id="2039" creationId="{DF2F51BA-81EC-5766-3DA7-158826131C6F}"/>
          </ac:spMkLst>
        </pc:spChg>
        <pc:spChg chg="mod">
          <ac:chgData name="King, Curtis S CIV USARMY CAC (USA)" userId="decda33b-d0c3-4b21-a771-747c8e4eba57" providerId="ADAL" clId="{4FB23F4C-82CC-4BD1-954B-BDE0FA49F59D}" dt="2024-07-09T21:00:28.329" v="424" actId="14100"/>
          <ac:spMkLst>
            <pc:docMk/>
            <pc:sldMk cId="2164973543" sldId="309"/>
            <ac:spMk id="2040" creationId="{79792894-B994-1813-79C3-A76E22A32095}"/>
          </ac:spMkLst>
        </pc:spChg>
        <pc:spChg chg="mod">
          <ac:chgData name="King, Curtis S CIV USARMY CAC (USA)" userId="decda33b-d0c3-4b21-a771-747c8e4eba57" providerId="ADAL" clId="{4FB23F4C-82CC-4BD1-954B-BDE0FA49F59D}" dt="2024-07-09T21:12:19.583" v="456" actId="1076"/>
          <ac:spMkLst>
            <pc:docMk/>
            <pc:sldMk cId="2164973543" sldId="309"/>
            <ac:spMk id="2042" creationId="{346B7918-38BF-16CE-71F7-3E601D354416}"/>
          </ac:spMkLst>
        </pc:spChg>
        <pc:spChg chg="mod">
          <ac:chgData name="King, Curtis S CIV USARMY CAC (USA)" userId="decda33b-d0c3-4b21-a771-747c8e4eba57" providerId="ADAL" clId="{4FB23F4C-82CC-4BD1-954B-BDE0FA49F59D}" dt="2024-07-09T20:37:58.166" v="384" actId="1076"/>
          <ac:spMkLst>
            <pc:docMk/>
            <pc:sldMk cId="2164973543" sldId="309"/>
            <ac:spMk id="2044" creationId="{C33E3773-C332-E364-FB18-2BCDCFBCAB8B}"/>
          </ac:spMkLst>
        </pc:spChg>
        <pc:picChg chg="mod">
          <ac:chgData name="King, Curtis S CIV USARMY CAC (USA)" userId="decda33b-d0c3-4b21-a771-747c8e4eba57" providerId="ADAL" clId="{4FB23F4C-82CC-4BD1-954B-BDE0FA49F59D}" dt="2024-07-09T20:35:56.532" v="357" actId="1076"/>
          <ac:picMkLst>
            <pc:docMk/>
            <pc:sldMk cId="2164973543" sldId="309"/>
            <ac:picMk id="3" creationId="{99C878BF-D23B-CDE4-CE25-0A89E7542C65}"/>
          </ac:picMkLst>
        </pc:picChg>
        <pc:picChg chg="add mod modCrop">
          <ac:chgData name="King, Curtis S CIV USARMY CAC (USA)" userId="decda33b-d0c3-4b21-a771-747c8e4eba57" providerId="ADAL" clId="{4FB23F4C-82CC-4BD1-954B-BDE0FA49F59D}" dt="2024-07-31T23:53:20.603" v="1059" actId="1076"/>
          <ac:picMkLst>
            <pc:docMk/>
            <pc:sldMk cId="2164973543" sldId="309"/>
            <ac:picMk id="16" creationId="{81450D9B-F92D-1784-6831-DD9CB0D56FC1}"/>
          </ac:picMkLst>
        </pc:picChg>
        <pc:picChg chg="add mod modCrop">
          <ac:chgData name="King, Curtis S CIV USARMY CAC (USA)" userId="decda33b-d0c3-4b21-a771-747c8e4eba57" providerId="ADAL" clId="{4FB23F4C-82CC-4BD1-954B-BDE0FA49F59D}" dt="2024-07-31T23:53:23.082" v="1060" actId="1076"/>
          <ac:picMkLst>
            <pc:docMk/>
            <pc:sldMk cId="2164973543" sldId="309"/>
            <ac:picMk id="28" creationId="{738B6E67-A1A0-5858-254D-F079FF83B05F}"/>
          </ac:picMkLst>
        </pc:picChg>
      </pc:sldChg>
      <pc:sldChg chg="addSp delSp modSp add mod">
        <pc:chgData name="King, Curtis S CIV USARMY CAC (USA)" userId="decda33b-d0c3-4b21-a771-747c8e4eba57" providerId="ADAL" clId="{4FB23F4C-82CC-4BD1-954B-BDE0FA49F59D}" dt="2024-08-01T00:34:15.879" v="1264" actId="122"/>
        <pc:sldMkLst>
          <pc:docMk/>
          <pc:sldMk cId="483253343" sldId="310"/>
        </pc:sldMkLst>
        <pc:spChg chg="mod">
          <ac:chgData name="King, Curtis S CIV USARMY CAC (USA)" userId="decda33b-d0c3-4b21-a771-747c8e4eba57" providerId="ADAL" clId="{4FB23F4C-82CC-4BD1-954B-BDE0FA49F59D}" dt="2024-07-12T18:10:52.270" v="875" actId="1076"/>
          <ac:spMkLst>
            <pc:docMk/>
            <pc:sldMk cId="483253343" sldId="310"/>
            <ac:spMk id="10" creationId="{DE977B08-BA63-A1CD-C5E5-C28402F5B9ED}"/>
          </ac:spMkLst>
        </pc:spChg>
        <pc:spChg chg="mod">
          <ac:chgData name="King, Curtis S CIV USARMY CAC (USA)" userId="decda33b-d0c3-4b21-a771-747c8e4eba57" providerId="ADAL" clId="{4FB23F4C-82CC-4BD1-954B-BDE0FA49F59D}" dt="2024-07-12T17:54:53.461" v="773" actId="1076"/>
          <ac:spMkLst>
            <pc:docMk/>
            <pc:sldMk cId="483253343" sldId="310"/>
            <ac:spMk id="14" creationId="{548A1E1A-6296-E9A6-2638-970650A197EA}"/>
          </ac:spMkLst>
        </pc:spChg>
        <pc:spChg chg="add mod">
          <ac:chgData name="King, Curtis S CIV USARMY CAC (USA)" userId="decda33b-d0c3-4b21-a771-747c8e4eba57" providerId="ADAL" clId="{4FB23F4C-82CC-4BD1-954B-BDE0FA49F59D}" dt="2024-08-01T00:34:15.879" v="1264" actId="122"/>
          <ac:spMkLst>
            <pc:docMk/>
            <pc:sldMk cId="483253343" sldId="310"/>
            <ac:spMk id="14" creationId="{E60D072F-6D05-161D-937A-67FED22838B9}"/>
          </ac:spMkLst>
        </pc:spChg>
        <pc:spChg chg="mod">
          <ac:chgData name="King, Curtis S CIV USARMY CAC (USA)" userId="decda33b-d0c3-4b21-a771-747c8e4eba57" providerId="ADAL" clId="{4FB23F4C-82CC-4BD1-954B-BDE0FA49F59D}" dt="2024-07-12T17:54:53.461" v="773" actId="1076"/>
          <ac:spMkLst>
            <pc:docMk/>
            <pc:sldMk cId="483253343" sldId="310"/>
            <ac:spMk id="22" creationId="{1036512F-839D-E5EF-7501-28EEF1C25C45}"/>
          </ac:spMkLst>
        </pc:spChg>
        <pc:spChg chg="mod">
          <ac:chgData name="King, Curtis S CIV USARMY CAC (USA)" userId="decda33b-d0c3-4b21-a771-747c8e4eba57" providerId="ADAL" clId="{4FB23F4C-82CC-4BD1-954B-BDE0FA49F59D}" dt="2024-07-12T18:05:20.793" v="797" actId="1076"/>
          <ac:spMkLst>
            <pc:docMk/>
            <pc:sldMk cId="483253343" sldId="310"/>
            <ac:spMk id="26" creationId="{5823290E-2D91-F00D-DC95-EE86B7924BED}"/>
          </ac:spMkLst>
        </pc:spChg>
        <pc:spChg chg="mod">
          <ac:chgData name="King, Curtis S CIV USARMY CAC (USA)" userId="decda33b-d0c3-4b21-a771-747c8e4eba57" providerId="ADAL" clId="{4FB23F4C-82CC-4BD1-954B-BDE0FA49F59D}" dt="2024-07-12T18:12:29.198" v="894" actId="1076"/>
          <ac:spMkLst>
            <pc:docMk/>
            <pc:sldMk cId="483253343" sldId="310"/>
            <ac:spMk id="32" creationId="{B1A5C367-4389-C7FD-98A9-1BBED760F379}"/>
          </ac:spMkLst>
        </pc:spChg>
        <pc:spChg chg="mod">
          <ac:chgData name="King, Curtis S CIV USARMY CAC (USA)" userId="decda33b-d0c3-4b21-a771-747c8e4eba57" providerId="ADAL" clId="{4FB23F4C-82CC-4BD1-954B-BDE0FA49F59D}" dt="2024-07-12T17:56:21.219" v="795" actId="6549"/>
          <ac:spMkLst>
            <pc:docMk/>
            <pc:sldMk cId="483253343" sldId="310"/>
            <ac:spMk id="43" creationId="{BCCB80C2-95F5-6D17-C86E-53295C63D4BE}"/>
          </ac:spMkLst>
        </pc:spChg>
        <pc:spChg chg="del">
          <ac:chgData name="King, Curtis S CIV USARMY CAC (USA)" userId="decda33b-d0c3-4b21-a771-747c8e4eba57" providerId="ADAL" clId="{4FB23F4C-82CC-4BD1-954B-BDE0FA49F59D}" dt="2024-07-12T17:54:47.854" v="772" actId="478"/>
          <ac:spMkLst>
            <pc:docMk/>
            <pc:sldMk cId="483253343" sldId="310"/>
            <ac:spMk id="50" creationId="{B081C8C8-62DB-9A21-EAA8-1B2F1B2DF724}"/>
          </ac:spMkLst>
        </pc:spChg>
        <pc:spChg chg="del mod">
          <ac:chgData name="King, Curtis S CIV USARMY CAC (USA)" userId="decda33b-d0c3-4b21-a771-747c8e4eba57" providerId="ADAL" clId="{4FB23F4C-82CC-4BD1-954B-BDE0FA49F59D}" dt="2024-07-12T17:55:06.842" v="774" actId="478"/>
          <ac:spMkLst>
            <pc:docMk/>
            <pc:sldMk cId="483253343" sldId="310"/>
            <ac:spMk id="51" creationId="{B06FEA09-6DD8-DE50-64BB-182BDD664851}"/>
          </ac:spMkLst>
        </pc:spChg>
        <pc:spChg chg="del">
          <ac:chgData name="King, Curtis S CIV USARMY CAC (USA)" userId="decda33b-d0c3-4b21-a771-747c8e4eba57" providerId="ADAL" clId="{4FB23F4C-82CC-4BD1-954B-BDE0FA49F59D}" dt="2024-07-12T17:54:47.854" v="772" actId="478"/>
          <ac:spMkLst>
            <pc:docMk/>
            <pc:sldMk cId="483253343" sldId="310"/>
            <ac:spMk id="52" creationId="{D1F94E8F-5F9E-D91E-633D-23894A17A021}"/>
          </ac:spMkLst>
        </pc:spChg>
        <pc:spChg chg="del">
          <ac:chgData name="King, Curtis S CIV USARMY CAC (USA)" userId="decda33b-d0c3-4b21-a771-747c8e4eba57" providerId="ADAL" clId="{4FB23F4C-82CC-4BD1-954B-BDE0FA49F59D}" dt="2024-07-12T17:55:06.842" v="774" actId="478"/>
          <ac:spMkLst>
            <pc:docMk/>
            <pc:sldMk cId="483253343" sldId="310"/>
            <ac:spMk id="53" creationId="{171D5D49-7D78-CA7E-26CC-140E450320C2}"/>
          </ac:spMkLst>
        </pc:spChg>
        <pc:spChg chg="del">
          <ac:chgData name="King, Curtis S CIV USARMY CAC (USA)" userId="decda33b-d0c3-4b21-a771-747c8e4eba57" providerId="ADAL" clId="{4FB23F4C-82CC-4BD1-954B-BDE0FA49F59D}" dt="2024-07-12T17:55:24.369" v="775" actId="478"/>
          <ac:spMkLst>
            <pc:docMk/>
            <pc:sldMk cId="483253343" sldId="310"/>
            <ac:spMk id="54" creationId="{32F074C1-F02C-9DD1-9BC8-1DFB4D6EBCE7}"/>
          </ac:spMkLst>
        </pc:spChg>
        <pc:spChg chg="del">
          <ac:chgData name="King, Curtis S CIV USARMY CAC (USA)" userId="decda33b-d0c3-4b21-a771-747c8e4eba57" providerId="ADAL" clId="{4FB23F4C-82CC-4BD1-954B-BDE0FA49F59D}" dt="2024-07-12T17:55:06.842" v="774" actId="478"/>
          <ac:spMkLst>
            <pc:docMk/>
            <pc:sldMk cId="483253343" sldId="310"/>
            <ac:spMk id="55" creationId="{423A5CFE-5F15-8B17-332E-40EC5600E47A}"/>
          </ac:spMkLst>
        </pc:spChg>
        <pc:spChg chg="del">
          <ac:chgData name="King, Curtis S CIV USARMY CAC (USA)" userId="decda33b-d0c3-4b21-a771-747c8e4eba57" providerId="ADAL" clId="{4FB23F4C-82CC-4BD1-954B-BDE0FA49F59D}" dt="2024-07-12T17:55:33.495" v="776" actId="478"/>
          <ac:spMkLst>
            <pc:docMk/>
            <pc:sldMk cId="483253343" sldId="310"/>
            <ac:spMk id="56" creationId="{7E9715C8-95F9-DE9A-4016-754625B06C76}"/>
          </ac:spMkLst>
        </pc:spChg>
        <pc:spChg chg="del">
          <ac:chgData name="King, Curtis S CIV USARMY CAC (USA)" userId="decda33b-d0c3-4b21-a771-747c8e4eba57" providerId="ADAL" clId="{4FB23F4C-82CC-4BD1-954B-BDE0FA49F59D}" dt="2024-07-12T17:55:06.842" v="774" actId="478"/>
          <ac:spMkLst>
            <pc:docMk/>
            <pc:sldMk cId="483253343" sldId="310"/>
            <ac:spMk id="57" creationId="{E14D7EB4-21A3-3100-5D64-A1DDA8C1A31B}"/>
          </ac:spMkLst>
        </pc:spChg>
        <pc:spChg chg="del">
          <ac:chgData name="King, Curtis S CIV USARMY CAC (USA)" userId="decda33b-d0c3-4b21-a771-747c8e4eba57" providerId="ADAL" clId="{4FB23F4C-82CC-4BD1-954B-BDE0FA49F59D}" dt="2024-07-12T17:55:24.369" v="775" actId="478"/>
          <ac:spMkLst>
            <pc:docMk/>
            <pc:sldMk cId="483253343" sldId="310"/>
            <ac:spMk id="58" creationId="{137D1C1A-3433-9F4E-2B4E-FC055658C2A7}"/>
          </ac:spMkLst>
        </pc:spChg>
        <pc:spChg chg="del">
          <ac:chgData name="King, Curtis S CIV USARMY CAC (USA)" userId="decda33b-d0c3-4b21-a771-747c8e4eba57" providerId="ADAL" clId="{4FB23F4C-82CC-4BD1-954B-BDE0FA49F59D}" dt="2024-07-12T17:55:24.369" v="775" actId="478"/>
          <ac:spMkLst>
            <pc:docMk/>
            <pc:sldMk cId="483253343" sldId="310"/>
            <ac:spMk id="59" creationId="{D5ABCFE2-DA75-004C-B58F-8A29F75DBF0F}"/>
          </ac:spMkLst>
        </pc:spChg>
        <pc:spChg chg="del">
          <ac:chgData name="King, Curtis S CIV USARMY CAC (USA)" userId="decda33b-d0c3-4b21-a771-747c8e4eba57" providerId="ADAL" clId="{4FB23F4C-82CC-4BD1-954B-BDE0FA49F59D}" dt="2024-07-12T17:55:24.369" v="775" actId="478"/>
          <ac:spMkLst>
            <pc:docMk/>
            <pc:sldMk cId="483253343" sldId="310"/>
            <ac:spMk id="60" creationId="{AE09F865-7786-F017-73DA-F287A0394D79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62" creationId="{92E91B3C-CB7C-DE4A-0953-2DAE74BCD6E0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64" creationId="{94AE8D4E-DB8E-ED88-186B-A02F384762F5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65" creationId="{CE2AF367-964F-A07B-0D90-A9D287B968C8}"/>
          </ac:spMkLst>
        </pc:spChg>
        <pc:spChg chg="mod">
          <ac:chgData name="King, Curtis S CIV USARMY CAC (USA)" userId="decda33b-d0c3-4b21-a771-747c8e4eba57" providerId="ADAL" clId="{4FB23F4C-82CC-4BD1-954B-BDE0FA49F59D}" dt="2024-07-12T18:08:49.270" v="849" actId="255"/>
          <ac:spMkLst>
            <pc:docMk/>
            <pc:sldMk cId="483253343" sldId="310"/>
            <ac:spMk id="66" creationId="{92E094BB-1623-CF0B-AE53-BB3F24BB2B18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67" creationId="{22AFD5C8-C236-3AE0-862B-4CE9E464A57A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68" creationId="{CE97335C-60EA-09C1-57CD-863A670B3F26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69" creationId="{FBA47D81-893F-EA44-1DD5-109EE1A1763F}"/>
          </ac:spMkLst>
        </pc:spChg>
        <pc:spChg chg="mod">
          <ac:chgData name="King, Curtis S CIV USARMY CAC (USA)" userId="decda33b-d0c3-4b21-a771-747c8e4eba57" providerId="ADAL" clId="{4FB23F4C-82CC-4BD1-954B-BDE0FA49F59D}" dt="2024-07-12T18:07:32.328" v="817" actId="1035"/>
          <ac:spMkLst>
            <pc:docMk/>
            <pc:sldMk cId="483253343" sldId="310"/>
            <ac:spMk id="71" creationId="{2BB2C4E5-C4EB-E435-B7B1-0005F1D22C34}"/>
          </ac:spMkLst>
        </pc:spChg>
        <pc:spChg chg="mod">
          <ac:chgData name="King, Curtis S CIV USARMY CAC (USA)" userId="decda33b-d0c3-4b21-a771-747c8e4eba57" providerId="ADAL" clId="{4FB23F4C-82CC-4BD1-954B-BDE0FA49F59D}" dt="2024-07-12T18:07:45.400" v="821" actId="1036"/>
          <ac:spMkLst>
            <pc:docMk/>
            <pc:sldMk cId="483253343" sldId="310"/>
            <ac:spMk id="76" creationId="{17804018-DC16-930E-7301-0DC56B0016E8}"/>
          </ac:spMkLst>
        </pc:spChg>
        <pc:spChg chg="mod">
          <ac:chgData name="King, Curtis S CIV USARMY CAC (USA)" userId="decda33b-d0c3-4b21-a771-747c8e4eba57" providerId="ADAL" clId="{4FB23F4C-82CC-4BD1-954B-BDE0FA49F59D}" dt="2024-07-12T18:09:38.151" v="860" actId="1076"/>
          <ac:spMkLst>
            <pc:docMk/>
            <pc:sldMk cId="483253343" sldId="310"/>
            <ac:spMk id="77" creationId="{CECB4138-EF26-0DD2-E3BA-76E99C470ACF}"/>
          </ac:spMkLst>
        </pc:spChg>
        <pc:spChg chg="mod">
          <ac:chgData name="King, Curtis S CIV USARMY CAC (USA)" userId="decda33b-d0c3-4b21-a771-747c8e4eba57" providerId="ADAL" clId="{4FB23F4C-82CC-4BD1-954B-BDE0FA49F59D}" dt="2024-07-12T18:09:44.721" v="861" actId="1076"/>
          <ac:spMkLst>
            <pc:docMk/>
            <pc:sldMk cId="483253343" sldId="310"/>
            <ac:spMk id="78" creationId="{791CABF8-50D1-4CA2-E31E-CFDDF7202070}"/>
          </ac:spMkLst>
        </pc:spChg>
        <pc:spChg chg="mod">
          <ac:chgData name="King, Curtis S CIV USARMY CAC (USA)" userId="decda33b-d0c3-4b21-a771-747c8e4eba57" providerId="ADAL" clId="{4FB23F4C-82CC-4BD1-954B-BDE0FA49F59D}" dt="2024-07-12T18:07:06.972" v="808" actId="14100"/>
          <ac:spMkLst>
            <pc:docMk/>
            <pc:sldMk cId="483253343" sldId="310"/>
            <ac:spMk id="79" creationId="{D828F6CD-C642-EE46-C4DC-EFF139A25113}"/>
          </ac:spMkLst>
        </pc:spChg>
        <pc:spChg chg="mod">
          <ac:chgData name="King, Curtis S CIV USARMY CAC (USA)" userId="decda33b-d0c3-4b21-a771-747c8e4eba57" providerId="ADAL" clId="{4FB23F4C-82CC-4BD1-954B-BDE0FA49F59D}" dt="2024-07-12T18:07:11.358" v="809" actId="14100"/>
          <ac:spMkLst>
            <pc:docMk/>
            <pc:sldMk cId="483253343" sldId="310"/>
            <ac:spMk id="80" creationId="{60215789-4CD8-609F-EED2-E502F4938131}"/>
          </ac:spMkLst>
        </pc:spChg>
        <pc:spChg chg="mod">
          <ac:chgData name="King, Curtis S CIV USARMY CAC (USA)" userId="decda33b-d0c3-4b21-a771-747c8e4eba57" providerId="ADAL" clId="{4FB23F4C-82CC-4BD1-954B-BDE0FA49F59D}" dt="2024-07-12T18:07:17.157" v="811" actId="14100"/>
          <ac:spMkLst>
            <pc:docMk/>
            <pc:sldMk cId="483253343" sldId="310"/>
            <ac:spMk id="81" creationId="{7B13F127-B055-488B-6055-F46C143BDC20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83" creationId="{0A8E2CEA-5177-974B-D20F-BECA5F35CD4D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85" creationId="{BE59FA22-75F4-45A2-778A-066570F79C0D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86" creationId="{8FD88B7A-502C-34CC-C0A9-42D592324406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87" creationId="{6D85E0B3-5A16-55AA-C001-E0340044FDE8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88" creationId="{7E5912D9-9546-9736-C59F-54A4FB92F0C9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89" creationId="{09EE6BC1-28FB-8F26-6F4D-12C1E607522D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90" creationId="{B73B717E-4D44-B952-432F-34F229471A36}"/>
          </ac:spMkLst>
        </pc:spChg>
        <pc:spChg chg="mod">
          <ac:chgData name="King, Curtis S CIV USARMY CAC (USA)" userId="decda33b-d0c3-4b21-a771-747c8e4eba57" providerId="ADAL" clId="{4FB23F4C-82CC-4BD1-954B-BDE0FA49F59D}" dt="2024-07-12T17:56:00.782" v="778" actId="20577"/>
          <ac:spMkLst>
            <pc:docMk/>
            <pc:sldMk cId="483253343" sldId="310"/>
            <ac:spMk id="95" creationId="{BF513F92-2843-A58F-F420-F6793E78EC13}"/>
          </ac:spMkLst>
        </pc:spChg>
        <pc:spChg chg="mod">
          <ac:chgData name="King, Curtis S CIV USARMY CAC (USA)" userId="decda33b-d0c3-4b21-a771-747c8e4eba57" providerId="ADAL" clId="{4FB23F4C-82CC-4BD1-954B-BDE0FA49F59D}" dt="2024-07-12T17:54:53.461" v="773" actId="1076"/>
          <ac:spMkLst>
            <pc:docMk/>
            <pc:sldMk cId="483253343" sldId="310"/>
            <ac:spMk id="103" creationId="{E02EDEB1-F102-3152-3DFB-3DE95CBDEB47}"/>
          </ac:spMkLst>
        </pc:spChg>
        <pc:spChg chg="mod">
          <ac:chgData name="King, Curtis S CIV USARMY CAC (USA)" userId="decda33b-d0c3-4b21-a771-747c8e4eba57" providerId="ADAL" clId="{4FB23F4C-82CC-4BD1-954B-BDE0FA49F59D}" dt="2024-07-12T17:54:53.461" v="773" actId="1076"/>
          <ac:spMkLst>
            <pc:docMk/>
            <pc:sldMk cId="483253343" sldId="310"/>
            <ac:spMk id="104" creationId="{1F157C21-EF29-DC66-EA2A-4B6503EF597B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23" creationId="{4115DA3B-9222-D006-E71C-3DE1C17AEE40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24" creationId="{688DB146-1DA4-13D2-4862-3D1612CC5942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25" creationId="{F471A483-3B15-A6D5-6E0A-B52DC8E3D355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26" creationId="{49DE29EE-1338-8686-CBE1-E2D4C24170C9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28" creationId="{48929D80-EF62-CE0B-7BC0-71252F20AE04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29" creationId="{E1831B81-2AF7-511E-F666-B4798B616B92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30" creationId="{44ED68B5-65BE-C5D0-1314-8FC8F9B32759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31" creationId="{B43E3341-986E-7767-CCF3-9E436E8263F9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32" creationId="{B0B3FE24-4713-A645-04EC-BC18062CF689}"/>
          </ac:spMkLst>
        </pc:spChg>
        <pc:spChg chg="mod">
          <ac:chgData name="King, Curtis S CIV USARMY CAC (USA)" userId="decda33b-d0c3-4b21-a771-747c8e4eba57" providerId="ADAL" clId="{4FB23F4C-82CC-4BD1-954B-BDE0FA49F59D}" dt="2024-07-12T18:05:02.616" v="796"/>
          <ac:spMkLst>
            <pc:docMk/>
            <pc:sldMk cId="483253343" sldId="310"/>
            <ac:spMk id="133" creationId="{0806A9A7-812D-D3EA-9EF8-EAF02307CE2E}"/>
          </ac:spMkLst>
        </pc:spChg>
        <pc:spChg chg="add mod">
          <ac:chgData name="King, Curtis S CIV USARMY CAC (USA)" userId="decda33b-d0c3-4b21-a771-747c8e4eba57" providerId="ADAL" clId="{4FB23F4C-82CC-4BD1-954B-BDE0FA49F59D}" dt="2024-07-12T18:10:10.623" v="867" actId="1076"/>
          <ac:spMkLst>
            <pc:docMk/>
            <pc:sldMk cId="483253343" sldId="310"/>
            <ac:spMk id="134" creationId="{399676EF-5A27-2EA6-749B-8A06751E87D4}"/>
          </ac:spMkLst>
        </pc:spChg>
        <pc:spChg chg="mod">
          <ac:chgData name="King, Curtis S CIV USARMY CAC (USA)" userId="decda33b-d0c3-4b21-a771-747c8e4eba57" providerId="ADAL" clId="{4FB23F4C-82CC-4BD1-954B-BDE0FA49F59D}" dt="2024-07-12T18:09:52.501" v="862"/>
          <ac:spMkLst>
            <pc:docMk/>
            <pc:sldMk cId="483253343" sldId="310"/>
            <ac:spMk id="136" creationId="{E8D0C4D8-43B7-72D8-0C3F-635CB35E7E30}"/>
          </ac:spMkLst>
        </pc:spChg>
        <pc:spChg chg="mod">
          <ac:chgData name="King, Curtis S CIV USARMY CAC (USA)" userId="decda33b-d0c3-4b21-a771-747c8e4eba57" providerId="ADAL" clId="{4FB23F4C-82CC-4BD1-954B-BDE0FA49F59D}" dt="2024-07-12T18:09:52.501" v="862"/>
          <ac:spMkLst>
            <pc:docMk/>
            <pc:sldMk cId="483253343" sldId="310"/>
            <ac:spMk id="138" creationId="{41793E6D-7A13-9990-F681-B28909140720}"/>
          </ac:spMkLst>
        </pc:spChg>
        <pc:spChg chg="mod">
          <ac:chgData name="King, Curtis S CIV USARMY CAC (USA)" userId="decda33b-d0c3-4b21-a771-747c8e4eba57" providerId="ADAL" clId="{4FB23F4C-82CC-4BD1-954B-BDE0FA49F59D}" dt="2024-07-12T18:09:52.501" v="862"/>
          <ac:spMkLst>
            <pc:docMk/>
            <pc:sldMk cId="483253343" sldId="310"/>
            <ac:spMk id="139" creationId="{DFC57035-72FC-23AF-6761-CF3A1CFC038E}"/>
          </ac:spMkLst>
        </pc:spChg>
        <pc:spChg chg="mod">
          <ac:chgData name="King, Curtis S CIV USARMY CAC (USA)" userId="decda33b-d0c3-4b21-a771-747c8e4eba57" providerId="ADAL" clId="{4FB23F4C-82CC-4BD1-954B-BDE0FA49F59D}" dt="2024-07-12T18:12:18.794" v="892" actId="20577"/>
          <ac:spMkLst>
            <pc:docMk/>
            <pc:sldMk cId="483253343" sldId="310"/>
            <ac:spMk id="140" creationId="{5D960049-462C-FFDE-1531-CBE42EFD2F92}"/>
          </ac:spMkLst>
        </pc:spChg>
        <pc:spChg chg="mod">
          <ac:chgData name="King, Curtis S CIV USARMY CAC (USA)" userId="decda33b-d0c3-4b21-a771-747c8e4eba57" providerId="ADAL" clId="{4FB23F4C-82CC-4BD1-954B-BDE0FA49F59D}" dt="2024-07-12T18:09:52.501" v="862"/>
          <ac:spMkLst>
            <pc:docMk/>
            <pc:sldMk cId="483253343" sldId="310"/>
            <ac:spMk id="141" creationId="{4BBE8720-9853-C3D0-4E60-B04A80C0A864}"/>
          </ac:spMkLst>
        </pc:spChg>
        <pc:spChg chg="mod">
          <ac:chgData name="King, Curtis S CIV USARMY CAC (USA)" userId="decda33b-d0c3-4b21-a771-747c8e4eba57" providerId="ADAL" clId="{4FB23F4C-82CC-4BD1-954B-BDE0FA49F59D}" dt="2024-07-12T18:09:52.501" v="862"/>
          <ac:spMkLst>
            <pc:docMk/>
            <pc:sldMk cId="483253343" sldId="310"/>
            <ac:spMk id="142" creationId="{675CE0D8-82D9-974A-D0E2-2DDC8FEFD642}"/>
          </ac:spMkLst>
        </pc:spChg>
        <pc:spChg chg="mod">
          <ac:chgData name="King, Curtis S CIV USARMY CAC (USA)" userId="decda33b-d0c3-4b21-a771-747c8e4eba57" providerId="ADAL" clId="{4FB23F4C-82CC-4BD1-954B-BDE0FA49F59D}" dt="2024-07-12T18:09:52.501" v="862"/>
          <ac:spMkLst>
            <pc:docMk/>
            <pc:sldMk cId="483253343" sldId="310"/>
            <ac:spMk id="143" creationId="{9F52B5BA-15BB-D6A9-57E1-0555A8B8118D}"/>
          </ac:spMkLst>
        </pc:spChg>
        <pc:spChg chg="add mod">
          <ac:chgData name="King, Curtis S CIV USARMY CAC (USA)" userId="decda33b-d0c3-4b21-a771-747c8e4eba57" providerId="ADAL" clId="{4FB23F4C-82CC-4BD1-954B-BDE0FA49F59D}" dt="2024-07-12T18:10:18.695" v="870" actId="1076"/>
          <ac:spMkLst>
            <pc:docMk/>
            <pc:sldMk cId="483253343" sldId="310"/>
            <ac:spMk id="144" creationId="{99176394-0233-A6DF-AF27-24EBF799D2EA}"/>
          </ac:spMkLst>
        </pc:spChg>
        <pc:spChg chg="add mod">
          <ac:chgData name="King, Curtis S CIV USARMY CAC (USA)" userId="decda33b-d0c3-4b21-a771-747c8e4eba57" providerId="ADAL" clId="{4FB23F4C-82CC-4BD1-954B-BDE0FA49F59D}" dt="2024-07-12T18:13:01.133" v="902" actId="1076"/>
          <ac:spMkLst>
            <pc:docMk/>
            <pc:sldMk cId="483253343" sldId="310"/>
            <ac:spMk id="145" creationId="{2299160A-E239-C924-D310-21969F80976B}"/>
          </ac:spMkLst>
        </pc:spChg>
        <pc:spChg chg="add mod">
          <ac:chgData name="King, Curtis S CIV USARMY CAC (USA)" userId="decda33b-d0c3-4b21-a771-747c8e4eba57" providerId="ADAL" clId="{4FB23F4C-82CC-4BD1-954B-BDE0FA49F59D}" dt="2024-07-12T18:11:46.495" v="886" actId="1076"/>
          <ac:spMkLst>
            <pc:docMk/>
            <pc:sldMk cId="483253343" sldId="310"/>
            <ac:spMk id="146" creationId="{2B0B5EF8-3C4C-D601-743D-708F7223E7BE}"/>
          </ac:spMkLst>
        </pc:spChg>
        <pc:spChg chg="add mod">
          <ac:chgData name="King, Curtis S CIV USARMY CAC (USA)" userId="decda33b-d0c3-4b21-a771-747c8e4eba57" providerId="ADAL" clId="{4FB23F4C-82CC-4BD1-954B-BDE0FA49F59D}" dt="2024-07-12T18:12:57.709" v="901" actId="1076"/>
          <ac:spMkLst>
            <pc:docMk/>
            <pc:sldMk cId="483253343" sldId="310"/>
            <ac:spMk id="147" creationId="{9E5ECEE4-ACF0-90A3-B2C7-0B5C38A1515C}"/>
          </ac:spMkLst>
        </pc:spChg>
        <pc:grpChg chg="del mod">
          <ac:chgData name="King, Curtis S CIV USARMY CAC (USA)" userId="decda33b-d0c3-4b21-a771-747c8e4eba57" providerId="ADAL" clId="{4FB23F4C-82CC-4BD1-954B-BDE0FA49F59D}" dt="2024-07-12T17:55:06.842" v="774" actId="478"/>
          <ac:grpSpMkLst>
            <pc:docMk/>
            <pc:sldMk cId="483253343" sldId="310"/>
            <ac:grpSpMk id="11" creationId="{6202D61D-A419-2903-281D-B3EBEC91AA63}"/>
          </ac:grpSpMkLst>
        </pc:grpChg>
        <pc:grpChg chg="add mod">
          <ac:chgData name="King, Curtis S CIV USARMY CAC (USA)" userId="decda33b-d0c3-4b21-a771-747c8e4eba57" providerId="ADAL" clId="{4FB23F4C-82CC-4BD1-954B-BDE0FA49F59D}" dt="2024-07-12T18:05:23.933" v="798" actId="1076"/>
          <ac:grpSpMkLst>
            <pc:docMk/>
            <pc:sldMk cId="483253343" sldId="310"/>
            <ac:grpSpMk id="61" creationId="{5840CD84-4D73-08C0-7D8B-CCCBF3BF4F5B}"/>
          </ac:grpSpMkLst>
        </pc:grpChg>
        <pc:grpChg chg="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63" creationId="{C1AFE1F8-6410-5634-9BDD-1AFF0A9BA074}"/>
          </ac:grpSpMkLst>
        </pc:grpChg>
        <pc:grpChg chg="add 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70" creationId="{11AC2AA7-D5D2-D8B6-8DD6-84859ED99DC1}"/>
          </ac:grpSpMkLst>
        </pc:grpChg>
        <pc:grpChg chg="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72" creationId="{128C1AC8-8BD7-7BA0-0713-02ECBD61AD7F}"/>
          </ac:grpSpMkLst>
        </pc:grpChg>
        <pc:grpChg chg="del">
          <ac:chgData name="King, Curtis S CIV USARMY CAC (USA)" userId="decda33b-d0c3-4b21-a771-747c8e4eba57" providerId="ADAL" clId="{4FB23F4C-82CC-4BD1-954B-BDE0FA49F59D}" dt="2024-07-12T17:54:47.854" v="772" actId="478"/>
          <ac:grpSpMkLst>
            <pc:docMk/>
            <pc:sldMk cId="483253343" sldId="310"/>
            <ac:grpSpMk id="73" creationId="{89C24CD0-6487-27A2-1696-FFD00B88DC23}"/>
          </ac:grpSpMkLst>
        </pc:grpChg>
        <pc:grpChg chg="add del mod">
          <ac:chgData name="King, Curtis S CIV USARMY CAC (USA)" userId="decda33b-d0c3-4b21-a771-747c8e4eba57" providerId="ADAL" clId="{4FB23F4C-82CC-4BD1-954B-BDE0FA49F59D}" dt="2024-07-12T18:10:43.543" v="874" actId="478"/>
          <ac:grpSpMkLst>
            <pc:docMk/>
            <pc:sldMk cId="483253343" sldId="310"/>
            <ac:grpSpMk id="82" creationId="{16DE68C7-7829-2A42-1756-C56389DE1F1A}"/>
          </ac:grpSpMkLst>
        </pc:grpChg>
        <pc:grpChg chg="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84" creationId="{D9954411-BD0A-86BF-6D3C-A6CD5F24CF52}"/>
          </ac:grpSpMkLst>
        </pc:grpChg>
        <pc:grpChg chg="add mod">
          <ac:chgData name="King, Curtis S CIV USARMY CAC (USA)" userId="decda33b-d0c3-4b21-a771-747c8e4eba57" providerId="ADAL" clId="{4FB23F4C-82CC-4BD1-954B-BDE0FA49F59D}" dt="2024-07-12T18:11:49.985" v="887" actId="1076"/>
          <ac:grpSpMkLst>
            <pc:docMk/>
            <pc:sldMk cId="483253343" sldId="310"/>
            <ac:grpSpMk id="91" creationId="{B9B5AC7D-F0AE-575C-272F-36DC500C81EE}"/>
          </ac:grpSpMkLst>
        </pc:grpChg>
        <pc:grpChg chg="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92" creationId="{8DD3C52D-DE11-6155-A868-ED0E2A572FA4}"/>
          </ac:grpSpMkLst>
        </pc:grpChg>
        <pc:grpChg chg="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93" creationId="{1E855FA4-930F-2F83-BBF8-6CEE671E8053}"/>
          </ac:grpSpMkLst>
        </pc:grpChg>
        <pc:grpChg chg="del">
          <ac:chgData name="King, Curtis S CIV USARMY CAC (USA)" userId="decda33b-d0c3-4b21-a771-747c8e4eba57" providerId="ADAL" clId="{4FB23F4C-82CC-4BD1-954B-BDE0FA49F59D}" dt="2024-07-12T17:55:06.842" v="774" actId="478"/>
          <ac:grpSpMkLst>
            <pc:docMk/>
            <pc:sldMk cId="483253343" sldId="310"/>
            <ac:grpSpMk id="96" creationId="{639926D8-6FFD-4462-5F75-A226EAC279BD}"/>
          </ac:grpSpMkLst>
        </pc:grpChg>
        <pc:grpChg chg="del">
          <ac:chgData name="King, Curtis S CIV USARMY CAC (USA)" userId="decda33b-d0c3-4b21-a771-747c8e4eba57" providerId="ADAL" clId="{4FB23F4C-82CC-4BD1-954B-BDE0FA49F59D}" dt="2024-07-12T17:55:06.842" v="774" actId="478"/>
          <ac:grpSpMkLst>
            <pc:docMk/>
            <pc:sldMk cId="483253343" sldId="310"/>
            <ac:grpSpMk id="99" creationId="{CB5F6479-0BA8-9BB2-F069-2D1DAC3597BC}"/>
          </ac:grpSpMkLst>
        </pc:grpChg>
        <pc:grpChg chg="del mod">
          <ac:chgData name="King, Curtis S CIV USARMY CAC (USA)" userId="decda33b-d0c3-4b21-a771-747c8e4eba57" providerId="ADAL" clId="{4FB23F4C-82CC-4BD1-954B-BDE0FA49F59D}" dt="2024-07-12T17:55:06.842" v="774" actId="478"/>
          <ac:grpSpMkLst>
            <pc:docMk/>
            <pc:sldMk cId="483253343" sldId="310"/>
            <ac:grpSpMk id="102" creationId="{6EBFB98B-B5A0-E033-85D7-78FA583143CA}"/>
          </ac:grpSpMkLst>
        </pc:grpChg>
        <pc:grpChg chg="del">
          <ac:chgData name="King, Curtis S CIV USARMY CAC (USA)" userId="decda33b-d0c3-4b21-a771-747c8e4eba57" providerId="ADAL" clId="{4FB23F4C-82CC-4BD1-954B-BDE0FA49F59D}" dt="2024-07-12T17:55:24.369" v="775" actId="478"/>
          <ac:grpSpMkLst>
            <pc:docMk/>
            <pc:sldMk cId="483253343" sldId="310"/>
            <ac:grpSpMk id="105" creationId="{9D3FB87B-741A-6DF6-C42F-B9CEB15F873A}"/>
          </ac:grpSpMkLst>
        </pc:grpChg>
        <pc:grpChg chg="del">
          <ac:chgData name="King, Curtis S CIV USARMY CAC (USA)" userId="decda33b-d0c3-4b21-a771-747c8e4eba57" providerId="ADAL" clId="{4FB23F4C-82CC-4BD1-954B-BDE0FA49F59D}" dt="2024-07-12T17:55:24.369" v="775" actId="478"/>
          <ac:grpSpMkLst>
            <pc:docMk/>
            <pc:sldMk cId="483253343" sldId="310"/>
            <ac:grpSpMk id="108" creationId="{5C3D9C1F-CE2B-42A5-5903-AA02A43D25C4}"/>
          </ac:grpSpMkLst>
        </pc:grpChg>
        <pc:grpChg chg="del">
          <ac:chgData name="King, Curtis S CIV USARMY CAC (USA)" userId="decda33b-d0c3-4b21-a771-747c8e4eba57" providerId="ADAL" clId="{4FB23F4C-82CC-4BD1-954B-BDE0FA49F59D}" dt="2024-07-12T17:55:33.495" v="776" actId="478"/>
          <ac:grpSpMkLst>
            <pc:docMk/>
            <pc:sldMk cId="483253343" sldId="310"/>
            <ac:grpSpMk id="111" creationId="{7373F9C4-97B9-01C2-0DE6-5736BBAD1E4F}"/>
          </ac:grpSpMkLst>
        </pc:grpChg>
        <pc:grpChg chg="del">
          <ac:chgData name="King, Curtis S CIV USARMY CAC (USA)" userId="decda33b-d0c3-4b21-a771-747c8e4eba57" providerId="ADAL" clId="{4FB23F4C-82CC-4BD1-954B-BDE0FA49F59D}" dt="2024-07-12T17:55:33.495" v="776" actId="478"/>
          <ac:grpSpMkLst>
            <pc:docMk/>
            <pc:sldMk cId="483253343" sldId="310"/>
            <ac:grpSpMk id="114" creationId="{B3B64924-4AA6-19C5-4D48-C370CED3DA8E}"/>
          </ac:grpSpMkLst>
        </pc:grpChg>
        <pc:grpChg chg="del">
          <ac:chgData name="King, Curtis S CIV USARMY CAC (USA)" userId="decda33b-d0c3-4b21-a771-747c8e4eba57" providerId="ADAL" clId="{4FB23F4C-82CC-4BD1-954B-BDE0FA49F59D}" dt="2024-07-12T17:55:24.369" v="775" actId="478"/>
          <ac:grpSpMkLst>
            <pc:docMk/>
            <pc:sldMk cId="483253343" sldId="310"/>
            <ac:grpSpMk id="117" creationId="{23DEEF2B-5961-976A-CFC6-EE2457D6D9D5}"/>
          </ac:grpSpMkLst>
        </pc:grpChg>
        <pc:grpChg chg="del">
          <ac:chgData name="King, Curtis S CIV USARMY CAC (USA)" userId="decda33b-d0c3-4b21-a771-747c8e4eba57" providerId="ADAL" clId="{4FB23F4C-82CC-4BD1-954B-BDE0FA49F59D}" dt="2024-07-12T17:55:06.842" v="774" actId="478"/>
          <ac:grpSpMkLst>
            <pc:docMk/>
            <pc:sldMk cId="483253343" sldId="310"/>
            <ac:grpSpMk id="120" creationId="{2B77F2AD-177A-E649-3681-94569B3C9255}"/>
          </ac:grpSpMkLst>
        </pc:grpChg>
        <pc:grpChg chg="mod">
          <ac:chgData name="King, Curtis S CIV USARMY CAC (USA)" userId="decda33b-d0c3-4b21-a771-747c8e4eba57" providerId="ADAL" clId="{4FB23F4C-82CC-4BD1-954B-BDE0FA49F59D}" dt="2024-07-12T18:05:02.616" v="796"/>
          <ac:grpSpMkLst>
            <pc:docMk/>
            <pc:sldMk cId="483253343" sldId="310"/>
            <ac:grpSpMk id="127" creationId="{2FEBF914-91FA-3C63-C7F7-8EC4ECD7BDB9}"/>
          </ac:grpSpMkLst>
        </pc:grpChg>
        <pc:grpChg chg="add mod">
          <ac:chgData name="King, Curtis S CIV USARMY CAC (USA)" userId="decda33b-d0c3-4b21-a771-747c8e4eba57" providerId="ADAL" clId="{4FB23F4C-82CC-4BD1-954B-BDE0FA49F59D}" dt="2024-07-12T18:10:55.321" v="876" actId="1076"/>
          <ac:grpSpMkLst>
            <pc:docMk/>
            <pc:sldMk cId="483253343" sldId="310"/>
            <ac:grpSpMk id="135" creationId="{B950C4EC-CB56-128F-6CDA-CD73C526C004}"/>
          </ac:grpSpMkLst>
        </pc:grpChg>
        <pc:grpChg chg="mod">
          <ac:chgData name="King, Curtis S CIV USARMY CAC (USA)" userId="decda33b-d0c3-4b21-a771-747c8e4eba57" providerId="ADAL" clId="{4FB23F4C-82CC-4BD1-954B-BDE0FA49F59D}" dt="2024-07-12T18:09:52.501" v="862"/>
          <ac:grpSpMkLst>
            <pc:docMk/>
            <pc:sldMk cId="483253343" sldId="310"/>
            <ac:grpSpMk id="137" creationId="{3968FEB6-600A-0313-0EE8-4C3DF5AB8FFE}"/>
          </ac:grpSpMkLst>
        </pc:grpChg>
        <pc:picChg chg="add mod">
          <ac:chgData name="King, Curtis S CIV USARMY CAC (USA)" userId="decda33b-d0c3-4b21-a771-747c8e4eba57" providerId="ADAL" clId="{4FB23F4C-82CC-4BD1-954B-BDE0FA49F59D}" dt="2024-08-01T00:33:22.295" v="1225" actId="1076"/>
          <ac:picMkLst>
            <pc:docMk/>
            <pc:sldMk cId="483253343" sldId="310"/>
            <ac:picMk id="11" creationId="{D59E52D2-FFE3-D3E5-5D8A-135CF5348DA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1D52032-BE52-4E83-88A3-2EE7A4079C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3A4C3FC-B1B8-D5DE-0DBD-7711F0F91D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02AECE9-4A47-9246-52EA-C48B401CC2A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C8E78DC1-AA25-6EF2-672C-FA6E2F00DDB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AFE1E42C-9BBD-423C-BE3E-6FD5A102F5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681663"/>
            <a:ext cx="23317200" cy="3919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0363200"/>
            <a:ext cx="19202400" cy="4673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2E6FEB-BBF4-5134-5A80-8991DE6D1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3E0906-1F77-2710-2BC1-DC5EE1CAB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1DD847-8358-3624-9EAE-66D0B9F46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9E84E-6112-4F84-AD56-235789825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47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73B6B6-0CFC-FA7D-5B25-26B2723F95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C7A03C-EEE7-8A45-CE99-619CE5785B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7995F5-AFD8-5C3F-7907-605C41F8C6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B3E15-284D-4702-9B77-0B2E986EB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545300" y="1625600"/>
            <a:ext cx="5829300" cy="14630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1625600"/>
            <a:ext cx="17335500" cy="14630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FE323D-EA55-9BB6-72FF-CAFAA9871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87DA1E-6049-8255-901A-FEFCFDE31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1DD03-0A0B-A602-219F-D3559EC04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4FF78-01DE-4F08-9427-6B6384C411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3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86585-7271-45AB-E2B5-D99D48686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AC423D-AC59-2B6C-91E2-32FB857E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9A76E9-714F-D956-8815-1DABD7181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F9023-CD25-4585-A39B-1AD56B982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34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11752263"/>
            <a:ext cx="23317200" cy="3632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7751763"/>
            <a:ext cx="23317200" cy="4000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A3B403-8B57-50BE-6687-B3D36EACE2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51207E-FE15-28F4-8C5E-741C5C1DC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9608FB-3C33-E6E8-0364-CDCB04930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33964-40CB-4140-86B1-78FC9F7E8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83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5283200"/>
            <a:ext cx="11582400" cy="1097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5283200"/>
            <a:ext cx="11582400" cy="1097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9208C-6AAC-7609-A0D1-4DB8C1E08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006C37-B7E8-B8FC-BCE2-9347347240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C1637-FA93-9514-56F7-6A51DAC52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7233-8DC5-48B2-911E-D74FF6312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91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31838"/>
            <a:ext cx="24688800" cy="30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094163"/>
            <a:ext cx="12120563" cy="17049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5799138"/>
            <a:ext cx="12120563" cy="10537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4094163"/>
            <a:ext cx="12125325" cy="17049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5799138"/>
            <a:ext cx="12125325" cy="10537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C562AF-1492-539C-E4A8-E1179287AB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A03623-C168-EEDC-E203-B35DCFD04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B6E4DF-717E-E186-0EAA-B473B32A00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A16AB0-E626-4B12-91F1-0D366F04A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78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6C0811-4D2C-A1D4-88F0-74E96FF657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F51877-9DA4-C43D-7D31-D99D543B9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218166F-B2A8-96E0-345A-9D237A4BC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08CB1-6BF9-4829-975B-9870D3BE0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839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3A19B91-CBFC-2A6A-09AE-6B0D43113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3137C82-841D-8646-97BB-EB598DC81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D3B4BC-11A4-A9BB-0063-4E93E71F1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4CF34-9759-4216-98C6-36163B2E6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5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28663"/>
            <a:ext cx="9024938" cy="3098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728663"/>
            <a:ext cx="15335250" cy="15608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3827463"/>
            <a:ext cx="9024938" cy="1250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2933E-2AF7-7AB8-EC27-6393EF431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C52159-C2A9-E361-A75E-32EEAD812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96398-AAB1-21D4-0554-1E2EA2DEF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0C08D-1438-44BB-A10A-F51D71109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3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12801600"/>
            <a:ext cx="16459200" cy="1511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1633538"/>
            <a:ext cx="16459200" cy="10972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14312900"/>
            <a:ext cx="16459200" cy="2146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45EEF-F6EC-6ED7-E0AA-73663ED90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D3737-FF9E-9091-5484-188C5B3CB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CD0A9-F649-CC7E-1095-A98FE0FBC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27F34-D261-41FD-9FFE-EDD6F912F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8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BD554D3-DCFB-1E9D-88CF-12FD3961A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1625600"/>
            <a:ext cx="2331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1253" tIns="130627" rIns="261253" bIns="130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83AD2B-588A-30FD-5C27-7E0DC665D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5283200"/>
            <a:ext cx="23317200" cy="109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1253" tIns="130627" rIns="261253" bIns="130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5D7E08-9349-87C3-D05A-07542E2480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16662400"/>
            <a:ext cx="571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1253" tIns="130627" rIns="261253" bIns="130627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58C623E-5244-FD46-0254-0BA94E3703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72600" y="16662400"/>
            <a:ext cx="868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1253" tIns="130627" rIns="261253" bIns="130627" numCol="1" anchor="t" anchorCtr="0" compatLnSpc="1">
            <a:prstTxWarp prst="textNoShape">
              <a:avLst/>
            </a:prstTxWarp>
          </a:bodyPr>
          <a:lstStyle>
            <a:lvl1pPr algn="ctr">
              <a:defRPr sz="4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D817CA-CFBF-2952-F448-35D48C5B2E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659600" y="16662400"/>
            <a:ext cx="571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1253" tIns="130627" rIns="261253" bIns="130627" numCol="1" anchor="t" anchorCtr="0" compatLnSpc="1">
            <a:prstTxWarp prst="textNoShape">
              <a:avLst/>
            </a:prstTxWarp>
          </a:bodyPr>
          <a:lstStyle>
            <a:lvl1pPr algn="r">
              <a:defRPr sz="4000"/>
            </a:lvl1pPr>
          </a:lstStyle>
          <a:p>
            <a:fld id="{7F24AEC6-FCCD-45A9-B054-ACED73BA19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613025" rtl="0" eaLnBrk="0" fontAlgn="base" hangingPunct="0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613025" rtl="0" eaLnBrk="0" fontAlgn="base" hangingPunct="0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2pPr>
      <a:lvl3pPr algn="ctr" defTabSz="2613025" rtl="0" eaLnBrk="0" fontAlgn="base" hangingPunct="0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3pPr>
      <a:lvl4pPr algn="ctr" defTabSz="2613025" rtl="0" eaLnBrk="0" fontAlgn="base" hangingPunct="0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4pPr>
      <a:lvl5pPr algn="ctr" defTabSz="2613025" rtl="0" eaLnBrk="0" fontAlgn="base" hangingPunct="0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5pPr>
      <a:lvl6pPr marL="457200" algn="ctr" defTabSz="2613025" rtl="0" fontAlgn="base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6pPr>
      <a:lvl7pPr marL="914400" algn="ctr" defTabSz="2613025" rtl="0" fontAlgn="base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7pPr>
      <a:lvl8pPr marL="1371600" algn="ctr" defTabSz="2613025" rtl="0" fontAlgn="base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8pPr>
      <a:lvl9pPr marL="1828800" algn="ctr" defTabSz="2613025" rtl="0" fontAlgn="base">
        <a:spcBef>
          <a:spcPct val="0"/>
        </a:spcBef>
        <a:spcAft>
          <a:spcPct val="0"/>
        </a:spcAft>
        <a:defRPr sz="12600">
          <a:solidFill>
            <a:schemeClr val="tx2"/>
          </a:solidFill>
          <a:latin typeface="Times New Roman" pitchFamily="18" charset="0"/>
        </a:defRPr>
      </a:lvl9pPr>
    </p:titleStyle>
    <p:bodyStyle>
      <a:lvl1pPr marL="979488" indent="-979488" algn="l" defTabSz="2613025" rtl="0" eaLnBrk="0" fontAlgn="base" hangingPunct="0">
        <a:spcBef>
          <a:spcPct val="20000"/>
        </a:spcBef>
        <a:spcAft>
          <a:spcPct val="0"/>
        </a:spcAft>
        <a:buChar char="•"/>
        <a:defRPr sz="9100">
          <a:solidFill>
            <a:schemeClr val="tx1"/>
          </a:solidFill>
          <a:latin typeface="+mn-lt"/>
          <a:ea typeface="+mn-ea"/>
          <a:cs typeface="+mn-cs"/>
        </a:defRPr>
      </a:lvl1pPr>
      <a:lvl2pPr marL="2122488" indent="-815975" algn="l" defTabSz="2613025" rtl="0" eaLnBrk="0" fontAlgn="base" hangingPunct="0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2pPr>
      <a:lvl3pPr marL="3265488" indent="-652463" algn="l" defTabSz="2613025" rtl="0" eaLnBrk="0" fontAlgn="base" hangingPunct="0">
        <a:spcBef>
          <a:spcPct val="20000"/>
        </a:spcBef>
        <a:spcAft>
          <a:spcPct val="0"/>
        </a:spcAft>
        <a:buChar char="•"/>
        <a:defRPr sz="6900">
          <a:solidFill>
            <a:schemeClr val="tx1"/>
          </a:solidFill>
          <a:latin typeface="+mn-lt"/>
        </a:defRPr>
      </a:lvl3pPr>
      <a:lvl4pPr marL="4572000" indent="-652463" algn="l" defTabSz="2613025" rtl="0" eaLnBrk="0" fontAlgn="base" hangingPunct="0">
        <a:spcBef>
          <a:spcPct val="20000"/>
        </a:spcBef>
        <a:spcAft>
          <a:spcPct val="0"/>
        </a:spcAft>
        <a:buChar char="–"/>
        <a:defRPr sz="5700">
          <a:solidFill>
            <a:schemeClr val="tx1"/>
          </a:solidFill>
          <a:latin typeface="+mn-lt"/>
        </a:defRPr>
      </a:lvl4pPr>
      <a:lvl5pPr marL="5878513" indent="-654050" algn="l" defTabSz="2613025" rtl="0" eaLnBrk="0" fontAlgn="base" hangingPunct="0">
        <a:spcBef>
          <a:spcPct val="20000"/>
        </a:spcBef>
        <a:spcAft>
          <a:spcPct val="0"/>
        </a:spcAft>
        <a:buChar char="»"/>
        <a:defRPr sz="5700">
          <a:solidFill>
            <a:schemeClr val="tx1"/>
          </a:solidFill>
          <a:latin typeface="+mn-lt"/>
        </a:defRPr>
      </a:lvl5pPr>
      <a:lvl6pPr marL="6335713" indent="-654050" algn="l" defTabSz="2613025" rtl="0" fontAlgn="base">
        <a:spcBef>
          <a:spcPct val="20000"/>
        </a:spcBef>
        <a:spcAft>
          <a:spcPct val="0"/>
        </a:spcAft>
        <a:buChar char="»"/>
        <a:defRPr sz="5700">
          <a:solidFill>
            <a:schemeClr val="tx1"/>
          </a:solidFill>
          <a:latin typeface="+mn-lt"/>
        </a:defRPr>
      </a:lvl6pPr>
      <a:lvl7pPr marL="6792913" indent="-654050" algn="l" defTabSz="2613025" rtl="0" fontAlgn="base">
        <a:spcBef>
          <a:spcPct val="20000"/>
        </a:spcBef>
        <a:spcAft>
          <a:spcPct val="0"/>
        </a:spcAft>
        <a:buChar char="»"/>
        <a:defRPr sz="5700">
          <a:solidFill>
            <a:schemeClr val="tx1"/>
          </a:solidFill>
          <a:latin typeface="+mn-lt"/>
        </a:defRPr>
      </a:lvl7pPr>
      <a:lvl8pPr marL="7250113" indent="-654050" algn="l" defTabSz="2613025" rtl="0" fontAlgn="base">
        <a:spcBef>
          <a:spcPct val="20000"/>
        </a:spcBef>
        <a:spcAft>
          <a:spcPct val="0"/>
        </a:spcAft>
        <a:buChar char="»"/>
        <a:defRPr sz="5700">
          <a:solidFill>
            <a:schemeClr val="tx1"/>
          </a:solidFill>
          <a:latin typeface="+mn-lt"/>
        </a:defRPr>
      </a:lvl8pPr>
      <a:lvl9pPr marL="7707313" indent="-654050" algn="l" defTabSz="2613025" rtl="0" fontAlgn="base">
        <a:spcBef>
          <a:spcPct val="20000"/>
        </a:spcBef>
        <a:spcAft>
          <a:spcPct val="0"/>
        </a:spcAft>
        <a:buChar char="»"/>
        <a:defRPr sz="5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B3FD3B-13A7-0ADB-33DF-4D419C85099F}"/>
              </a:ext>
            </a:extLst>
          </p:cNvPr>
          <p:cNvSpPr txBox="1"/>
          <p:nvPr/>
        </p:nvSpPr>
        <p:spPr>
          <a:xfrm>
            <a:off x="5389393" y="1285103"/>
            <a:ext cx="1665321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/>
              <a:t>The Battle for Attu (Part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4CC6-90AD-973C-114A-6E3BCE7DA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1"/>
          <a:stretch/>
        </p:blipFill>
        <p:spPr>
          <a:xfrm>
            <a:off x="13715999" y="5013029"/>
            <a:ext cx="13214909" cy="981226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09D4E-19E8-20FC-CB8D-F9D4F73DA230}"/>
              </a:ext>
            </a:extLst>
          </p:cNvPr>
          <p:cNvSpPr txBox="1"/>
          <p:nvPr/>
        </p:nvSpPr>
        <p:spPr>
          <a:xfrm>
            <a:off x="16456955" y="14981281"/>
            <a:ext cx="7197227" cy="76944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/>
              <a:t>US Landing at Massacre Bay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A2DD1-3308-CD02-54AF-BCD34522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8" t="12576" r="9277" b="12692"/>
          <a:stretch/>
        </p:blipFill>
        <p:spPr>
          <a:xfrm>
            <a:off x="192401" y="4986134"/>
            <a:ext cx="12783010" cy="981226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B7264-3F42-1D95-77BB-77394C7D3A06}"/>
              </a:ext>
            </a:extLst>
          </p:cNvPr>
          <p:cNvSpPr txBox="1"/>
          <p:nvPr/>
        </p:nvSpPr>
        <p:spPr>
          <a:xfrm>
            <a:off x="3381298" y="14981280"/>
            <a:ext cx="6405215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Japanese Officers on Attu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8427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2B3D8D3-1248-AF73-D078-9FF76D87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180" r="940" b="2308"/>
          <a:stretch/>
        </p:blipFill>
        <p:spPr>
          <a:xfrm>
            <a:off x="257908" y="398584"/>
            <a:ext cx="26916184" cy="17467385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9E713E-E1EA-7CDC-A01D-352FDAC722B0}"/>
              </a:ext>
            </a:extLst>
          </p:cNvPr>
          <p:cNvSpPr/>
          <p:nvPr/>
        </p:nvSpPr>
        <p:spPr>
          <a:xfrm>
            <a:off x="191721" y="352672"/>
            <a:ext cx="7165975" cy="3508375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74">
            <a:extLst>
              <a:ext uri="{FF2B5EF4-FFF2-40B4-BE49-F238E27FC236}">
                <a16:creationId xmlns:a16="http://schemas.microsoft.com/office/drawing/2014/main" id="{5C951618-EC5C-283F-32E2-4D404F35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991" y="2664232"/>
            <a:ext cx="4865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 Mile       100              200             300  </a:t>
            </a:r>
          </a:p>
        </p:txBody>
      </p:sp>
      <p:sp>
        <p:nvSpPr>
          <p:cNvPr id="9" name="TextBox 275">
            <a:extLst>
              <a:ext uri="{FF2B5EF4-FFF2-40B4-BE49-F238E27FC236}">
                <a16:creationId xmlns:a16="http://schemas.microsoft.com/office/drawing/2014/main" id="{1A34587A-3635-4A47-E6ED-26D9A186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68" y="513132"/>
            <a:ext cx="4554452" cy="21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Aleutians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Japanese Strike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June 1942</a:t>
            </a:r>
            <a:endParaRPr lang="en-US" alt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53850F-2798-402B-6C39-9102244F759B}"/>
              </a:ext>
            </a:extLst>
          </p:cNvPr>
          <p:cNvGrpSpPr/>
          <p:nvPr/>
        </p:nvGrpSpPr>
        <p:grpSpPr>
          <a:xfrm>
            <a:off x="6152434" y="696731"/>
            <a:ext cx="1023257" cy="2571975"/>
            <a:chOff x="16447095" y="22839812"/>
            <a:chExt cx="1023257" cy="25719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765699-1E39-CC79-63BF-3A2C6251BAEC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21" name="Down Arrow 973">
                <a:extLst>
                  <a:ext uri="{FF2B5EF4-FFF2-40B4-BE49-F238E27FC236}">
                    <a16:creationId xmlns:a16="http://schemas.microsoft.com/office/drawing/2014/main" id="{28276B08-EDEF-93F6-6A7A-E1AE8B32958E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FEEB6C-D2DD-7B24-1194-ADB3B33F8964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2A5816-F51A-54FA-A384-D433D43E4604}"/>
                </a:ext>
              </a:extLst>
            </p:cNvPr>
            <p:cNvGrpSpPr/>
            <p:nvPr/>
          </p:nvGrpSpPr>
          <p:grpSpPr>
            <a:xfrm>
              <a:off x="16447095" y="22839812"/>
              <a:ext cx="1023257" cy="740229"/>
              <a:chOff x="27925326" y="3747934"/>
              <a:chExt cx="1023257" cy="7402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C940B-B580-C1A6-6058-7DEF1663181D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453">
                <a:extLst>
                  <a:ext uri="{FF2B5EF4-FFF2-40B4-BE49-F238E27FC236}">
                    <a16:creationId xmlns:a16="http://schemas.microsoft.com/office/drawing/2014/main" id="{0C2C3589-F3A4-9D20-CDE5-DE4E3CD6A788}"/>
                  </a:ext>
                </a:extLst>
              </p:cNvPr>
              <p:cNvSpPr txBox="1"/>
              <p:nvPr/>
            </p:nvSpPr>
            <p:spPr>
              <a:xfrm>
                <a:off x="27925326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1-9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E4229-E543-8265-4348-859E0351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8" y="652188"/>
            <a:ext cx="1109207" cy="1260281"/>
          </a:xfrm>
          <a:prstGeom prst="rect">
            <a:avLst/>
          </a:prstGeom>
        </p:spPr>
      </p:pic>
      <p:sp>
        <p:nvSpPr>
          <p:cNvPr id="24" name="TextBox 163">
            <a:extLst>
              <a:ext uri="{FF2B5EF4-FFF2-40B4-BE49-F238E27FC236}">
                <a16:creationId xmlns:a16="http://schemas.microsoft.com/office/drawing/2014/main" id="{4CEF74EB-69A9-0DFE-0439-7FD221C60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5988" y="8053758"/>
            <a:ext cx="3579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Pribilof  Islands</a:t>
            </a:r>
          </a:p>
        </p:txBody>
      </p:sp>
      <p:sp>
        <p:nvSpPr>
          <p:cNvPr id="25" name="TextBox 166">
            <a:extLst>
              <a:ext uri="{FF2B5EF4-FFF2-40B4-BE49-F238E27FC236}">
                <a16:creationId xmlns:a16="http://schemas.microsoft.com/office/drawing/2014/main" id="{6A08FA92-34DC-2F84-9363-EE614707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63" y="9438913"/>
            <a:ext cx="3301267" cy="10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Komandorski Islands (USSR)</a:t>
            </a:r>
            <a:endParaRPr lang="en-US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68">
            <a:extLst>
              <a:ext uri="{FF2B5EF4-FFF2-40B4-BE49-F238E27FC236}">
                <a16:creationId xmlns:a16="http://schemas.microsoft.com/office/drawing/2014/main" id="{5DF290EA-2F98-99F3-8D32-8E9CD480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2168" y="8056811"/>
            <a:ext cx="1736847" cy="9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Kodiak  Island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72">
            <a:extLst>
              <a:ext uri="{FF2B5EF4-FFF2-40B4-BE49-F238E27FC236}">
                <a16:creationId xmlns:a16="http://schemas.microsoft.com/office/drawing/2014/main" id="{F64543C9-6A10-C36E-F661-5DB282482B17}"/>
              </a:ext>
            </a:extLst>
          </p:cNvPr>
          <p:cNvSpPr txBox="1">
            <a:spLocks noChangeArrowheads="1"/>
          </p:cNvSpPr>
          <p:nvPr/>
        </p:nvSpPr>
        <p:spPr bwMode="auto">
          <a:xfrm rot="-2638174">
            <a:off x="21885307" y="7427919"/>
            <a:ext cx="4030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Alaska Peninsula</a:t>
            </a:r>
          </a:p>
        </p:txBody>
      </p:sp>
      <p:sp>
        <p:nvSpPr>
          <p:cNvPr id="28" name="TextBox 177">
            <a:extLst>
              <a:ext uri="{FF2B5EF4-FFF2-40B4-BE49-F238E27FC236}">
                <a16:creationId xmlns:a16="http://schemas.microsoft.com/office/drawing/2014/main" id="{A7A1FF4C-4B96-9C06-17CC-BD468905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298" y="11529041"/>
            <a:ext cx="2890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Dutch Harbor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65DFF-52D5-B9BA-5D31-95E5A92AAEC7}"/>
              </a:ext>
            </a:extLst>
          </p:cNvPr>
          <p:cNvSpPr txBox="1"/>
          <p:nvPr/>
        </p:nvSpPr>
        <p:spPr>
          <a:xfrm flipH="1">
            <a:off x="10006533" y="11251747"/>
            <a:ext cx="5639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Aleutian Islands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B9A68-523D-C224-CC93-7E01C0292202}"/>
              </a:ext>
            </a:extLst>
          </p:cNvPr>
          <p:cNvSpPr txBox="1"/>
          <p:nvPr/>
        </p:nvSpPr>
        <p:spPr>
          <a:xfrm>
            <a:off x="7448551" y="6020171"/>
            <a:ext cx="5095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Bering Sea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4B951968-1DB6-0348-4C7C-080E9D05ED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6425" y="3813546"/>
            <a:ext cx="1996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USSR</a:t>
            </a:r>
          </a:p>
        </p:txBody>
      </p:sp>
      <p:sp>
        <p:nvSpPr>
          <p:cNvPr id="32" name="TextBox 175">
            <a:extLst>
              <a:ext uri="{FF2B5EF4-FFF2-40B4-BE49-F238E27FC236}">
                <a16:creationId xmlns:a16="http://schemas.microsoft.com/office/drawing/2014/main" id="{B51C8021-3A31-64AA-B16E-CAE6EBF7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2274" y="12253329"/>
            <a:ext cx="3074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Fox  Islands</a:t>
            </a:r>
            <a:endParaRPr lang="en-US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75">
            <a:extLst>
              <a:ext uri="{FF2B5EF4-FFF2-40B4-BE49-F238E27FC236}">
                <a16:creationId xmlns:a16="http://schemas.microsoft.com/office/drawing/2014/main" id="{F991627F-53B9-511B-FFCF-DB912827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7606" y="11913055"/>
            <a:ext cx="1622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Umnak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175">
            <a:extLst>
              <a:ext uri="{FF2B5EF4-FFF2-40B4-BE49-F238E27FC236}">
                <a16:creationId xmlns:a16="http://schemas.microsoft.com/office/drawing/2014/main" id="{1911F4DD-D6E3-466E-C8E9-CD93F9B8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084" y="11085163"/>
            <a:ext cx="1948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Unalaska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75">
            <a:extLst>
              <a:ext uri="{FF2B5EF4-FFF2-40B4-BE49-F238E27FC236}">
                <a16:creationId xmlns:a16="http://schemas.microsoft.com/office/drawing/2014/main" id="{AE25F6BD-AEB1-1FEA-18CB-C433CB02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9450" y="13914808"/>
            <a:ext cx="2798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Adak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75">
            <a:extLst>
              <a:ext uri="{FF2B5EF4-FFF2-40B4-BE49-F238E27FC236}">
                <a16:creationId xmlns:a16="http://schemas.microsoft.com/office/drawing/2014/main" id="{B2E5859D-1F8D-6DDC-EB82-12D8185F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12105058"/>
            <a:ext cx="141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Attu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175">
            <a:extLst>
              <a:ext uri="{FF2B5EF4-FFF2-40B4-BE49-F238E27FC236}">
                <a16:creationId xmlns:a16="http://schemas.microsoft.com/office/drawing/2014/main" id="{2640FA57-8916-A03B-87CF-C2FF5538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439" y="13031698"/>
            <a:ext cx="1247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Kiska</a:t>
            </a:r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175">
            <a:extLst>
              <a:ext uri="{FF2B5EF4-FFF2-40B4-BE49-F238E27FC236}">
                <a16:creationId xmlns:a16="http://schemas.microsoft.com/office/drawing/2014/main" id="{8B61BEBE-BE86-420C-3EEF-EE24D6FD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63" y="14384708"/>
            <a:ext cx="2007699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Amchitka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175">
            <a:extLst>
              <a:ext uri="{FF2B5EF4-FFF2-40B4-BE49-F238E27FC236}">
                <a16:creationId xmlns:a16="http://schemas.microsoft.com/office/drawing/2014/main" id="{DCD4BE4F-2765-B448-7D92-8D7BE37A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146" y="12719013"/>
            <a:ext cx="1683726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Shemya</a:t>
            </a: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177">
            <a:extLst>
              <a:ext uri="{FF2B5EF4-FFF2-40B4-BE49-F238E27FC236}">
                <a16:creationId xmlns:a16="http://schemas.microsoft.com/office/drawing/2014/main" id="{A0A32C1E-2B18-365C-A1CD-2D2ACC15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1489" y="10599864"/>
            <a:ext cx="2068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Cold Bay</a:t>
            </a:r>
          </a:p>
        </p:txBody>
      </p:sp>
      <p:sp>
        <p:nvSpPr>
          <p:cNvPr id="41" name="TextBox 161">
            <a:extLst>
              <a:ext uri="{FF2B5EF4-FFF2-40B4-BE49-F238E27FC236}">
                <a16:creationId xmlns:a16="http://schemas.microsoft.com/office/drawing/2014/main" id="{2485237C-AA52-ACB5-81C0-31B67234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190" y="882287"/>
            <a:ext cx="265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St. Lawrence</a:t>
            </a:r>
          </a:p>
        </p:txBody>
      </p:sp>
      <p:sp>
        <p:nvSpPr>
          <p:cNvPr id="42" name="TextBox 171">
            <a:extLst>
              <a:ext uri="{FF2B5EF4-FFF2-40B4-BE49-F238E27FC236}">
                <a16:creationId xmlns:a16="http://schemas.microsoft.com/office/drawing/2014/main" id="{DF517A7A-5668-66F9-14CF-F90FFA1B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949" y="3249739"/>
            <a:ext cx="28070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Alaska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2B442B-045C-F265-7913-AF0ED8A92219}"/>
              </a:ext>
            </a:extLst>
          </p:cNvPr>
          <p:cNvSpPr/>
          <p:nvPr/>
        </p:nvSpPr>
        <p:spPr>
          <a:xfrm>
            <a:off x="18123877" y="11723076"/>
            <a:ext cx="164123" cy="16412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3C281-698C-5C5D-5C4D-4584245062CE}"/>
              </a:ext>
            </a:extLst>
          </p:cNvPr>
          <p:cNvGrpSpPr/>
          <p:nvPr/>
        </p:nvGrpSpPr>
        <p:grpSpPr>
          <a:xfrm>
            <a:off x="1576368" y="3215955"/>
            <a:ext cx="4064643" cy="182494"/>
            <a:chOff x="-542095" y="24301123"/>
            <a:chExt cx="3727496" cy="2088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E9CB9D-7307-2A9F-32C6-A57E3ABB562B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88773D-0191-D462-CF0D-17C45A6D2DAB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31ED8A-2637-06FB-8F83-C2ED80DE62B4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75">
            <a:extLst>
              <a:ext uri="{FF2B5EF4-FFF2-40B4-BE49-F238E27FC236}">
                <a16:creationId xmlns:a16="http://schemas.microsoft.com/office/drawing/2014/main" id="{AC54EE84-9D80-B0F2-F665-70F2A795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844" y="10006662"/>
            <a:ext cx="1768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Unimak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89">
            <a:extLst>
              <a:ext uri="{FF2B5EF4-FFF2-40B4-BE49-F238E27FC236}">
                <a16:creationId xmlns:a16="http://schemas.microsoft.com/office/drawing/2014/main" id="{1AC4AD44-8F78-4ADF-30EC-2E3F05B98FD6}"/>
              </a:ext>
            </a:extLst>
          </p:cNvPr>
          <p:cNvSpPr/>
          <p:nvPr/>
        </p:nvSpPr>
        <p:spPr>
          <a:xfrm>
            <a:off x="14688532" y="12173926"/>
            <a:ext cx="3494087" cy="4243387"/>
          </a:xfrm>
          <a:custGeom>
            <a:avLst/>
            <a:gdLst>
              <a:gd name="connsiteX0" fmla="*/ 0 w 3493008"/>
              <a:gd name="connsiteY0" fmla="*/ 4242816 h 4242816"/>
              <a:gd name="connsiteX1" fmla="*/ 1499616 w 3493008"/>
              <a:gd name="connsiteY1" fmla="*/ 3401568 h 4242816"/>
              <a:gd name="connsiteX2" fmla="*/ 2706624 w 3493008"/>
              <a:gd name="connsiteY2" fmla="*/ 2157984 h 4242816"/>
              <a:gd name="connsiteX3" fmla="*/ 3364992 w 3493008"/>
              <a:gd name="connsiteY3" fmla="*/ 914400 h 4242816"/>
              <a:gd name="connsiteX4" fmla="*/ 3474720 w 3493008"/>
              <a:gd name="connsiteY4" fmla="*/ 0 h 42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008" h="4242816">
                <a:moveTo>
                  <a:pt x="0" y="4242816"/>
                </a:moveTo>
                <a:cubicBezTo>
                  <a:pt x="524256" y="3995928"/>
                  <a:pt x="1048512" y="3749040"/>
                  <a:pt x="1499616" y="3401568"/>
                </a:cubicBezTo>
                <a:cubicBezTo>
                  <a:pt x="1950720" y="3054096"/>
                  <a:pt x="2395728" y="2572512"/>
                  <a:pt x="2706624" y="2157984"/>
                </a:cubicBezTo>
                <a:cubicBezTo>
                  <a:pt x="3017520" y="1743456"/>
                  <a:pt x="3236976" y="1274064"/>
                  <a:pt x="3364992" y="914400"/>
                </a:cubicBezTo>
                <a:cubicBezTo>
                  <a:pt x="3493008" y="554736"/>
                  <a:pt x="3483864" y="277368"/>
                  <a:pt x="3474720" y="0"/>
                </a:cubicBezTo>
              </a:path>
            </a:pathLst>
          </a:custGeom>
          <a:ln w="2540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Explosion 2 190">
            <a:extLst>
              <a:ext uri="{FF2B5EF4-FFF2-40B4-BE49-F238E27FC236}">
                <a16:creationId xmlns:a16="http://schemas.microsoft.com/office/drawing/2014/main" id="{136F25AC-E9BC-891A-1541-9F7A08838D5E}"/>
              </a:ext>
            </a:extLst>
          </p:cNvPr>
          <p:cNvSpPr/>
          <p:nvPr/>
        </p:nvSpPr>
        <p:spPr>
          <a:xfrm>
            <a:off x="17909495" y="11485521"/>
            <a:ext cx="682597" cy="593381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Explosion 2 191">
            <a:extLst>
              <a:ext uri="{FF2B5EF4-FFF2-40B4-BE49-F238E27FC236}">
                <a16:creationId xmlns:a16="http://schemas.microsoft.com/office/drawing/2014/main" id="{5DF4C79C-7DA7-76A4-7088-E8CD9E610B3A}"/>
              </a:ext>
            </a:extLst>
          </p:cNvPr>
          <p:cNvSpPr/>
          <p:nvPr/>
        </p:nvSpPr>
        <p:spPr>
          <a:xfrm rot="852229">
            <a:off x="5364761" y="12488702"/>
            <a:ext cx="552499" cy="534068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xplosion 2 193">
            <a:extLst>
              <a:ext uri="{FF2B5EF4-FFF2-40B4-BE49-F238E27FC236}">
                <a16:creationId xmlns:a16="http://schemas.microsoft.com/office/drawing/2014/main" id="{5ED72C10-6711-DC6A-69CD-A83F40FF42C3}"/>
              </a:ext>
            </a:extLst>
          </p:cNvPr>
          <p:cNvSpPr/>
          <p:nvPr/>
        </p:nvSpPr>
        <p:spPr>
          <a:xfrm rot="20793383">
            <a:off x="8017858" y="13548953"/>
            <a:ext cx="710218" cy="522002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94">
            <a:extLst>
              <a:ext uri="{FF2B5EF4-FFF2-40B4-BE49-F238E27FC236}">
                <a16:creationId xmlns:a16="http://schemas.microsoft.com/office/drawing/2014/main" id="{2CAF6AD9-F85C-AF65-72FC-52BCF9E342C1}"/>
              </a:ext>
            </a:extLst>
          </p:cNvPr>
          <p:cNvSpPr/>
          <p:nvPr/>
        </p:nvSpPr>
        <p:spPr>
          <a:xfrm>
            <a:off x="3600626" y="13130526"/>
            <a:ext cx="1993900" cy="3402012"/>
          </a:xfrm>
          <a:custGeom>
            <a:avLst/>
            <a:gdLst>
              <a:gd name="connsiteX0" fmla="*/ 0 w 3493008"/>
              <a:gd name="connsiteY0" fmla="*/ 4242816 h 4242816"/>
              <a:gd name="connsiteX1" fmla="*/ 1499616 w 3493008"/>
              <a:gd name="connsiteY1" fmla="*/ 3401568 h 4242816"/>
              <a:gd name="connsiteX2" fmla="*/ 2706624 w 3493008"/>
              <a:gd name="connsiteY2" fmla="*/ 2157984 h 4242816"/>
              <a:gd name="connsiteX3" fmla="*/ 3364992 w 3493008"/>
              <a:gd name="connsiteY3" fmla="*/ 914400 h 4242816"/>
              <a:gd name="connsiteX4" fmla="*/ 3474720 w 3493008"/>
              <a:gd name="connsiteY4" fmla="*/ 0 h 4242816"/>
              <a:gd name="connsiteX0" fmla="*/ 0 w 1993392"/>
              <a:gd name="connsiteY0" fmla="*/ 3401568 h 3401568"/>
              <a:gd name="connsiteX1" fmla="*/ 1207008 w 1993392"/>
              <a:gd name="connsiteY1" fmla="*/ 2157984 h 3401568"/>
              <a:gd name="connsiteX2" fmla="*/ 1865376 w 1993392"/>
              <a:gd name="connsiteY2" fmla="*/ 914400 h 3401568"/>
              <a:gd name="connsiteX3" fmla="*/ 1975104 w 1993392"/>
              <a:gd name="connsiteY3" fmla="*/ 0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3392" h="3401568">
                <a:moveTo>
                  <a:pt x="0" y="3401568"/>
                </a:moveTo>
                <a:cubicBezTo>
                  <a:pt x="451104" y="3054096"/>
                  <a:pt x="896112" y="2572512"/>
                  <a:pt x="1207008" y="2157984"/>
                </a:cubicBezTo>
                <a:cubicBezTo>
                  <a:pt x="1517904" y="1743456"/>
                  <a:pt x="1737360" y="1274064"/>
                  <a:pt x="1865376" y="914400"/>
                </a:cubicBezTo>
                <a:cubicBezTo>
                  <a:pt x="1993392" y="554736"/>
                  <a:pt x="1984248" y="277368"/>
                  <a:pt x="1975104" y="0"/>
                </a:cubicBezTo>
              </a:path>
            </a:pathLst>
          </a:custGeom>
          <a:ln w="2540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Freeform 195">
            <a:extLst>
              <a:ext uri="{FF2B5EF4-FFF2-40B4-BE49-F238E27FC236}">
                <a16:creationId xmlns:a16="http://schemas.microsoft.com/office/drawing/2014/main" id="{5E82F200-7F53-4247-70B4-FE1AC05B52F6}"/>
              </a:ext>
            </a:extLst>
          </p:cNvPr>
          <p:cNvSpPr/>
          <p:nvPr/>
        </p:nvSpPr>
        <p:spPr>
          <a:xfrm>
            <a:off x="7456706" y="14144269"/>
            <a:ext cx="992187" cy="2428875"/>
          </a:xfrm>
          <a:custGeom>
            <a:avLst/>
            <a:gdLst>
              <a:gd name="connsiteX0" fmla="*/ 0 w 3493008"/>
              <a:gd name="connsiteY0" fmla="*/ 4242816 h 4242816"/>
              <a:gd name="connsiteX1" fmla="*/ 1499616 w 3493008"/>
              <a:gd name="connsiteY1" fmla="*/ 3401568 h 4242816"/>
              <a:gd name="connsiteX2" fmla="*/ 2706624 w 3493008"/>
              <a:gd name="connsiteY2" fmla="*/ 2157984 h 4242816"/>
              <a:gd name="connsiteX3" fmla="*/ 3364992 w 3493008"/>
              <a:gd name="connsiteY3" fmla="*/ 914400 h 4242816"/>
              <a:gd name="connsiteX4" fmla="*/ 3474720 w 3493008"/>
              <a:gd name="connsiteY4" fmla="*/ 0 h 4242816"/>
              <a:gd name="connsiteX0" fmla="*/ 0 w 1993392"/>
              <a:gd name="connsiteY0" fmla="*/ 3401568 h 3401568"/>
              <a:gd name="connsiteX1" fmla="*/ 1207008 w 1993392"/>
              <a:gd name="connsiteY1" fmla="*/ 2157984 h 3401568"/>
              <a:gd name="connsiteX2" fmla="*/ 1865376 w 1993392"/>
              <a:gd name="connsiteY2" fmla="*/ 914400 h 3401568"/>
              <a:gd name="connsiteX3" fmla="*/ 1975104 w 1993392"/>
              <a:gd name="connsiteY3" fmla="*/ 0 h 3401568"/>
              <a:gd name="connsiteX0" fmla="*/ 0 w 786384"/>
              <a:gd name="connsiteY0" fmla="*/ 2157984 h 2157984"/>
              <a:gd name="connsiteX1" fmla="*/ 658368 w 786384"/>
              <a:gd name="connsiteY1" fmla="*/ 914400 h 2157984"/>
              <a:gd name="connsiteX2" fmla="*/ 768096 w 786384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6384" h="2157984">
                <a:moveTo>
                  <a:pt x="0" y="2157984"/>
                </a:moveTo>
                <a:cubicBezTo>
                  <a:pt x="310896" y="1743456"/>
                  <a:pt x="530352" y="1274064"/>
                  <a:pt x="658368" y="914400"/>
                </a:cubicBezTo>
                <a:cubicBezTo>
                  <a:pt x="786384" y="554736"/>
                  <a:pt x="777240" y="277368"/>
                  <a:pt x="768096" y="0"/>
                </a:cubicBezTo>
              </a:path>
            </a:pathLst>
          </a:custGeom>
          <a:ln w="2540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TextBox 196">
            <a:extLst>
              <a:ext uri="{FF2B5EF4-FFF2-40B4-BE49-F238E27FC236}">
                <a16:creationId xmlns:a16="http://schemas.microsoft.com/office/drawing/2014/main" id="{83446112-C3A4-FD75-6CBB-6751C6EE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9305" y="13809954"/>
            <a:ext cx="669927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 err="1"/>
              <a:t>Japamese</a:t>
            </a:r>
            <a:r>
              <a:rPr lang="en-US" altLang="en-US" sz="3600" b="1" dirty="0"/>
              <a:t> Raid on Dutch Harbor</a:t>
            </a:r>
          </a:p>
          <a:p>
            <a:pPr algn="ctr" eaLnBrk="1" hangingPunct="1"/>
            <a:r>
              <a:rPr lang="en-US" altLang="en-US" sz="3600" b="1" dirty="0"/>
              <a:t>3-4 June 1942</a:t>
            </a:r>
          </a:p>
        </p:txBody>
      </p:sp>
      <p:sp>
        <p:nvSpPr>
          <p:cNvPr id="46" name="TextBox 197">
            <a:extLst>
              <a:ext uri="{FF2B5EF4-FFF2-40B4-BE49-F238E27FC236}">
                <a16:creationId xmlns:a16="http://schemas.microsoft.com/office/drawing/2014/main" id="{EA5E7900-9556-6E53-8DDC-0441D5444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730" y="16635685"/>
            <a:ext cx="621215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/>
              <a:t>Japanese Seize Attu and Kiska</a:t>
            </a:r>
          </a:p>
          <a:p>
            <a:pPr algn="ctr" eaLnBrk="1" hangingPunct="1"/>
            <a:r>
              <a:rPr lang="en-US" altLang="en-US" sz="3600" b="1" dirty="0"/>
              <a:t>7 June 1942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AEDD57-64E6-4BDB-147C-8082F08183AB}"/>
              </a:ext>
            </a:extLst>
          </p:cNvPr>
          <p:cNvGrpSpPr/>
          <p:nvPr/>
        </p:nvGrpSpPr>
        <p:grpSpPr>
          <a:xfrm>
            <a:off x="428916" y="459267"/>
            <a:ext cx="15700660" cy="8652468"/>
            <a:chOff x="1931069" y="4044016"/>
            <a:chExt cx="15700660" cy="865246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FE9EB0F-0DE8-F046-E07D-341757EED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9" t="5211" r="2992" b="3279"/>
            <a:stretch/>
          </p:blipFill>
          <p:spPr>
            <a:xfrm>
              <a:off x="1931069" y="4220725"/>
              <a:ext cx="15700660" cy="847575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63BA0B-FD64-B941-087B-6FBA99307E10}"/>
                </a:ext>
              </a:extLst>
            </p:cNvPr>
            <p:cNvSpPr txBox="1"/>
            <p:nvPr/>
          </p:nvSpPr>
          <p:spPr>
            <a:xfrm>
              <a:off x="8791761" y="4044016"/>
              <a:ext cx="8776185" cy="76944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400" b="1" i="0" dirty="0">
                  <a:solidFill>
                    <a:srgbClr val="111111"/>
                  </a:solidFill>
                  <a:effectLst/>
                  <a:latin typeface="+mn-lt"/>
                </a:rPr>
                <a:t>A6M2-N “</a:t>
              </a:r>
              <a:r>
                <a:rPr lang="en-US" sz="4400" b="1" i="0" dirty="0" err="1">
                  <a:solidFill>
                    <a:srgbClr val="111111"/>
                  </a:solidFill>
                  <a:effectLst/>
                  <a:latin typeface="+mn-lt"/>
                </a:rPr>
                <a:t>Rufe</a:t>
              </a:r>
              <a:r>
                <a:rPr lang="en-US" sz="4400" b="1" i="0" dirty="0">
                  <a:solidFill>
                    <a:srgbClr val="111111"/>
                  </a:solidFill>
                  <a:effectLst/>
                  <a:latin typeface="+mn-lt"/>
                </a:rPr>
                <a:t>” Fighter Floatplane</a:t>
              </a:r>
              <a:endParaRPr lang="en-US" sz="4400" dirty="0">
                <a:latin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2CDC61-7335-321E-1863-8E0F644894BF}"/>
              </a:ext>
            </a:extLst>
          </p:cNvPr>
          <p:cNvGrpSpPr/>
          <p:nvPr/>
        </p:nvGrpSpPr>
        <p:grpSpPr>
          <a:xfrm>
            <a:off x="8813251" y="8983443"/>
            <a:ext cx="18243994" cy="8852571"/>
            <a:chOff x="8871454" y="9144000"/>
            <a:chExt cx="18243994" cy="885257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753D084-D802-91C1-6205-794CA2192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1454" y="9144000"/>
              <a:ext cx="18243994" cy="885257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A5E4706-84D6-727C-211B-2FC9BB6853FC}"/>
                </a:ext>
              </a:extLst>
            </p:cNvPr>
            <p:cNvSpPr txBox="1"/>
            <p:nvPr/>
          </p:nvSpPr>
          <p:spPr>
            <a:xfrm>
              <a:off x="18123877" y="9883552"/>
              <a:ext cx="8351698" cy="76944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b="1" i="0" dirty="0">
                  <a:solidFill>
                    <a:srgbClr val="111111"/>
                  </a:solidFill>
                  <a:effectLst/>
                  <a:latin typeface="Roboto"/>
                </a:rPr>
                <a:t>H6K “Mavis” Bomber Floatplane</a:t>
              </a:r>
              <a:endParaRPr lang="en-US" sz="44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2BABBF9-E993-F263-E2A4-F5FD361EF675}"/>
              </a:ext>
            </a:extLst>
          </p:cNvPr>
          <p:cNvGrpSpPr/>
          <p:nvPr/>
        </p:nvGrpSpPr>
        <p:grpSpPr>
          <a:xfrm>
            <a:off x="1823767" y="2035267"/>
            <a:ext cx="24707787" cy="13896352"/>
            <a:chOff x="1823767" y="2035267"/>
            <a:chExt cx="24707787" cy="1389635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3C32D71-179F-9332-47A0-00606CD70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06" t="21605" r="5750" b="7773"/>
            <a:stretch/>
          </p:blipFill>
          <p:spPr>
            <a:xfrm>
              <a:off x="1823767" y="2035267"/>
              <a:ext cx="24707787" cy="1389635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D78EFA1-A265-4671-1E43-C8BD6F07B95A}"/>
                </a:ext>
              </a:extLst>
            </p:cNvPr>
            <p:cNvSpPr txBox="1"/>
            <p:nvPr/>
          </p:nvSpPr>
          <p:spPr>
            <a:xfrm>
              <a:off x="5172075" y="2672632"/>
              <a:ext cx="17537045" cy="76944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400" b="1" i="0" dirty="0">
                  <a:solidFill>
                    <a:srgbClr val="111111"/>
                  </a:solidFill>
                  <a:effectLst/>
                  <a:latin typeface="+mn-lt"/>
                </a:rPr>
                <a:t>Three Buildings on Fire </a:t>
              </a:r>
              <a:r>
                <a:rPr lang="en-US" sz="4400" b="1" dirty="0">
                  <a:solidFill>
                    <a:srgbClr val="111111"/>
                  </a:solidFill>
                  <a:latin typeface="+mn-lt"/>
                </a:rPr>
                <a:t>A</a:t>
              </a:r>
              <a:r>
                <a:rPr lang="en-US" sz="4400" b="1" i="0" dirty="0">
                  <a:solidFill>
                    <a:srgbClr val="111111"/>
                  </a:solidFill>
                  <a:effectLst/>
                  <a:latin typeface="+mn-lt"/>
                </a:rPr>
                <a:t>fter Japanese Bombardment on Dutch Harbor</a:t>
              </a:r>
              <a:endParaRPr lang="en-US" sz="44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9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2B3D8D3-1248-AF73-D078-9FF76D87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180" r="940" b="2308"/>
          <a:stretch/>
        </p:blipFill>
        <p:spPr>
          <a:xfrm>
            <a:off x="257908" y="398584"/>
            <a:ext cx="26916184" cy="17467385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9E713E-E1EA-7CDC-A01D-352FDAC722B0}"/>
              </a:ext>
            </a:extLst>
          </p:cNvPr>
          <p:cNvSpPr/>
          <p:nvPr/>
        </p:nvSpPr>
        <p:spPr>
          <a:xfrm>
            <a:off x="191721" y="352672"/>
            <a:ext cx="7165975" cy="3508375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74">
            <a:extLst>
              <a:ext uri="{FF2B5EF4-FFF2-40B4-BE49-F238E27FC236}">
                <a16:creationId xmlns:a16="http://schemas.microsoft.com/office/drawing/2014/main" id="{5C951618-EC5C-283F-32E2-4D404F35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009" y="2942786"/>
            <a:ext cx="4865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 Mile       100              200             300  </a:t>
            </a:r>
          </a:p>
        </p:txBody>
      </p:sp>
      <p:sp>
        <p:nvSpPr>
          <p:cNvPr id="9" name="TextBox 275">
            <a:extLst>
              <a:ext uri="{FF2B5EF4-FFF2-40B4-BE49-F238E27FC236}">
                <a16:creationId xmlns:a16="http://schemas.microsoft.com/office/drawing/2014/main" id="{1A34587A-3635-4A47-E6ED-26D9A186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683" y="628614"/>
            <a:ext cx="5073825" cy="21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Aleutians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US Preliminary 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Operations 1942--Air</a:t>
            </a:r>
            <a:endParaRPr lang="en-US" alt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53850F-2798-402B-6C39-9102244F759B}"/>
              </a:ext>
            </a:extLst>
          </p:cNvPr>
          <p:cNvGrpSpPr/>
          <p:nvPr/>
        </p:nvGrpSpPr>
        <p:grpSpPr>
          <a:xfrm>
            <a:off x="6152875" y="697164"/>
            <a:ext cx="1023257" cy="2571542"/>
            <a:chOff x="16447536" y="22840245"/>
            <a:chExt cx="1023257" cy="25715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765699-1E39-CC79-63BF-3A2C6251BAEC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21" name="Down Arrow 973">
                <a:extLst>
                  <a:ext uri="{FF2B5EF4-FFF2-40B4-BE49-F238E27FC236}">
                    <a16:creationId xmlns:a16="http://schemas.microsoft.com/office/drawing/2014/main" id="{28276B08-EDEF-93F6-6A7A-E1AE8B32958E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FEEB6C-D2DD-7B24-1194-ADB3B33F8964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2A5816-F51A-54FA-A384-D433D43E4604}"/>
                </a:ext>
              </a:extLst>
            </p:cNvPr>
            <p:cNvGrpSpPr/>
            <p:nvPr/>
          </p:nvGrpSpPr>
          <p:grpSpPr>
            <a:xfrm>
              <a:off x="16447536" y="22840245"/>
              <a:ext cx="1023257" cy="740229"/>
              <a:chOff x="27925767" y="3748367"/>
              <a:chExt cx="1023257" cy="7402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C940B-B580-C1A6-6058-7DEF1663181D}"/>
                  </a:ext>
                </a:extLst>
              </p:cNvPr>
              <p:cNvSpPr/>
              <p:nvPr/>
            </p:nvSpPr>
            <p:spPr>
              <a:xfrm>
                <a:off x="27972902" y="3748367"/>
                <a:ext cx="886093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453">
                <a:extLst>
                  <a:ext uri="{FF2B5EF4-FFF2-40B4-BE49-F238E27FC236}">
                    <a16:creationId xmlns:a16="http://schemas.microsoft.com/office/drawing/2014/main" id="{0C2C3589-F3A4-9D20-CDE5-DE4E3CD6A788}"/>
                  </a:ext>
                </a:extLst>
              </p:cNvPr>
              <p:cNvSpPr txBox="1"/>
              <p:nvPr/>
            </p:nvSpPr>
            <p:spPr>
              <a:xfrm>
                <a:off x="27925767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1-10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E4229-E543-8265-4348-859E0351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8" y="652188"/>
            <a:ext cx="1109207" cy="1260281"/>
          </a:xfrm>
          <a:prstGeom prst="rect">
            <a:avLst/>
          </a:prstGeom>
        </p:spPr>
      </p:pic>
      <p:sp>
        <p:nvSpPr>
          <p:cNvPr id="24" name="TextBox 163">
            <a:extLst>
              <a:ext uri="{FF2B5EF4-FFF2-40B4-BE49-F238E27FC236}">
                <a16:creationId xmlns:a16="http://schemas.microsoft.com/office/drawing/2014/main" id="{4CEF74EB-69A9-0DFE-0439-7FD221C60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5988" y="8053758"/>
            <a:ext cx="3579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Pribilof  Islands</a:t>
            </a:r>
          </a:p>
        </p:txBody>
      </p:sp>
      <p:sp>
        <p:nvSpPr>
          <p:cNvPr id="25" name="TextBox 166">
            <a:extLst>
              <a:ext uri="{FF2B5EF4-FFF2-40B4-BE49-F238E27FC236}">
                <a16:creationId xmlns:a16="http://schemas.microsoft.com/office/drawing/2014/main" id="{6A08FA92-34DC-2F84-9363-EE614707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63" y="9438913"/>
            <a:ext cx="3301267" cy="10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Komandorski Islands (USSR)</a:t>
            </a:r>
            <a:endParaRPr lang="en-US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68">
            <a:extLst>
              <a:ext uri="{FF2B5EF4-FFF2-40B4-BE49-F238E27FC236}">
                <a16:creationId xmlns:a16="http://schemas.microsoft.com/office/drawing/2014/main" id="{5DF290EA-2F98-99F3-8D32-8E9CD480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2168" y="8056811"/>
            <a:ext cx="1736847" cy="9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Kodiak  Island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72">
            <a:extLst>
              <a:ext uri="{FF2B5EF4-FFF2-40B4-BE49-F238E27FC236}">
                <a16:creationId xmlns:a16="http://schemas.microsoft.com/office/drawing/2014/main" id="{F64543C9-6A10-C36E-F661-5DB282482B17}"/>
              </a:ext>
            </a:extLst>
          </p:cNvPr>
          <p:cNvSpPr txBox="1">
            <a:spLocks noChangeArrowheads="1"/>
          </p:cNvSpPr>
          <p:nvPr/>
        </p:nvSpPr>
        <p:spPr bwMode="auto">
          <a:xfrm rot="-2638174">
            <a:off x="21885307" y="7427919"/>
            <a:ext cx="4030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Alaska Peninsula</a:t>
            </a:r>
          </a:p>
        </p:txBody>
      </p:sp>
      <p:sp>
        <p:nvSpPr>
          <p:cNvPr id="28" name="TextBox 177">
            <a:extLst>
              <a:ext uri="{FF2B5EF4-FFF2-40B4-BE49-F238E27FC236}">
                <a16:creationId xmlns:a16="http://schemas.microsoft.com/office/drawing/2014/main" id="{A7A1FF4C-4B96-9C06-17CC-BD468905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298" y="11529041"/>
            <a:ext cx="2890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Dutch Harbor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65DFF-52D5-B9BA-5D31-95E5A92AAEC7}"/>
              </a:ext>
            </a:extLst>
          </p:cNvPr>
          <p:cNvSpPr txBox="1"/>
          <p:nvPr/>
        </p:nvSpPr>
        <p:spPr>
          <a:xfrm flipH="1">
            <a:off x="14096512" y="13625472"/>
            <a:ext cx="5639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Aleutian Islands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B9A68-523D-C224-CC93-7E01C0292202}"/>
              </a:ext>
            </a:extLst>
          </p:cNvPr>
          <p:cNvSpPr txBox="1"/>
          <p:nvPr/>
        </p:nvSpPr>
        <p:spPr>
          <a:xfrm>
            <a:off x="7448551" y="6020171"/>
            <a:ext cx="5095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Bering Sea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4B951968-1DB6-0348-4C7C-080E9D05ED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6425" y="3813546"/>
            <a:ext cx="1996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USSR</a:t>
            </a:r>
          </a:p>
        </p:txBody>
      </p:sp>
      <p:sp>
        <p:nvSpPr>
          <p:cNvPr id="32" name="TextBox 175">
            <a:extLst>
              <a:ext uri="{FF2B5EF4-FFF2-40B4-BE49-F238E27FC236}">
                <a16:creationId xmlns:a16="http://schemas.microsoft.com/office/drawing/2014/main" id="{B51C8021-3A31-64AA-B16E-CAE6EBF7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2274" y="12253329"/>
            <a:ext cx="3074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Fox  Islands</a:t>
            </a:r>
            <a:endParaRPr lang="en-US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75">
            <a:extLst>
              <a:ext uri="{FF2B5EF4-FFF2-40B4-BE49-F238E27FC236}">
                <a16:creationId xmlns:a16="http://schemas.microsoft.com/office/drawing/2014/main" id="{F991627F-53B9-511B-FFCF-DB912827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7606" y="11913055"/>
            <a:ext cx="1622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Umnak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175">
            <a:extLst>
              <a:ext uri="{FF2B5EF4-FFF2-40B4-BE49-F238E27FC236}">
                <a16:creationId xmlns:a16="http://schemas.microsoft.com/office/drawing/2014/main" id="{1911F4DD-D6E3-466E-C8E9-CD93F9B8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084" y="11085163"/>
            <a:ext cx="1948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Unalaska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75">
            <a:extLst>
              <a:ext uri="{FF2B5EF4-FFF2-40B4-BE49-F238E27FC236}">
                <a16:creationId xmlns:a16="http://schemas.microsoft.com/office/drawing/2014/main" id="{AE25F6BD-AEB1-1FEA-18CB-C433CB02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9450" y="13914808"/>
            <a:ext cx="2798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Adak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75">
            <a:extLst>
              <a:ext uri="{FF2B5EF4-FFF2-40B4-BE49-F238E27FC236}">
                <a16:creationId xmlns:a16="http://schemas.microsoft.com/office/drawing/2014/main" id="{B2E5859D-1F8D-6DDC-EB82-12D8185F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12105058"/>
            <a:ext cx="141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Attu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175">
            <a:extLst>
              <a:ext uri="{FF2B5EF4-FFF2-40B4-BE49-F238E27FC236}">
                <a16:creationId xmlns:a16="http://schemas.microsoft.com/office/drawing/2014/main" id="{2640FA57-8916-A03B-87CF-C2FF5538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439" y="13031698"/>
            <a:ext cx="1247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Kiska</a:t>
            </a:r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175">
            <a:extLst>
              <a:ext uri="{FF2B5EF4-FFF2-40B4-BE49-F238E27FC236}">
                <a16:creationId xmlns:a16="http://schemas.microsoft.com/office/drawing/2014/main" id="{8B61BEBE-BE86-420C-3EEF-EE24D6FD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63" y="14384708"/>
            <a:ext cx="2007699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Amchitka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175">
            <a:extLst>
              <a:ext uri="{FF2B5EF4-FFF2-40B4-BE49-F238E27FC236}">
                <a16:creationId xmlns:a16="http://schemas.microsoft.com/office/drawing/2014/main" id="{DCD4BE4F-2765-B448-7D92-8D7BE37A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146" y="12719013"/>
            <a:ext cx="1683726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Shemya</a:t>
            </a: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177">
            <a:extLst>
              <a:ext uri="{FF2B5EF4-FFF2-40B4-BE49-F238E27FC236}">
                <a16:creationId xmlns:a16="http://schemas.microsoft.com/office/drawing/2014/main" id="{A0A32C1E-2B18-365C-A1CD-2D2ACC15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1489" y="10599864"/>
            <a:ext cx="2068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Cold Bay</a:t>
            </a:r>
          </a:p>
        </p:txBody>
      </p:sp>
      <p:sp>
        <p:nvSpPr>
          <p:cNvPr id="41" name="TextBox 161">
            <a:extLst>
              <a:ext uri="{FF2B5EF4-FFF2-40B4-BE49-F238E27FC236}">
                <a16:creationId xmlns:a16="http://schemas.microsoft.com/office/drawing/2014/main" id="{2485237C-AA52-ACB5-81C0-31B67234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190" y="882287"/>
            <a:ext cx="265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St. Lawrence</a:t>
            </a:r>
          </a:p>
        </p:txBody>
      </p:sp>
      <p:sp>
        <p:nvSpPr>
          <p:cNvPr id="42" name="TextBox 171">
            <a:extLst>
              <a:ext uri="{FF2B5EF4-FFF2-40B4-BE49-F238E27FC236}">
                <a16:creationId xmlns:a16="http://schemas.microsoft.com/office/drawing/2014/main" id="{DF517A7A-5668-66F9-14CF-F90FFA1B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949" y="3249739"/>
            <a:ext cx="28070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Alaska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2B442B-045C-F265-7913-AF0ED8A92219}"/>
              </a:ext>
            </a:extLst>
          </p:cNvPr>
          <p:cNvSpPr/>
          <p:nvPr/>
        </p:nvSpPr>
        <p:spPr>
          <a:xfrm>
            <a:off x="18123877" y="11723076"/>
            <a:ext cx="164123" cy="16412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3C281-698C-5C5D-5C4D-4584245062CE}"/>
              </a:ext>
            </a:extLst>
          </p:cNvPr>
          <p:cNvGrpSpPr/>
          <p:nvPr/>
        </p:nvGrpSpPr>
        <p:grpSpPr>
          <a:xfrm>
            <a:off x="1662386" y="3448489"/>
            <a:ext cx="4064643" cy="182494"/>
            <a:chOff x="-542095" y="24301123"/>
            <a:chExt cx="3727496" cy="2088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E9CB9D-7307-2A9F-32C6-A57E3ABB562B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88773D-0191-D462-CF0D-17C45A6D2DAB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31ED8A-2637-06FB-8F83-C2ED80DE62B4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75">
            <a:extLst>
              <a:ext uri="{FF2B5EF4-FFF2-40B4-BE49-F238E27FC236}">
                <a16:creationId xmlns:a16="http://schemas.microsoft.com/office/drawing/2014/main" id="{AC54EE84-9D80-B0F2-F665-70F2A795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844" y="10006662"/>
            <a:ext cx="1768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Unimak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79">
            <a:extLst>
              <a:ext uri="{FF2B5EF4-FFF2-40B4-BE49-F238E27FC236}">
                <a16:creationId xmlns:a16="http://schemas.microsoft.com/office/drawing/2014/main" id="{6BD071A9-E26F-F5AE-81C7-A446AEBAB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030" y="14295677"/>
            <a:ext cx="2878086" cy="113877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Kiska Blitz</a:t>
            </a:r>
          </a:p>
          <a:p>
            <a:pPr algn="ctr" eaLnBrk="1" hangingPunct="1"/>
            <a:r>
              <a:rPr lang="en-US" altLang="en-US" sz="3200" b="1" dirty="0"/>
              <a:t> 11 </a:t>
            </a:r>
            <a:r>
              <a:rPr lang="en-US" altLang="en-US" sz="3600" b="1" dirty="0"/>
              <a:t>June</a:t>
            </a:r>
            <a:r>
              <a:rPr lang="en-US" altLang="en-US" sz="3200" b="1" dirty="0"/>
              <a:t> 1942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AE63-07BF-D727-34E3-D797E92C0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84" y="7672972"/>
            <a:ext cx="13201592" cy="1023890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ECFD95-14D9-4FE3-1373-174811388B09}"/>
              </a:ext>
            </a:extLst>
          </p:cNvPr>
          <p:cNvSpPr txBox="1"/>
          <p:nvPr/>
        </p:nvSpPr>
        <p:spPr>
          <a:xfrm>
            <a:off x="15349934" y="7862660"/>
            <a:ext cx="8464305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B-17 “Flying Fortress” Bomber</a:t>
            </a:r>
          </a:p>
        </p:txBody>
      </p:sp>
      <p:pic>
        <p:nvPicPr>
          <p:cNvPr id="1026" name="Picture 2" descr="B-24 Liberator Bomber in World War II">
            <a:extLst>
              <a:ext uri="{FF2B5EF4-FFF2-40B4-BE49-F238E27FC236}">
                <a16:creationId xmlns:a16="http://schemas.microsoft.com/office/drawing/2014/main" id="{F689263E-B3F1-130D-877F-EDADF1AE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3" y="3791310"/>
            <a:ext cx="14044609" cy="892052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B1D20-DCDD-0051-5EBC-B7B4C829273D}"/>
              </a:ext>
            </a:extLst>
          </p:cNvPr>
          <p:cNvSpPr txBox="1"/>
          <p:nvPr/>
        </p:nvSpPr>
        <p:spPr>
          <a:xfrm>
            <a:off x="1589517" y="4073370"/>
            <a:ext cx="7021474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B-24 “Liberator” Bomber</a:t>
            </a:r>
          </a:p>
        </p:txBody>
      </p:sp>
    </p:spTree>
    <p:extLst>
      <p:ext uri="{BB962C8B-B14F-4D97-AF65-F5344CB8AC3E}">
        <p14:creationId xmlns:p14="http://schemas.microsoft.com/office/powerpoint/2010/main" val="397064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2B3D8D3-1248-AF73-D078-9FF76D87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180" r="940" b="2308"/>
          <a:stretch/>
        </p:blipFill>
        <p:spPr>
          <a:xfrm>
            <a:off x="257908" y="398584"/>
            <a:ext cx="26916184" cy="17467385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9E713E-E1EA-7CDC-A01D-352FDAC722B0}"/>
              </a:ext>
            </a:extLst>
          </p:cNvPr>
          <p:cNvSpPr/>
          <p:nvPr/>
        </p:nvSpPr>
        <p:spPr>
          <a:xfrm>
            <a:off x="191721" y="352672"/>
            <a:ext cx="7165975" cy="3508375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74">
            <a:extLst>
              <a:ext uri="{FF2B5EF4-FFF2-40B4-BE49-F238E27FC236}">
                <a16:creationId xmlns:a16="http://schemas.microsoft.com/office/drawing/2014/main" id="{5C951618-EC5C-283F-32E2-4D404F35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009" y="2942786"/>
            <a:ext cx="4865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 Mile       100              200             300  </a:t>
            </a:r>
          </a:p>
        </p:txBody>
      </p:sp>
      <p:sp>
        <p:nvSpPr>
          <p:cNvPr id="9" name="TextBox 275">
            <a:extLst>
              <a:ext uri="{FF2B5EF4-FFF2-40B4-BE49-F238E27FC236}">
                <a16:creationId xmlns:a16="http://schemas.microsoft.com/office/drawing/2014/main" id="{1A34587A-3635-4A47-E6ED-26D9A186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64" y="628614"/>
            <a:ext cx="5576463" cy="21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Aleutians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US Preliminary 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Operations 1942--Navy</a:t>
            </a:r>
            <a:endParaRPr lang="en-US" alt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53850F-2798-402B-6C39-9102244F759B}"/>
              </a:ext>
            </a:extLst>
          </p:cNvPr>
          <p:cNvGrpSpPr/>
          <p:nvPr/>
        </p:nvGrpSpPr>
        <p:grpSpPr>
          <a:xfrm>
            <a:off x="6291941" y="737666"/>
            <a:ext cx="1023257" cy="2571975"/>
            <a:chOff x="16447536" y="22839812"/>
            <a:chExt cx="1023257" cy="25719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765699-1E39-CC79-63BF-3A2C6251BAEC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21" name="Down Arrow 973">
                <a:extLst>
                  <a:ext uri="{FF2B5EF4-FFF2-40B4-BE49-F238E27FC236}">
                    <a16:creationId xmlns:a16="http://schemas.microsoft.com/office/drawing/2014/main" id="{28276B08-EDEF-93F6-6A7A-E1AE8B32958E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FEEB6C-D2DD-7B24-1194-ADB3B33F8964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2A5816-F51A-54FA-A384-D433D43E4604}"/>
                </a:ext>
              </a:extLst>
            </p:cNvPr>
            <p:cNvGrpSpPr/>
            <p:nvPr/>
          </p:nvGrpSpPr>
          <p:grpSpPr>
            <a:xfrm>
              <a:off x="16447536" y="22839812"/>
              <a:ext cx="1023257" cy="740229"/>
              <a:chOff x="27925767" y="3747934"/>
              <a:chExt cx="1023257" cy="7402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C940B-B580-C1A6-6058-7DEF1663181D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453">
                <a:extLst>
                  <a:ext uri="{FF2B5EF4-FFF2-40B4-BE49-F238E27FC236}">
                    <a16:creationId xmlns:a16="http://schemas.microsoft.com/office/drawing/2014/main" id="{0C2C3589-F3A4-9D20-CDE5-DE4E3CD6A788}"/>
                  </a:ext>
                </a:extLst>
              </p:cNvPr>
              <p:cNvSpPr txBox="1"/>
              <p:nvPr/>
            </p:nvSpPr>
            <p:spPr>
              <a:xfrm>
                <a:off x="27925767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1-11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E4229-E543-8265-4348-859E0351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8" y="652188"/>
            <a:ext cx="1109207" cy="1260281"/>
          </a:xfrm>
          <a:prstGeom prst="rect">
            <a:avLst/>
          </a:prstGeom>
        </p:spPr>
      </p:pic>
      <p:sp>
        <p:nvSpPr>
          <p:cNvPr id="24" name="TextBox 163">
            <a:extLst>
              <a:ext uri="{FF2B5EF4-FFF2-40B4-BE49-F238E27FC236}">
                <a16:creationId xmlns:a16="http://schemas.microsoft.com/office/drawing/2014/main" id="{4CEF74EB-69A9-0DFE-0439-7FD221C60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5988" y="8053758"/>
            <a:ext cx="3579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Pribilof  Islands</a:t>
            </a:r>
          </a:p>
        </p:txBody>
      </p:sp>
      <p:sp>
        <p:nvSpPr>
          <p:cNvPr id="25" name="TextBox 166">
            <a:extLst>
              <a:ext uri="{FF2B5EF4-FFF2-40B4-BE49-F238E27FC236}">
                <a16:creationId xmlns:a16="http://schemas.microsoft.com/office/drawing/2014/main" id="{6A08FA92-34DC-2F84-9363-EE614707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63" y="9438913"/>
            <a:ext cx="3301267" cy="10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Komandorski Islands (USSR)</a:t>
            </a:r>
            <a:endParaRPr lang="en-US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68">
            <a:extLst>
              <a:ext uri="{FF2B5EF4-FFF2-40B4-BE49-F238E27FC236}">
                <a16:creationId xmlns:a16="http://schemas.microsoft.com/office/drawing/2014/main" id="{5DF290EA-2F98-99F3-8D32-8E9CD480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2168" y="8056811"/>
            <a:ext cx="1736847" cy="9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Kodiak  Island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72">
            <a:extLst>
              <a:ext uri="{FF2B5EF4-FFF2-40B4-BE49-F238E27FC236}">
                <a16:creationId xmlns:a16="http://schemas.microsoft.com/office/drawing/2014/main" id="{F64543C9-6A10-C36E-F661-5DB282482B17}"/>
              </a:ext>
            </a:extLst>
          </p:cNvPr>
          <p:cNvSpPr txBox="1">
            <a:spLocks noChangeArrowheads="1"/>
          </p:cNvSpPr>
          <p:nvPr/>
        </p:nvSpPr>
        <p:spPr bwMode="auto">
          <a:xfrm rot="-2638174">
            <a:off x="21885307" y="7427919"/>
            <a:ext cx="4030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Alaska Peninsula</a:t>
            </a:r>
          </a:p>
        </p:txBody>
      </p:sp>
      <p:sp>
        <p:nvSpPr>
          <p:cNvPr id="28" name="TextBox 177">
            <a:extLst>
              <a:ext uri="{FF2B5EF4-FFF2-40B4-BE49-F238E27FC236}">
                <a16:creationId xmlns:a16="http://schemas.microsoft.com/office/drawing/2014/main" id="{A7A1FF4C-4B96-9C06-17CC-BD468905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298" y="11529041"/>
            <a:ext cx="2890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Dutch Harbor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65DFF-52D5-B9BA-5D31-95E5A92AAEC7}"/>
              </a:ext>
            </a:extLst>
          </p:cNvPr>
          <p:cNvSpPr txBox="1"/>
          <p:nvPr/>
        </p:nvSpPr>
        <p:spPr>
          <a:xfrm flipH="1">
            <a:off x="14096512" y="13625472"/>
            <a:ext cx="5639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Aleutian Islands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B9A68-523D-C224-CC93-7E01C0292202}"/>
              </a:ext>
            </a:extLst>
          </p:cNvPr>
          <p:cNvSpPr txBox="1"/>
          <p:nvPr/>
        </p:nvSpPr>
        <p:spPr>
          <a:xfrm>
            <a:off x="7448551" y="6020171"/>
            <a:ext cx="5095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Bering Sea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4B951968-1DB6-0348-4C7C-080E9D05ED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6425" y="3813546"/>
            <a:ext cx="1996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USSR</a:t>
            </a:r>
          </a:p>
        </p:txBody>
      </p:sp>
      <p:sp>
        <p:nvSpPr>
          <p:cNvPr id="32" name="TextBox 175">
            <a:extLst>
              <a:ext uri="{FF2B5EF4-FFF2-40B4-BE49-F238E27FC236}">
                <a16:creationId xmlns:a16="http://schemas.microsoft.com/office/drawing/2014/main" id="{B51C8021-3A31-64AA-B16E-CAE6EBF7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2274" y="12253329"/>
            <a:ext cx="3074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Fox  Islands</a:t>
            </a:r>
            <a:endParaRPr lang="en-US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75">
            <a:extLst>
              <a:ext uri="{FF2B5EF4-FFF2-40B4-BE49-F238E27FC236}">
                <a16:creationId xmlns:a16="http://schemas.microsoft.com/office/drawing/2014/main" id="{F991627F-53B9-511B-FFCF-DB912827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7606" y="11913055"/>
            <a:ext cx="1622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Umnak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175">
            <a:extLst>
              <a:ext uri="{FF2B5EF4-FFF2-40B4-BE49-F238E27FC236}">
                <a16:creationId xmlns:a16="http://schemas.microsoft.com/office/drawing/2014/main" id="{1911F4DD-D6E3-466E-C8E9-CD93F9B8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084" y="11085163"/>
            <a:ext cx="1948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Unalaska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75">
            <a:extLst>
              <a:ext uri="{FF2B5EF4-FFF2-40B4-BE49-F238E27FC236}">
                <a16:creationId xmlns:a16="http://schemas.microsoft.com/office/drawing/2014/main" id="{AE25F6BD-AEB1-1FEA-18CB-C433CB02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9450" y="13914808"/>
            <a:ext cx="2798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Adak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75">
            <a:extLst>
              <a:ext uri="{FF2B5EF4-FFF2-40B4-BE49-F238E27FC236}">
                <a16:creationId xmlns:a16="http://schemas.microsoft.com/office/drawing/2014/main" id="{B2E5859D-1F8D-6DDC-EB82-12D8185F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12105058"/>
            <a:ext cx="141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Attu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175">
            <a:extLst>
              <a:ext uri="{FF2B5EF4-FFF2-40B4-BE49-F238E27FC236}">
                <a16:creationId xmlns:a16="http://schemas.microsoft.com/office/drawing/2014/main" id="{2640FA57-8916-A03B-87CF-C2FF5538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439" y="13031698"/>
            <a:ext cx="1247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Kiska</a:t>
            </a:r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175">
            <a:extLst>
              <a:ext uri="{FF2B5EF4-FFF2-40B4-BE49-F238E27FC236}">
                <a16:creationId xmlns:a16="http://schemas.microsoft.com/office/drawing/2014/main" id="{8B61BEBE-BE86-420C-3EEF-EE24D6FD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63" y="14384708"/>
            <a:ext cx="2007699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Amchitka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175">
            <a:extLst>
              <a:ext uri="{FF2B5EF4-FFF2-40B4-BE49-F238E27FC236}">
                <a16:creationId xmlns:a16="http://schemas.microsoft.com/office/drawing/2014/main" id="{DCD4BE4F-2765-B448-7D92-8D7BE37A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146" y="12719013"/>
            <a:ext cx="1683726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Shemya</a:t>
            </a: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177">
            <a:extLst>
              <a:ext uri="{FF2B5EF4-FFF2-40B4-BE49-F238E27FC236}">
                <a16:creationId xmlns:a16="http://schemas.microsoft.com/office/drawing/2014/main" id="{A0A32C1E-2B18-365C-A1CD-2D2ACC15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1489" y="10599864"/>
            <a:ext cx="2068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Cold Bay</a:t>
            </a:r>
          </a:p>
        </p:txBody>
      </p:sp>
      <p:sp>
        <p:nvSpPr>
          <p:cNvPr id="41" name="TextBox 161">
            <a:extLst>
              <a:ext uri="{FF2B5EF4-FFF2-40B4-BE49-F238E27FC236}">
                <a16:creationId xmlns:a16="http://schemas.microsoft.com/office/drawing/2014/main" id="{2485237C-AA52-ACB5-81C0-31B67234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190" y="882287"/>
            <a:ext cx="265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St. Lawrence</a:t>
            </a:r>
          </a:p>
        </p:txBody>
      </p:sp>
      <p:sp>
        <p:nvSpPr>
          <p:cNvPr id="42" name="TextBox 171">
            <a:extLst>
              <a:ext uri="{FF2B5EF4-FFF2-40B4-BE49-F238E27FC236}">
                <a16:creationId xmlns:a16="http://schemas.microsoft.com/office/drawing/2014/main" id="{DF517A7A-5668-66F9-14CF-F90FFA1B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949" y="3249739"/>
            <a:ext cx="28070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Alaska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2B442B-045C-F265-7913-AF0ED8A92219}"/>
              </a:ext>
            </a:extLst>
          </p:cNvPr>
          <p:cNvSpPr/>
          <p:nvPr/>
        </p:nvSpPr>
        <p:spPr>
          <a:xfrm>
            <a:off x="18123877" y="11723076"/>
            <a:ext cx="164123" cy="16412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3C281-698C-5C5D-5C4D-4584245062CE}"/>
              </a:ext>
            </a:extLst>
          </p:cNvPr>
          <p:cNvGrpSpPr/>
          <p:nvPr/>
        </p:nvGrpSpPr>
        <p:grpSpPr>
          <a:xfrm>
            <a:off x="1662386" y="3448489"/>
            <a:ext cx="4064643" cy="182494"/>
            <a:chOff x="-542095" y="24301123"/>
            <a:chExt cx="3727496" cy="2088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E9CB9D-7307-2A9F-32C6-A57E3ABB562B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88773D-0191-D462-CF0D-17C45A6D2DAB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31ED8A-2637-06FB-8F83-C2ED80DE62B4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75">
            <a:extLst>
              <a:ext uri="{FF2B5EF4-FFF2-40B4-BE49-F238E27FC236}">
                <a16:creationId xmlns:a16="http://schemas.microsoft.com/office/drawing/2014/main" id="{AC54EE84-9D80-B0F2-F665-70F2A795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844" y="10006662"/>
            <a:ext cx="1768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Unimak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179">
            <a:extLst>
              <a:ext uri="{FF2B5EF4-FFF2-40B4-BE49-F238E27FC236}">
                <a16:creationId xmlns:a16="http://schemas.microsoft.com/office/drawing/2014/main" id="{DF75D040-9CF5-DE7B-1754-BF952679F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568" y="11081468"/>
            <a:ext cx="4483141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/>
              <a:t>Naval Bombardment 7 Aug 1942</a:t>
            </a:r>
          </a:p>
          <a:p>
            <a:pPr algn="ctr" eaLnBrk="1" hangingPunct="1"/>
            <a:r>
              <a:rPr lang="en-US" altLang="en-US" sz="3600" b="1" dirty="0"/>
              <a:t>“Spring Plowing”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0E0F1F-F50E-D10B-CE4A-3F7879055B63}"/>
              </a:ext>
            </a:extLst>
          </p:cNvPr>
          <p:cNvGrpSpPr/>
          <p:nvPr/>
        </p:nvGrpSpPr>
        <p:grpSpPr>
          <a:xfrm>
            <a:off x="193984" y="7634215"/>
            <a:ext cx="15726629" cy="10275792"/>
            <a:chOff x="193984" y="7634215"/>
            <a:chExt cx="15726629" cy="10275792"/>
          </a:xfrm>
        </p:grpSpPr>
        <p:pic>
          <p:nvPicPr>
            <p:cNvPr id="49" name="Picture 2" descr="[Photo] Light cruiser USS Nashville bombarding Kiska Island, Aleutian ...">
              <a:extLst>
                <a:ext uri="{FF2B5EF4-FFF2-40B4-BE49-F238E27FC236}">
                  <a16:creationId xmlns:a16="http://schemas.microsoft.com/office/drawing/2014/main" id="{6276F3CA-8FC1-8FBC-AB49-CDFBFDC1A1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0" t="30843" r="15579" b="28409"/>
            <a:stretch/>
          </p:blipFill>
          <p:spPr bwMode="auto">
            <a:xfrm>
              <a:off x="193984" y="7634215"/>
              <a:ext cx="15726629" cy="10275792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3608E-57BB-85C4-AEAD-FD151B6C60DD}"/>
                </a:ext>
              </a:extLst>
            </p:cNvPr>
            <p:cNvSpPr txBox="1"/>
            <p:nvPr/>
          </p:nvSpPr>
          <p:spPr>
            <a:xfrm>
              <a:off x="1462049" y="8398373"/>
              <a:ext cx="7657866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USS </a:t>
              </a:r>
              <a:r>
                <a:rPr lang="en-US" sz="4800" b="1" i="1" dirty="0"/>
                <a:t>Nashville</a:t>
              </a:r>
              <a:r>
                <a:rPr lang="en-US" sz="4800" b="1" dirty="0"/>
                <a:t> Light Cruiser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1F3825-46A7-3660-4FEE-4E8DD9F07872}"/>
              </a:ext>
            </a:extLst>
          </p:cNvPr>
          <p:cNvGrpSpPr/>
          <p:nvPr/>
        </p:nvGrpSpPr>
        <p:grpSpPr>
          <a:xfrm>
            <a:off x="15771351" y="445785"/>
            <a:ext cx="11346035" cy="13962678"/>
            <a:chOff x="15771351" y="445785"/>
            <a:chExt cx="11346035" cy="139626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4B433E9-835B-3495-8F6A-B5C250AD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71351" y="445785"/>
              <a:ext cx="11346035" cy="1396267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53DC8E-DEBA-0DEE-FA46-50E89A24BB3D}"/>
                </a:ext>
              </a:extLst>
            </p:cNvPr>
            <p:cNvSpPr txBox="1"/>
            <p:nvPr/>
          </p:nvSpPr>
          <p:spPr>
            <a:xfrm>
              <a:off x="16735613" y="13166866"/>
              <a:ext cx="8683787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USS </a:t>
              </a:r>
              <a:r>
                <a:rPr lang="en-US" sz="4800" b="1" i="1" dirty="0"/>
                <a:t>Indianapolis</a:t>
              </a:r>
              <a:r>
                <a:rPr lang="en-US" sz="4800" b="1" dirty="0"/>
                <a:t> Heavy Cruiser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2B3D8D3-1248-AF73-D078-9FF76D87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180" r="940" b="2308"/>
          <a:stretch/>
        </p:blipFill>
        <p:spPr>
          <a:xfrm>
            <a:off x="321034" y="410307"/>
            <a:ext cx="26916184" cy="17467385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9E713E-E1EA-7CDC-A01D-352FDAC722B0}"/>
              </a:ext>
            </a:extLst>
          </p:cNvPr>
          <p:cNvSpPr/>
          <p:nvPr/>
        </p:nvSpPr>
        <p:spPr>
          <a:xfrm>
            <a:off x="191721" y="352672"/>
            <a:ext cx="7165975" cy="371359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74">
            <a:extLst>
              <a:ext uri="{FF2B5EF4-FFF2-40B4-BE49-F238E27FC236}">
                <a16:creationId xmlns:a16="http://schemas.microsoft.com/office/drawing/2014/main" id="{5C951618-EC5C-283F-32E2-4D404F35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23" y="3284870"/>
            <a:ext cx="4865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 Mile       100              200             300  </a:t>
            </a:r>
          </a:p>
        </p:txBody>
      </p:sp>
      <p:sp>
        <p:nvSpPr>
          <p:cNvPr id="9" name="TextBox 275">
            <a:extLst>
              <a:ext uri="{FF2B5EF4-FFF2-40B4-BE49-F238E27FC236}">
                <a16:creationId xmlns:a16="http://schemas.microsoft.com/office/drawing/2014/main" id="{1A34587A-3635-4A47-E6ED-26D9A186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749" y="628614"/>
            <a:ext cx="4791696" cy="268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Aleutians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US Preliminary 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Operations 1942-43</a:t>
            </a:r>
          </a:p>
          <a:p>
            <a:pPr algn="ctr" eaLnBrk="1" hangingPunct="1">
              <a:lnSpc>
                <a:spcPts val="4300"/>
              </a:lnSpc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Getting Closer</a:t>
            </a:r>
            <a:endParaRPr lang="en-US" alt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53850F-2798-402B-6C39-9102244F759B}"/>
              </a:ext>
            </a:extLst>
          </p:cNvPr>
          <p:cNvGrpSpPr/>
          <p:nvPr/>
        </p:nvGrpSpPr>
        <p:grpSpPr>
          <a:xfrm>
            <a:off x="6131610" y="696731"/>
            <a:ext cx="1023257" cy="2571975"/>
            <a:chOff x="16426271" y="22839812"/>
            <a:chExt cx="1023257" cy="25719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765699-1E39-CC79-63BF-3A2C6251BAEC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21" name="Down Arrow 973">
                <a:extLst>
                  <a:ext uri="{FF2B5EF4-FFF2-40B4-BE49-F238E27FC236}">
                    <a16:creationId xmlns:a16="http://schemas.microsoft.com/office/drawing/2014/main" id="{28276B08-EDEF-93F6-6A7A-E1AE8B32958E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FEEB6C-D2DD-7B24-1194-ADB3B33F8964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2A5816-F51A-54FA-A384-D433D43E4604}"/>
                </a:ext>
              </a:extLst>
            </p:cNvPr>
            <p:cNvGrpSpPr/>
            <p:nvPr/>
          </p:nvGrpSpPr>
          <p:grpSpPr>
            <a:xfrm>
              <a:off x="16426271" y="22839812"/>
              <a:ext cx="1023257" cy="740229"/>
              <a:chOff x="27904502" y="3747934"/>
              <a:chExt cx="1023257" cy="7402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C940B-B580-C1A6-6058-7DEF1663181D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453">
                <a:extLst>
                  <a:ext uri="{FF2B5EF4-FFF2-40B4-BE49-F238E27FC236}">
                    <a16:creationId xmlns:a16="http://schemas.microsoft.com/office/drawing/2014/main" id="{0C2C3589-F3A4-9D20-CDE5-DE4E3CD6A788}"/>
                  </a:ext>
                </a:extLst>
              </p:cNvPr>
              <p:cNvSpPr txBox="1"/>
              <p:nvPr/>
            </p:nvSpPr>
            <p:spPr>
              <a:xfrm>
                <a:off x="27904502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1-12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E4229-E543-8265-4348-859E0351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8" y="652188"/>
            <a:ext cx="1109207" cy="1260281"/>
          </a:xfrm>
          <a:prstGeom prst="rect">
            <a:avLst/>
          </a:prstGeom>
        </p:spPr>
      </p:pic>
      <p:sp>
        <p:nvSpPr>
          <p:cNvPr id="24" name="TextBox 163">
            <a:extLst>
              <a:ext uri="{FF2B5EF4-FFF2-40B4-BE49-F238E27FC236}">
                <a16:creationId xmlns:a16="http://schemas.microsoft.com/office/drawing/2014/main" id="{4CEF74EB-69A9-0DFE-0439-7FD221C60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5988" y="8053758"/>
            <a:ext cx="3579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Pribilof  Islands</a:t>
            </a:r>
          </a:p>
        </p:txBody>
      </p:sp>
      <p:sp>
        <p:nvSpPr>
          <p:cNvPr id="25" name="TextBox 166">
            <a:extLst>
              <a:ext uri="{FF2B5EF4-FFF2-40B4-BE49-F238E27FC236}">
                <a16:creationId xmlns:a16="http://schemas.microsoft.com/office/drawing/2014/main" id="{6A08FA92-34DC-2F84-9363-EE614707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63" y="9438913"/>
            <a:ext cx="3301267" cy="10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Komandorski Islands (USSR)</a:t>
            </a:r>
            <a:endParaRPr lang="en-US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68">
            <a:extLst>
              <a:ext uri="{FF2B5EF4-FFF2-40B4-BE49-F238E27FC236}">
                <a16:creationId xmlns:a16="http://schemas.microsoft.com/office/drawing/2014/main" id="{5DF290EA-2F98-99F3-8D32-8E9CD480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2168" y="8056811"/>
            <a:ext cx="1736847" cy="9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Kodiak  Island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72">
            <a:extLst>
              <a:ext uri="{FF2B5EF4-FFF2-40B4-BE49-F238E27FC236}">
                <a16:creationId xmlns:a16="http://schemas.microsoft.com/office/drawing/2014/main" id="{F64543C9-6A10-C36E-F661-5DB282482B17}"/>
              </a:ext>
            </a:extLst>
          </p:cNvPr>
          <p:cNvSpPr txBox="1">
            <a:spLocks noChangeArrowheads="1"/>
          </p:cNvSpPr>
          <p:nvPr/>
        </p:nvSpPr>
        <p:spPr bwMode="auto">
          <a:xfrm rot="-2638174">
            <a:off x="21885307" y="7427919"/>
            <a:ext cx="4030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Alaska Peninsula</a:t>
            </a:r>
          </a:p>
        </p:txBody>
      </p:sp>
      <p:sp>
        <p:nvSpPr>
          <p:cNvPr id="28" name="TextBox 177">
            <a:extLst>
              <a:ext uri="{FF2B5EF4-FFF2-40B4-BE49-F238E27FC236}">
                <a16:creationId xmlns:a16="http://schemas.microsoft.com/office/drawing/2014/main" id="{A7A1FF4C-4B96-9C06-17CC-BD468905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298" y="11529041"/>
            <a:ext cx="2890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Dutch Harbor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65DFF-52D5-B9BA-5D31-95E5A92AAEC7}"/>
              </a:ext>
            </a:extLst>
          </p:cNvPr>
          <p:cNvSpPr txBox="1"/>
          <p:nvPr/>
        </p:nvSpPr>
        <p:spPr>
          <a:xfrm flipH="1">
            <a:off x="14096512" y="13625472"/>
            <a:ext cx="5639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Aleutian Islands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B9A68-523D-C224-CC93-7E01C0292202}"/>
              </a:ext>
            </a:extLst>
          </p:cNvPr>
          <p:cNvSpPr txBox="1"/>
          <p:nvPr/>
        </p:nvSpPr>
        <p:spPr>
          <a:xfrm>
            <a:off x="7448551" y="6020171"/>
            <a:ext cx="5095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Bering Sea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4B951968-1DB6-0348-4C7C-080E9D05ED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33914" y="4066266"/>
            <a:ext cx="1996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USSR</a:t>
            </a:r>
          </a:p>
        </p:txBody>
      </p:sp>
      <p:sp>
        <p:nvSpPr>
          <p:cNvPr id="32" name="TextBox 175">
            <a:extLst>
              <a:ext uri="{FF2B5EF4-FFF2-40B4-BE49-F238E27FC236}">
                <a16:creationId xmlns:a16="http://schemas.microsoft.com/office/drawing/2014/main" id="{B51C8021-3A31-64AA-B16E-CAE6EBF7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2274" y="12253329"/>
            <a:ext cx="3074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Fox  Islands</a:t>
            </a:r>
            <a:endParaRPr lang="en-US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75">
            <a:extLst>
              <a:ext uri="{FF2B5EF4-FFF2-40B4-BE49-F238E27FC236}">
                <a16:creationId xmlns:a16="http://schemas.microsoft.com/office/drawing/2014/main" id="{F991627F-53B9-511B-FFCF-DB912827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7606" y="11913055"/>
            <a:ext cx="1622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Umnak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175">
            <a:extLst>
              <a:ext uri="{FF2B5EF4-FFF2-40B4-BE49-F238E27FC236}">
                <a16:creationId xmlns:a16="http://schemas.microsoft.com/office/drawing/2014/main" id="{1911F4DD-D6E3-466E-C8E9-CD93F9B8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7398" y="10853663"/>
            <a:ext cx="1948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Unalaska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75">
            <a:extLst>
              <a:ext uri="{FF2B5EF4-FFF2-40B4-BE49-F238E27FC236}">
                <a16:creationId xmlns:a16="http://schemas.microsoft.com/office/drawing/2014/main" id="{AE25F6BD-AEB1-1FEA-18CB-C433CB02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9450" y="13914808"/>
            <a:ext cx="2798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Adak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75">
            <a:extLst>
              <a:ext uri="{FF2B5EF4-FFF2-40B4-BE49-F238E27FC236}">
                <a16:creationId xmlns:a16="http://schemas.microsoft.com/office/drawing/2014/main" id="{B2E5859D-1F8D-6DDC-EB82-12D8185F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12105058"/>
            <a:ext cx="141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Attu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175">
            <a:extLst>
              <a:ext uri="{FF2B5EF4-FFF2-40B4-BE49-F238E27FC236}">
                <a16:creationId xmlns:a16="http://schemas.microsoft.com/office/drawing/2014/main" id="{2640FA57-8916-A03B-87CF-C2FF5538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439" y="13031698"/>
            <a:ext cx="1247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Kiska</a:t>
            </a:r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175">
            <a:extLst>
              <a:ext uri="{FF2B5EF4-FFF2-40B4-BE49-F238E27FC236}">
                <a16:creationId xmlns:a16="http://schemas.microsoft.com/office/drawing/2014/main" id="{8B61BEBE-BE86-420C-3EEF-EE24D6FD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63" y="14384708"/>
            <a:ext cx="2007699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Amchitka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175">
            <a:extLst>
              <a:ext uri="{FF2B5EF4-FFF2-40B4-BE49-F238E27FC236}">
                <a16:creationId xmlns:a16="http://schemas.microsoft.com/office/drawing/2014/main" id="{DCD4BE4F-2765-B448-7D92-8D7BE37A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146" y="12719013"/>
            <a:ext cx="1683726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Shemya</a:t>
            </a: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177">
            <a:extLst>
              <a:ext uri="{FF2B5EF4-FFF2-40B4-BE49-F238E27FC236}">
                <a16:creationId xmlns:a16="http://schemas.microsoft.com/office/drawing/2014/main" id="{A0A32C1E-2B18-365C-A1CD-2D2ACC15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1489" y="10599864"/>
            <a:ext cx="2068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Cold Bay</a:t>
            </a:r>
          </a:p>
        </p:txBody>
      </p:sp>
      <p:sp>
        <p:nvSpPr>
          <p:cNvPr id="41" name="TextBox 161">
            <a:extLst>
              <a:ext uri="{FF2B5EF4-FFF2-40B4-BE49-F238E27FC236}">
                <a16:creationId xmlns:a16="http://schemas.microsoft.com/office/drawing/2014/main" id="{2485237C-AA52-ACB5-81C0-31B67234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190" y="882287"/>
            <a:ext cx="265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St. Lawrence</a:t>
            </a:r>
          </a:p>
        </p:txBody>
      </p:sp>
      <p:sp>
        <p:nvSpPr>
          <p:cNvPr id="42" name="TextBox 171">
            <a:extLst>
              <a:ext uri="{FF2B5EF4-FFF2-40B4-BE49-F238E27FC236}">
                <a16:creationId xmlns:a16="http://schemas.microsoft.com/office/drawing/2014/main" id="{DF517A7A-5668-66F9-14CF-F90FFA1B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949" y="3249739"/>
            <a:ext cx="28070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Alaska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2B442B-045C-F265-7913-AF0ED8A92219}"/>
              </a:ext>
            </a:extLst>
          </p:cNvPr>
          <p:cNvSpPr/>
          <p:nvPr/>
        </p:nvSpPr>
        <p:spPr>
          <a:xfrm>
            <a:off x="18123877" y="11723076"/>
            <a:ext cx="164123" cy="16412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3C281-698C-5C5D-5C4D-4584245062CE}"/>
              </a:ext>
            </a:extLst>
          </p:cNvPr>
          <p:cNvGrpSpPr/>
          <p:nvPr/>
        </p:nvGrpSpPr>
        <p:grpSpPr>
          <a:xfrm>
            <a:off x="1701418" y="3741293"/>
            <a:ext cx="4064643" cy="182494"/>
            <a:chOff x="-542095" y="24301123"/>
            <a:chExt cx="3727496" cy="2088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E9CB9D-7307-2A9F-32C6-A57E3ABB562B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88773D-0191-D462-CF0D-17C45A6D2DAB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31ED8A-2637-06FB-8F83-C2ED80DE62B4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75">
            <a:extLst>
              <a:ext uri="{FF2B5EF4-FFF2-40B4-BE49-F238E27FC236}">
                <a16:creationId xmlns:a16="http://schemas.microsoft.com/office/drawing/2014/main" id="{AC54EE84-9D80-B0F2-F665-70F2A795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844" y="10006662"/>
            <a:ext cx="1768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Unimak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Freeform 174">
            <a:extLst>
              <a:ext uri="{FF2B5EF4-FFF2-40B4-BE49-F238E27FC236}">
                <a16:creationId xmlns:a16="http://schemas.microsoft.com/office/drawing/2014/main" id="{06DC7FEE-02FE-E643-F3DC-A56C1499FFC1}"/>
              </a:ext>
            </a:extLst>
          </p:cNvPr>
          <p:cNvSpPr/>
          <p:nvPr/>
        </p:nvSpPr>
        <p:spPr>
          <a:xfrm rot="1003357">
            <a:off x="9674656" y="13211940"/>
            <a:ext cx="1925637" cy="1370013"/>
          </a:xfrm>
          <a:custGeom>
            <a:avLst/>
            <a:gdLst>
              <a:gd name="connsiteX0" fmla="*/ 5691351 w 5691351"/>
              <a:gd name="connsiteY0" fmla="*/ 1137745 h 2856186"/>
              <a:gd name="connsiteX1" fmla="*/ 4934606 w 5691351"/>
              <a:gd name="connsiteY1" fmla="*/ 775138 h 2856186"/>
              <a:gd name="connsiteX2" fmla="*/ 3957144 w 5691351"/>
              <a:gd name="connsiteY2" fmla="*/ 491358 h 2856186"/>
              <a:gd name="connsiteX3" fmla="*/ 1686910 w 5691351"/>
              <a:gd name="connsiteY3" fmla="*/ 49924 h 2856186"/>
              <a:gd name="connsiteX4" fmla="*/ 472965 w 5691351"/>
              <a:gd name="connsiteY4" fmla="*/ 790903 h 2856186"/>
              <a:gd name="connsiteX5" fmla="*/ 0 w 5691351"/>
              <a:gd name="connsiteY5" fmla="*/ 2856186 h 2856186"/>
              <a:gd name="connsiteX0" fmla="*/ 5691351 w 5691351"/>
              <a:gd name="connsiteY0" fmla="*/ 1137745 h 2856186"/>
              <a:gd name="connsiteX1" fmla="*/ 4934606 w 5691351"/>
              <a:gd name="connsiteY1" fmla="*/ 775138 h 2856186"/>
              <a:gd name="connsiteX2" fmla="*/ 3957144 w 5691351"/>
              <a:gd name="connsiteY2" fmla="*/ 491358 h 2856186"/>
              <a:gd name="connsiteX3" fmla="*/ 2254469 w 5691351"/>
              <a:gd name="connsiteY3" fmla="*/ 49924 h 2856186"/>
              <a:gd name="connsiteX4" fmla="*/ 472965 w 5691351"/>
              <a:gd name="connsiteY4" fmla="*/ 790903 h 2856186"/>
              <a:gd name="connsiteX5" fmla="*/ 0 w 5691351"/>
              <a:gd name="connsiteY5" fmla="*/ 2856186 h 2856186"/>
              <a:gd name="connsiteX0" fmla="*/ 5691351 w 5691351"/>
              <a:gd name="connsiteY0" fmla="*/ 1087821 h 2806262"/>
              <a:gd name="connsiteX1" fmla="*/ 4934606 w 5691351"/>
              <a:gd name="connsiteY1" fmla="*/ 725214 h 2806262"/>
              <a:gd name="connsiteX2" fmla="*/ 3957144 w 5691351"/>
              <a:gd name="connsiteY2" fmla="*/ 441434 h 2806262"/>
              <a:gd name="connsiteX3" fmla="*/ 2254469 w 5691351"/>
              <a:gd name="connsiteY3" fmla="*/ 0 h 2806262"/>
              <a:gd name="connsiteX4" fmla="*/ 472965 w 5691351"/>
              <a:gd name="connsiteY4" fmla="*/ 740979 h 2806262"/>
              <a:gd name="connsiteX5" fmla="*/ 0 w 5691351"/>
              <a:gd name="connsiteY5" fmla="*/ 2806262 h 2806262"/>
              <a:gd name="connsiteX0" fmla="*/ 5691351 w 5691351"/>
              <a:gd name="connsiteY0" fmla="*/ 788276 h 2506717"/>
              <a:gd name="connsiteX1" fmla="*/ 4934606 w 5691351"/>
              <a:gd name="connsiteY1" fmla="*/ 425669 h 2506717"/>
              <a:gd name="connsiteX2" fmla="*/ 3957144 w 5691351"/>
              <a:gd name="connsiteY2" fmla="*/ 141889 h 2506717"/>
              <a:gd name="connsiteX3" fmla="*/ 2254469 w 5691351"/>
              <a:gd name="connsiteY3" fmla="*/ 0 h 2506717"/>
              <a:gd name="connsiteX4" fmla="*/ 472965 w 5691351"/>
              <a:gd name="connsiteY4" fmla="*/ 441434 h 2506717"/>
              <a:gd name="connsiteX5" fmla="*/ 0 w 5691351"/>
              <a:gd name="connsiteY5" fmla="*/ 2506717 h 2506717"/>
              <a:gd name="connsiteX0" fmla="*/ 5691351 w 5691351"/>
              <a:gd name="connsiteY0" fmla="*/ 788276 h 2506717"/>
              <a:gd name="connsiteX1" fmla="*/ 4934606 w 5691351"/>
              <a:gd name="connsiteY1" fmla="*/ 425669 h 2506717"/>
              <a:gd name="connsiteX2" fmla="*/ 3957144 w 5691351"/>
              <a:gd name="connsiteY2" fmla="*/ 141889 h 2506717"/>
              <a:gd name="connsiteX3" fmla="*/ 2254469 w 5691351"/>
              <a:gd name="connsiteY3" fmla="*/ 0 h 2506717"/>
              <a:gd name="connsiteX4" fmla="*/ 835572 w 5691351"/>
              <a:gd name="connsiteY4" fmla="*/ 725213 h 2506717"/>
              <a:gd name="connsiteX5" fmla="*/ 0 w 5691351"/>
              <a:gd name="connsiteY5" fmla="*/ 2506717 h 2506717"/>
              <a:gd name="connsiteX0" fmla="*/ 4934606 w 4934606"/>
              <a:gd name="connsiteY0" fmla="*/ 425669 h 2506717"/>
              <a:gd name="connsiteX1" fmla="*/ 3957144 w 4934606"/>
              <a:gd name="connsiteY1" fmla="*/ 141889 h 2506717"/>
              <a:gd name="connsiteX2" fmla="*/ 2254469 w 4934606"/>
              <a:gd name="connsiteY2" fmla="*/ 0 h 2506717"/>
              <a:gd name="connsiteX3" fmla="*/ 835572 w 4934606"/>
              <a:gd name="connsiteY3" fmla="*/ 725213 h 2506717"/>
              <a:gd name="connsiteX4" fmla="*/ 0 w 4934606"/>
              <a:gd name="connsiteY4" fmla="*/ 2506717 h 2506717"/>
              <a:gd name="connsiteX0" fmla="*/ 3957144 w 3957144"/>
              <a:gd name="connsiteY0" fmla="*/ 141889 h 2506717"/>
              <a:gd name="connsiteX1" fmla="*/ 2254469 w 3957144"/>
              <a:gd name="connsiteY1" fmla="*/ 0 h 2506717"/>
              <a:gd name="connsiteX2" fmla="*/ 835572 w 3957144"/>
              <a:gd name="connsiteY2" fmla="*/ 725213 h 2506717"/>
              <a:gd name="connsiteX3" fmla="*/ 0 w 3957144"/>
              <a:gd name="connsiteY3" fmla="*/ 2506717 h 250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144" h="2506717">
                <a:moveTo>
                  <a:pt x="3957144" y="141889"/>
                </a:moveTo>
                <a:cubicBezTo>
                  <a:pt x="3510455" y="70944"/>
                  <a:pt x="2850930" y="13138"/>
                  <a:pt x="2254469" y="0"/>
                </a:cubicBezTo>
                <a:cubicBezTo>
                  <a:pt x="1673773" y="49924"/>
                  <a:pt x="1211317" y="307427"/>
                  <a:pt x="835572" y="725213"/>
                </a:cubicBezTo>
                <a:cubicBezTo>
                  <a:pt x="459827" y="1142999"/>
                  <a:pt x="95906" y="1707930"/>
                  <a:pt x="0" y="2506717"/>
                </a:cubicBezTo>
              </a:path>
            </a:pathLst>
          </a:custGeom>
          <a:ln w="203200">
            <a:solidFill>
              <a:srgbClr val="33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Explosion 2 186">
            <a:extLst>
              <a:ext uri="{FF2B5EF4-FFF2-40B4-BE49-F238E27FC236}">
                <a16:creationId xmlns:a16="http://schemas.microsoft.com/office/drawing/2014/main" id="{EB50840C-A395-C3E9-1ECD-0CE79EBE1AEB}"/>
              </a:ext>
            </a:extLst>
          </p:cNvPr>
          <p:cNvSpPr/>
          <p:nvPr/>
        </p:nvSpPr>
        <p:spPr>
          <a:xfrm>
            <a:off x="1637740" y="11945149"/>
            <a:ext cx="1122815" cy="1018720"/>
          </a:xfrm>
          <a:prstGeom prst="irregularSeal2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TextBox 197">
            <a:extLst>
              <a:ext uri="{FF2B5EF4-FFF2-40B4-BE49-F238E27FC236}">
                <a16:creationId xmlns:a16="http://schemas.microsoft.com/office/drawing/2014/main" id="{89D72A07-1B28-918D-5FC5-E23A898F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55" y="13293025"/>
            <a:ext cx="3123384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Battle of the </a:t>
            </a:r>
          </a:p>
          <a:p>
            <a:pPr algn="ctr" eaLnBrk="1" hangingPunct="1"/>
            <a:r>
              <a:rPr lang="en-US" altLang="en-US" sz="3200" b="1" dirty="0"/>
              <a:t>Komandorski Islands</a:t>
            </a:r>
          </a:p>
          <a:p>
            <a:pPr algn="ctr" eaLnBrk="1" hangingPunct="1"/>
            <a:r>
              <a:rPr lang="en-US" altLang="en-US" sz="3200" b="1" dirty="0"/>
              <a:t>26 March 1943</a:t>
            </a:r>
          </a:p>
        </p:txBody>
      </p:sp>
      <p:sp>
        <p:nvSpPr>
          <p:cNvPr id="54" name="TextBox 197">
            <a:extLst>
              <a:ext uri="{FF2B5EF4-FFF2-40B4-BE49-F238E27FC236}">
                <a16:creationId xmlns:a16="http://schemas.microsoft.com/office/drawing/2014/main" id="{A18D7056-C44F-460E-4BC0-C6FD1329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534" y="14560384"/>
            <a:ext cx="3407029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U.S Forces Seize</a:t>
            </a:r>
          </a:p>
          <a:p>
            <a:pPr algn="ctr" eaLnBrk="1" hangingPunct="1"/>
            <a:r>
              <a:rPr lang="en-US" altLang="en-US" sz="3200" b="1" dirty="0"/>
              <a:t>Amchitka</a:t>
            </a:r>
          </a:p>
          <a:p>
            <a:pPr algn="ctr" eaLnBrk="1" hangingPunct="1"/>
            <a:r>
              <a:rPr lang="en-US" altLang="en-US" sz="3200" b="1" dirty="0"/>
              <a:t>12 January 1943</a:t>
            </a:r>
          </a:p>
        </p:txBody>
      </p:sp>
      <p:sp>
        <p:nvSpPr>
          <p:cNvPr id="11" name="Freeform 172">
            <a:extLst>
              <a:ext uri="{FF2B5EF4-FFF2-40B4-BE49-F238E27FC236}">
                <a16:creationId xmlns:a16="http://schemas.microsoft.com/office/drawing/2014/main" id="{A53FE70E-A8C0-F0E8-9FD0-3957E898F606}"/>
              </a:ext>
            </a:extLst>
          </p:cNvPr>
          <p:cNvSpPr/>
          <p:nvPr/>
        </p:nvSpPr>
        <p:spPr>
          <a:xfrm>
            <a:off x="11954667" y="11524035"/>
            <a:ext cx="6042048" cy="2335224"/>
          </a:xfrm>
          <a:custGeom>
            <a:avLst/>
            <a:gdLst>
              <a:gd name="connsiteX0" fmla="*/ 5691351 w 5691351"/>
              <a:gd name="connsiteY0" fmla="*/ 1137745 h 2856186"/>
              <a:gd name="connsiteX1" fmla="*/ 4934606 w 5691351"/>
              <a:gd name="connsiteY1" fmla="*/ 775138 h 2856186"/>
              <a:gd name="connsiteX2" fmla="*/ 3957144 w 5691351"/>
              <a:gd name="connsiteY2" fmla="*/ 491358 h 2856186"/>
              <a:gd name="connsiteX3" fmla="*/ 1686910 w 5691351"/>
              <a:gd name="connsiteY3" fmla="*/ 49924 h 2856186"/>
              <a:gd name="connsiteX4" fmla="*/ 472965 w 5691351"/>
              <a:gd name="connsiteY4" fmla="*/ 790903 h 2856186"/>
              <a:gd name="connsiteX5" fmla="*/ 0 w 5691351"/>
              <a:gd name="connsiteY5" fmla="*/ 2856186 h 2856186"/>
              <a:gd name="connsiteX0" fmla="*/ 5691351 w 5691351"/>
              <a:gd name="connsiteY0" fmla="*/ 1137745 h 2856186"/>
              <a:gd name="connsiteX1" fmla="*/ 4934606 w 5691351"/>
              <a:gd name="connsiteY1" fmla="*/ 775138 h 2856186"/>
              <a:gd name="connsiteX2" fmla="*/ 3957144 w 5691351"/>
              <a:gd name="connsiteY2" fmla="*/ 491358 h 2856186"/>
              <a:gd name="connsiteX3" fmla="*/ 2254469 w 5691351"/>
              <a:gd name="connsiteY3" fmla="*/ 49924 h 2856186"/>
              <a:gd name="connsiteX4" fmla="*/ 472965 w 5691351"/>
              <a:gd name="connsiteY4" fmla="*/ 790903 h 2856186"/>
              <a:gd name="connsiteX5" fmla="*/ 0 w 5691351"/>
              <a:gd name="connsiteY5" fmla="*/ 2856186 h 2856186"/>
              <a:gd name="connsiteX0" fmla="*/ 5691351 w 5691351"/>
              <a:gd name="connsiteY0" fmla="*/ 1087821 h 2806262"/>
              <a:gd name="connsiteX1" fmla="*/ 4934606 w 5691351"/>
              <a:gd name="connsiteY1" fmla="*/ 725214 h 2806262"/>
              <a:gd name="connsiteX2" fmla="*/ 3957144 w 5691351"/>
              <a:gd name="connsiteY2" fmla="*/ 441434 h 2806262"/>
              <a:gd name="connsiteX3" fmla="*/ 2254469 w 5691351"/>
              <a:gd name="connsiteY3" fmla="*/ 0 h 2806262"/>
              <a:gd name="connsiteX4" fmla="*/ 472965 w 5691351"/>
              <a:gd name="connsiteY4" fmla="*/ 740979 h 2806262"/>
              <a:gd name="connsiteX5" fmla="*/ 0 w 5691351"/>
              <a:gd name="connsiteY5" fmla="*/ 2806262 h 2806262"/>
              <a:gd name="connsiteX0" fmla="*/ 5691351 w 5691351"/>
              <a:gd name="connsiteY0" fmla="*/ 788276 h 2506717"/>
              <a:gd name="connsiteX1" fmla="*/ 4934606 w 5691351"/>
              <a:gd name="connsiteY1" fmla="*/ 425669 h 2506717"/>
              <a:gd name="connsiteX2" fmla="*/ 3957144 w 5691351"/>
              <a:gd name="connsiteY2" fmla="*/ 141889 h 2506717"/>
              <a:gd name="connsiteX3" fmla="*/ 2254469 w 5691351"/>
              <a:gd name="connsiteY3" fmla="*/ 0 h 2506717"/>
              <a:gd name="connsiteX4" fmla="*/ 472965 w 5691351"/>
              <a:gd name="connsiteY4" fmla="*/ 441434 h 2506717"/>
              <a:gd name="connsiteX5" fmla="*/ 0 w 5691351"/>
              <a:gd name="connsiteY5" fmla="*/ 2506717 h 2506717"/>
              <a:gd name="connsiteX0" fmla="*/ 5691351 w 5691351"/>
              <a:gd name="connsiteY0" fmla="*/ 788276 h 2506717"/>
              <a:gd name="connsiteX1" fmla="*/ 4934606 w 5691351"/>
              <a:gd name="connsiteY1" fmla="*/ 425669 h 2506717"/>
              <a:gd name="connsiteX2" fmla="*/ 3957144 w 5691351"/>
              <a:gd name="connsiteY2" fmla="*/ 141889 h 2506717"/>
              <a:gd name="connsiteX3" fmla="*/ 2254469 w 5691351"/>
              <a:gd name="connsiteY3" fmla="*/ 0 h 2506717"/>
              <a:gd name="connsiteX4" fmla="*/ 835572 w 5691351"/>
              <a:gd name="connsiteY4" fmla="*/ 725213 h 2506717"/>
              <a:gd name="connsiteX5" fmla="*/ 0 w 5691351"/>
              <a:gd name="connsiteY5" fmla="*/ 2506717 h 2506717"/>
              <a:gd name="connsiteX0" fmla="*/ 6062064 w 6062064"/>
              <a:gd name="connsiteY0" fmla="*/ 368137 h 2506717"/>
              <a:gd name="connsiteX1" fmla="*/ 4934606 w 6062064"/>
              <a:gd name="connsiteY1" fmla="*/ 425669 h 2506717"/>
              <a:gd name="connsiteX2" fmla="*/ 3957144 w 6062064"/>
              <a:gd name="connsiteY2" fmla="*/ 141889 h 2506717"/>
              <a:gd name="connsiteX3" fmla="*/ 2254469 w 6062064"/>
              <a:gd name="connsiteY3" fmla="*/ 0 h 2506717"/>
              <a:gd name="connsiteX4" fmla="*/ 835572 w 6062064"/>
              <a:gd name="connsiteY4" fmla="*/ 725213 h 2506717"/>
              <a:gd name="connsiteX5" fmla="*/ 0 w 6062064"/>
              <a:gd name="connsiteY5" fmla="*/ 2506717 h 2506717"/>
              <a:gd name="connsiteX0" fmla="*/ 6062064 w 6062064"/>
              <a:gd name="connsiteY0" fmla="*/ 368137 h 2506717"/>
              <a:gd name="connsiteX1" fmla="*/ 4984035 w 6062064"/>
              <a:gd name="connsiteY1" fmla="*/ 252671 h 2506717"/>
              <a:gd name="connsiteX2" fmla="*/ 3957144 w 6062064"/>
              <a:gd name="connsiteY2" fmla="*/ 141889 h 2506717"/>
              <a:gd name="connsiteX3" fmla="*/ 2254469 w 6062064"/>
              <a:gd name="connsiteY3" fmla="*/ 0 h 2506717"/>
              <a:gd name="connsiteX4" fmla="*/ 835572 w 6062064"/>
              <a:gd name="connsiteY4" fmla="*/ 725213 h 2506717"/>
              <a:gd name="connsiteX5" fmla="*/ 0 w 6062064"/>
              <a:gd name="connsiteY5" fmla="*/ 2506717 h 2506717"/>
              <a:gd name="connsiteX0" fmla="*/ 6062064 w 6062064"/>
              <a:gd name="connsiteY0" fmla="*/ 368137 h 2506717"/>
              <a:gd name="connsiteX1" fmla="*/ 4984035 w 6062064"/>
              <a:gd name="connsiteY1" fmla="*/ 252671 h 2506717"/>
              <a:gd name="connsiteX2" fmla="*/ 3660574 w 6062064"/>
              <a:gd name="connsiteY2" fmla="*/ 43033 h 2506717"/>
              <a:gd name="connsiteX3" fmla="*/ 2254469 w 6062064"/>
              <a:gd name="connsiteY3" fmla="*/ 0 h 2506717"/>
              <a:gd name="connsiteX4" fmla="*/ 835572 w 6062064"/>
              <a:gd name="connsiteY4" fmla="*/ 725213 h 2506717"/>
              <a:gd name="connsiteX5" fmla="*/ 0 w 6062064"/>
              <a:gd name="connsiteY5" fmla="*/ 2506717 h 2506717"/>
              <a:gd name="connsiteX0" fmla="*/ 6062064 w 6062064"/>
              <a:gd name="connsiteY0" fmla="*/ 325448 h 2464028"/>
              <a:gd name="connsiteX1" fmla="*/ 4984035 w 6062064"/>
              <a:gd name="connsiteY1" fmla="*/ 209982 h 2464028"/>
              <a:gd name="connsiteX2" fmla="*/ 3660574 w 6062064"/>
              <a:gd name="connsiteY2" fmla="*/ 344 h 2464028"/>
              <a:gd name="connsiteX3" fmla="*/ 2155612 w 6062064"/>
              <a:gd name="connsiteY3" fmla="*/ 155023 h 2464028"/>
              <a:gd name="connsiteX4" fmla="*/ 835572 w 6062064"/>
              <a:gd name="connsiteY4" fmla="*/ 682524 h 2464028"/>
              <a:gd name="connsiteX5" fmla="*/ 0 w 6062064"/>
              <a:gd name="connsiteY5" fmla="*/ 2464028 h 2464028"/>
              <a:gd name="connsiteX0" fmla="*/ 6062064 w 6062064"/>
              <a:gd name="connsiteY0" fmla="*/ 325448 h 2464028"/>
              <a:gd name="connsiteX1" fmla="*/ 4984035 w 6062064"/>
              <a:gd name="connsiteY1" fmla="*/ 209982 h 2464028"/>
              <a:gd name="connsiteX2" fmla="*/ 3660574 w 6062064"/>
              <a:gd name="connsiteY2" fmla="*/ 344 h 2464028"/>
              <a:gd name="connsiteX3" fmla="*/ 2155612 w 6062064"/>
              <a:gd name="connsiteY3" fmla="*/ 155023 h 2464028"/>
              <a:gd name="connsiteX4" fmla="*/ 835572 w 6062064"/>
              <a:gd name="connsiteY4" fmla="*/ 880236 h 2464028"/>
              <a:gd name="connsiteX5" fmla="*/ 0 w 6062064"/>
              <a:gd name="connsiteY5" fmla="*/ 2464028 h 2464028"/>
              <a:gd name="connsiteX0" fmla="*/ 6062064 w 6062064"/>
              <a:gd name="connsiteY0" fmla="*/ 327941 h 2466521"/>
              <a:gd name="connsiteX1" fmla="*/ 4984035 w 6062064"/>
              <a:gd name="connsiteY1" fmla="*/ 212475 h 2466521"/>
              <a:gd name="connsiteX2" fmla="*/ 3660574 w 6062064"/>
              <a:gd name="connsiteY2" fmla="*/ 2837 h 2466521"/>
              <a:gd name="connsiteX3" fmla="*/ 2155612 w 6062064"/>
              <a:gd name="connsiteY3" fmla="*/ 157516 h 2466521"/>
              <a:gd name="connsiteX4" fmla="*/ 835572 w 6062064"/>
              <a:gd name="connsiteY4" fmla="*/ 882729 h 2466521"/>
              <a:gd name="connsiteX5" fmla="*/ 0 w 6062064"/>
              <a:gd name="connsiteY5" fmla="*/ 2466521 h 2466521"/>
              <a:gd name="connsiteX0" fmla="*/ 6062064 w 6062064"/>
              <a:gd name="connsiteY0" fmla="*/ 371807 h 2510387"/>
              <a:gd name="connsiteX1" fmla="*/ 4984035 w 6062064"/>
              <a:gd name="connsiteY1" fmla="*/ 256341 h 2510387"/>
              <a:gd name="connsiteX2" fmla="*/ 3660574 w 6062064"/>
              <a:gd name="connsiteY2" fmla="*/ 46703 h 2510387"/>
              <a:gd name="connsiteX3" fmla="*/ 2155612 w 6062064"/>
              <a:gd name="connsiteY3" fmla="*/ 94700 h 2510387"/>
              <a:gd name="connsiteX4" fmla="*/ 835572 w 6062064"/>
              <a:gd name="connsiteY4" fmla="*/ 926595 h 2510387"/>
              <a:gd name="connsiteX5" fmla="*/ 0 w 6062064"/>
              <a:gd name="connsiteY5" fmla="*/ 2510387 h 2510387"/>
              <a:gd name="connsiteX0" fmla="*/ 6062064 w 6062064"/>
              <a:gd name="connsiteY0" fmla="*/ 363628 h 2502208"/>
              <a:gd name="connsiteX1" fmla="*/ 4816390 w 6062064"/>
              <a:gd name="connsiteY1" fmla="*/ 95758 h 2502208"/>
              <a:gd name="connsiteX2" fmla="*/ 3660574 w 6062064"/>
              <a:gd name="connsiteY2" fmla="*/ 38524 h 2502208"/>
              <a:gd name="connsiteX3" fmla="*/ 2155612 w 6062064"/>
              <a:gd name="connsiteY3" fmla="*/ 86521 h 2502208"/>
              <a:gd name="connsiteX4" fmla="*/ 835572 w 6062064"/>
              <a:gd name="connsiteY4" fmla="*/ 918416 h 2502208"/>
              <a:gd name="connsiteX5" fmla="*/ 0 w 6062064"/>
              <a:gd name="connsiteY5" fmla="*/ 2502208 h 2502208"/>
              <a:gd name="connsiteX0" fmla="*/ 6062064 w 6062064"/>
              <a:gd name="connsiteY0" fmla="*/ 447142 h 2585722"/>
              <a:gd name="connsiteX1" fmla="*/ 4816390 w 6062064"/>
              <a:gd name="connsiteY1" fmla="*/ 179272 h 2585722"/>
              <a:gd name="connsiteX2" fmla="*/ 3538651 w 6062064"/>
              <a:gd name="connsiteY2" fmla="*/ 115 h 2585722"/>
              <a:gd name="connsiteX3" fmla="*/ 2155612 w 6062064"/>
              <a:gd name="connsiteY3" fmla="*/ 170035 h 2585722"/>
              <a:gd name="connsiteX4" fmla="*/ 835572 w 6062064"/>
              <a:gd name="connsiteY4" fmla="*/ 1001930 h 2585722"/>
              <a:gd name="connsiteX5" fmla="*/ 0 w 6062064"/>
              <a:gd name="connsiteY5" fmla="*/ 2585722 h 2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2064" h="2585722">
                <a:moveTo>
                  <a:pt x="6062064" y="447142"/>
                </a:moveTo>
                <a:cubicBezTo>
                  <a:pt x="5828208" y="319704"/>
                  <a:pt x="5236959" y="253777"/>
                  <a:pt x="4816390" y="179272"/>
                </a:cubicBezTo>
                <a:cubicBezTo>
                  <a:pt x="4395821" y="104767"/>
                  <a:pt x="3982114" y="1655"/>
                  <a:pt x="3538651" y="115"/>
                </a:cubicBezTo>
                <a:cubicBezTo>
                  <a:pt x="3095188" y="-1424"/>
                  <a:pt x="2752073" y="10174"/>
                  <a:pt x="2155612" y="170035"/>
                </a:cubicBezTo>
                <a:cubicBezTo>
                  <a:pt x="1574916" y="219959"/>
                  <a:pt x="1211317" y="584144"/>
                  <a:pt x="835572" y="1001930"/>
                </a:cubicBezTo>
                <a:cubicBezTo>
                  <a:pt x="459827" y="1419716"/>
                  <a:pt x="95906" y="1786935"/>
                  <a:pt x="0" y="2585722"/>
                </a:cubicBezTo>
              </a:path>
            </a:pathLst>
          </a:custGeom>
          <a:ln w="203200">
            <a:solidFill>
              <a:srgbClr val="33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79">
            <a:extLst>
              <a:ext uri="{FF2B5EF4-FFF2-40B4-BE49-F238E27FC236}">
                <a16:creationId xmlns:a16="http://schemas.microsoft.com/office/drawing/2014/main" id="{180631E4-D69C-6F5C-5748-3C908EFF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2094" y="14830024"/>
            <a:ext cx="4151249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U.S Forces Seize Adak</a:t>
            </a:r>
          </a:p>
          <a:p>
            <a:pPr algn="ctr" eaLnBrk="1" hangingPunct="1"/>
            <a:r>
              <a:rPr lang="en-US" altLang="en-US" sz="3200" b="1" dirty="0"/>
              <a:t>30 August 1942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00E4ECC-7C62-1A9C-5AB7-26CD10CECC2B}"/>
              </a:ext>
            </a:extLst>
          </p:cNvPr>
          <p:cNvGrpSpPr/>
          <p:nvPr/>
        </p:nvGrpSpPr>
        <p:grpSpPr>
          <a:xfrm>
            <a:off x="13516518" y="10097115"/>
            <a:ext cx="2926825" cy="1418849"/>
            <a:chOff x="12278738" y="7451732"/>
            <a:chExt cx="2926825" cy="141884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18AC3C-B0AE-334E-168E-A2DF7B909F9C}"/>
                </a:ext>
              </a:extLst>
            </p:cNvPr>
            <p:cNvGrpSpPr/>
            <p:nvPr/>
          </p:nvGrpSpPr>
          <p:grpSpPr>
            <a:xfrm>
              <a:off x="12278738" y="7451732"/>
              <a:ext cx="2926825" cy="1356866"/>
              <a:chOff x="1830336" y="9228392"/>
              <a:chExt cx="2926825" cy="1356866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8F641FD-3EB4-5853-3B00-3732D518839F}"/>
                  </a:ext>
                </a:extLst>
              </p:cNvPr>
              <p:cNvSpPr/>
              <p:nvPr/>
            </p:nvSpPr>
            <p:spPr>
              <a:xfrm>
                <a:off x="2104729" y="9289093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A622F22-0317-2F01-D4B1-D508E6B7EFE3}"/>
                  </a:ext>
                </a:extLst>
              </p:cNvPr>
              <p:cNvSpPr/>
              <p:nvPr/>
            </p:nvSpPr>
            <p:spPr>
              <a:xfrm>
                <a:off x="1830336" y="9697516"/>
                <a:ext cx="1037756" cy="854381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E198A6-265F-2F24-126F-EC691CC15FDB}"/>
                  </a:ext>
                </a:extLst>
              </p:cNvPr>
              <p:cNvSpPr txBox="1"/>
              <p:nvPr/>
            </p:nvSpPr>
            <p:spPr>
              <a:xfrm>
                <a:off x="2017229" y="9228392"/>
                <a:ext cx="6655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III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0ED095F-A6D4-B19E-C968-22FFBB04BDD1}"/>
                  </a:ext>
                </a:extLst>
              </p:cNvPr>
              <p:cNvSpPr/>
              <p:nvPr/>
            </p:nvSpPr>
            <p:spPr>
              <a:xfrm>
                <a:off x="2900127" y="9697516"/>
                <a:ext cx="1857034" cy="854381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7BDFA3F-674F-A13A-DBCC-2C3E82A561A6}"/>
                  </a:ext>
                </a:extLst>
              </p:cNvPr>
              <p:cNvSpPr txBox="1"/>
              <p:nvPr/>
            </p:nvSpPr>
            <p:spPr>
              <a:xfrm>
                <a:off x="2826861" y="9723484"/>
                <a:ext cx="1871025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3200" b="1" dirty="0"/>
                  <a:t>Landrum</a:t>
                </a:r>
              </a:p>
              <a:p>
                <a:pPr>
                  <a:lnSpc>
                    <a:spcPts val="3000"/>
                  </a:lnSpc>
                </a:pPr>
                <a:r>
                  <a:rPr lang="en-US" sz="3200" b="1" dirty="0"/>
                  <a:t>AK Def</a:t>
                </a:r>
              </a:p>
            </p:txBody>
          </p:sp>
        </p:grpSp>
        <p:sp>
          <p:nvSpPr>
            <p:cNvPr id="46" name="Freeform 81">
              <a:extLst>
                <a:ext uri="{FF2B5EF4-FFF2-40B4-BE49-F238E27FC236}">
                  <a16:creationId xmlns:a16="http://schemas.microsoft.com/office/drawing/2014/main" id="{99F9ABA3-4C2D-2F28-9706-1849C5AA03F3}"/>
                </a:ext>
              </a:extLst>
            </p:cNvPr>
            <p:cNvSpPr/>
            <p:nvPr/>
          </p:nvSpPr>
          <p:spPr>
            <a:xfrm>
              <a:off x="12301109" y="7958836"/>
              <a:ext cx="1015385" cy="816401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81">
              <a:extLst>
                <a:ext uri="{FF2B5EF4-FFF2-40B4-BE49-F238E27FC236}">
                  <a16:creationId xmlns:a16="http://schemas.microsoft.com/office/drawing/2014/main" id="{8AE9A4CE-5D73-3E6A-8DD8-4B9166F52912}"/>
                </a:ext>
              </a:extLst>
            </p:cNvPr>
            <p:cNvSpPr/>
            <p:nvPr/>
          </p:nvSpPr>
          <p:spPr>
            <a:xfrm rot="16935991">
              <a:off x="12287661" y="7967309"/>
              <a:ext cx="1018450" cy="788094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22CA09-1942-DFA3-75D2-C5A0D596211D}"/>
              </a:ext>
            </a:extLst>
          </p:cNvPr>
          <p:cNvGrpSpPr/>
          <p:nvPr/>
        </p:nvGrpSpPr>
        <p:grpSpPr>
          <a:xfrm>
            <a:off x="9389524" y="11692090"/>
            <a:ext cx="2926825" cy="1418849"/>
            <a:chOff x="12278738" y="7451732"/>
            <a:chExt cx="2926825" cy="14188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333594F-2DE5-76B1-1406-623AE01F6B2E}"/>
                </a:ext>
              </a:extLst>
            </p:cNvPr>
            <p:cNvGrpSpPr/>
            <p:nvPr/>
          </p:nvGrpSpPr>
          <p:grpSpPr>
            <a:xfrm>
              <a:off x="12278738" y="7451732"/>
              <a:ext cx="2926825" cy="1356866"/>
              <a:chOff x="1830336" y="9228392"/>
              <a:chExt cx="2926825" cy="135686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E6ADF71-ADC4-43D6-1452-1B4597359F69}"/>
                  </a:ext>
                </a:extLst>
              </p:cNvPr>
              <p:cNvSpPr/>
              <p:nvPr/>
            </p:nvSpPr>
            <p:spPr>
              <a:xfrm>
                <a:off x="2104729" y="9289093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4FAFCB1-C99F-8AE1-EEE7-DBEF5755C644}"/>
                  </a:ext>
                </a:extLst>
              </p:cNvPr>
              <p:cNvSpPr/>
              <p:nvPr/>
            </p:nvSpPr>
            <p:spPr>
              <a:xfrm>
                <a:off x="1830336" y="9697516"/>
                <a:ext cx="1037756" cy="854381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65E4031-FFEF-9932-5C50-2AAE6F6A6878}"/>
                  </a:ext>
                </a:extLst>
              </p:cNvPr>
              <p:cNvSpPr txBox="1"/>
              <p:nvPr/>
            </p:nvSpPr>
            <p:spPr>
              <a:xfrm>
                <a:off x="2017229" y="9228392"/>
                <a:ext cx="6655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III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3705896-64AE-51E1-6E74-673B7450B15C}"/>
                  </a:ext>
                </a:extLst>
              </p:cNvPr>
              <p:cNvSpPr/>
              <p:nvPr/>
            </p:nvSpPr>
            <p:spPr>
              <a:xfrm>
                <a:off x="2900127" y="9697516"/>
                <a:ext cx="1857034" cy="854381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861882-FD71-BE9B-9543-7D516671DDDD}"/>
                  </a:ext>
                </a:extLst>
              </p:cNvPr>
              <p:cNvSpPr txBox="1"/>
              <p:nvPr/>
            </p:nvSpPr>
            <p:spPr>
              <a:xfrm>
                <a:off x="2826861" y="9723484"/>
                <a:ext cx="1518364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3200" b="1" dirty="0"/>
                  <a:t>Jones</a:t>
                </a:r>
              </a:p>
              <a:p>
                <a:pPr>
                  <a:lnSpc>
                    <a:spcPts val="3000"/>
                  </a:lnSpc>
                </a:pPr>
                <a:r>
                  <a:rPr lang="en-US" sz="3200" b="1" dirty="0"/>
                  <a:t>AK Def</a:t>
                </a:r>
              </a:p>
            </p:txBody>
          </p:sp>
        </p:grp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06F2C9C1-38DA-1E06-14DC-EA5C2BA1A39B}"/>
                </a:ext>
              </a:extLst>
            </p:cNvPr>
            <p:cNvSpPr/>
            <p:nvPr/>
          </p:nvSpPr>
          <p:spPr>
            <a:xfrm>
              <a:off x="12301109" y="7958836"/>
              <a:ext cx="1015385" cy="816401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81">
              <a:extLst>
                <a:ext uri="{FF2B5EF4-FFF2-40B4-BE49-F238E27FC236}">
                  <a16:creationId xmlns:a16="http://schemas.microsoft.com/office/drawing/2014/main" id="{6FABD9DE-A68D-6F3E-2A17-0AB6CB6CD9D9}"/>
                </a:ext>
              </a:extLst>
            </p:cNvPr>
            <p:cNvSpPr/>
            <p:nvPr/>
          </p:nvSpPr>
          <p:spPr>
            <a:xfrm rot="16935991">
              <a:off x="12287661" y="7967309"/>
              <a:ext cx="1018450" cy="788094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E33C42-0B0D-2BFB-65D8-E50B04105F20}"/>
              </a:ext>
            </a:extLst>
          </p:cNvPr>
          <p:cNvGrpSpPr/>
          <p:nvPr/>
        </p:nvGrpSpPr>
        <p:grpSpPr>
          <a:xfrm>
            <a:off x="1609053" y="707546"/>
            <a:ext cx="24048523" cy="10893945"/>
            <a:chOff x="552785" y="7867637"/>
            <a:chExt cx="17118571" cy="79819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82A21C-5AD6-D8EF-6923-B53F884A2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25" t="36272" r="14910" b="26914"/>
            <a:stretch/>
          </p:blipFill>
          <p:spPr>
            <a:xfrm>
              <a:off x="552785" y="7867637"/>
              <a:ext cx="17118571" cy="79819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14" name="TextBox 197">
              <a:extLst>
                <a:ext uri="{FF2B5EF4-FFF2-40B4-BE49-F238E27FC236}">
                  <a16:creationId xmlns:a16="http://schemas.microsoft.com/office/drawing/2014/main" id="{C9BD72B2-BF9C-ED49-FB85-129DEC319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1134" y="8230973"/>
              <a:ext cx="7820279" cy="96967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4000" b="1" dirty="0"/>
                <a:t>USS </a:t>
              </a:r>
              <a:r>
                <a:rPr lang="en-US" altLang="en-US" sz="4000" b="1" i="1" dirty="0"/>
                <a:t>Salt Lake City </a:t>
              </a:r>
              <a:r>
                <a:rPr lang="en-US" altLang="en-US" sz="4000" b="1" dirty="0"/>
                <a:t>at the Battle of the Komandorski Islands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17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14B1954-4773-C619-6A3A-45766A50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18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86886-37A9-76EA-6BD9-277644C9E294}"/>
              </a:ext>
            </a:extLst>
          </p:cNvPr>
          <p:cNvSpPr/>
          <p:nvPr/>
        </p:nvSpPr>
        <p:spPr>
          <a:xfrm>
            <a:off x="20820063" y="177800"/>
            <a:ext cx="5391150" cy="3751649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273">
            <a:extLst>
              <a:ext uri="{FF2B5EF4-FFF2-40B4-BE49-F238E27FC236}">
                <a16:creationId xmlns:a16="http://schemas.microsoft.com/office/drawing/2014/main" id="{E71D15CF-FEE2-5920-ABF1-16897A5B04AE}"/>
              </a:ext>
            </a:extLst>
          </p:cNvPr>
          <p:cNvGrpSpPr>
            <a:grpSpLocks/>
          </p:cNvGrpSpPr>
          <p:nvPr/>
        </p:nvGrpSpPr>
        <p:grpSpPr bwMode="auto">
          <a:xfrm>
            <a:off x="22509956" y="3071059"/>
            <a:ext cx="2338387" cy="901700"/>
            <a:chOff x="22790967" y="1269243"/>
            <a:chExt cx="2337631" cy="90075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421782-545A-865C-8E3D-BC9F98E59D64}"/>
                </a:ext>
              </a:extLst>
            </p:cNvPr>
            <p:cNvCxnSpPr/>
            <p:nvPr/>
          </p:nvCxnSpPr>
          <p:spPr>
            <a:xfrm rot="-1320000">
              <a:off x="22859207" y="1269243"/>
              <a:ext cx="2212260" cy="9007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47B8D5C-0EC7-FF08-0E30-4355B78C5589}"/>
                </a:ext>
              </a:extLst>
            </p:cNvPr>
            <p:cNvCxnSpPr/>
            <p:nvPr/>
          </p:nvCxnSpPr>
          <p:spPr>
            <a:xfrm rot="5400000">
              <a:off x="22634763" y="1563414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A413AA-0E0E-1746-F1AC-1115182E414A}"/>
                </a:ext>
              </a:extLst>
            </p:cNvPr>
            <p:cNvCxnSpPr/>
            <p:nvPr/>
          </p:nvCxnSpPr>
          <p:spPr>
            <a:xfrm rot="5400000">
              <a:off x="24970807" y="1565000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59E13E-B5FF-092C-FA70-D0D52197689B}"/>
                </a:ext>
              </a:extLst>
            </p:cNvPr>
            <p:cNvCxnSpPr/>
            <p:nvPr/>
          </p:nvCxnSpPr>
          <p:spPr>
            <a:xfrm rot="5400000">
              <a:off x="23840873" y="1539627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274">
            <a:extLst>
              <a:ext uri="{FF2B5EF4-FFF2-40B4-BE49-F238E27FC236}">
                <a16:creationId xmlns:a16="http://schemas.microsoft.com/office/drawing/2014/main" id="{2C587983-A210-40DA-29F0-9B9DC805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3075" y="2678113"/>
            <a:ext cx="3034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/>
              <a:t>0 Mile      1          2 </a:t>
            </a:r>
          </a:p>
        </p:txBody>
      </p:sp>
      <p:sp>
        <p:nvSpPr>
          <p:cNvPr id="11" name="TextBox 275">
            <a:extLst>
              <a:ext uri="{FF2B5EF4-FFF2-40B4-BE49-F238E27FC236}">
                <a16:creationId xmlns:a16="http://schemas.microsoft.com/office/drawing/2014/main" id="{37FB232D-3850-D64C-9E83-83A8B99CD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3075" y="541487"/>
            <a:ext cx="3005951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US" altLang="en-US" sz="6600" b="1" dirty="0"/>
              <a:t>Attu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Orientation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Overall</a:t>
            </a:r>
          </a:p>
        </p:txBody>
      </p:sp>
      <p:sp>
        <p:nvSpPr>
          <p:cNvPr id="12" name="Line 324">
            <a:extLst>
              <a:ext uri="{FF2B5EF4-FFF2-40B4-BE49-F238E27FC236}">
                <a16:creationId xmlns:a16="http://schemas.microsoft.com/office/drawing/2014/main" id="{B71DD501-779A-7FDE-AB1F-E48E2D014350}"/>
              </a:ext>
            </a:extLst>
          </p:cNvPr>
          <p:cNvSpPr>
            <a:spLocks noChangeShapeType="1"/>
          </p:cNvSpPr>
          <p:nvPr/>
        </p:nvSpPr>
        <p:spPr bwMode="auto">
          <a:xfrm rot="420000" flipH="1" flipV="1">
            <a:off x="25740865" y="1757370"/>
            <a:ext cx="153193" cy="1310521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325">
            <a:extLst>
              <a:ext uri="{FF2B5EF4-FFF2-40B4-BE49-F238E27FC236}">
                <a16:creationId xmlns:a16="http://schemas.microsoft.com/office/drawing/2014/main" id="{B34711A2-DD5E-AE6C-8F97-86A1153B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1417" y="1001004"/>
            <a:ext cx="5918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N</a:t>
            </a:r>
          </a:p>
        </p:txBody>
      </p:sp>
      <p:pic>
        <p:nvPicPr>
          <p:cNvPr id="14" name="Picture 326" descr="I:\CSI Crest Medium.jpg">
            <a:extLst>
              <a:ext uri="{FF2B5EF4-FFF2-40B4-BE49-F238E27FC236}">
                <a16:creationId xmlns:a16="http://schemas.microsoft.com/office/drawing/2014/main" id="{FB0E23B5-BA5B-E392-0A75-A2E3C441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013" y="1785938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58BB54-F99C-3918-97AC-CD583274589D}"/>
              </a:ext>
            </a:extLst>
          </p:cNvPr>
          <p:cNvSpPr/>
          <p:nvPr/>
        </p:nvSpPr>
        <p:spPr>
          <a:xfrm>
            <a:off x="8600303" y="8476735"/>
            <a:ext cx="5733535" cy="4967416"/>
          </a:xfrm>
          <a:custGeom>
            <a:avLst/>
            <a:gdLst>
              <a:gd name="connsiteX0" fmla="*/ 3781167 w 5733535"/>
              <a:gd name="connsiteY0" fmla="*/ 4967416 h 4967416"/>
              <a:gd name="connsiteX1" fmla="*/ 5733535 w 5733535"/>
              <a:gd name="connsiteY1" fmla="*/ 2372497 h 4967416"/>
              <a:gd name="connsiteX2" fmla="*/ 2965621 w 5733535"/>
              <a:gd name="connsiteY2" fmla="*/ 939114 h 4967416"/>
              <a:gd name="connsiteX3" fmla="*/ 1037967 w 5733535"/>
              <a:gd name="connsiteY3" fmla="*/ 0 h 4967416"/>
              <a:gd name="connsiteX4" fmla="*/ 0 w 5733535"/>
              <a:gd name="connsiteY4" fmla="*/ 1210962 h 4967416"/>
              <a:gd name="connsiteX5" fmla="*/ 123567 w 5733535"/>
              <a:gd name="connsiteY5" fmla="*/ 2767914 h 4967416"/>
              <a:gd name="connsiteX6" fmla="*/ 3880021 w 5733535"/>
              <a:gd name="connsiteY6" fmla="*/ 4967416 h 496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3535" h="4967416">
                <a:moveTo>
                  <a:pt x="3781167" y="4967416"/>
                </a:moveTo>
                <a:lnTo>
                  <a:pt x="5733535" y="2372497"/>
                </a:lnTo>
                <a:lnTo>
                  <a:pt x="2965621" y="939114"/>
                </a:lnTo>
                <a:lnTo>
                  <a:pt x="1037967" y="0"/>
                </a:lnTo>
                <a:lnTo>
                  <a:pt x="0" y="1210962"/>
                </a:lnTo>
                <a:lnTo>
                  <a:pt x="123567" y="2767914"/>
                </a:lnTo>
                <a:lnTo>
                  <a:pt x="3880021" y="4967416"/>
                </a:lnTo>
              </a:path>
            </a:pathLst>
          </a:custGeom>
          <a:noFill/>
          <a:ln w="1270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EAB9ADF-F640-ADE2-C989-DA7890BDC178}"/>
              </a:ext>
            </a:extLst>
          </p:cNvPr>
          <p:cNvSpPr/>
          <p:nvPr/>
        </p:nvSpPr>
        <p:spPr>
          <a:xfrm>
            <a:off x="3731741" y="617838"/>
            <a:ext cx="7290486" cy="9564130"/>
          </a:xfrm>
          <a:custGeom>
            <a:avLst/>
            <a:gdLst>
              <a:gd name="connsiteX0" fmla="*/ 790832 w 7290486"/>
              <a:gd name="connsiteY0" fmla="*/ 0 h 9564130"/>
              <a:gd name="connsiteX1" fmla="*/ 0 w 7290486"/>
              <a:gd name="connsiteY1" fmla="*/ 5239265 h 9564130"/>
              <a:gd name="connsiteX2" fmla="*/ 2990335 w 7290486"/>
              <a:gd name="connsiteY2" fmla="*/ 8056605 h 9564130"/>
              <a:gd name="connsiteX3" fmla="*/ 5016843 w 7290486"/>
              <a:gd name="connsiteY3" fmla="*/ 9564130 h 9564130"/>
              <a:gd name="connsiteX4" fmla="*/ 6400800 w 7290486"/>
              <a:gd name="connsiteY4" fmla="*/ 7710616 h 9564130"/>
              <a:gd name="connsiteX5" fmla="*/ 6573794 w 7290486"/>
              <a:gd name="connsiteY5" fmla="*/ 5288692 h 9564130"/>
              <a:gd name="connsiteX6" fmla="*/ 7290486 w 7290486"/>
              <a:gd name="connsiteY6" fmla="*/ 2001794 h 9564130"/>
              <a:gd name="connsiteX7" fmla="*/ 6400800 w 7290486"/>
              <a:gd name="connsiteY7" fmla="*/ 24713 h 9564130"/>
              <a:gd name="connsiteX8" fmla="*/ 790832 w 7290486"/>
              <a:gd name="connsiteY8" fmla="*/ 0 h 956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0486" h="9564130">
                <a:moveTo>
                  <a:pt x="790832" y="0"/>
                </a:moveTo>
                <a:lnTo>
                  <a:pt x="0" y="5239265"/>
                </a:lnTo>
                <a:lnTo>
                  <a:pt x="2990335" y="8056605"/>
                </a:lnTo>
                <a:lnTo>
                  <a:pt x="5016843" y="9564130"/>
                </a:lnTo>
                <a:lnTo>
                  <a:pt x="6400800" y="7710616"/>
                </a:lnTo>
                <a:lnTo>
                  <a:pt x="6573794" y="5288692"/>
                </a:lnTo>
                <a:lnTo>
                  <a:pt x="7290486" y="2001794"/>
                </a:lnTo>
                <a:lnTo>
                  <a:pt x="6400800" y="24713"/>
                </a:lnTo>
                <a:lnTo>
                  <a:pt x="790832" y="0"/>
                </a:lnTo>
                <a:close/>
              </a:path>
            </a:pathLst>
          </a:custGeom>
          <a:ln w="1270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99FCB0-E4D0-5A55-BFDF-F44E793480E7}"/>
              </a:ext>
            </a:extLst>
          </p:cNvPr>
          <p:cNvSpPr/>
          <p:nvPr/>
        </p:nvSpPr>
        <p:spPr>
          <a:xfrm>
            <a:off x="8501449" y="3286897"/>
            <a:ext cx="8106032" cy="7488195"/>
          </a:xfrm>
          <a:custGeom>
            <a:avLst/>
            <a:gdLst>
              <a:gd name="connsiteX0" fmla="*/ 4596713 w 8106032"/>
              <a:gd name="connsiteY0" fmla="*/ 0 h 7488195"/>
              <a:gd name="connsiteX1" fmla="*/ 4596713 w 8106032"/>
              <a:gd name="connsiteY1" fmla="*/ 296562 h 7488195"/>
              <a:gd name="connsiteX2" fmla="*/ 0 w 8106032"/>
              <a:gd name="connsiteY2" fmla="*/ 4942703 h 7488195"/>
              <a:gd name="connsiteX3" fmla="*/ 1631092 w 8106032"/>
              <a:gd name="connsiteY3" fmla="*/ 6326660 h 7488195"/>
              <a:gd name="connsiteX4" fmla="*/ 4572000 w 8106032"/>
              <a:gd name="connsiteY4" fmla="*/ 7488195 h 7488195"/>
              <a:gd name="connsiteX5" fmla="*/ 5955956 w 8106032"/>
              <a:gd name="connsiteY5" fmla="*/ 5189838 h 7488195"/>
              <a:gd name="connsiteX6" fmla="*/ 8106032 w 8106032"/>
              <a:gd name="connsiteY6" fmla="*/ 1161535 h 7488195"/>
              <a:gd name="connsiteX7" fmla="*/ 7982465 w 8106032"/>
              <a:gd name="connsiteY7" fmla="*/ 395417 h 7488195"/>
              <a:gd name="connsiteX8" fmla="*/ 4621427 w 8106032"/>
              <a:gd name="connsiteY8" fmla="*/ 49427 h 748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06032" h="7488195">
                <a:moveTo>
                  <a:pt x="4596713" y="0"/>
                </a:moveTo>
                <a:lnTo>
                  <a:pt x="4596713" y="296562"/>
                </a:lnTo>
                <a:lnTo>
                  <a:pt x="0" y="4942703"/>
                </a:lnTo>
                <a:lnTo>
                  <a:pt x="1631092" y="6326660"/>
                </a:lnTo>
                <a:lnTo>
                  <a:pt x="4572000" y="7488195"/>
                </a:lnTo>
                <a:lnTo>
                  <a:pt x="5955956" y="5189838"/>
                </a:lnTo>
                <a:lnTo>
                  <a:pt x="8106032" y="1161535"/>
                </a:lnTo>
                <a:lnTo>
                  <a:pt x="7982465" y="395417"/>
                </a:lnTo>
                <a:lnTo>
                  <a:pt x="4621427" y="49427"/>
                </a:lnTo>
              </a:path>
            </a:pathLst>
          </a:custGeom>
          <a:noFill/>
          <a:ln w="1270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DE1844F-37AB-AF70-F559-C95A03999109}"/>
              </a:ext>
            </a:extLst>
          </p:cNvPr>
          <p:cNvSpPr/>
          <p:nvPr/>
        </p:nvSpPr>
        <p:spPr>
          <a:xfrm>
            <a:off x="12368814" y="929353"/>
            <a:ext cx="2892080" cy="1285102"/>
          </a:xfrm>
          <a:prstGeom prst="wedgeRoundRectCallout">
            <a:avLst>
              <a:gd name="adj1" fmla="val -142175"/>
              <a:gd name="adj2" fmla="val 8942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Northern Force Area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F4831FC-47A3-ED93-1031-DE7768902CD0}"/>
              </a:ext>
            </a:extLst>
          </p:cNvPr>
          <p:cNvSpPr/>
          <p:nvPr/>
        </p:nvSpPr>
        <p:spPr>
          <a:xfrm>
            <a:off x="13114338" y="14679828"/>
            <a:ext cx="2892080" cy="1285102"/>
          </a:xfrm>
          <a:prstGeom prst="wedgeRoundRectCallout">
            <a:avLst>
              <a:gd name="adj1" fmla="val -93467"/>
              <a:gd name="adj2" fmla="val -2471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Southern Force Area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9C13AA0-00C5-5911-65B7-368903E235C5}"/>
              </a:ext>
            </a:extLst>
          </p:cNvPr>
          <p:cNvSpPr/>
          <p:nvPr/>
        </p:nvSpPr>
        <p:spPr>
          <a:xfrm>
            <a:off x="17644849" y="4114800"/>
            <a:ext cx="2892080" cy="1665037"/>
          </a:xfrm>
          <a:prstGeom prst="wedgeRoundRectCallout">
            <a:avLst>
              <a:gd name="adj1" fmla="val -172938"/>
              <a:gd name="adj2" fmla="val 8051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Japanese Counter-attack Area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FA22CF-A990-D317-DB80-B5AFE6670B37}"/>
              </a:ext>
            </a:extLst>
          </p:cNvPr>
          <p:cNvSpPr/>
          <p:nvPr/>
        </p:nvSpPr>
        <p:spPr>
          <a:xfrm>
            <a:off x="21150568" y="495079"/>
            <a:ext cx="762000" cy="740229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453">
            <a:extLst>
              <a:ext uri="{FF2B5EF4-FFF2-40B4-BE49-F238E27FC236}">
                <a16:creationId xmlns:a16="http://schemas.microsoft.com/office/drawing/2014/main" id="{DE83F241-159F-E061-EE11-AB9C5FCD5917}"/>
              </a:ext>
            </a:extLst>
          </p:cNvPr>
          <p:cNvSpPr txBox="1"/>
          <p:nvPr/>
        </p:nvSpPr>
        <p:spPr>
          <a:xfrm>
            <a:off x="21039818" y="613876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2-1</a:t>
            </a:r>
          </a:p>
        </p:txBody>
      </p:sp>
    </p:spTree>
    <p:extLst>
      <p:ext uri="{BB962C8B-B14F-4D97-AF65-F5344CB8AC3E}">
        <p14:creationId xmlns:p14="http://schemas.microsoft.com/office/powerpoint/2010/main" val="496386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14B1954-4773-C619-6A3A-45766A507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2707" r="58109" b="50000"/>
          <a:stretch/>
        </p:blipFill>
        <p:spPr>
          <a:xfrm>
            <a:off x="957378" y="177800"/>
            <a:ext cx="19974825" cy="17787621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86886-37A9-76EA-6BD9-277644C9E294}"/>
              </a:ext>
            </a:extLst>
          </p:cNvPr>
          <p:cNvSpPr/>
          <p:nvPr/>
        </p:nvSpPr>
        <p:spPr>
          <a:xfrm>
            <a:off x="21352476" y="770924"/>
            <a:ext cx="5859146" cy="3905248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274">
            <a:extLst>
              <a:ext uri="{FF2B5EF4-FFF2-40B4-BE49-F238E27FC236}">
                <a16:creationId xmlns:a16="http://schemas.microsoft.com/office/drawing/2014/main" id="{2C587983-A210-40DA-29F0-9B9DC805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3772" y="3406538"/>
            <a:ext cx="5727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/>
              <a:t>0 Mile                    1                         2 </a:t>
            </a:r>
          </a:p>
        </p:txBody>
      </p:sp>
      <p:sp>
        <p:nvSpPr>
          <p:cNvPr id="11" name="TextBox 275">
            <a:extLst>
              <a:ext uri="{FF2B5EF4-FFF2-40B4-BE49-F238E27FC236}">
                <a16:creationId xmlns:a16="http://schemas.microsoft.com/office/drawing/2014/main" id="{37FB232D-3850-D64C-9E83-83A8B99CD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0026" y="1105719"/>
            <a:ext cx="394794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US" altLang="en-US" sz="6600" b="1" dirty="0"/>
              <a:t>Attu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Northern Force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Area</a:t>
            </a:r>
          </a:p>
        </p:txBody>
      </p:sp>
      <p:sp>
        <p:nvSpPr>
          <p:cNvPr id="12" name="Line 324">
            <a:extLst>
              <a:ext uri="{FF2B5EF4-FFF2-40B4-BE49-F238E27FC236}">
                <a16:creationId xmlns:a16="http://schemas.microsoft.com/office/drawing/2014/main" id="{B71DD501-779A-7FDE-AB1F-E48E2D014350}"/>
              </a:ext>
            </a:extLst>
          </p:cNvPr>
          <p:cNvSpPr>
            <a:spLocks noChangeShapeType="1"/>
          </p:cNvSpPr>
          <p:nvPr/>
        </p:nvSpPr>
        <p:spPr bwMode="auto">
          <a:xfrm rot="420000" flipH="1" flipV="1">
            <a:off x="26743198" y="2111434"/>
            <a:ext cx="123191" cy="1131986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325">
            <a:extLst>
              <a:ext uri="{FF2B5EF4-FFF2-40B4-BE49-F238E27FC236}">
                <a16:creationId xmlns:a16="http://schemas.microsoft.com/office/drawing/2014/main" id="{B34711A2-DD5E-AE6C-8F97-86A1153B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7943" y="1327159"/>
            <a:ext cx="5918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N</a:t>
            </a:r>
          </a:p>
        </p:txBody>
      </p:sp>
      <p:pic>
        <p:nvPicPr>
          <p:cNvPr id="14" name="Picture 326" descr="I:\CSI Crest Medium.jpg">
            <a:extLst>
              <a:ext uri="{FF2B5EF4-FFF2-40B4-BE49-F238E27FC236}">
                <a16:creationId xmlns:a16="http://schemas.microsoft.com/office/drawing/2014/main" id="{FB0E23B5-BA5B-E392-0A75-A2E3C441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746" y="2298338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CFA22CF-A990-D317-DB80-B5AFE6670B37}"/>
              </a:ext>
            </a:extLst>
          </p:cNvPr>
          <p:cNvSpPr/>
          <p:nvPr/>
        </p:nvSpPr>
        <p:spPr>
          <a:xfrm>
            <a:off x="21578049" y="980565"/>
            <a:ext cx="762000" cy="740229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453">
            <a:extLst>
              <a:ext uri="{FF2B5EF4-FFF2-40B4-BE49-F238E27FC236}">
                <a16:creationId xmlns:a16="http://schemas.microsoft.com/office/drawing/2014/main" id="{DE83F241-159F-E061-EE11-AB9C5FCD5917}"/>
              </a:ext>
            </a:extLst>
          </p:cNvPr>
          <p:cNvSpPr txBox="1"/>
          <p:nvPr/>
        </p:nvSpPr>
        <p:spPr>
          <a:xfrm>
            <a:off x="21483772" y="1089069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2-2</a:t>
            </a:r>
          </a:p>
        </p:txBody>
      </p:sp>
      <p:sp>
        <p:nvSpPr>
          <p:cNvPr id="22" name="TextBox 159">
            <a:extLst>
              <a:ext uri="{FF2B5EF4-FFF2-40B4-BE49-F238E27FC236}">
                <a16:creationId xmlns:a16="http://schemas.microsoft.com/office/drawing/2014/main" id="{887F3F0B-53D4-D643-09BD-289EB7EF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0852" y="8821388"/>
            <a:ext cx="30123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 i="1" dirty="0"/>
              <a:t>Holtz Bay</a:t>
            </a:r>
          </a:p>
        </p:txBody>
      </p:sp>
      <p:sp>
        <p:nvSpPr>
          <p:cNvPr id="23" name="TextBox 154">
            <a:extLst>
              <a:ext uri="{FF2B5EF4-FFF2-40B4-BE49-F238E27FC236}">
                <a16:creationId xmlns:a16="http://schemas.microsoft.com/office/drawing/2014/main" id="{6B55C9D3-982F-2750-DE98-0FD71028BBF8}"/>
              </a:ext>
            </a:extLst>
          </p:cNvPr>
          <p:cNvSpPr txBox="1">
            <a:spLocks noChangeArrowheads="1"/>
          </p:cNvSpPr>
          <p:nvPr/>
        </p:nvSpPr>
        <p:spPr bwMode="auto">
          <a:xfrm rot="-190057">
            <a:off x="7977173" y="276422"/>
            <a:ext cx="3666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 i="1" dirty="0"/>
              <a:t>Austin Cove</a:t>
            </a:r>
          </a:p>
        </p:txBody>
      </p:sp>
      <p:sp>
        <p:nvSpPr>
          <p:cNvPr id="24" name="TextBox 154">
            <a:extLst>
              <a:ext uri="{FF2B5EF4-FFF2-40B4-BE49-F238E27FC236}">
                <a16:creationId xmlns:a16="http://schemas.microsoft.com/office/drawing/2014/main" id="{12AADD59-006F-F729-EAD2-4A09328D5D60}"/>
              </a:ext>
            </a:extLst>
          </p:cNvPr>
          <p:cNvSpPr txBox="1">
            <a:spLocks noChangeArrowheads="1"/>
          </p:cNvSpPr>
          <p:nvPr/>
        </p:nvSpPr>
        <p:spPr bwMode="auto">
          <a:xfrm rot="-2103761">
            <a:off x="14959635" y="10372008"/>
            <a:ext cx="24269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West Arm</a:t>
            </a:r>
          </a:p>
        </p:txBody>
      </p:sp>
      <p:sp>
        <p:nvSpPr>
          <p:cNvPr id="25" name="TextBox 163">
            <a:extLst>
              <a:ext uri="{FF2B5EF4-FFF2-40B4-BE49-F238E27FC236}">
                <a16:creationId xmlns:a16="http://schemas.microsoft.com/office/drawing/2014/main" id="{7070AD94-B0EC-EA2E-C1A8-0AEED05E9123}"/>
              </a:ext>
            </a:extLst>
          </p:cNvPr>
          <p:cNvSpPr txBox="1">
            <a:spLocks noChangeArrowheads="1"/>
          </p:cNvSpPr>
          <p:nvPr/>
        </p:nvSpPr>
        <p:spPr bwMode="auto">
          <a:xfrm rot="-537968">
            <a:off x="7146835" y="11009886"/>
            <a:ext cx="4184159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Buchanan Ridge</a:t>
            </a:r>
          </a:p>
        </p:txBody>
      </p:sp>
      <p:sp>
        <p:nvSpPr>
          <p:cNvPr id="26" name="TextBox 163">
            <a:extLst>
              <a:ext uri="{FF2B5EF4-FFF2-40B4-BE49-F238E27FC236}">
                <a16:creationId xmlns:a16="http://schemas.microsoft.com/office/drawing/2014/main" id="{06460FF1-9903-356C-4798-3840BBA79A16}"/>
              </a:ext>
            </a:extLst>
          </p:cNvPr>
          <p:cNvSpPr txBox="1">
            <a:spLocks noChangeArrowheads="1"/>
          </p:cNvSpPr>
          <p:nvPr/>
        </p:nvSpPr>
        <p:spPr bwMode="auto">
          <a:xfrm rot="-2325476">
            <a:off x="6513545" y="8566778"/>
            <a:ext cx="3869970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Brannon Ridge</a:t>
            </a:r>
          </a:p>
        </p:txBody>
      </p:sp>
      <p:sp>
        <p:nvSpPr>
          <p:cNvPr id="27" name="TextBox 163">
            <a:extLst>
              <a:ext uri="{FF2B5EF4-FFF2-40B4-BE49-F238E27FC236}">
                <a16:creationId xmlns:a16="http://schemas.microsoft.com/office/drawing/2014/main" id="{A97E065F-B353-3731-EA1B-63B0E49AE56E}"/>
              </a:ext>
            </a:extLst>
          </p:cNvPr>
          <p:cNvSpPr txBox="1">
            <a:spLocks noChangeArrowheads="1"/>
          </p:cNvSpPr>
          <p:nvPr/>
        </p:nvSpPr>
        <p:spPr bwMode="auto">
          <a:xfrm rot="-4045888">
            <a:off x="7086257" y="5976749"/>
            <a:ext cx="3031471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Vieth</a:t>
            </a:r>
            <a:r>
              <a:rPr lang="en-US" altLang="en-US" sz="4400" b="1" dirty="0"/>
              <a:t> Ridge</a:t>
            </a:r>
          </a:p>
        </p:txBody>
      </p:sp>
      <p:sp>
        <p:nvSpPr>
          <p:cNvPr id="28" name="TextBox 160">
            <a:extLst>
              <a:ext uri="{FF2B5EF4-FFF2-40B4-BE49-F238E27FC236}">
                <a16:creationId xmlns:a16="http://schemas.microsoft.com/office/drawing/2014/main" id="{CD36E378-CAD6-942A-54B2-CEA9C28300B3}"/>
              </a:ext>
            </a:extLst>
          </p:cNvPr>
          <p:cNvSpPr txBox="1">
            <a:spLocks noChangeArrowheads="1"/>
          </p:cNvSpPr>
          <p:nvPr/>
        </p:nvSpPr>
        <p:spPr bwMode="auto">
          <a:xfrm rot="-4294813">
            <a:off x="4589064" y="4691056"/>
            <a:ext cx="41200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Ballentine Creek</a:t>
            </a:r>
          </a:p>
        </p:txBody>
      </p:sp>
      <p:sp>
        <p:nvSpPr>
          <p:cNvPr id="29" name="TextBox 167">
            <a:extLst>
              <a:ext uri="{FF2B5EF4-FFF2-40B4-BE49-F238E27FC236}">
                <a16:creationId xmlns:a16="http://schemas.microsoft.com/office/drawing/2014/main" id="{C521A9C4-ED1F-9E97-452C-58C273D75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613" y="11231636"/>
            <a:ext cx="1721946" cy="144655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dirty="0"/>
              <a:t>Young</a:t>
            </a:r>
          </a:p>
          <a:p>
            <a:pPr algn="ctr" eaLnBrk="1" hangingPunct="1"/>
            <a:r>
              <a:rPr lang="en-US" altLang="en-US" sz="4400" b="1" dirty="0"/>
              <a:t>Hill</a:t>
            </a:r>
          </a:p>
        </p:txBody>
      </p:sp>
      <p:sp>
        <p:nvSpPr>
          <p:cNvPr id="30" name="TextBox 167">
            <a:extLst>
              <a:ext uri="{FF2B5EF4-FFF2-40B4-BE49-F238E27FC236}">
                <a16:creationId xmlns:a16="http://schemas.microsoft.com/office/drawing/2014/main" id="{EA3B1E15-5F2E-24F0-8D35-31894C52C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6271" y="6903621"/>
            <a:ext cx="1920590" cy="148136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200"/>
              </a:lnSpc>
            </a:pPr>
            <a:r>
              <a:rPr lang="en-US" altLang="en-US" sz="4400" b="1" dirty="0" err="1"/>
              <a:t>Cupp’s</a:t>
            </a:r>
            <a:endParaRPr lang="en-US" altLang="en-US" sz="4400" b="1" dirty="0"/>
          </a:p>
          <a:p>
            <a:pPr algn="ctr" eaLnBrk="1" hangingPunct="1">
              <a:lnSpc>
                <a:spcPts val="5200"/>
              </a:lnSpc>
            </a:pPr>
            <a:r>
              <a:rPr lang="en-US" altLang="en-US" sz="4400" b="1" dirty="0"/>
              <a:t>Hill</a:t>
            </a:r>
          </a:p>
        </p:txBody>
      </p:sp>
      <p:sp>
        <p:nvSpPr>
          <p:cNvPr id="31" name="TextBox 167">
            <a:extLst>
              <a:ext uri="{FF2B5EF4-FFF2-40B4-BE49-F238E27FC236}">
                <a16:creationId xmlns:a16="http://schemas.microsoft.com/office/drawing/2014/main" id="{6BD7BF1A-7E48-D62A-5F3D-8B8D3A1EE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2531" y="8981496"/>
            <a:ext cx="1095172" cy="14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200"/>
              </a:lnSpc>
            </a:pPr>
            <a:r>
              <a:rPr lang="en-US" altLang="en-US" sz="4400" b="1" dirty="0"/>
              <a:t>Hill</a:t>
            </a:r>
          </a:p>
          <a:p>
            <a:pPr algn="ctr" eaLnBrk="1" hangingPunct="1">
              <a:lnSpc>
                <a:spcPts val="5200"/>
              </a:lnSpc>
            </a:pPr>
            <a:r>
              <a:rPr lang="en-US" altLang="en-US" sz="4400" b="1" dirty="0"/>
              <a:t>X</a:t>
            </a:r>
          </a:p>
        </p:txBody>
      </p:sp>
      <p:sp>
        <p:nvSpPr>
          <p:cNvPr id="32" name="TextBox 154">
            <a:extLst>
              <a:ext uri="{FF2B5EF4-FFF2-40B4-BE49-F238E27FC236}">
                <a16:creationId xmlns:a16="http://schemas.microsoft.com/office/drawing/2014/main" id="{0229E909-E1E6-A34C-BEB9-3108155D025B}"/>
              </a:ext>
            </a:extLst>
          </p:cNvPr>
          <p:cNvSpPr txBox="1">
            <a:spLocks noChangeArrowheads="1"/>
          </p:cNvSpPr>
          <p:nvPr/>
        </p:nvSpPr>
        <p:spPr bwMode="auto">
          <a:xfrm rot="-2103761">
            <a:off x="17525884" y="12007219"/>
            <a:ext cx="23758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East Arm</a:t>
            </a:r>
          </a:p>
        </p:txBody>
      </p:sp>
      <p:sp>
        <p:nvSpPr>
          <p:cNvPr id="33" name="TextBox 160">
            <a:extLst>
              <a:ext uri="{FF2B5EF4-FFF2-40B4-BE49-F238E27FC236}">
                <a16:creationId xmlns:a16="http://schemas.microsoft.com/office/drawing/2014/main" id="{016E1220-F52C-DD30-A54D-24BB3B0CE1D2}"/>
              </a:ext>
            </a:extLst>
          </p:cNvPr>
          <p:cNvSpPr txBox="1">
            <a:spLocks noChangeArrowheads="1"/>
          </p:cNvSpPr>
          <p:nvPr/>
        </p:nvSpPr>
        <p:spPr bwMode="auto">
          <a:xfrm rot="-2509454">
            <a:off x="12268271" y="14213698"/>
            <a:ext cx="41809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O’Donnell Creek</a:t>
            </a:r>
          </a:p>
        </p:txBody>
      </p:sp>
      <p:sp>
        <p:nvSpPr>
          <p:cNvPr id="34" name="TextBox 160">
            <a:extLst>
              <a:ext uri="{FF2B5EF4-FFF2-40B4-BE49-F238E27FC236}">
                <a16:creationId xmlns:a16="http://schemas.microsoft.com/office/drawing/2014/main" id="{0B3E7CE4-4617-646B-2FC5-04A4EC9095F0}"/>
              </a:ext>
            </a:extLst>
          </p:cNvPr>
          <p:cNvSpPr txBox="1">
            <a:spLocks noChangeArrowheads="1"/>
          </p:cNvSpPr>
          <p:nvPr/>
        </p:nvSpPr>
        <p:spPr bwMode="auto">
          <a:xfrm rot="-832030">
            <a:off x="9951027" y="12377299"/>
            <a:ext cx="36182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Addison Creek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16A0C7-2FAF-32CA-B25D-1F85DCC86F9D}"/>
              </a:ext>
            </a:extLst>
          </p:cNvPr>
          <p:cNvGrpSpPr/>
          <p:nvPr/>
        </p:nvGrpSpPr>
        <p:grpSpPr>
          <a:xfrm>
            <a:off x="21732692" y="3993266"/>
            <a:ext cx="5143608" cy="428997"/>
            <a:chOff x="21698947" y="7512579"/>
            <a:chExt cx="5143608" cy="42899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B713E5F-BE2D-A070-295E-C16B7ABC48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698947" y="7908783"/>
              <a:ext cx="5143608" cy="267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F977B87-7487-0DDA-1491-7D0E6069869F}"/>
                </a:ext>
              </a:extLst>
            </p:cNvPr>
            <p:cNvCxnSpPr>
              <a:cxnSpLocks/>
            </p:cNvCxnSpPr>
            <p:nvPr/>
          </p:nvCxnSpPr>
          <p:spPr>
            <a:xfrm>
              <a:off x="21740290" y="7512579"/>
              <a:ext cx="0" cy="4077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D54F485-CDE4-F580-7F4E-64E7F97C2BF3}"/>
                </a:ext>
              </a:extLst>
            </p:cNvPr>
            <p:cNvCxnSpPr>
              <a:cxnSpLocks/>
            </p:cNvCxnSpPr>
            <p:nvPr/>
          </p:nvCxnSpPr>
          <p:spPr>
            <a:xfrm>
              <a:off x="24347243" y="7512579"/>
              <a:ext cx="0" cy="4077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9F2371-B480-27D9-2ACC-9B5AE2AFD2F9}"/>
                </a:ext>
              </a:extLst>
            </p:cNvPr>
            <p:cNvCxnSpPr>
              <a:cxnSpLocks/>
            </p:cNvCxnSpPr>
            <p:nvPr/>
          </p:nvCxnSpPr>
          <p:spPr>
            <a:xfrm>
              <a:off x="26811996" y="7512579"/>
              <a:ext cx="0" cy="4289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167">
            <a:extLst>
              <a:ext uri="{FF2B5EF4-FFF2-40B4-BE49-F238E27FC236}">
                <a16:creationId xmlns:a16="http://schemas.microsoft.com/office/drawing/2014/main" id="{B9816F5F-6AE4-6588-8B75-18EBBA7E9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2905" y="5142086"/>
            <a:ext cx="2770310" cy="75918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200"/>
              </a:lnSpc>
            </a:pPr>
            <a:r>
              <a:rPr lang="en-US" altLang="en-US" sz="4400" b="1" dirty="0"/>
              <a:t>Red Beach</a:t>
            </a:r>
          </a:p>
        </p:txBody>
      </p:sp>
      <p:sp>
        <p:nvSpPr>
          <p:cNvPr id="52" name="TextBox 160">
            <a:extLst>
              <a:ext uri="{FF2B5EF4-FFF2-40B4-BE49-F238E27FC236}">
                <a16:creationId xmlns:a16="http://schemas.microsoft.com/office/drawing/2014/main" id="{FD30038E-37DD-C803-C763-3C824C7B6B1F}"/>
              </a:ext>
            </a:extLst>
          </p:cNvPr>
          <p:cNvSpPr txBox="1">
            <a:spLocks noChangeArrowheads="1"/>
          </p:cNvSpPr>
          <p:nvPr/>
        </p:nvSpPr>
        <p:spPr bwMode="auto">
          <a:xfrm rot="715708">
            <a:off x="10668237" y="9693838"/>
            <a:ext cx="30219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Scout Creek</a:t>
            </a:r>
          </a:p>
        </p:txBody>
      </p:sp>
      <p:sp>
        <p:nvSpPr>
          <p:cNvPr id="53" name="TextBox 163">
            <a:extLst>
              <a:ext uri="{FF2B5EF4-FFF2-40B4-BE49-F238E27FC236}">
                <a16:creationId xmlns:a16="http://schemas.microsoft.com/office/drawing/2014/main" id="{FB705417-CCAA-FD79-AB83-34441AB1D5DA}"/>
              </a:ext>
            </a:extLst>
          </p:cNvPr>
          <p:cNvSpPr txBox="1">
            <a:spLocks noChangeArrowheads="1"/>
          </p:cNvSpPr>
          <p:nvPr/>
        </p:nvSpPr>
        <p:spPr bwMode="auto">
          <a:xfrm rot="-537968">
            <a:off x="6787146" y="15443632"/>
            <a:ext cx="3322769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Moore Ridge</a:t>
            </a:r>
          </a:p>
        </p:txBody>
      </p:sp>
      <p:sp>
        <p:nvSpPr>
          <p:cNvPr id="54" name="TextBox 163">
            <a:extLst>
              <a:ext uri="{FF2B5EF4-FFF2-40B4-BE49-F238E27FC236}">
                <a16:creationId xmlns:a16="http://schemas.microsoft.com/office/drawing/2014/main" id="{73F31816-B15C-1F86-AE97-7820A0B3854E}"/>
              </a:ext>
            </a:extLst>
          </p:cNvPr>
          <p:cNvSpPr txBox="1">
            <a:spLocks noChangeArrowheads="1"/>
          </p:cNvSpPr>
          <p:nvPr/>
        </p:nvSpPr>
        <p:spPr bwMode="auto">
          <a:xfrm rot="20504818">
            <a:off x="15948194" y="15292626"/>
            <a:ext cx="4451283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Prendergat</a:t>
            </a:r>
            <a:r>
              <a:rPr lang="en-US" altLang="en-US" sz="4400" b="1" dirty="0"/>
              <a:t> Ridge</a:t>
            </a:r>
          </a:p>
        </p:txBody>
      </p:sp>
      <p:sp>
        <p:nvSpPr>
          <p:cNvPr id="2" name="TextBox 167">
            <a:extLst>
              <a:ext uri="{FF2B5EF4-FFF2-40B4-BE49-F238E27FC236}">
                <a16:creationId xmlns:a16="http://schemas.microsoft.com/office/drawing/2014/main" id="{1474CE75-3666-1896-B6CD-2319BD73B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32" y="1441109"/>
            <a:ext cx="3490058" cy="75918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200"/>
              </a:lnSpc>
            </a:pPr>
            <a:r>
              <a:rPr lang="en-US" altLang="en-US" sz="4400" b="1"/>
              <a:t>Scarlet </a:t>
            </a:r>
            <a:r>
              <a:rPr lang="en-US" altLang="en-US" sz="4400" b="1" dirty="0"/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1196507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14B1954-4773-C619-6A3A-45766A507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47702" r="48919" b="27162"/>
          <a:stretch/>
        </p:blipFill>
        <p:spPr>
          <a:xfrm>
            <a:off x="420130" y="485595"/>
            <a:ext cx="23221527" cy="17629410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AF9A56C-1AED-93A1-399C-F5A5E1D20E8F}"/>
              </a:ext>
            </a:extLst>
          </p:cNvPr>
          <p:cNvSpPr/>
          <p:nvPr/>
        </p:nvSpPr>
        <p:spPr>
          <a:xfrm>
            <a:off x="21572854" y="485595"/>
            <a:ext cx="5859146" cy="3905248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74">
            <a:extLst>
              <a:ext uri="{FF2B5EF4-FFF2-40B4-BE49-F238E27FC236}">
                <a16:creationId xmlns:a16="http://schemas.microsoft.com/office/drawing/2014/main" id="{A2FAD431-6D08-9BAE-8E48-858A0DEB4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835" y="3244731"/>
            <a:ext cx="51892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/>
              <a:t>0 Mile                 ½                     1</a:t>
            </a:r>
          </a:p>
        </p:txBody>
      </p:sp>
      <p:sp>
        <p:nvSpPr>
          <p:cNvPr id="24" name="TextBox 275">
            <a:extLst>
              <a:ext uri="{FF2B5EF4-FFF2-40B4-BE49-F238E27FC236}">
                <a16:creationId xmlns:a16="http://schemas.microsoft.com/office/drawing/2014/main" id="{A06F6AC8-7EBB-B516-218D-DFBB2F9E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4832" y="820390"/>
            <a:ext cx="391908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US" altLang="en-US" sz="6600" b="1" dirty="0"/>
              <a:t>Attu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Southern Force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Area</a:t>
            </a:r>
          </a:p>
        </p:txBody>
      </p:sp>
      <p:sp>
        <p:nvSpPr>
          <p:cNvPr id="25" name="Line 324">
            <a:extLst>
              <a:ext uri="{FF2B5EF4-FFF2-40B4-BE49-F238E27FC236}">
                <a16:creationId xmlns:a16="http://schemas.microsoft.com/office/drawing/2014/main" id="{9CB75C42-8735-DB2C-2A5C-C170E7A22D9E}"/>
              </a:ext>
            </a:extLst>
          </p:cNvPr>
          <p:cNvSpPr>
            <a:spLocks noChangeShapeType="1"/>
          </p:cNvSpPr>
          <p:nvPr/>
        </p:nvSpPr>
        <p:spPr bwMode="auto">
          <a:xfrm rot="420000" flipH="1" flipV="1">
            <a:off x="26963576" y="1826105"/>
            <a:ext cx="123191" cy="1131986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325">
            <a:extLst>
              <a:ext uri="{FF2B5EF4-FFF2-40B4-BE49-F238E27FC236}">
                <a16:creationId xmlns:a16="http://schemas.microsoft.com/office/drawing/2014/main" id="{FAF71649-175F-2361-46FD-521492AFF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8321" y="1041830"/>
            <a:ext cx="5918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N</a:t>
            </a:r>
          </a:p>
        </p:txBody>
      </p:sp>
      <p:pic>
        <p:nvPicPr>
          <p:cNvPr id="27" name="Picture 326" descr="I:\CSI Crest Medium.jpg">
            <a:extLst>
              <a:ext uri="{FF2B5EF4-FFF2-40B4-BE49-F238E27FC236}">
                <a16:creationId xmlns:a16="http://schemas.microsoft.com/office/drawing/2014/main" id="{B7A3C1EF-1893-5A96-A58E-C8BC07E9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124" y="2013009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0400BC4-A667-087D-DCA3-060C4BE6397E}"/>
              </a:ext>
            </a:extLst>
          </p:cNvPr>
          <p:cNvSpPr/>
          <p:nvPr/>
        </p:nvSpPr>
        <p:spPr>
          <a:xfrm>
            <a:off x="21798427" y="695236"/>
            <a:ext cx="762000" cy="740229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453">
            <a:extLst>
              <a:ext uri="{FF2B5EF4-FFF2-40B4-BE49-F238E27FC236}">
                <a16:creationId xmlns:a16="http://schemas.microsoft.com/office/drawing/2014/main" id="{C112ACD4-E866-238D-6392-A7908AB63D4A}"/>
              </a:ext>
            </a:extLst>
          </p:cNvPr>
          <p:cNvSpPr txBox="1"/>
          <p:nvPr/>
        </p:nvSpPr>
        <p:spPr>
          <a:xfrm>
            <a:off x="21704150" y="803740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FA51E6-3CB6-9423-2478-29570E7FDE1A}"/>
              </a:ext>
            </a:extLst>
          </p:cNvPr>
          <p:cNvGrpSpPr/>
          <p:nvPr/>
        </p:nvGrpSpPr>
        <p:grpSpPr>
          <a:xfrm>
            <a:off x="22631088" y="3707937"/>
            <a:ext cx="4465590" cy="428997"/>
            <a:chOff x="21698947" y="7512579"/>
            <a:chExt cx="5143608" cy="42899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FD2D35-F1DB-88A0-80C9-F0520B09B96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698947" y="7908783"/>
              <a:ext cx="5143608" cy="267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75B6CD-ED1E-BD79-03DF-014D26EAB4C9}"/>
                </a:ext>
              </a:extLst>
            </p:cNvPr>
            <p:cNvCxnSpPr>
              <a:cxnSpLocks/>
            </p:cNvCxnSpPr>
            <p:nvPr/>
          </p:nvCxnSpPr>
          <p:spPr>
            <a:xfrm>
              <a:off x="21740290" y="7512579"/>
              <a:ext cx="0" cy="4077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CCC5E88-0985-2E70-1E5F-BDB7F56ED9FB}"/>
                </a:ext>
              </a:extLst>
            </p:cNvPr>
            <p:cNvCxnSpPr>
              <a:cxnSpLocks/>
            </p:cNvCxnSpPr>
            <p:nvPr/>
          </p:nvCxnSpPr>
          <p:spPr>
            <a:xfrm>
              <a:off x="24347243" y="7512579"/>
              <a:ext cx="0" cy="4077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3396E78-E3C1-154B-8B31-368993CB7D69}"/>
                </a:ext>
              </a:extLst>
            </p:cNvPr>
            <p:cNvCxnSpPr>
              <a:cxnSpLocks/>
            </p:cNvCxnSpPr>
            <p:nvPr/>
          </p:nvCxnSpPr>
          <p:spPr>
            <a:xfrm>
              <a:off x="26811996" y="7512579"/>
              <a:ext cx="0" cy="4289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142">
            <a:extLst>
              <a:ext uri="{FF2B5EF4-FFF2-40B4-BE49-F238E27FC236}">
                <a16:creationId xmlns:a16="http://schemas.microsoft.com/office/drawing/2014/main" id="{07E2F676-6F93-18FE-E5BB-44551E73A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270" y="1326960"/>
            <a:ext cx="1345240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Cold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Mtn</a:t>
            </a:r>
          </a:p>
        </p:txBody>
      </p:sp>
      <p:sp>
        <p:nvSpPr>
          <p:cNvPr id="36" name="TextBox 145">
            <a:extLst>
              <a:ext uri="{FF2B5EF4-FFF2-40B4-BE49-F238E27FC236}">
                <a16:creationId xmlns:a16="http://schemas.microsoft.com/office/drawing/2014/main" id="{DF188CAA-08EA-B7C7-211B-F2F4EDED000E}"/>
              </a:ext>
            </a:extLst>
          </p:cNvPr>
          <p:cNvSpPr txBox="1">
            <a:spLocks noChangeArrowheads="1"/>
          </p:cNvSpPr>
          <p:nvPr/>
        </p:nvSpPr>
        <p:spPr bwMode="auto">
          <a:xfrm rot="1781769">
            <a:off x="636792" y="8167521"/>
            <a:ext cx="4370107" cy="769441"/>
          </a:xfrm>
          <a:prstGeom prst="rect">
            <a:avLst/>
          </a:prstGeom>
          <a:solidFill>
            <a:srgbClr val="FFFFFF">
              <a:alpha val="16863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Henderson Ridge</a:t>
            </a:r>
          </a:p>
        </p:txBody>
      </p:sp>
      <p:sp>
        <p:nvSpPr>
          <p:cNvPr id="37" name="TextBox 146">
            <a:extLst>
              <a:ext uri="{FF2B5EF4-FFF2-40B4-BE49-F238E27FC236}">
                <a16:creationId xmlns:a16="http://schemas.microsoft.com/office/drawing/2014/main" id="{A49152F2-DAEB-D94E-6ABF-B166F064F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1476" y="12763034"/>
            <a:ext cx="1311578" cy="103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600"/>
              </a:lnSpc>
            </a:pPr>
            <a:r>
              <a:rPr lang="en-US" altLang="en-US" sz="4400" b="1" dirty="0"/>
              <a:t>Arty</a:t>
            </a:r>
          </a:p>
          <a:p>
            <a:pPr algn="ctr" eaLnBrk="1" hangingPunct="1">
              <a:lnSpc>
                <a:spcPts val="3600"/>
              </a:lnSpc>
            </a:pPr>
            <a:r>
              <a:rPr lang="en-US" altLang="en-US" sz="4400" b="1" dirty="0"/>
              <a:t>Mtn</a:t>
            </a:r>
          </a:p>
        </p:txBody>
      </p:sp>
      <p:sp>
        <p:nvSpPr>
          <p:cNvPr id="38" name="TextBox 148">
            <a:extLst>
              <a:ext uri="{FF2B5EF4-FFF2-40B4-BE49-F238E27FC236}">
                <a16:creationId xmlns:a16="http://schemas.microsoft.com/office/drawing/2014/main" id="{7FC7A1D8-C465-F50D-03D3-3EB85121C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675" y="10885557"/>
            <a:ext cx="3313215" cy="769441"/>
          </a:xfrm>
          <a:prstGeom prst="rect">
            <a:avLst/>
          </a:prstGeom>
          <a:solidFill>
            <a:srgbClr val="FFFFFF">
              <a:alpha val="16863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Terrible Mtn</a:t>
            </a:r>
          </a:p>
        </p:txBody>
      </p:sp>
      <p:sp>
        <p:nvSpPr>
          <p:cNvPr id="39" name="TextBox 151">
            <a:extLst>
              <a:ext uri="{FF2B5EF4-FFF2-40B4-BE49-F238E27FC236}">
                <a16:creationId xmlns:a16="http://schemas.microsoft.com/office/drawing/2014/main" id="{25567637-DAF9-4CEF-00A6-F8EF2E14C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1673" y="14391738"/>
            <a:ext cx="4652236" cy="5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6000" b="1" i="1" dirty="0"/>
              <a:t>Massacre Bay</a:t>
            </a:r>
          </a:p>
        </p:txBody>
      </p:sp>
      <p:sp>
        <p:nvSpPr>
          <p:cNvPr id="40" name="TextBox 158">
            <a:extLst>
              <a:ext uri="{FF2B5EF4-FFF2-40B4-BE49-F238E27FC236}">
                <a16:creationId xmlns:a16="http://schemas.microsoft.com/office/drawing/2014/main" id="{3312AF5B-0F20-509C-9F10-4A2F0A9CAF1D}"/>
              </a:ext>
            </a:extLst>
          </p:cNvPr>
          <p:cNvSpPr txBox="1">
            <a:spLocks noChangeArrowheads="1"/>
          </p:cNvSpPr>
          <p:nvPr/>
        </p:nvSpPr>
        <p:spPr bwMode="auto">
          <a:xfrm rot="1745603">
            <a:off x="18898929" y="7095339"/>
            <a:ext cx="3491661" cy="53239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4400" b="1" dirty="0"/>
              <a:t>Gilbert Ridge</a:t>
            </a:r>
          </a:p>
        </p:txBody>
      </p:sp>
      <p:sp>
        <p:nvSpPr>
          <p:cNvPr id="41" name="TextBox 162">
            <a:extLst>
              <a:ext uri="{FF2B5EF4-FFF2-40B4-BE49-F238E27FC236}">
                <a16:creationId xmlns:a16="http://schemas.microsoft.com/office/drawing/2014/main" id="{39109C58-AE99-9CCB-E258-D9A7DF70B322}"/>
              </a:ext>
            </a:extLst>
          </p:cNvPr>
          <p:cNvSpPr txBox="1">
            <a:spLocks noChangeArrowheads="1"/>
          </p:cNvSpPr>
          <p:nvPr/>
        </p:nvSpPr>
        <p:spPr bwMode="auto">
          <a:xfrm rot="1536216">
            <a:off x="15218358" y="4231556"/>
            <a:ext cx="1470274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Point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Able</a:t>
            </a:r>
          </a:p>
        </p:txBody>
      </p:sp>
      <p:sp>
        <p:nvSpPr>
          <p:cNvPr id="42" name="TextBox 163">
            <a:extLst>
              <a:ext uri="{FF2B5EF4-FFF2-40B4-BE49-F238E27FC236}">
                <a16:creationId xmlns:a16="http://schemas.microsoft.com/office/drawing/2014/main" id="{9946A288-F715-2D12-C2B3-99BF40DC16C9}"/>
              </a:ext>
            </a:extLst>
          </p:cNvPr>
          <p:cNvSpPr txBox="1">
            <a:spLocks noChangeArrowheads="1"/>
          </p:cNvSpPr>
          <p:nvPr/>
        </p:nvSpPr>
        <p:spPr bwMode="auto">
          <a:xfrm rot="520501">
            <a:off x="4577615" y="653375"/>
            <a:ext cx="2475357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Robinson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Ridge</a:t>
            </a:r>
          </a:p>
        </p:txBody>
      </p:sp>
      <p:sp>
        <p:nvSpPr>
          <p:cNvPr id="43" name="TextBox 165">
            <a:extLst>
              <a:ext uri="{FF2B5EF4-FFF2-40B4-BE49-F238E27FC236}">
                <a16:creationId xmlns:a16="http://schemas.microsoft.com/office/drawing/2014/main" id="{343B0199-A995-DA51-FBFD-FD61BF8B871C}"/>
              </a:ext>
            </a:extLst>
          </p:cNvPr>
          <p:cNvSpPr txBox="1">
            <a:spLocks noChangeArrowheads="1"/>
          </p:cNvSpPr>
          <p:nvPr/>
        </p:nvSpPr>
        <p:spPr bwMode="auto">
          <a:xfrm rot="-3842851">
            <a:off x="9799443" y="2007377"/>
            <a:ext cx="32399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Clevesy</a:t>
            </a:r>
            <a:r>
              <a:rPr lang="en-US" altLang="en-US" sz="4400" b="1" dirty="0"/>
              <a:t> Pass</a:t>
            </a:r>
          </a:p>
        </p:txBody>
      </p:sp>
      <p:sp>
        <p:nvSpPr>
          <p:cNvPr id="44" name="TextBox 166">
            <a:extLst>
              <a:ext uri="{FF2B5EF4-FFF2-40B4-BE49-F238E27FC236}">
                <a16:creationId xmlns:a16="http://schemas.microsoft.com/office/drawing/2014/main" id="{AF7B6BCD-EB0D-9C1D-93F7-0C8C099AB2A4}"/>
              </a:ext>
            </a:extLst>
          </p:cNvPr>
          <p:cNvSpPr txBox="1">
            <a:spLocks noChangeArrowheads="1"/>
          </p:cNvSpPr>
          <p:nvPr/>
        </p:nvSpPr>
        <p:spPr bwMode="auto">
          <a:xfrm rot="266840">
            <a:off x="667059" y="5231713"/>
            <a:ext cx="3179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Zwinge</a:t>
            </a:r>
            <a:r>
              <a:rPr lang="en-US" altLang="en-US" sz="4400" b="1" dirty="0"/>
              <a:t> Pass</a:t>
            </a:r>
          </a:p>
        </p:txBody>
      </p:sp>
      <p:sp>
        <p:nvSpPr>
          <p:cNvPr id="45" name="TextBox 167">
            <a:extLst>
              <a:ext uri="{FF2B5EF4-FFF2-40B4-BE49-F238E27FC236}">
                <a16:creationId xmlns:a16="http://schemas.microsoft.com/office/drawing/2014/main" id="{02790A6B-890B-6B33-FABF-46C9CEF05BF8}"/>
              </a:ext>
            </a:extLst>
          </p:cNvPr>
          <p:cNvSpPr txBox="1">
            <a:spLocks noChangeArrowheads="1"/>
          </p:cNvSpPr>
          <p:nvPr/>
        </p:nvSpPr>
        <p:spPr bwMode="auto">
          <a:xfrm rot="338423">
            <a:off x="12625576" y="2205804"/>
            <a:ext cx="1407758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Engr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Hill</a:t>
            </a:r>
          </a:p>
        </p:txBody>
      </p:sp>
      <p:sp>
        <p:nvSpPr>
          <p:cNvPr id="46" name="TextBox 162">
            <a:extLst>
              <a:ext uri="{FF2B5EF4-FFF2-40B4-BE49-F238E27FC236}">
                <a16:creationId xmlns:a16="http://schemas.microsoft.com/office/drawing/2014/main" id="{51C895FF-8C0E-8E15-3D22-B07C505F86FF}"/>
              </a:ext>
            </a:extLst>
          </p:cNvPr>
          <p:cNvSpPr txBox="1">
            <a:spLocks noChangeArrowheads="1"/>
          </p:cNvSpPr>
          <p:nvPr/>
        </p:nvSpPr>
        <p:spPr bwMode="auto">
          <a:xfrm rot="2899221">
            <a:off x="11209592" y="6031557"/>
            <a:ext cx="2348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Hogback</a:t>
            </a:r>
          </a:p>
        </p:txBody>
      </p:sp>
      <p:sp>
        <p:nvSpPr>
          <p:cNvPr id="48" name="TextBox 154">
            <a:extLst>
              <a:ext uri="{FF2B5EF4-FFF2-40B4-BE49-F238E27FC236}">
                <a16:creationId xmlns:a16="http://schemas.microsoft.com/office/drawing/2014/main" id="{F8C6990C-C5BD-6124-9ADF-E873E7F27E94}"/>
              </a:ext>
            </a:extLst>
          </p:cNvPr>
          <p:cNvSpPr txBox="1">
            <a:spLocks noChangeArrowheads="1"/>
          </p:cNvSpPr>
          <p:nvPr/>
        </p:nvSpPr>
        <p:spPr bwMode="auto">
          <a:xfrm rot="157109">
            <a:off x="16605833" y="15734176"/>
            <a:ext cx="2674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Navy Cove</a:t>
            </a:r>
          </a:p>
        </p:txBody>
      </p:sp>
      <p:sp>
        <p:nvSpPr>
          <p:cNvPr id="49" name="TextBox 164">
            <a:extLst>
              <a:ext uri="{FF2B5EF4-FFF2-40B4-BE49-F238E27FC236}">
                <a16:creationId xmlns:a16="http://schemas.microsoft.com/office/drawing/2014/main" id="{0B1621F1-0C88-059D-0570-51B8C494E49E}"/>
              </a:ext>
            </a:extLst>
          </p:cNvPr>
          <p:cNvSpPr txBox="1">
            <a:spLocks noChangeArrowheads="1"/>
          </p:cNvSpPr>
          <p:nvPr/>
        </p:nvSpPr>
        <p:spPr bwMode="auto">
          <a:xfrm rot="574998">
            <a:off x="944728" y="1817150"/>
            <a:ext cx="31470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Jarmin</a:t>
            </a:r>
            <a:r>
              <a:rPr lang="en-US" altLang="en-US" sz="4400" b="1" dirty="0"/>
              <a:t> Pass</a:t>
            </a:r>
          </a:p>
        </p:txBody>
      </p:sp>
      <p:sp>
        <p:nvSpPr>
          <p:cNvPr id="50" name="TextBox 144">
            <a:extLst>
              <a:ext uri="{FF2B5EF4-FFF2-40B4-BE49-F238E27FC236}">
                <a16:creationId xmlns:a16="http://schemas.microsoft.com/office/drawing/2014/main" id="{108ECB65-27D5-942C-731C-FBFD69DA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490" y="3707937"/>
            <a:ext cx="27398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Black Mtn</a:t>
            </a:r>
          </a:p>
        </p:txBody>
      </p:sp>
      <p:sp>
        <p:nvSpPr>
          <p:cNvPr id="57" name="Text Box 298">
            <a:extLst>
              <a:ext uri="{FF2B5EF4-FFF2-40B4-BE49-F238E27FC236}">
                <a16:creationId xmlns:a16="http://schemas.microsoft.com/office/drawing/2014/main" id="{321D5FC0-B6D9-8A7C-05ED-1A9591927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1843" y="13226194"/>
            <a:ext cx="33970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Yellow Beach</a:t>
            </a:r>
          </a:p>
        </p:txBody>
      </p:sp>
      <p:sp>
        <p:nvSpPr>
          <p:cNvPr id="58" name="Text Box 300">
            <a:extLst>
              <a:ext uri="{FF2B5EF4-FFF2-40B4-BE49-F238E27FC236}">
                <a16:creationId xmlns:a16="http://schemas.microsoft.com/office/drawing/2014/main" id="{6236ED6A-C569-B411-52C9-BBEDD6273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4182" y="10658407"/>
            <a:ext cx="28969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Blue Beach</a:t>
            </a:r>
          </a:p>
        </p:txBody>
      </p:sp>
      <p:sp>
        <p:nvSpPr>
          <p:cNvPr id="59" name="TextBox 149">
            <a:extLst>
              <a:ext uri="{FF2B5EF4-FFF2-40B4-BE49-F238E27FC236}">
                <a16:creationId xmlns:a16="http://schemas.microsoft.com/office/drawing/2014/main" id="{3FA90E81-3FD5-56A5-55EA-5FF1021FA051}"/>
              </a:ext>
            </a:extLst>
          </p:cNvPr>
          <p:cNvSpPr txBox="1">
            <a:spLocks noChangeArrowheads="1"/>
          </p:cNvSpPr>
          <p:nvPr/>
        </p:nvSpPr>
        <p:spPr bwMode="auto">
          <a:xfrm rot="853963">
            <a:off x="2381137" y="15771418"/>
            <a:ext cx="36150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Peaceful River</a:t>
            </a:r>
          </a:p>
        </p:txBody>
      </p:sp>
    </p:spTree>
    <p:extLst>
      <p:ext uri="{BB962C8B-B14F-4D97-AF65-F5344CB8AC3E}">
        <p14:creationId xmlns:p14="http://schemas.microsoft.com/office/powerpoint/2010/main" val="135480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C886D8A5-352E-F39E-E852-756DD668B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4" t="25129" r="37893" b="44239"/>
          <a:stretch/>
        </p:blipFill>
        <p:spPr>
          <a:xfrm>
            <a:off x="2351506" y="268864"/>
            <a:ext cx="24639374" cy="17821427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E4D6E2-3884-F681-D60D-949B2D85403D}"/>
              </a:ext>
            </a:extLst>
          </p:cNvPr>
          <p:cNvSpPr/>
          <p:nvPr/>
        </p:nvSpPr>
        <p:spPr>
          <a:xfrm>
            <a:off x="269805" y="197709"/>
            <a:ext cx="6575837" cy="3976403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274">
            <a:extLst>
              <a:ext uri="{FF2B5EF4-FFF2-40B4-BE49-F238E27FC236}">
                <a16:creationId xmlns:a16="http://schemas.microsoft.com/office/drawing/2014/main" id="{D8B2BC3D-631B-E8D2-7D94-EA52A52B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87" y="3028000"/>
            <a:ext cx="4471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/>
              <a:t>0 Mile             ½                  1</a:t>
            </a:r>
          </a:p>
        </p:txBody>
      </p:sp>
      <p:sp>
        <p:nvSpPr>
          <p:cNvPr id="5" name="TextBox 275">
            <a:extLst>
              <a:ext uri="{FF2B5EF4-FFF2-40B4-BE49-F238E27FC236}">
                <a16:creationId xmlns:a16="http://schemas.microsoft.com/office/drawing/2014/main" id="{CF32AA44-B774-5279-6D7F-7A4A54C5A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87" y="356500"/>
            <a:ext cx="3693639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US" altLang="en-US" sz="6600" b="1" dirty="0"/>
              <a:t>Attu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Japanese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Counterattack</a:t>
            </a:r>
          </a:p>
          <a:p>
            <a:pPr algn="ctr" eaLnBrk="1" hangingPunct="1">
              <a:lnSpc>
                <a:spcPts val="5000"/>
              </a:lnSpc>
            </a:pPr>
            <a:r>
              <a:rPr lang="en-US" altLang="en-US" sz="4400" b="1" dirty="0"/>
              <a:t>Area</a:t>
            </a:r>
          </a:p>
        </p:txBody>
      </p:sp>
      <p:sp>
        <p:nvSpPr>
          <p:cNvPr id="6" name="Line 324">
            <a:extLst>
              <a:ext uri="{FF2B5EF4-FFF2-40B4-BE49-F238E27FC236}">
                <a16:creationId xmlns:a16="http://schemas.microsoft.com/office/drawing/2014/main" id="{88C1CAA1-6491-EC4C-4820-FB5FB0CD3929}"/>
              </a:ext>
            </a:extLst>
          </p:cNvPr>
          <p:cNvSpPr>
            <a:spLocks noChangeShapeType="1"/>
          </p:cNvSpPr>
          <p:nvPr/>
        </p:nvSpPr>
        <p:spPr bwMode="auto">
          <a:xfrm rot="420000" flipH="1" flipV="1">
            <a:off x="6324995" y="1230286"/>
            <a:ext cx="123191" cy="1131986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325">
            <a:extLst>
              <a:ext uri="{FF2B5EF4-FFF2-40B4-BE49-F238E27FC236}">
                <a16:creationId xmlns:a16="http://schemas.microsoft.com/office/drawing/2014/main" id="{BE2DC0D4-6C78-0C3D-4191-73FE079CB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675" y="432720"/>
            <a:ext cx="5918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N</a:t>
            </a:r>
          </a:p>
        </p:txBody>
      </p:sp>
      <p:pic>
        <p:nvPicPr>
          <p:cNvPr id="8" name="Picture 326" descr="I:\CSI Crest Medium.jpg">
            <a:extLst>
              <a:ext uri="{FF2B5EF4-FFF2-40B4-BE49-F238E27FC236}">
                <a16:creationId xmlns:a16="http://schemas.microsoft.com/office/drawing/2014/main" id="{1C31E9FB-8C2C-A5B7-A03C-5A2BDA41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6" y="1796278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3DC471-779A-6835-8955-CFBB38666F5D}"/>
              </a:ext>
            </a:extLst>
          </p:cNvPr>
          <p:cNvSpPr/>
          <p:nvPr/>
        </p:nvSpPr>
        <p:spPr>
          <a:xfrm>
            <a:off x="495379" y="478505"/>
            <a:ext cx="762000" cy="740229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453">
            <a:extLst>
              <a:ext uri="{FF2B5EF4-FFF2-40B4-BE49-F238E27FC236}">
                <a16:creationId xmlns:a16="http://schemas.microsoft.com/office/drawing/2014/main" id="{57E547B6-CEFC-BCC0-01F0-58BA3A3A7609}"/>
              </a:ext>
            </a:extLst>
          </p:cNvPr>
          <p:cNvSpPr txBox="1"/>
          <p:nvPr/>
        </p:nvSpPr>
        <p:spPr>
          <a:xfrm>
            <a:off x="401102" y="587009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6F8C0-776D-4F8B-8510-BC64C1B5F17E}"/>
              </a:ext>
            </a:extLst>
          </p:cNvPr>
          <p:cNvGrpSpPr/>
          <p:nvPr/>
        </p:nvGrpSpPr>
        <p:grpSpPr>
          <a:xfrm>
            <a:off x="1328040" y="3491207"/>
            <a:ext cx="3826725" cy="366454"/>
            <a:chOff x="21698947" y="7512579"/>
            <a:chExt cx="5143608" cy="42899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D43070-158E-95AB-E798-8C841059854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698947" y="7908783"/>
              <a:ext cx="5143608" cy="267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626676-2424-9FE6-2CA0-1BCCC22E542C}"/>
                </a:ext>
              </a:extLst>
            </p:cNvPr>
            <p:cNvCxnSpPr>
              <a:cxnSpLocks/>
            </p:cNvCxnSpPr>
            <p:nvPr/>
          </p:nvCxnSpPr>
          <p:spPr>
            <a:xfrm>
              <a:off x="21740290" y="7512579"/>
              <a:ext cx="0" cy="4077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8BDA99-B17C-5965-1C6E-2926E43909E9}"/>
                </a:ext>
              </a:extLst>
            </p:cNvPr>
            <p:cNvCxnSpPr>
              <a:cxnSpLocks/>
            </p:cNvCxnSpPr>
            <p:nvPr/>
          </p:nvCxnSpPr>
          <p:spPr>
            <a:xfrm>
              <a:off x="24347243" y="7512579"/>
              <a:ext cx="0" cy="4077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17AD5A-2528-42AF-BC44-4B97E1ECDB52}"/>
                </a:ext>
              </a:extLst>
            </p:cNvPr>
            <p:cNvCxnSpPr>
              <a:cxnSpLocks/>
            </p:cNvCxnSpPr>
            <p:nvPr/>
          </p:nvCxnSpPr>
          <p:spPr>
            <a:xfrm>
              <a:off x="26811996" y="7512579"/>
              <a:ext cx="0" cy="4289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41">
            <a:extLst>
              <a:ext uri="{FF2B5EF4-FFF2-40B4-BE49-F238E27FC236}">
                <a16:creationId xmlns:a16="http://schemas.microsoft.com/office/drawing/2014/main" id="{71A8314B-1D1F-13C3-A8B7-243E39B44D4D}"/>
              </a:ext>
            </a:extLst>
          </p:cNvPr>
          <p:cNvSpPr txBox="1">
            <a:spLocks noChangeArrowheads="1"/>
          </p:cNvSpPr>
          <p:nvPr/>
        </p:nvSpPr>
        <p:spPr bwMode="auto">
          <a:xfrm rot="-1287844">
            <a:off x="3541458" y="10402371"/>
            <a:ext cx="4451283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Prendergat</a:t>
            </a:r>
            <a:r>
              <a:rPr lang="en-US" altLang="en-US" sz="4400" b="1" dirty="0"/>
              <a:t> Ridge</a:t>
            </a:r>
          </a:p>
        </p:txBody>
      </p:sp>
      <p:sp>
        <p:nvSpPr>
          <p:cNvPr id="17" name="TextBox 142">
            <a:extLst>
              <a:ext uri="{FF2B5EF4-FFF2-40B4-BE49-F238E27FC236}">
                <a16:creationId xmlns:a16="http://schemas.microsoft.com/office/drawing/2014/main" id="{0E6FFD4E-EAE9-B09B-C5EB-E41872CA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986" y="13654621"/>
            <a:ext cx="1345240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Cold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Mtn</a:t>
            </a:r>
          </a:p>
        </p:txBody>
      </p:sp>
      <p:sp>
        <p:nvSpPr>
          <p:cNvPr id="18" name="TextBox 143">
            <a:extLst>
              <a:ext uri="{FF2B5EF4-FFF2-40B4-BE49-F238E27FC236}">
                <a16:creationId xmlns:a16="http://schemas.microsoft.com/office/drawing/2014/main" id="{34526EBB-458B-FE3B-45F7-D2DC9F94CD04}"/>
              </a:ext>
            </a:extLst>
          </p:cNvPr>
          <p:cNvSpPr txBox="1">
            <a:spLocks noChangeArrowheads="1"/>
          </p:cNvSpPr>
          <p:nvPr/>
        </p:nvSpPr>
        <p:spPr bwMode="auto">
          <a:xfrm rot="1552981">
            <a:off x="10648037" y="14385255"/>
            <a:ext cx="35242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Sarana Valley</a:t>
            </a:r>
          </a:p>
        </p:txBody>
      </p:sp>
      <p:sp>
        <p:nvSpPr>
          <p:cNvPr id="19" name="TextBox 153">
            <a:extLst>
              <a:ext uri="{FF2B5EF4-FFF2-40B4-BE49-F238E27FC236}">
                <a16:creationId xmlns:a16="http://schemas.microsoft.com/office/drawing/2014/main" id="{7DE9FEA0-0E61-94E6-170E-1DE7C10CEA98}"/>
              </a:ext>
            </a:extLst>
          </p:cNvPr>
          <p:cNvSpPr txBox="1">
            <a:spLocks noChangeArrowheads="1"/>
          </p:cNvSpPr>
          <p:nvPr/>
        </p:nvSpPr>
        <p:spPr bwMode="auto">
          <a:xfrm rot="-3081734">
            <a:off x="15400510" y="9229930"/>
            <a:ext cx="29899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Lake Cories</a:t>
            </a:r>
          </a:p>
        </p:txBody>
      </p:sp>
      <p:sp>
        <p:nvSpPr>
          <p:cNvPr id="20" name="TextBox 158">
            <a:extLst>
              <a:ext uri="{FF2B5EF4-FFF2-40B4-BE49-F238E27FC236}">
                <a16:creationId xmlns:a16="http://schemas.microsoft.com/office/drawing/2014/main" id="{DE49C44F-52E8-33D8-F55D-6CA20772B581}"/>
              </a:ext>
            </a:extLst>
          </p:cNvPr>
          <p:cNvSpPr txBox="1">
            <a:spLocks noChangeArrowheads="1"/>
          </p:cNvSpPr>
          <p:nvPr/>
        </p:nvSpPr>
        <p:spPr bwMode="auto">
          <a:xfrm rot="352047">
            <a:off x="12577728" y="17451978"/>
            <a:ext cx="3491661" cy="5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4400" b="1"/>
              <a:t>Gilbert Ridge</a:t>
            </a:r>
          </a:p>
        </p:txBody>
      </p:sp>
      <p:sp>
        <p:nvSpPr>
          <p:cNvPr id="21" name="TextBox 159">
            <a:extLst>
              <a:ext uri="{FF2B5EF4-FFF2-40B4-BE49-F238E27FC236}">
                <a16:creationId xmlns:a16="http://schemas.microsoft.com/office/drawing/2014/main" id="{38C9340F-BCDC-D24C-7E76-62B5878F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487" y="1596119"/>
            <a:ext cx="30123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 i="1" dirty="0"/>
              <a:t>Holtz Bay</a:t>
            </a:r>
          </a:p>
        </p:txBody>
      </p:sp>
      <p:sp>
        <p:nvSpPr>
          <p:cNvPr id="22" name="TextBox 162">
            <a:extLst>
              <a:ext uri="{FF2B5EF4-FFF2-40B4-BE49-F238E27FC236}">
                <a16:creationId xmlns:a16="http://schemas.microsoft.com/office/drawing/2014/main" id="{B698BB9F-81FE-7ADA-8734-869CA14704B5}"/>
              </a:ext>
            </a:extLst>
          </p:cNvPr>
          <p:cNvSpPr txBox="1">
            <a:spLocks noChangeArrowheads="1"/>
          </p:cNvSpPr>
          <p:nvPr/>
        </p:nvSpPr>
        <p:spPr bwMode="auto">
          <a:xfrm rot="1536216">
            <a:off x="10061796" y="16241075"/>
            <a:ext cx="1470274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Point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 dirty="0"/>
              <a:t>Able</a:t>
            </a:r>
          </a:p>
        </p:txBody>
      </p:sp>
      <p:sp>
        <p:nvSpPr>
          <p:cNvPr id="23" name="TextBox 165">
            <a:extLst>
              <a:ext uri="{FF2B5EF4-FFF2-40B4-BE49-F238E27FC236}">
                <a16:creationId xmlns:a16="http://schemas.microsoft.com/office/drawing/2014/main" id="{C4BC3D6F-116E-2A5C-B451-1536A33DF7B3}"/>
              </a:ext>
            </a:extLst>
          </p:cNvPr>
          <p:cNvSpPr txBox="1">
            <a:spLocks noChangeArrowheads="1"/>
          </p:cNvSpPr>
          <p:nvPr/>
        </p:nvSpPr>
        <p:spPr bwMode="auto">
          <a:xfrm rot="-3842851">
            <a:off x="5951586" y="13649620"/>
            <a:ext cx="32399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Clevesy</a:t>
            </a:r>
            <a:r>
              <a:rPr lang="en-US" altLang="en-US" sz="4400" b="1" dirty="0"/>
              <a:t> Pass</a:t>
            </a:r>
          </a:p>
        </p:txBody>
      </p:sp>
      <p:sp>
        <p:nvSpPr>
          <p:cNvPr id="24" name="TextBox 167">
            <a:extLst>
              <a:ext uri="{FF2B5EF4-FFF2-40B4-BE49-F238E27FC236}">
                <a16:creationId xmlns:a16="http://schemas.microsoft.com/office/drawing/2014/main" id="{0045BD91-D282-626C-E37E-14BAC61409E1}"/>
              </a:ext>
            </a:extLst>
          </p:cNvPr>
          <p:cNvSpPr txBox="1">
            <a:spLocks noChangeArrowheads="1"/>
          </p:cNvSpPr>
          <p:nvPr/>
        </p:nvSpPr>
        <p:spPr bwMode="auto">
          <a:xfrm rot="338423">
            <a:off x="7991347" y="14982311"/>
            <a:ext cx="1407758" cy="11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4400" b="1"/>
              <a:t>Engr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4400" b="1"/>
              <a:t>Hill</a:t>
            </a:r>
          </a:p>
        </p:txBody>
      </p:sp>
      <p:sp>
        <p:nvSpPr>
          <p:cNvPr id="25" name="TextBox 143">
            <a:extLst>
              <a:ext uri="{FF2B5EF4-FFF2-40B4-BE49-F238E27FC236}">
                <a16:creationId xmlns:a16="http://schemas.microsoft.com/office/drawing/2014/main" id="{DE7BE183-15E2-AE32-20BC-E3EA1490B6C4}"/>
              </a:ext>
            </a:extLst>
          </p:cNvPr>
          <p:cNvSpPr txBox="1">
            <a:spLocks noChangeArrowheads="1"/>
          </p:cNvSpPr>
          <p:nvPr/>
        </p:nvSpPr>
        <p:spPr bwMode="auto">
          <a:xfrm rot="-1802811">
            <a:off x="15645948" y="12290659"/>
            <a:ext cx="3209533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Sarana Nose</a:t>
            </a:r>
          </a:p>
        </p:txBody>
      </p:sp>
      <p:sp>
        <p:nvSpPr>
          <p:cNvPr id="26" name="TextBox 154">
            <a:extLst>
              <a:ext uri="{FF2B5EF4-FFF2-40B4-BE49-F238E27FC236}">
                <a16:creationId xmlns:a16="http://schemas.microsoft.com/office/drawing/2014/main" id="{F431F4DA-6E07-52A7-9AAC-2BC30CCF195C}"/>
              </a:ext>
            </a:extLst>
          </p:cNvPr>
          <p:cNvSpPr txBox="1">
            <a:spLocks noChangeArrowheads="1"/>
          </p:cNvSpPr>
          <p:nvPr/>
        </p:nvSpPr>
        <p:spPr bwMode="auto">
          <a:xfrm rot="-2919200">
            <a:off x="4061299" y="5827738"/>
            <a:ext cx="23758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East Arm</a:t>
            </a:r>
          </a:p>
        </p:txBody>
      </p:sp>
      <p:sp>
        <p:nvSpPr>
          <p:cNvPr id="27" name="TextBox 154">
            <a:extLst>
              <a:ext uri="{FF2B5EF4-FFF2-40B4-BE49-F238E27FC236}">
                <a16:creationId xmlns:a16="http://schemas.microsoft.com/office/drawing/2014/main" id="{F77C4907-4273-E2D9-197E-D410CFF2231A}"/>
              </a:ext>
            </a:extLst>
          </p:cNvPr>
          <p:cNvSpPr txBox="1">
            <a:spLocks noChangeArrowheads="1"/>
          </p:cNvSpPr>
          <p:nvPr/>
        </p:nvSpPr>
        <p:spPr bwMode="auto">
          <a:xfrm rot="-1418723">
            <a:off x="16811389" y="2134728"/>
            <a:ext cx="4496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Chichagof Harbor</a:t>
            </a:r>
          </a:p>
        </p:txBody>
      </p:sp>
      <p:sp>
        <p:nvSpPr>
          <p:cNvPr id="28" name="TextBox 141">
            <a:extLst>
              <a:ext uri="{FF2B5EF4-FFF2-40B4-BE49-F238E27FC236}">
                <a16:creationId xmlns:a16="http://schemas.microsoft.com/office/drawing/2014/main" id="{49300E03-91F1-0B5B-0A1B-79637B402CD2}"/>
              </a:ext>
            </a:extLst>
          </p:cNvPr>
          <p:cNvSpPr txBox="1">
            <a:spLocks noChangeArrowheads="1"/>
          </p:cNvSpPr>
          <p:nvPr/>
        </p:nvSpPr>
        <p:spPr bwMode="auto">
          <a:xfrm rot="-3081512">
            <a:off x="9271258" y="4758560"/>
            <a:ext cx="3650358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Fishook</a:t>
            </a:r>
            <a:r>
              <a:rPr lang="en-US" altLang="en-US" sz="4400" b="1" dirty="0"/>
              <a:t> Ridge</a:t>
            </a:r>
          </a:p>
        </p:txBody>
      </p:sp>
      <p:sp>
        <p:nvSpPr>
          <p:cNvPr id="34" name="TextBox 154">
            <a:extLst>
              <a:ext uri="{FF2B5EF4-FFF2-40B4-BE49-F238E27FC236}">
                <a16:creationId xmlns:a16="http://schemas.microsoft.com/office/drawing/2014/main" id="{84F025E5-AC0B-5323-F977-EE428574BD9E}"/>
              </a:ext>
            </a:extLst>
          </p:cNvPr>
          <p:cNvSpPr txBox="1">
            <a:spLocks noChangeArrowheads="1"/>
          </p:cNvSpPr>
          <p:nvPr/>
        </p:nvSpPr>
        <p:spPr bwMode="auto">
          <a:xfrm rot="1599846">
            <a:off x="14933286" y="16464762"/>
            <a:ext cx="35541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i="1" dirty="0"/>
              <a:t>Lake Nicholas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66985C-3CCA-03D7-9BD7-9E1B9923481C}"/>
              </a:ext>
            </a:extLst>
          </p:cNvPr>
          <p:cNvSpPr/>
          <p:nvPr/>
        </p:nvSpPr>
        <p:spPr>
          <a:xfrm>
            <a:off x="16551171" y="4715337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2F32DF-9FFF-8FE0-6A93-4B611FC4DFF5}"/>
              </a:ext>
            </a:extLst>
          </p:cNvPr>
          <p:cNvSpPr/>
          <p:nvPr/>
        </p:nvSpPr>
        <p:spPr>
          <a:xfrm>
            <a:off x="16611365" y="4922135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6679BD-E328-A8A5-7D8F-12B31D8C0A3A}"/>
              </a:ext>
            </a:extLst>
          </p:cNvPr>
          <p:cNvSpPr/>
          <p:nvPr/>
        </p:nvSpPr>
        <p:spPr>
          <a:xfrm>
            <a:off x="16770424" y="4759569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F2EA42-BB9E-AFF2-D80E-F70896A009D5}"/>
              </a:ext>
            </a:extLst>
          </p:cNvPr>
          <p:cNvSpPr/>
          <p:nvPr/>
        </p:nvSpPr>
        <p:spPr>
          <a:xfrm>
            <a:off x="16838996" y="4987679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FC8311-D8FE-907D-C5CB-4797A8F27A02}"/>
              </a:ext>
            </a:extLst>
          </p:cNvPr>
          <p:cNvSpPr/>
          <p:nvPr/>
        </p:nvSpPr>
        <p:spPr>
          <a:xfrm>
            <a:off x="16979298" y="4846425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143">
            <a:extLst>
              <a:ext uri="{FF2B5EF4-FFF2-40B4-BE49-F238E27FC236}">
                <a16:creationId xmlns:a16="http://schemas.microsoft.com/office/drawing/2014/main" id="{B254ADED-FD3E-B23C-7305-6D7F63AA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102" y="4925779"/>
            <a:ext cx="2822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/>
              <a:t>Attu Village</a:t>
            </a:r>
          </a:p>
        </p:txBody>
      </p:sp>
      <p:sp>
        <p:nvSpPr>
          <p:cNvPr id="42" name="TextBox 141">
            <a:extLst>
              <a:ext uri="{FF2B5EF4-FFF2-40B4-BE49-F238E27FC236}">
                <a16:creationId xmlns:a16="http://schemas.microsoft.com/office/drawing/2014/main" id="{5A06C1D6-1510-1C03-7220-321B332A1EAD}"/>
              </a:ext>
            </a:extLst>
          </p:cNvPr>
          <p:cNvSpPr txBox="1">
            <a:spLocks noChangeArrowheads="1"/>
          </p:cNvSpPr>
          <p:nvPr/>
        </p:nvSpPr>
        <p:spPr bwMode="auto">
          <a:xfrm rot="21436286">
            <a:off x="20227603" y="7435134"/>
            <a:ext cx="3241593" cy="76944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Middle Peak</a:t>
            </a:r>
          </a:p>
        </p:txBody>
      </p:sp>
    </p:spTree>
    <p:extLst>
      <p:ext uri="{BB962C8B-B14F-4D97-AF65-F5344CB8AC3E}">
        <p14:creationId xmlns:p14="http://schemas.microsoft.com/office/powerpoint/2010/main" val="159790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AE615B7-BF83-76E5-A0BD-E4839C24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3784"/>
          <a:stretch/>
        </p:blipFill>
        <p:spPr>
          <a:xfrm>
            <a:off x="1369028" y="0"/>
            <a:ext cx="25025004" cy="18288000"/>
          </a:xfrm>
          <a:prstGeom prst="rect">
            <a:avLst/>
          </a:prstGeom>
        </p:spPr>
      </p:pic>
      <p:sp>
        <p:nvSpPr>
          <p:cNvPr id="2" name="TextBox 141">
            <a:extLst>
              <a:ext uri="{FF2B5EF4-FFF2-40B4-BE49-F238E27FC236}">
                <a16:creationId xmlns:a16="http://schemas.microsoft.com/office/drawing/2014/main" id="{85BB036A-5864-8599-48A2-335C9A724058}"/>
              </a:ext>
            </a:extLst>
          </p:cNvPr>
          <p:cNvSpPr txBox="1">
            <a:spLocks noChangeArrowheads="1"/>
          </p:cNvSpPr>
          <p:nvPr/>
        </p:nvSpPr>
        <p:spPr bwMode="auto">
          <a:xfrm rot="-1287844">
            <a:off x="8549956" y="7513529"/>
            <a:ext cx="3677289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/>
              <a:t>Prendergat Ridge</a:t>
            </a:r>
          </a:p>
        </p:txBody>
      </p:sp>
      <p:sp>
        <p:nvSpPr>
          <p:cNvPr id="4" name="TextBox 142">
            <a:extLst>
              <a:ext uri="{FF2B5EF4-FFF2-40B4-BE49-F238E27FC236}">
                <a16:creationId xmlns:a16="http://schemas.microsoft.com/office/drawing/2014/main" id="{829391E4-31B1-66FE-A62B-446883649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0372" y="8534400"/>
            <a:ext cx="1027845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/>
              <a:t>Cold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/>
              <a:t>Mtn</a:t>
            </a:r>
          </a:p>
        </p:txBody>
      </p:sp>
      <p:sp>
        <p:nvSpPr>
          <p:cNvPr id="6" name="TextBox 144">
            <a:extLst>
              <a:ext uri="{FF2B5EF4-FFF2-40B4-BE49-F238E27FC236}">
                <a16:creationId xmlns:a16="http://schemas.microsoft.com/office/drawing/2014/main" id="{6C9A57EA-8280-2AC5-8FD4-BE8194D6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9410700"/>
            <a:ext cx="2042547" cy="58477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/>
              <a:t>Black Mtn</a:t>
            </a:r>
          </a:p>
        </p:txBody>
      </p:sp>
      <p:sp>
        <p:nvSpPr>
          <p:cNvPr id="7" name="TextBox 145">
            <a:extLst>
              <a:ext uri="{FF2B5EF4-FFF2-40B4-BE49-F238E27FC236}">
                <a16:creationId xmlns:a16="http://schemas.microsoft.com/office/drawing/2014/main" id="{CF417B52-1DBF-D81B-A50E-D4DE07F75C77}"/>
              </a:ext>
            </a:extLst>
          </p:cNvPr>
          <p:cNvSpPr txBox="1">
            <a:spLocks noChangeArrowheads="1"/>
          </p:cNvSpPr>
          <p:nvPr/>
        </p:nvSpPr>
        <p:spPr bwMode="auto">
          <a:xfrm rot="1781769">
            <a:off x="6332591" y="10557358"/>
            <a:ext cx="3228769" cy="58477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/>
              <a:t>Henderson Ridge</a:t>
            </a:r>
          </a:p>
        </p:txBody>
      </p:sp>
      <p:sp>
        <p:nvSpPr>
          <p:cNvPr id="8" name="TextBox 146">
            <a:extLst>
              <a:ext uri="{FF2B5EF4-FFF2-40B4-BE49-F238E27FC236}">
                <a16:creationId xmlns:a16="http://schemas.microsoft.com/office/drawing/2014/main" id="{FF4907E7-FB96-341C-03DF-F595217D2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4491" y="11784849"/>
            <a:ext cx="1005403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Arty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10" name="TextBox 149">
            <a:extLst>
              <a:ext uri="{FF2B5EF4-FFF2-40B4-BE49-F238E27FC236}">
                <a16:creationId xmlns:a16="http://schemas.microsoft.com/office/drawing/2014/main" id="{FEC80104-1E19-510E-555C-CE5EC802554D}"/>
              </a:ext>
            </a:extLst>
          </p:cNvPr>
          <p:cNvSpPr txBox="1">
            <a:spLocks noChangeArrowheads="1"/>
          </p:cNvSpPr>
          <p:nvPr/>
        </p:nvSpPr>
        <p:spPr bwMode="auto">
          <a:xfrm rot="853963">
            <a:off x="7861665" y="12989988"/>
            <a:ext cx="26821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Peaceful River</a:t>
            </a:r>
          </a:p>
        </p:txBody>
      </p:sp>
      <p:sp>
        <p:nvSpPr>
          <p:cNvPr id="11" name="TextBox 151">
            <a:extLst>
              <a:ext uri="{FF2B5EF4-FFF2-40B4-BE49-F238E27FC236}">
                <a16:creationId xmlns:a16="http://schemas.microsoft.com/office/drawing/2014/main" id="{467B52BE-5D5E-149E-C2AC-CE233C187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6797" y="12256237"/>
            <a:ext cx="3459601" cy="5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4400" b="1" i="1" dirty="0"/>
              <a:t>Massacre Bay</a:t>
            </a:r>
          </a:p>
        </p:txBody>
      </p:sp>
      <p:sp>
        <p:nvSpPr>
          <p:cNvPr id="14" name="TextBox 154">
            <a:extLst>
              <a:ext uri="{FF2B5EF4-FFF2-40B4-BE49-F238E27FC236}">
                <a16:creationId xmlns:a16="http://schemas.microsoft.com/office/drawing/2014/main" id="{6BD4CDEB-F421-248D-4D9A-8A8BD44AF0C3}"/>
              </a:ext>
            </a:extLst>
          </p:cNvPr>
          <p:cNvSpPr txBox="1">
            <a:spLocks noChangeArrowheads="1"/>
          </p:cNvSpPr>
          <p:nvPr/>
        </p:nvSpPr>
        <p:spPr bwMode="auto">
          <a:xfrm rot="254698">
            <a:off x="12920360" y="9612640"/>
            <a:ext cx="2327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/>
              <a:t>Lake Nicholas</a:t>
            </a:r>
          </a:p>
        </p:txBody>
      </p:sp>
      <p:sp>
        <p:nvSpPr>
          <p:cNvPr id="16" name="TextBox 156">
            <a:extLst>
              <a:ext uri="{FF2B5EF4-FFF2-40B4-BE49-F238E27FC236}">
                <a16:creationId xmlns:a16="http://schemas.microsoft.com/office/drawing/2014/main" id="{352CBA92-5CD3-B48C-EA1A-0CBE21C59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0567" y="10352238"/>
            <a:ext cx="3177473" cy="5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4800" b="1" i="1" dirty="0"/>
              <a:t>Sarana Bay</a:t>
            </a:r>
          </a:p>
        </p:txBody>
      </p:sp>
      <p:sp>
        <p:nvSpPr>
          <p:cNvPr id="18" name="TextBox 158">
            <a:extLst>
              <a:ext uri="{FF2B5EF4-FFF2-40B4-BE49-F238E27FC236}">
                <a16:creationId xmlns:a16="http://schemas.microsoft.com/office/drawing/2014/main" id="{60C60ABE-1C80-0563-67A3-DEB84CADFA91}"/>
              </a:ext>
            </a:extLst>
          </p:cNvPr>
          <p:cNvSpPr txBox="1">
            <a:spLocks noChangeArrowheads="1"/>
          </p:cNvSpPr>
          <p:nvPr/>
        </p:nvSpPr>
        <p:spPr bwMode="auto">
          <a:xfrm rot="1745603">
            <a:off x="12571433" y="10603596"/>
            <a:ext cx="2589171" cy="50270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3200" b="1" dirty="0"/>
              <a:t>Gilbert Ridge</a:t>
            </a:r>
          </a:p>
        </p:txBody>
      </p:sp>
      <p:sp>
        <p:nvSpPr>
          <p:cNvPr id="19" name="TextBox 159">
            <a:extLst>
              <a:ext uri="{FF2B5EF4-FFF2-40B4-BE49-F238E27FC236}">
                <a16:creationId xmlns:a16="http://schemas.microsoft.com/office/drawing/2014/main" id="{C5D03478-F02A-B5DC-2077-E065CBC0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48" y="3623680"/>
            <a:ext cx="2698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i="1" dirty="0"/>
              <a:t>Holtz Bay</a:t>
            </a:r>
          </a:p>
        </p:txBody>
      </p:sp>
      <p:sp>
        <p:nvSpPr>
          <p:cNvPr id="20" name="TextBox 160">
            <a:extLst>
              <a:ext uri="{FF2B5EF4-FFF2-40B4-BE49-F238E27FC236}">
                <a16:creationId xmlns:a16="http://schemas.microsoft.com/office/drawing/2014/main" id="{68AD9870-5584-5C64-9E77-EE52D0E54A02}"/>
              </a:ext>
            </a:extLst>
          </p:cNvPr>
          <p:cNvSpPr txBox="1">
            <a:spLocks noChangeArrowheads="1"/>
          </p:cNvSpPr>
          <p:nvPr/>
        </p:nvSpPr>
        <p:spPr bwMode="auto">
          <a:xfrm rot="-2509454">
            <a:off x="6743289" y="7293654"/>
            <a:ext cx="3092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O’Donnell Creek</a:t>
            </a:r>
          </a:p>
        </p:txBody>
      </p:sp>
      <p:sp>
        <p:nvSpPr>
          <p:cNvPr id="21" name="TextBox 162">
            <a:extLst>
              <a:ext uri="{FF2B5EF4-FFF2-40B4-BE49-F238E27FC236}">
                <a16:creationId xmlns:a16="http://schemas.microsoft.com/office/drawing/2014/main" id="{04EDD9AC-A418-C494-9CF3-97FCEA6C0CDC}"/>
              </a:ext>
            </a:extLst>
          </p:cNvPr>
          <p:cNvSpPr txBox="1">
            <a:spLocks noChangeArrowheads="1"/>
          </p:cNvSpPr>
          <p:nvPr/>
        </p:nvSpPr>
        <p:spPr bwMode="auto">
          <a:xfrm rot="1536216">
            <a:off x="11708206" y="9506283"/>
            <a:ext cx="1117614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Point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Able</a:t>
            </a:r>
          </a:p>
        </p:txBody>
      </p:sp>
      <p:sp>
        <p:nvSpPr>
          <p:cNvPr id="25" name="TextBox 167">
            <a:extLst>
              <a:ext uri="{FF2B5EF4-FFF2-40B4-BE49-F238E27FC236}">
                <a16:creationId xmlns:a16="http://schemas.microsoft.com/office/drawing/2014/main" id="{6B092535-6153-4735-BC42-2A4BCF90FEF6}"/>
              </a:ext>
            </a:extLst>
          </p:cNvPr>
          <p:cNvSpPr txBox="1">
            <a:spLocks noChangeArrowheads="1"/>
          </p:cNvSpPr>
          <p:nvPr/>
        </p:nvSpPr>
        <p:spPr bwMode="auto">
          <a:xfrm rot="338423">
            <a:off x="10879340" y="8764142"/>
            <a:ext cx="1074333" cy="107721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Engr</a:t>
            </a:r>
          </a:p>
          <a:p>
            <a:pPr algn="ctr" eaLnBrk="1" hangingPunct="1"/>
            <a:r>
              <a:rPr lang="en-US" altLang="en-US" sz="3200" b="1"/>
              <a:t>Hill</a:t>
            </a:r>
          </a:p>
        </p:txBody>
      </p:sp>
      <p:sp>
        <p:nvSpPr>
          <p:cNvPr id="26" name="TextBox 161">
            <a:extLst>
              <a:ext uri="{FF2B5EF4-FFF2-40B4-BE49-F238E27FC236}">
                <a16:creationId xmlns:a16="http://schemas.microsoft.com/office/drawing/2014/main" id="{BF058187-E5B1-398C-C951-98542D2ACC37}"/>
              </a:ext>
            </a:extLst>
          </p:cNvPr>
          <p:cNvSpPr txBox="1">
            <a:spLocks noChangeArrowheads="1"/>
          </p:cNvSpPr>
          <p:nvPr/>
        </p:nvSpPr>
        <p:spPr bwMode="auto">
          <a:xfrm rot="-525660">
            <a:off x="4549296" y="7686389"/>
            <a:ext cx="2469522" cy="58477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/>
              <a:t>Moore Ridge</a:t>
            </a:r>
          </a:p>
        </p:txBody>
      </p:sp>
      <p:sp>
        <p:nvSpPr>
          <p:cNvPr id="28" name="TextBox 150">
            <a:extLst>
              <a:ext uri="{FF2B5EF4-FFF2-40B4-BE49-F238E27FC236}">
                <a16:creationId xmlns:a16="http://schemas.microsoft.com/office/drawing/2014/main" id="{89DC614C-5563-DA3C-53C8-85001D01C93F}"/>
              </a:ext>
            </a:extLst>
          </p:cNvPr>
          <p:cNvSpPr txBox="1">
            <a:spLocks noChangeArrowheads="1"/>
          </p:cNvSpPr>
          <p:nvPr/>
        </p:nvSpPr>
        <p:spPr bwMode="auto">
          <a:xfrm rot="-2580511">
            <a:off x="12036819" y="11625812"/>
            <a:ext cx="1844352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3200" b="1" dirty="0"/>
              <a:t>Massacre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3200" b="1" dirty="0"/>
              <a:t>Beach</a:t>
            </a:r>
          </a:p>
        </p:txBody>
      </p:sp>
      <p:sp>
        <p:nvSpPr>
          <p:cNvPr id="29" name="TextBox 143">
            <a:extLst>
              <a:ext uri="{FF2B5EF4-FFF2-40B4-BE49-F238E27FC236}">
                <a16:creationId xmlns:a16="http://schemas.microsoft.com/office/drawing/2014/main" id="{0E61A9E3-C71A-9042-8F5D-72A0398451ED}"/>
              </a:ext>
            </a:extLst>
          </p:cNvPr>
          <p:cNvSpPr txBox="1">
            <a:spLocks noChangeArrowheads="1"/>
          </p:cNvSpPr>
          <p:nvPr/>
        </p:nvSpPr>
        <p:spPr bwMode="auto">
          <a:xfrm rot="-1802811">
            <a:off x="12967503" y="7932538"/>
            <a:ext cx="2659702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Sarana Nose</a:t>
            </a:r>
          </a:p>
        </p:txBody>
      </p:sp>
      <p:sp>
        <p:nvSpPr>
          <p:cNvPr id="30" name="TextBox 151">
            <a:extLst>
              <a:ext uri="{FF2B5EF4-FFF2-40B4-BE49-F238E27FC236}">
                <a16:creationId xmlns:a16="http://schemas.microsoft.com/office/drawing/2014/main" id="{CD780E8F-90EB-C4B0-5064-636C0ABA2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917" y="15332072"/>
            <a:ext cx="3324564" cy="5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4800" b="1" i="1"/>
              <a:t>Temnac Bay</a:t>
            </a:r>
          </a:p>
        </p:txBody>
      </p:sp>
      <p:sp>
        <p:nvSpPr>
          <p:cNvPr id="32" name="TextBox 160">
            <a:extLst>
              <a:ext uri="{FF2B5EF4-FFF2-40B4-BE49-F238E27FC236}">
                <a16:creationId xmlns:a16="http://schemas.microsoft.com/office/drawing/2014/main" id="{2C23AC22-A344-F871-C44F-E8E07F3D7FD0}"/>
              </a:ext>
            </a:extLst>
          </p:cNvPr>
          <p:cNvSpPr txBox="1">
            <a:spLocks noChangeArrowheads="1"/>
          </p:cNvSpPr>
          <p:nvPr/>
        </p:nvSpPr>
        <p:spPr bwMode="auto">
          <a:xfrm rot="-832030">
            <a:off x="5617727" y="6381463"/>
            <a:ext cx="2683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Addison Creek</a:t>
            </a:r>
          </a:p>
        </p:txBody>
      </p:sp>
      <p:sp>
        <p:nvSpPr>
          <p:cNvPr id="33" name="TextBox 154">
            <a:extLst>
              <a:ext uri="{FF2B5EF4-FFF2-40B4-BE49-F238E27FC236}">
                <a16:creationId xmlns:a16="http://schemas.microsoft.com/office/drawing/2014/main" id="{2F2C2929-98B7-B6DA-4B80-AEE4A11E2924}"/>
              </a:ext>
            </a:extLst>
          </p:cNvPr>
          <p:cNvSpPr txBox="1">
            <a:spLocks noChangeArrowheads="1"/>
          </p:cNvSpPr>
          <p:nvPr/>
        </p:nvSpPr>
        <p:spPr bwMode="auto">
          <a:xfrm rot="-190057">
            <a:off x="4639894" y="578535"/>
            <a:ext cx="2505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Austin Cove</a:t>
            </a:r>
          </a:p>
        </p:txBody>
      </p:sp>
      <p:sp>
        <p:nvSpPr>
          <p:cNvPr id="34" name="TextBox 154">
            <a:extLst>
              <a:ext uri="{FF2B5EF4-FFF2-40B4-BE49-F238E27FC236}">
                <a16:creationId xmlns:a16="http://schemas.microsoft.com/office/drawing/2014/main" id="{63A54B69-CBAF-968D-EFF2-742FD666F517}"/>
              </a:ext>
            </a:extLst>
          </p:cNvPr>
          <p:cNvSpPr txBox="1">
            <a:spLocks noChangeArrowheads="1"/>
          </p:cNvSpPr>
          <p:nvPr/>
        </p:nvSpPr>
        <p:spPr bwMode="auto">
          <a:xfrm rot="-2103761">
            <a:off x="8293532" y="5169585"/>
            <a:ext cx="2018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West Arm</a:t>
            </a:r>
          </a:p>
        </p:txBody>
      </p:sp>
      <p:sp>
        <p:nvSpPr>
          <p:cNvPr id="35" name="TextBox 154">
            <a:extLst>
              <a:ext uri="{FF2B5EF4-FFF2-40B4-BE49-F238E27FC236}">
                <a16:creationId xmlns:a16="http://schemas.microsoft.com/office/drawing/2014/main" id="{5F6CCA56-9E9A-1D32-9358-8C3F4F4EF81C}"/>
              </a:ext>
            </a:extLst>
          </p:cNvPr>
          <p:cNvSpPr txBox="1">
            <a:spLocks noChangeArrowheads="1"/>
          </p:cNvSpPr>
          <p:nvPr/>
        </p:nvSpPr>
        <p:spPr bwMode="auto">
          <a:xfrm rot="-2919200">
            <a:off x="9743634" y="5779184"/>
            <a:ext cx="19757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/>
              <a:t>East Arm</a:t>
            </a:r>
          </a:p>
        </p:txBody>
      </p:sp>
      <p:sp>
        <p:nvSpPr>
          <p:cNvPr id="36" name="TextBox 154">
            <a:extLst>
              <a:ext uri="{FF2B5EF4-FFF2-40B4-BE49-F238E27FC236}">
                <a16:creationId xmlns:a16="http://schemas.microsoft.com/office/drawing/2014/main" id="{48EC1435-1394-EEB6-2274-F92A1A5A3B6D}"/>
              </a:ext>
            </a:extLst>
          </p:cNvPr>
          <p:cNvSpPr txBox="1">
            <a:spLocks noChangeArrowheads="1"/>
          </p:cNvSpPr>
          <p:nvPr/>
        </p:nvSpPr>
        <p:spPr bwMode="auto">
          <a:xfrm rot="-1418723">
            <a:off x="13360525" y="4726994"/>
            <a:ext cx="3711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Chichagof Harbor</a:t>
            </a:r>
          </a:p>
        </p:txBody>
      </p:sp>
      <p:sp>
        <p:nvSpPr>
          <p:cNvPr id="37" name="TextBox 163">
            <a:extLst>
              <a:ext uri="{FF2B5EF4-FFF2-40B4-BE49-F238E27FC236}">
                <a16:creationId xmlns:a16="http://schemas.microsoft.com/office/drawing/2014/main" id="{D1A6E589-FB0C-2996-619A-77A8EF9C4DCE}"/>
              </a:ext>
            </a:extLst>
          </p:cNvPr>
          <p:cNvSpPr txBox="1">
            <a:spLocks noChangeArrowheads="1"/>
          </p:cNvSpPr>
          <p:nvPr/>
        </p:nvSpPr>
        <p:spPr bwMode="auto">
          <a:xfrm rot="-537968">
            <a:off x="4384651" y="5601207"/>
            <a:ext cx="3090911" cy="58477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/>
              <a:t>Buchanan Ridge</a:t>
            </a:r>
          </a:p>
        </p:txBody>
      </p:sp>
      <p:sp>
        <p:nvSpPr>
          <p:cNvPr id="44" name="TextBox 144">
            <a:extLst>
              <a:ext uri="{FF2B5EF4-FFF2-40B4-BE49-F238E27FC236}">
                <a16:creationId xmlns:a16="http://schemas.microsoft.com/office/drawing/2014/main" id="{8F95449C-FE3A-4E2D-A197-32D195A1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427" y="14323775"/>
            <a:ext cx="1484510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Weston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Mtns</a:t>
            </a:r>
          </a:p>
        </p:txBody>
      </p:sp>
      <p:sp>
        <p:nvSpPr>
          <p:cNvPr id="46" name="TextBox 154">
            <a:extLst>
              <a:ext uri="{FF2B5EF4-FFF2-40B4-BE49-F238E27FC236}">
                <a16:creationId xmlns:a16="http://schemas.microsoft.com/office/drawing/2014/main" id="{8AE286FD-A396-A41E-25E0-93C2EAAA4083}"/>
              </a:ext>
            </a:extLst>
          </p:cNvPr>
          <p:cNvSpPr txBox="1">
            <a:spLocks noChangeArrowheads="1"/>
          </p:cNvSpPr>
          <p:nvPr/>
        </p:nvSpPr>
        <p:spPr bwMode="auto">
          <a:xfrm rot="157109">
            <a:off x="11205897" y="12538099"/>
            <a:ext cx="1999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Navy Cove</a:t>
            </a:r>
          </a:p>
        </p:txBody>
      </p:sp>
      <p:sp>
        <p:nvSpPr>
          <p:cNvPr id="47" name="TextBox 141">
            <a:extLst>
              <a:ext uri="{FF2B5EF4-FFF2-40B4-BE49-F238E27FC236}">
                <a16:creationId xmlns:a16="http://schemas.microsoft.com/office/drawing/2014/main" id="{05031405-3C79-3F1A-A542-6163507FF74F}"/>
              </a:ext>
            </a:extLst>
          </p:cNvPr>
          <p:cNvSpPr txBox="1">
            <a:spLocks noChangeArrowheads="1"/>
          </p:cNvSpPr>
          <p:nvPr/>
        </p:nvSpPr>
        <p:spPr bwMode="auto">
          <a:xfrm rot="-3081512">
            <a:off x="10536564" y="5703779"/>
            <a:ext cx="3018775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 err="1"/>
              <a:t>Fishook</a:t>
            </a:r>
            <a:r>
              <a:rPr lang="en-US" altLang="en-US" sz="3600" b="1" dirty="0"/>
              <a:t> Ridge</a:t>
            </a:r>
          </a:p>
        </p:txBody>
      </p:sp>
      <p:sp>
        <p:nvSpPr>
          <p:cNvPr id="48" name="TextBox 162">
            <a:extLst>
              <a:ext uri="{FF2B5EF4-FFF2-40B4-BE49-F238E27FC236}">
                <a16:creationId xmlns:a16="http://schemas.microsoft.com/office/drawing/2014/main" id="{D2FAB3C8-68CC-412D-4E43-821276009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663" y="12030075"/>
            <a:ext cx="1902252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/>
              <a:t>Mathew’s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/>
              <a:t>Mtn</a:t>
            </a:r>
          </a:p>
        </p:txBody>
      </p:sp>
      <p:sp>
        <p:nvSpPr>
          <p:cNvPr id="49" name="TextBox 150">
            <a:extLst>
              <a:ext uri="{FF2B5EF4-FFF2-40B4-BE49-F238E27FC236}">
                <a16:creationId xmlns:a16="http://schemas.microsoft.com/office/drawing/2014/main" id="{7015CDC9-2CE5-1EB9-7270-375DF3DD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940" y="14635163"/>
            <a:ext cx="1301959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3200" b="1" dirty="0" err="1"/>
              <a:t>Alexai</a:t>
            </a:r>
            <a:endParaRPr lang="en-US" altLang="en-US" sz="3200" b="1" dirty="0"/>
          </a:p>
          <a:p>
            <a:pPr algn="ctr" eaLnBrk="1" hangingPunct="1">
              <a:lnSpc>
                <a:spcPts val="3200"/>
              </a:lnSpc>
            </a:pPr>
            <a:r>
              <a:rPr lang="en-US" altLang="en-US" sz="3200" b="1" dirty="0"/>
              <a:t>Point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FE8884E-1693-D417-FB0F-E41A6366E663}"/>
              </a:ext>
            </a:extLst>
          </p:cNvPr>
          <p:cNvSpPr/>
          <p:nvPr/>
        </p:nvSpPr>
        <p:spPr>
          <a:xfrm>
            <a:off x="20820063" y="177801"/>
            <a:ext cx="5391150" cy="3252892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3" name="Group 273">
            <a:extLst>
              <a:ext uri="{FF2B5EF4-FFF2-40B4-BE49-F238E27FC236}">
                <a16:creationId xmlns:a16="http://schemas.microsoft.com/office/drawing/2014/main" id="{C179A9BF-E172-C1D2-9847-A445A26525D0}"/>
              </a:ext>
            </a:extLst>
          </p:cNvPr>
          <p:cNvGrpSpPr>
            <a:grpSpLocks/>
          </p:cNvGrpSpPr>
          <p:nvPr/>
        </p:nvGrpSpPr>
        <p:grpSpPr bwMode="auto">
          <a:xfrm>
            <a:off x="22541677" y="2560394"/>
            <a:ext cx="2338387" cy="901700"/>
            <a:chOff x="22790967" y="1269243"/>
            <a:chExt cx="2337631" cy="90075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C0DCDD9-46C7-1F12-9729-662F7B317465}"/>
                </a:ext>
              </a:extLst>
            </p:cNvPr>
            <p:cNvCxnSpPr/>
            <p:nvPr/>
          </p:nvCxnSpPr>
          <p:spPr>
            <a:xfrm rot="-1320000">
              <a:off x="22859207" y="1269243"/>
              <a:ext cx="2212260" cy="9007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7AE133-DF2A-FB7D-E230-7B464DC98598}"/>
                </a:ext>
              </a:extLst>
            </p:cNvPr>
            <p:cNvCxnSpPr/>
            <p:nvPr/>
          </p:nvCxnSpPr>
          <p:spPr>
            <a:xfrm rot="5400000">
              <a:off x="22634763" y="1563414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1448AFF-C3E8-0AF9-2F2A-68C84C8FE372}"/>
                </a:ext>
              </a:extLst>
            </p:cNvPr>
            <p:cNvCxnSpPr/>
            <p:nvPr/>
          </p:nvCxnSpPr>
          <p:spPr>
            <a:xfrm rot="5400000">
              <a:off x="24970807" y="1565000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FF8270-DCAB-F0C8-4BBE-250EDCB345B0}"/>
                </a:ext>
              </a:extLst>
            </p:cNvPr>
            <p:cNvCxnSpPr/>
            <p:nvPr/>
          </p:nvCxnSpPr>
          <p:spPr>
            <a:xfrm rot="5400000">
              <a:off x="23840873" y="1539627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274">
            <a:extLst>
              <a:ext uri="{FF2B5EF4-FFF2-40B4-BE49-F238E27FC236}">
                <a16:creationId xmlns:a16="http://schemas.microsoft.com/office/drawing/2014/main" id="{C1339E39-3CB4-2BEC-F9F0-F1EE39D12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4661" y="2307982"/>
            <a:ext cx="323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 dirty="0"/>
              <a:t>0 Mile	     1 Mile	         2 Miles</a:t>
            </a:r>
          </a:p>
        </p:txBody>
      </p:sp>
      <p:sp>
        <p:nvSpPr>
          <p:cNvPr id="59" name="TextBox 275">
            <a:extLst>
              <a:ext uri="{FF2B5EF4-FFF2-40B4-BE49-F238E27FC236}">
                <a16:creationId xmlns:a16="http://schemas.microsoft.com/office/drawing/2014/main" id="{3F17EF4D-9940-05AA-2E59-57CC9536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7309" y="209202"/>
            <a:ext cx="38138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Attu</a:t>
            </a:r>
          </a:p>
          <a:p>
            <a:pPr algn="ctr" eaLnBrk="1" hangingPunct="1"/>
            <a:r>
              <a:rPr lang="en-US" altLang="en-US" sz="3600" b="1" dirty="0"/>
              <a:t>Japanese Defenses</a:t>
            </a:r>
          </a:p>
          <a:p>
            <a:pPr algn="ctr" eaLnBrk="1" hangingPunct="1"/>
            <a:r>
              <a:rPr lang="en-US" altLang="en-US" sz="3600" b="1" dirty="0"/>
              <a:t>May 1943</a:t>
            </a:r>
            <a:endParaRPr lang="en-US" altLang="en-US" b="1" dirty="0"/>
          </a:p>
        </p:txBody>
      </p:sp>
      <p:sp>
        <p:nvSpPr>
          <p:cNvPr id="60" name="Line 324">
            <a:extLst>
              <a:ext uri="{FF2B5EF4-FFF2-40B4-BE49-F238E27FC236}">
                <a16:creationId xmlns:a16="http://schemas.microsoft.com/office/drawing/2014/main" id="{8DDE2D70-8E1C-F03D-27B6-6464537450C9}"/>
              </a:ext>
            </a:extLst>
          </p:cNvPr>
          <p:cNvSpPr>
            <a:spLocks noChangeShapeType="1"/>
          </p:cNvSpPr>
          <p:nvPr/>
        </p:nvSpPr>
        <p:spPr bwMode="auto">
          <a:xfrm rot="60000" flipH="1" flipV="1">
            <a:off x="25858009" y="792297"/>
            <a:ext cx="5114" cy="888941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 Box 325">
            <a:extLst>
              <a:ext uri="{FF2B5EF4-FFF2-40B4-BE49-F238E27FC236}">
                <a16:creationId xmlns:a16="http://schemas.microsoft.com/office/drawing/2014/main" id="{D741E371-93DB-6E79-AB72-C4DC19AD1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8160" y="38772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/>
              <a:t>N</a:t>
            </a:r>
          </a:p>
        </p:txBody>
      </p:sp>
      <p:pic>
        <p:nvPicPr>
          <p:cNvPr id="62" name="Picture 326" descr="I:\CSI Crest Medium.jpg">
            <a:extLst>
              <a:ext uri="{FF2B5EF4-FFF2-40B4-BE49-F238E27FC236}">
                <a16:creationId xmlns:a16="http://schemas.microsoft.com/office/drawing/2014/main" id="{95D48BB9-9766-A2AB-2AFC-C5FDF955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503" y="299985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0EFFA09B-125C-11B5-B5B1-B17465488801}"/>
              </a:ext>
            </a:extLst>
          </p:cNvPr>
          <p:cNvSpPr/>
          <p:nvPr/>
        </p:nvSpPr>
        <p:spPr>
          <a:xfrm>
            <a:off x="13716000" y="5952234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143">
            <a:extLst>
              <a:ext uri="{FF2B5EF4-FFF2-40B4-BE49-F238E27FC236}">
                <a16:creationId xmlns:a16="http://schemas.microsoft.com/office/drawing/2014/main" id="{0EACE490-D603-0178-42B7-31247F75F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8948" y="6032099"/>
            <a:ext cx="2557303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Attu Village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AECE62-745F-9ED4-304B-2E4BFCDEFFD0}"/>
              </a:ext>
            </a:extLst>
          </p:cNvPr>
          <p:cNvGrpSpPr/>
          <p:nvPr/>
        </p:nvGrpSpPr>
        <p:grpSpPr>
          <a:xfrm>
            <a:off x="9054307" y="802678"/>
            <a:ext cx="2618688" cy="1077218"/>
            <a:chOff x="11869242" y="1412090"/>
            <a:chExt cx="2932911" cy="1077218"/>
          </a:xfrm>
          <a:solidFill>
            <a:srgbClr val="FFFFFF"/>
          </a:solidFill>
        </p:grpSpPr>
        <p:sp>
          <p:nvSpPr>
            <p:cNvPr id="70" name="Callout: Line 69">
              <a:extLst>
                <a:ext uri="{FF2B5EF4-FFF2-40B4-BE49-F238E27FC236}">
                  <a16:creationId xmlns:a16="http://schemas.microsoft.com/office/drawing/2014/main" id="{111C035B-4B72-B8A3-05F5-441F0DCA3482}"/>
                </a:ext>
              </a:extLst>
            </p:cNvPr>
            <p:cNvSpPr/>
            <p:nvPr/>
          </p:nvSpPr>
          <p:spPr>
            <a:xfrm>
              <a:off x="11882229" y="1412090"/>
              <a:ext cx="2817511" cy="441046"/>
            </a:xfrm>
            <a:prstGeom prst="borderCallout1">
              <a:avLst>
                <a:gd name="adj1" fmla="val 30268"/>
                <a:gd name="adj2" fmla="val -225"/>
                <a:gd name="adj3" fmla="val 1118293"/>
                <a:gd name="adj4" fmla="val -34512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335742-739D-FF1D-6057-40AAC4BAB5B9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107721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Elmnts</a:t>
              </a:r>
              <a:r>
                <a:rPr lang="en-US" sz="3200" b="1" dirty="0"/>
                <a:t> 83</a:t>
              </a:r>
              <a:r>
                <a:rPr lang="en-US" sz="3200" b="1" baseline="30000" dirty="0"/>
                <a:t>rd</a:t>
              </a:r>
              <a:r>
                <a:rPr lang="en-US" sz="3200" b="1" dirty="0"/>
                <a:t> IN BN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1E9BB58-6C25-1AD4-363C-D603A6DEF74D}"/>
              </a:ext>
            </a:extLst>
          </p:cNvPr>
          <p:cNvGrpSpPr/>
          <p:nvPr/>
        </p:nvGrpSpPr>
        <p:grpSpPr>
          <a:xfrm>
            <a:off x="10796443" y="2088396"/>
            <a:ext cx="2427462" cy="1077218"/>
            <a:chOff x="11869242" y="1412090"/>
            <a:chExt cx="2932911" cy="1077218"/>
          </a:xfrm>
          <a:solidFill>
            <a:srgbClr val="FFFFFF"/>
          </a:solidFill>
        </p:grpSpPr>
        <p:sp>
          <p:nvSpPr>
            <p:cNvPr id="75" name="Callout: Line 74">
              <a:extLst>
                <a:ext uri="{FF2B5EF4-FFF2-40B4-BE49-F238E27FC236}">
                  <a16:creationId xmlns:a16="http://schemas.microsoft.com/office/drawing/2014/main" id="{35B047DA-422F-5AD7-DE8E-AEC38AE0B5A1}"/>
                </a:ext>
              </a:extLst>
            </p:cNvPr>
            <p:cNvSpPr/>
            <p:nvPr/>
          </p:nvSpPr>
          <p:spPr>
            <a:xfrm>
              <a:off x="11882229" y="1412090"/>
              <a:ext cx="2817511" cy="441046"/>
            </a:xfrm>
            <a:prstGeom prst="borderCallout1">
              <a:avLst>
                <a:gd name="adj1" fmla="val 30268"/>
                <a:gd name="adj2" fmla="val -225"/>
                <a:gd name="adj3" fmla="val 737651"/>
                <a:gd name="adj4" fmla="val -104368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FA767C0-FE86-6474-3206-981E7CCA0C70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107721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Yamasaki’s HQs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9824AD-4C48-3170-02BE-A757CBDA2A8F}"/>
              </a:ext>
            </a:extLst>
          </p:cNvPr>
          <p:cNvGrpSpPr/>
          <p:nvPr/>
        </p:nvGrpSpPr>
        <p:grpSpPr>
          <a:xfrm>
            <a:off x="2037389" y="4445943"/>
            <a:ext cx="2772599" cy="1077218"/>
            <a:chOff x="11869242" y="1412090"/>
            <a:chExt cx="2932911" cy="1938988"/>
          </a:xfrm>
          <a:solidFill>
            <a:srgbClr val="FFFFFF"/>
          </a:solidFill>
        </p:grpSpPr>
        <p:sp>
          <p:nvSpPr>
            <p:cNvPr id="78" name="Callout: Line 77">
              <a:extLst>
                <a:ext uri="{FF2B5EF4-FFF2-40B4-BE49-F238E27FC236}">
                  <a16:creationId xmlns:a16="http://schemas.microsoft.com/office/drawing/2014/main" id="{FCA16F24-DAA9-3975-B9FB-E3ED546EA2DD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152360"/>
                <a:gd name="adj2" fmla="val 102939"/>
                <a:gd name="adj3" fmla="val 607776"/>
                <a:gd name="adj4" fmla="val 235895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1543325-FD78-1542-8E51-00C651FB0130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193898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Anti-aircraft </a:t>
              </a:r>
              <a:r>
                <a:rPr lang="en-US" sz="3200" b="1" dirty="0" err="1"/>
                <a:t>Btry</a:t>
              </a:r>
              <a:endParaRPr lang="en-US" sz="3200" b="1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0DC2501-E8D6-7C27-F702-228B4DD9C7E3}"/>
              </a:ext>
            </a:extLst>
          </p:cNvPr>
          <p:cNvGrpSpPr/>
          <p:nvPr/>
        </p:nvGrpSpPr>
        <p:grpSpPr>
          <a:xfrm>
            <a:off x="13584568" y="2989647"/>
            <a:ext cx="3726904" cy="584775"/>
            <a:chOff x="11869241" y="1412090"/>
            <a:chExt cx="4502925" cy="584775"/>
          </a:xfrm>
          <a:solidFill>
            <a:srgbClr val="FFFFFF"/>
          </a:solidFill>
        </p:grpSpPr>
        <p:sp>
          <p:nvSpPr>
            <p:cNvPr id="81" name="Callout: Line 80">
              <a:extLst>
                <a:ext uri="{FF2B5EF4-FFF2-40B4-BE49-F238E27FC236}">
                  <a16:creationId xmlns:a16="http://schemas.microsoft.com/office/drawing/2014/main" id="{6953619D-07EC-ADEB-3E67-45A45A9F0F0B}"/>
                </a:ext>
              </a:extLst>
            </p:cNvPr>
            <p:cNvSpPr/>
            <p:nvPr/>
          </p:nvSpPr>
          <p:spPr>
            <a:xfrm>
              <a:off x="11882229" y="1412090"/>
              <a:ext cx="2817511" cy="441046"/>
            </a:xfrm>
            <a:prstGeom prst="borderCallout1">
              <a:avLst>
                <a:gd name="adj1" fmla="val 181560"/>
                <a:gd name="adj2" fmla="val 14612"/>
                <a:gd name="adj3" fmla="val 726444"/>
                <a:gd name="adj4" fmla="val -2629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E8B0E6D-87F5-AE13-FB29-B6035EA04FCB}"/>
                </a:ext>
              </a:extLst>
            </p:cNvPr>
            <p:cNvSpPr txBox="1"/>
            <p:nvPr/>
          </p:nvSpPr>
          <p:spPr>
            <a:xfrm>
              <a:off x="11869241" y="1412090"/>
              <a:ext cx="4502925" cy="584775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303</a:t>
              </a:r>
              <a:r>
                <a:rPr lang="en-US" sz="3200" b="1" baseline="30000" dirty="0"/>
                <a:t>rd</a:t>
              </a:r>
              <a:r>
                <a:rPr lang="en-US" sz="3200" b="1" dirty="0"/>
                <a:t> IN BN HQs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9262518-D306-B59D-53E6-834D4F68DD33}"/>
              </a:ext>
            </a:extLst>
          </p:cNvPr>
          <p:cNvGrpSpPr/>
          <p:nvPr/>
        </p:nvGrpSpPr>
        <p:grpSpPr>
          <a:xfrm>
            <a:off x="2858917" y="6555319"/>
            <a:ext cx="2116893" cy="1077218"/>
            <a:chOff x="11869242" y="1412090"/>
            <a:chExt cx="2932911" cy="1938988"/>
          </a:xfrm>
          <a:solidFill>
            <a:srgbClr val="FFFFFF"/>
          </a:solidFill>
        </p:grpSpPr>
        <p:sp>
          <p:nvSpPr>
            <p:cNvPr id="84" name="Callout: Line 83">
              <a:extLst>
                <a:ext uri="{FF2B5EF4-FFF2-40B4-BE49-F238E27FC236}">
                  <a16:creationId xmlns:a16="http://schemas.microsoft.com/office/drawing/2014/main" id="{4FB216C9-CB25-8E21-5523-1903CBB566DF}"/>
                </a:ext>
              </a:extLst>
            </p:cNvPr>
            <p:cNvSpPr/>
            <p:nvPr/>
          </p:nvSpPr>
          <p:spPr>
            <a:xfrm>
              <a:off x="11882229" y="1412090"/>
              <a:ext cx="2817511" cy="441046"/>
            </a:xfrm>
            <a:prstGeom prst="borderCallout1">
              <a:avLst>
                <a:gd name="adj1" fmla="val 30268"/>
                <a:gd name="adj2" fmla="val 103468"/>
                <a:gd name="adj3" fmla="val -108386"/>
                <a:gd name="adj4" fmla="val 266764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949C63-6C08-659F-5A61-792DC2C50548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193898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Mountain Gun </a:t>
              </a:r>
              <a:r>
                <a:rPr lang="en-US" sz="3200" b="1" dirty="0" err="1"/>
                <a:t>Btry</a:t>
              </a:r>
              <a:endParaRPr lang="en-US" sz="3200" b="1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D4B2C56-F849-6993-99D6-9F851F1E323F}"/>
              </a:ext>
            </a:extLst>
          </p:cNvPr>
          <p:cNvGrpSpPr/>
          <p:nvPr/>
        </p:nvGrpSpPr>
        <p:grpSpPr>
          <a:xfrm>
            <a:off x="16850966" y="5241490"/>
            <a:ext cx="2772599" cy="1077218"/>
            <a:chOff x="11869242" y="1412090"/>
            <a:chExt cx="2932911" cy="1938988"/>
          </a:xfrm>
          <a:solidFill>
            <a:srgbClr val="FFFFFF"/>
          </a:solidFill>
        </p:grpSpPr>
        <p:sp>
          <p:nvSpPr>
            <p:cNvPr id="87" name="Callout: Line 86">
              <a:extLst>
                <a:ext uri="{FF2B5EF4-FFF2-40B4-BE49-F238E27FC236}">
                  <a16:creationId xmlns:a16="http://schemas.microsoft.com/office/drawing/2014/main" id="{BA61857D-3AE8-E7A5-8069-3BC9FA463D97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112016"/>
                <a:gd name="adj2" fmla="val 875"/>
                <a:gd name="adj3" fmla="val 375796"/>
                <a:gd name="adj4" fmla="val -116690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E8390E3-5E74-E5AF-9727-89EADCD1EF7B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193898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Anti-aircraft </a:t>
              </a:r>
              <a:r>
                <a:rPr lang="en-US" sz="3200" b="1" dirty="0" err="1"/>
                <a:t>Btry</a:t>
              </a:r>
              <a:endParaRPr lang="en-US" sz="3200" b="1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F575BA2-D705-876E-5E2E-A0DE5FC05904}"/>
              </a:ext>
            </a:extLst>
          </p:cNvPr>
          <p:cNvGrpSpPr/>
          <p:nvPr/>
        </p:nvGrpSpPr>
        <p:grpSpPr>
          <a:xfrm>
            <a:off x="2410660" y="8610758"/>
            <a:ext cx="4156704" cy="584775"/>
            <a:chOff x="11135133" y="1412090"/>
            <a:chExt cx="3667021" cy="2136915"/>
          </a:xfrm>
          <a:solidFill>
            <a:srgbClr val="FFFFFF"/>
          </a:solidFill>
        </p:grpSpPr>
        <p:sp>
          <p:nvSpPr>
            <p:cNvPr id="90" name="Callout: Line 89">
              <a:extLst>
                <a:ext uri="{FF2B5EF4-FFF2-40B4-BE49-F238E27FC236}">
                  <a16:creationId xmlns:a16="http://schemas.microsoft.com/office/drawing/2014/main" id="{36307E2C-F742-7AF5-DF22-B836747DAEBD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284696"/>
                <a:gd name="adj2" fmla="val 101714"/>
                <a:gd name="adj3" fmla="val 774018"/>
                <a:gd name="adj4" fmla="val 127328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E7751F-DBEA-87EC-E6C9-2CFF67D41169}"/>
                </a:ext>
              </a:extLst>
            </p:cNvPr>
            <p:cNvSpPr txBox="1"/>
            <p:nvPr/>
          </p:nvSpPr>
          <p:spPr>
            <a:xfrm>
              <a:off x="11135133" y="1412090"/>
              <a:ext cx="3667021" cy="2136915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Mountain Gun </a:t>
              </a:r>
              <a:r>
                <a:rPr lang="en-US" sz="3200" b="1" dirty="0" err="1"/>
                <a:t>Btry</a:t>
              </a:r>
              <a:endParaRPr lang="en-US" sz="3200" b="1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4AB076E-35CE-DC01-345B-6FC323559698}"/>
              </a:ext>
            </a:extLst>
          </p:cNvPr>
          <p:cNvGrpSpPr/>
          <p:nvPr/>
        </p:nvGrpSpPr>
        <p:grpSpPr>
          <a:xfrm>
            <a:off x="3816567" y="9844838"/>
            <a:ext cx="2459336" cy="1077218"/>
            <a:chOff x="11869242" y="1412090"/>
            <a:chExt cx="2932911" cy="3653022"/>
          </a:xfrm>
          <a:solidFill>
            <a:srgbClr val="FFFFFF"/>
          </a:solidFill>
        </p:grpSpPr>
        <p:sp>
          <p:nvSpPr>
            <p:cNvPr id="93" name="Callout: Line 92">
              <a:extLst>
                <a:ext uri="{FF2B5EF4-FFF2-40B4-BE49-F238E27FC236}">
                  <a16:creationId xmlns:a16="http://schemas.microsoft.com/office/drawing/2014/main" id="{FDE9BA3A-95C8-DB87-AF51-0957EAE1C08A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101930"/>
                <a:gd name="adj2" fmla="val 104795"/>
                <a:gd name="adj3" fmla="val 146157"/>
                <a:gd name="adj4" fmla="val 138155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B2DD300-7FA5-E4B0-480B-43B1ED22180B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3653022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1</a:t>
              </a:r>
              <a:r>
                <a:rPr lang="en-US" sz="3200" b="1" baseline="30000" dirty="0"/>
                <a:t>st</a:t>
              </a:r>
              <a:r>
                <a:rPr lang="en-US" sz="3200" b="1" dirty="0"/>
                <a:t> CO 303</a:t>
              </a:r>
              <a:r>
                <a:rPr lang="en-US" sz="3200" b="1" baseline="30000" dirty="0"/>
                <a:t>rd</a:t>
              </a:r>
              <a:r>
                <a:rPr lang="en-US" sz="3200" b="1" dirty="0"/>
                <a:t> IN BN (-)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25D077F-CA53-DF1C-20FF-F4EAF8A4411A}"/>
              </a:ext>
            </a:extLst>
          </p:cNvPr>
          <p:cNvGrpSpPr/>
          <p:nvPr/>
        </p:nvGrpSpPr>
        <p:grpSpPr>
          <a:xfrm>
            <a:off x="4344834" y="11259913"/>
            <a:ext cx="2278212" cy="1569660"/>
            <a:chOff x="11869242" y="1412090"/>
            <a:chExt cx="2932911" cy="5322972"/>
          </a:xfrm>
          <a:solidFill>
            <a:srgbClr val="FFFFFF"/>
          </a:solidFill>
        </p:grpSpPr>
        <p:sp>
          <p:nvSpPr>
            <p:cNvPr id="102" name="Callout: Line 101">
              <a:extLst>
                <a:ext uri="{FF2B5EF4-FFF2-40B4-BE49-F238E27FC236}">
                  <a16:creationId xmlns:a16="http://schemas.microsoft.com/office/drawing/2014/main" id="{727117EA-B6D5-0408-FC36-1991A9A68470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101930"/>
                <a:gd name="adj2" fmla="val 104795"/>
                <a:gd name="adj3" fmla="val -594922"/>
                <a:gd name="adj4" fmla="val 175064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9C872A4-F915-A3D8-BD1B-5CE3BA6EC2AF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5322972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One </a:t>
              </a:r>
              <a:r>
                <a:rPr lang="en-US" sz="3200" b="1" dirty="0" err="1"/>
                <a:t>Plt</a:t>
              </a:r>
              <a:r>
                <a:rPr lang="en-US" sz="3200" b="1" dirty="0"/>
                <a:t>, 1</a:t>
              </a:r>
              <a:r>
                <a:rPr lang="en-US" sz="3200" b="1" baseline="30000" dirty="0"/>
                <a:t>st</a:t>
              </a:r>
              <a:r>
                <a:rPr lang="en-US" sz="3200" b="1" dirty="0"/>
                <a:t> CO 303</a:t>
              </a:r>
              <a:r>
                <a:rPr lang="en-US" sz="3200" b="1" baseline="30000" dirty="0"/>
                <a:t>rd</a:t>
              </a:r>
              <a:r>
                <a:rPr lang="en-US" sz="3200" b="1" dirty="0"/>
                <a:t> IN BN</a:t>
              </a:r>
            </a:p>
          </p:txBody>
        </p:sp>
      </p:grpSp>
      <p:sp>
        <p:nvSpPr>
          <p:cNvPr id="116" name="Callout: Line 115">
            <a:extLst>
              <a:ext uri="{FF2B5EF4-FFF2-40B4-BE49-F238E27FC236}">
                <a16:creationId xmlns:a16="http://schemas.microsoft.com/office/drawing/2014/main" id="{B507AAF4-215A-4B88-7BC0-4835FB15D13D}"/>
              </a:ext>
            </a:extLst>
          </p:cNvPr>
          <p:cNvSpPr/>
          <p:nvPr/>
        </p:nvSpPr>
        <p:spPr>
          <a:xfrm>
            <a:off x="14450333" y="8628274"/>
            <a:ext cx="2310565" cy="1013978"/>
          </a:xfrm>
          <a:prstGeom prst="borderCallout1">
            <a:avLst>
              <a:gd name="adj1" fmla="val 100507"/>
              <a:gd name="adj2" fmla="val 1770"/>
              <a:gd name="adj3" fmla="val 138807"/>
              <a:gd name="adj4" fmla="val -87596"/>
            </a:avLst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3200" b="1" dirty="0"/>
              <a:t>2</a:t>
            </a:r>
            <a:r>
              <a:rPr lang="en-US" sz="3200" b="1" baseline="30000" dirty="0"/>
              <a:t>nd</a:t>
            </a:r>
            <a:r>
              <a:rPr lang="en-US" sz="3200" b="1" dirty="0"/>
              <a:t> CO 303</a:t>
            </a:r>
            <a:r>
              <a:rPr lang="en-US" sz="3200" b="1" baseline="30000" dirty="0"/>
              <a:t>rd</a:t>
            </a:r>
            <a:r>
              <a:rPr lang="en-US" sz="3200" b="1" dirty="0"/>
              <a:t> IN BN</a:t>
            </a:r>
          </a:p>
        </p:txBody>
      </p:sp>
      <p:sp>
        <p:nvSpPr>
          <p:cNvPr id="117" name="Callout: Line 116">
            <a:extLst>
              <a:ext uri="{FF2B5EF4-FFF2-40B4-BE49-F238E27FC236}">
                <a16:creationId xmlns:a16="http://schemas.microsoft.com/office/drawing/2014/main" id="{98518AC1-93C3-3297-B40F-FECA253A9CC0}"/>
              </a:ext>
            </a:extLst>
          </p:cNvPr>
          <p:cNvSpPr/>
          <p:nvPr/>
        </p:nvSpPr>
        <p:spPr>
          <a:xfrm>
            <a:off x="15709639" y="11036630"/>
            <a:ext cx="2310565" cy="936674"/>
          </a:xfrm>
          <a:prstGeom prst="borderCallout1">
            <a:avLst>
              <a:gd name="adj1" fmla="val 5150"/>
              <a:gd name="adj2" fmla="val 58"/>
              <a:gd name="adj3" fmla="val -68956"/>
              <a:gd name="adj4" fmla="val -126548"/>
            </a:avLst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3200" b="1" dirty="0"/>
              <a:t>4</a:t>
            </a:r>
            <a:r>
              <a:rPr lang="en-US" sz="3200" b="1" baseline="30000" dirty="0"/>
              <a:t>th</a:t>
            </a:r>
            <a:r>
              <a:rPr lang="en-US" sz="3200" b="1" dirty="0"/>
              <a:t> CO 303</a:t>
            </a:r>
            <a:r>
              <a:rPr lang="en-US" sz="3200" b="1" baseline="30000" dirty="0"/>
              <a:t>rd</a:t>
            </a:r>
            <a:r>
              <a:rPr lang="en-US" sz="3200" b="1" dirty="0"/>
              <a:t> IN BN</a:t>
            </a:r>
          </a:p>
        </p:txBody>
      </p:sp>
      <p:sp>
        <p:nvSpPr>
          <p:cNvPr id="50" name="TextBox 167">
            <a:extLst>
              <a:ext uri="{FF2B5EF4-FFF2-40B4-BE49-F238E27FC236}">
                <a16:creationId xmlns:a16="http://schemas.microsoft.com/office/drawing/2014/main" id="{C90E7083-18A9-688B-B239-58BE2348A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271" y="4676775"/>
            <a:ext cx="761747" cy="71506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2800" b="1" dirty="0"/>
              <a:t>Hill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2800" b="1" dirty="0"/>
              <a:t>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CB3F78-9E4F-FA40-9855-52BBF2183059}"/>
              </a:ext>
            </a:extLst>
          </p:cNvPr>
          <p:cNvSpPr/>
          <p:nvPr/>
        </p:nvSpPr>
        <p:spPr>
          <a:xfrm>
            <a:off x="20984629" y="1638140"/>
            <a:ext cx="762000" cy="740229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453">
            <a:extLst>
              <a:ext uri="{FF2B5EF4-FFF2-40B4-BE49-F238E27FC236}">
                <a16:creationId xmlns:a16="http://schemas.microsoft.com/office/drawing/2014/main" id="{5041ECB8-BD58-4871-B89D-F0345F81E223}"/>
              </a:ext>
            </a:extLst>
          </p:cNvPr>
          <p:cNvSpPr txBox="1"/>
          <p:nvPr/>
        </p:nvSpPr>
        <p:spPr>
          <a:xfrm>
            <a:off x="20854000" y="1740062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52C480-3608-23F6-49D9-85380DD42658}"/>
              </a:ext>
            </a:extLst>
          </p:cNvPr>
          <p:cNvGrpSpPr/>
          <p:nvPr/>
        </p:nvGrpSpPr>
        <p:grpSpPr>
          <a:xfrm>
            <a:off x="9956429" y="13938953"/>
            <a:ext cx="2772599" cy="1077218"/>
            <a:chOff x="11869242" y="1412090"/>
            <a:chExt cx="2932911" cy="1938988"/>
          </a:xfrm>
          <a:solidFill>
            <a:srgbClr val="FFFFFF"/>
          </a:solidFill>
        </p:grpSpPr>
        <p:sp>
          <p:nvSpPr>
            <p:cNvPr id="23" name="Callout: Line 22">
              <a:extLst>
                <a:ext uri="{FF2B5EF4-FFF2-40B4-BE49-F238E27FC236}">
                  <a16:creationId xmlns:a16="http://schemas.microsoft.com/office/drawing/2014/main" id="{991BF292-C57C-5C9E-4C30-F02E2554907C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-19103"/>
                <a:gd name="adj2" fmla="val 23144"/>
                <a:gd name="adj3" fmla="val -673156"/>
                <a:gd name="adj4" fmla="val 51252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4C5C31-0DBE-A7FB-6F42-15E054AC039F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1938988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Anti-aircraft </a:t>
              </a:r>
              <a:r>
                <a:rPr lang="en-US" sz="3200" b="1" dirty="0" err="1"/>
                <a:t>Btry</a:t>
              </a:r>
              <a:endParaRPr lang="en-US" sz="32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A08EA4-E348-0D2A-B232-135A0D0AAAA2}"/>
              </a:ext>
            </a:extLst>
          </p:cNvPr>
          <p:cNvGrpSpPr/>
          <p:nvPr/>
        </p:nvGrpSpPr>
        <p:grpSpPr>
          <a:xfrm>
            <a:off x="5623569" y="13264688"/>
            <a:ext cx="2459336" cy="1077218"/>
            <a:chOff x="11869242" y="1412090"/>
            <a:chExt cx="2932911" cy="3653021"/>
          </a:xfrm>
          <a:solidFill>
            <a:srgbClr val="FFFFFF"/>
          </a:solidFill>
        </p:grpSpPr>
        <p:sp>
          <p:nvSpPr>
            <p:cNvPr id="17" name="Callout: Line 16">
              <a:extLst>
                <a:ext uri="{FF2B5EF4-FFF2-40B4-BE49-F238E27FC236}">
                  <a16:creationId xmlns:a16="http://schemas.microsoft.com/office/drawing/2014/main" id="{72EC2DA2-01F1-460F-815B-4DE18192F2EB}"/>
                </a:ext>
              </a:extLst>
            </p:cNvPr>
            <p:cNvSpPr/>
            <p:nvPr/>
          </p:nvSpPr>
          <p:spPr>
            <a:xfrm>
              <a:off x="11882228" y="1412090"/>
              <a:ext cx="2817511" cy="441046"/>
            </a:xfrm>
            <a:prstGeom prst="borderCallout1">
              <a:avLst>
                <a:gd name="adj1" fmla="val 101930"/>
                <a:gd name="adj2" fmla="val 104795"/>
                <a:gd name="adj3" fmla="val -1309334"/>
                <a:gd name="adj4" fmla="val 173803"/>
              </a:avLst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597AF7-4CEA-CA24-E0BE-ED37D2F15C3E}"/>
                </a:ext>
              </a:extLst>
            </p:cNvPr>
            <p:cNvSpPr txBox="1"/>
            <p:nvPr/>
          </p:nvSpPr>
          <p:spPr>
            <a:xfrm>
              <a:off x="11869242" y="1412090"/>
              <a:ext cx="2932911" cy="3653021"/>
            </a:xfrm>
            <a:prstGeom prst="rect">
              <a:avLst/>
            </a:prstGeom>
            <a:grp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Possible IN Force</a:t>
              </a:r>
            </a:p>
          </p:txBody>
        </p:sp>
      </p:grpSp>
      <p:sp>
        <p:nvSpPr>
          <p:cNvPr id="12" name="TextBox 145">
            <a:extLst>
              <a:ext uri="{FF2B5EF4-FFF2-40B4-BE49-F238E27FC236}">
                <a16:creationId xmlns:a16="http://schemas.microsoft.com/office/drawing/2014/main" id="{CEA8F232-049F-769B-B162-FBF6507DB04A}"/>
              </a:ext>
            </a:extLst>
          </p:cNvPr>
          <p:cNvSpPr txBox="1">
            <a:spLocks noChangeArrowheads="1"/>
          </p:cNvSpPr>
          <p:nvPr/>
        </p:nvSpPr>
        <p:spPr bwMode="auto">
          <a:xfrm rot="866346">
            <a:off x="7965730" y="8919608"/>
            <a:ext cx="2069797" cy="52322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 err="1"/>
              <a:t>Jarmin</a:t>
            </a:r>
            <a:r>
              <a:rPr lang="en-US" altLang="en-US" sz="2800" b="1" dirty="0"/>
              <a:t> Pass</a:t>
            </a:r>
          </a:p>
        </p:txBody>
      </p:sp>
      <p:sp>
        <p:nvSpPr>
          <p:cNvPr id="31" name="TextBox 146">
            <a:extLst>
              <a:ext uri="{FF2B5EF4-FFF2-40B4-BE49-F238E27FC236}">
                <a16:creationId xmlns:a16="http://schemas.microsoft.com/office/drawing/2014/main" id="{DF56231B-2E19-3477-3700-731B9CAC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422" y="11340496"/>
            <a:ext cx="1607298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Terrible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</a:t>
            </a:r>
          </a:p>
        </p:txBody>
      </p:sp>
    </p:spTree>
    <p:extLst>
      <p:ext uri="{BB962C8B-B14F-4D97-AF65-F5344CB8AC3E}">
        <p14:creationId xmlns:p14="http://schemas.microsoft.com/office/powerpoint/2010/main" val="72726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D3116F-9A73-7FAF-4084-A451732A4F6F}"/>
              </a:ext>
            </a:extLst>
          </p:cNvPr>
          <p:cNvSpPr/>
          <p:nvPr/>
        </p:nvSpPr>
        <p:spPr>
          <a:xfrm>
            <a:off x="230357" y="232270"/>
            <a:ext cx="5742721" cy="2475761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275">
            <a:extLst>
              <a:ext uri="{FF2B5EF4-FFF2-40B4-BE49-F238E27FC236}">
                <a16:creationId xmlns:a16="http://schemas.microsoft.com/office/drawing/2014/main" id="{4817F68D-E106-AA0B-2B22-84666589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05" y="490555"/>
            <a:ext cx="51135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Attu</a:t>
            </a:r>
          </a:p>
          <a:p>
            <a:pPr algn="ctr" eaLnBrk="1" hangingPunct="1"/>
            <a:r>
              <a:rPr lang="en-US" altLang="en-US" sz="3600" b="1" dirty="0"/>
              <a:t>Japanese Order of Battle</a:t>
            </a:r>
          </a:p>
          <a:p>
            <a:pPr algn="ctr" eaLnBrk="1" hangingPunct="1"/>
            <a:r>
              <a:rPr lang="en-US" altLang="en-US" sz="3600" b="1" dirty="0"/>
              <a:t>May 1943</a:t>
            </a:r>
            <a:endParaRPr lang="en-US" altLang="en-US" b="1" dirty="0"/>
          </a:p>
        </p:txBody>
      </p:sp>
      <p:pic>
        <p:nvPicPr>
          <p:cNvPr id="12" name="Picture 326" descr="I:\CSI Crest Medium.jpg">
            <a:extLst>
              <a:ext uri="{FF2B5EF4-FFF2-40B4-BE49-F238E27FC236}">
                <a16:creationId xmlns:a16="http://schemas.microsoft.com/office/drawing/2014/main" id="{1C405CA4-FBB3-FA96-5D5F-1AC2E863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" y="408115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7E1543E-0D64-8D11-B447-0CF50A2F4D34}"/>
              </a:ext>
            </a:extLst>
          </p:cNvPr>
          <p:cNvSpPr/>
          <p:nvPr/>
        </p:nvSpPr>
        <p:spPr>
          <a:xfrm>
            <a:off x="4747277" y="490555"/>
            <a:ext cx="762000" cy="740229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453">
            <a:extLst>
              <a:ext uri="{FF2B5EF4-FFF2-40B4-BE49-F238E27FC236}">
                <a16:creationId xmlns:a16="http://schemas.microsoft.com/office/drawing/2014/main" id="{E551C5D8-3037-668D-418E-86AE3A02656E}"/>
              </a:ext>
            </a:extLst>
          </p:cNvPr>
          <p:cNvSpPr txBox="1"/>
          <p:nvPr/>
        </p:nvSpPr>
        <p:spPr>
          <a:xfrm>
            <a:off x="4637403" y="644125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73F81-E921-33D2-1EAF-C004DC2BE948}"/>
              </a:ext>
            </a:extLst>
          </p:cNvPr>
          <p:cNvSpPr txBox="1"/>
          <p:nvPr/>
        </p:nvSpPr>
        <p:spPr>
          <a:xfrm>
            <a:off x="5619151" y="229212"/>
            <a:ext cx="21511595" cy="8463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IJA 2</a:t>
            </a:r>
            <a:r>
              <a:rPr lang="en-US" sz="6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District, North Seas Garrison: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Colonel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Yasuyo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Yamasaki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83</a:t>
            </a:r>
            <a:r>
              <a:rPr lang="en-US" sz="4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Independent Infantry BN: Lieutenant Colonel Isamu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Yonegawa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marR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303</a:t>
            </a:r>
            <a:r>
              <a:rPr lang="en-US" sz="4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Independent Infantry BN: Major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Jokuji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Watanabe</a:t>
            </a:r>
          </a:p>
          <a:p>
            <a:pPr marL="685800" marR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Aoto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Anti-aircraft BN: Major Seiji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Aoto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marR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Northern Kurile Fortress Infantry BN: Lieutenant Colonel Hiroshi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Yonekawa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marR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6</a:t>
            </a:r>
            <a:r>
              <a:rPr lang="en-US" sz="4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Independent Mountain Artillery BN (-): Second Lieutenant Taira Endo</a:t>
            </a:r>
          </a:p>
          <a:p>
            <a:pPr marL="685800" marR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302</a:t>
            </a:r>
            <a:r>
              <a:rPr lang="en-US" sz="4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Independent Engineer Company: Captain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Chinzo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Ono</a:t>
            </a:r>
          </a:p>
          <a:p>
            <a:pPr marL="685800" marR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6</a:t>
            </a:r>
            <a:r>
              <a:rPr lang="en-US" sz="4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Ship Engineer Regiment, 2nd Company: Captain Kobayashi</a:t>
            </a:r>
          </a:p>
          <a:p>
            <a:endParaRPr lang="en-US" sz="4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27821-DE72-3DF2-8BB6-F9C978AD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206" y="8170986"/>
            <a:ext cx="7731955" cy="1001288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A44432-12F7-6F99-5FAE-AB566B5B412A}"/>
              </a:ext>
            </a:extLst>
          </p:cNvPr>
          <p:cNvSpPr txBox="1"/>
          <p:nvPr/>
        </p:nvSpPr>
        <p:spPr>
          <a:xfrm>
            <a:off x="17404887" y="17407573"/>
            <a:ext cx="6932592" cy="776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Colonel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Yasuyo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Yamasaki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9E47A-3CCF-D72A-2CE3-C3A5F2556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24"/>
          <a:stretch/>
        </p:blipFill>
        <p:spPr>
          <a:xfrm>
            <a:off x="2694839" y="8173716"/>
            <a:ext cx="10035540" cy="994145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47AC5-FBE8-4350-00D5-786A8438E518}"/>
              </a:ext>
            </a:extLst>
          </p:cNvPr>
          <p:cNvSpPr txBox="1"/>
          <p:nvPr/>
        </p:nvSpPr>
        <p:spPr>
          <a:xfrm>
            <a:off x="2862915" y="17450397"/>
            <a:ext cx="9699387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Japanese Soldiers on Attu Prior to Invasion</a:t>
            </a:r>
          </a:p>
        </p:txBody>
      </p:sp>
    </p:spTree>
    <p:extLst>
      <p:ext uri="{BB962C8B-B14F-4D97-AF65-F5344CB8AC3E}">
        <p14:creationId xmlns:p14="http://schemas.microsoft.com/office/powerpoint/2010/main" val="230703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9C878BF-D23B-CDE4-CE25-0A89E7542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21139" r="1525" b="17928"/>
          <a:stretch/>
        </p:blipFill>
        <p:spPr>
          <a:xfrm>
            <a:off x="7971692" y="261259"/>
            <a:ext cx="18905139" cy="17722743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2027" name="Freeform 1010">
            <a:extLst>
              <a:ext uri="{FF2B5EF4-FFF2-40B4-BE49-F238E27FC236}">
                <a16:creationId xmlns:a16="http://schemas.microsoft.com/office/drawing/2014/main" id="{E1E214B9-D899-5E2E-B0DC-1E53B4621468}"/>
              </a:ext>
            </a:extLst>
          </p:cNvPr>
          <p:cNvSpPr>
            <a:spLocks noChangeAspect="1"/>
          </p:cNvSpPr>
          <p:nvPr/>
        </p:nvSpPr>
        <p:spPr>
          <a:xfrm>
            <a:off x="7977886" y="12202098"/>
            <a:ext cx="7100735" cy="4104702"/>
          </a:xfrm>
          <a:custGeom>
            <a:avLst/>
            <a:gdLst>
              <a:gd name="connsiteX0" fmla="*/ 351693 w 6109698"/>
              <a:gd name="connsiteY0" fmla="*/ 0 h 3521390"/>
              <a:gd name="connsiteX1" fmla="*/ 1125416 w 6109698"/>
              <a:gd name="connsiteY1" fmla="*/ 422031 h 3521390"/>
              <a:gd name="connsiteX2" fmla="*/ 1512277 w 6109698"/>
              <a:gd name="connsiteY2" fmla="*/ 492370 h 3521390"/>
              <a:gd name="connsiteX3" fmla="*/ 2708031 w 6109698"/>
              <a:gd name="connsiteY3" fmla="*/ 386862 h 3521390"/>
              <a:gd name="connsiteX4" fmla="*/ 3727939 w 6109698"/>
              <a:gd name="connsiteY4" fmla="*/ 668216 h 3521390"/>
              <a:gd name="connsiteX5" fmla="*/ 4783016 w 6109698"/>
              <a:gd name="connsiteY5" fmla="*/ 1266093 h 3521390"/>
              <a:gd name="connsiteX6" fmla="*/ 5978770 w 6109698"/>
              <a:gd name="connsiteY6" fmla="*/ 1547446 h 3521390"/>
              <a:gd name="connsiteX7" fmla="*/ 5908431 w 6109698"/>
              <a:gd name="connsiteY7" fmla="*/ 2743200 h 3521390"/>
              <a:gd name="connsiteX8" fmla="*/ 4466493 w 6109698"/>
              <a:gd name="connsiteY8" fmla="*/ 3341077 h 3521390"/>
              <a:gd name="connsiteX9" fmla="*/ 2461847 w 6109698"/>
              <a:gd name="connsiteY9" fmla="*/ 3516923 h 3521390"/>
              <a:gd name="connsiteX10" fmla="*/ 1336431 w 6109698"/>
              <a:gd name="connsiteY10" fmla="*/ 3200400 h 3521390"/>
              <a:gd name="connsiteX11" fmla="*/ 492370 w 6109698"/>
              <a:gd name="connsiteY11" fmla="*/ 2461846 h 3521390"/>
              <a:gd name="connsiteX12" fmla="*/ 0 w 6109698"/>
              <a:gd name="connsiteY12" fmla="*/ 1863970 h 3521390"/>
              <a:gd name="connsiteX0" fmla="*/ 351693 w 6109698"/>
              <a:gd name="connsiteY0" fmla="*/ 0 h 3538539"/>
              <a:gd name="connsiteX1" fmla="*/ 1125416 w 6109698"/>
              <a:gd name="connsiteY1" fmla="*/ 422031 h 3538539"/>
              <a:gd name="connsiteX2" fmla="*/ 1512277 w 6109698"/>
              <a:gd name="connsiteY2" fmla="*/ 492370 h 3538539"/>
              <a:gd name="connsiteX3" fmla="*/ 2708031 w 6109698"/>
              <a:gd name="connsiteY3" fmla="*/ 386862 h 3538539"/>
              <a:gd name="connsiteX4" fmla="*/ 3727939 w 6109698"/>
              <a:gd name="connsiteY4" fmla="*/ 668216 h 3538539"/>
              <a:gd name="connsiteX5" fmla="*/ 4783016 w 6109698"/>
              <a:gd name="connsiteY5" fmla="*/ 1266093 h 3538539"/>
              <a:gd name="connsiteX6" fmla="*/ 5978770 w 6109698"/>
              <a:gd name="connsiteY6" fmla="*/ 1547446 h 3538539"/>
              <a:gd name="connsiteX7" fmla="*/ 5908431 w 6109698"/>
              <a:gd name="connsiteY7" fmla="*/ 2743200 h 3538539"/>
              <a:gd name="connsiteX8" fmla="*/ 4466493 w 6109698"/>
              <a:gd name="connsiteY8" fmla="*/ 3425298 h 3538539"/>
              <a:gd name="connsiteX9" fmla="*/ 2461847 w 6109698"/>
              <a:gd name="connsiteY9" fmla="*/ 3516923 h 3538539"/>
              <a:gd name="connsiteX10" fmla="*/ 1336431 w 6109698"/>
              <a:gd name="connsiteY10" fmla="*/ 3200400 h 3538539"/>
              <a:gd name="connsiteX11" fmla="*/ 492370 w 6109698"/>
              <a:gd name="connsiteY11" fmla="*/ 2461846 h 3538539"/>
              <a:gd name="connsiteX12" fmla="*/ 0 w 6109698"/>
              <a:gd name="connsiteY12" fmla="*/ 1863970 h 3538539"/>
              <a:gd name="connsiteX0" fmla="*/ 351693 w 6060312"/>
              <a:gd name="connsiteY0" fmla="*/ 0 h 3527666"/>
              <a:gd name="connsiteX1" fmla="*/ 1125416 w 6060312"/>
              <a:gd name="connsiteY1" fmla="*/ 422031 h 3527666"/>
              <a:gd name="connsiteX2" fmla="*/ 1512277 w 6060312"/>
              <a:gd name="connsiteY2" fmla="*/ 492370 h 3527666"/>
              <a:gd name="connsiteX3" fmla="*/ 2708031 w 6060312"/>
              <a:gd name="connsiteY3" fmla="*/ 386862 h 3527666"/>
              <a:gd name="connsiteX4" fmla="*/ 3727939 w 6060312"/>
              <a:gd name="connsiteY4" fmla="*/ 668216 h 3527666"/>
              <a:gd name="connsiteX5" fmla="*/ 4783016 w 6060312"/>
              <a:gd name="connsiteY5" fmla="*/ 1266093 h 3527666"/>
              <a:gd name="connsiteX6" fmla="*/ 5978770 w 6060312"/>
              <a:gd name="connsiteY6" fmla="*/ 1547446 h 3527666"/>
              <a:gd name="connsiteX7" fmla="*/ 5908431 w 6060312"/>
              <a:gd name="connsiteY7" fmla="*/ 2743200 h 3527666"/>
              <a:gd name="connsiteX8" fmla="*/ 5540080 w 6060312"/>
              <a:gd name="connsiteY8" fmla="*/ 3149497 h 3527666"/>
              <a:gd name="connsiteX9" fmla="*/ 4466493 w 6060312"/>
              <a:gd name="connsiteY9" fmla="*/ 3425298 h 3527666"/>
              <a:gd name="connsiteX10" fmla="*/ 2461847 w 6060312"/>
              <a:gd name="connsiteY10" fmla="*/ 3516923 h 3527666"/>
              <a:gd name="connsiteX11" fmla="*/ 1336431 w 6060312"/>
              <a:gd name="connsiteY11" fmla="*/ 3200400 h 3527666"/>
              <a:gd name="connsiteX12" fmla="*/ 492370 w 6060312"/>
              <a:gd name="connsiteY12" fmla="*/ 2461846 h 3527666"/>
              <a:gd name="connsiteX13" fmla="*/ 0 w 6060312"/>
              <a:gd name="connsiteY13" fmla="*/ 1863970 h 3527666"/>
              <a:gd name="connsiteX0" fmla="*/ 351693 w 6129670"/>
              <a:gd name="connsiteY0" fmla="*/ 0 h 3527666"/>
              <a:gd name="connsiteX1" fmla="*/ 1125416 w 6129670"/>
              <a:gd name="connsiteY1" fmla="*/ 422031 h 3527666"/>
              <a:gd name="connsiteX2" fmla="*/ 1512277 w 6129670"/>
              <a:gd name="connsiteY2" fmla="*/ 492370 h 3527666"/>
              <a:gd name="connsiteX3" fmla="*/ 2708031 w 6129670"/>
              <a:gd name="connsiteY3" fmla="*/ 386862 h 3527666"/>
              <a:gd name="connsiteX4" fmla="*/ 3727939 w 6129670"/>
              <a:gd name="connsiteY4" fmla="*/ 668216 h 3527666"/>
              <a:gd name="connsiteX5" fmla="*/ 4783016 w 6129670"/>
              <a:gd name="connsiteY5" fmla="*/ 1266093 h 3527666"/>
              <a:gd name="connsiteX6" fmla="*/ 5978770 w 6129670"/>
              <a:gd name="connsiteY6" fmla="*/ 1547446 h 3527666"/>
              <a:gd name="connsiteX7" fmla="*/ 6064842 w 6129670"/>
              <a:gd name="connsiteY7" fmla="*/ 2574758 h 3527666"/>
              <a:gd name="connsiteX8" fmla="*/ 5540080 w 6129670"/>
              <a:gd name="connsiteY8" fmla="*/ 3149497 h 3527666"/>
              <a:gd name="connsiteX9" fmla="*/ 4466493 w 6129670"/>
              <a:gd name="connsiteY9" fmla="*/ 3425298 h 3527666"/>
              <a:gd name="connsiteX10" fmla="*/ 2461847 w 6129670"/>
              <a:gd name="connsiteY10" fmla="*/ 3516923 h 3527666"/>
              <a:gd name="connsiteX11" fmla="*/ 1336431 w 6129670"/>
              <a:gd name="connsiteY11" fmla="*/ 3200400 h 3527666"/>
              <a:gd name="connsiteX12" fmla="*/ 492370 w 6129670"/>
              <a:gd name="connsiteY12" fmla="*/ 2461846 h 3527666"/>
              <a:gd name="connsiteX13" fmla="*/ 0 w 6129670"/>
              <a:gd name="connsiteY13" fmla="*/ 1863970 h 3527666"/>
              <a:gd name="connsiteX0" fmla="*/ 351693 w 6082491"/>
              <a:gd name="connsiteY0" fmla="*/ 0 h 3527666"/>
              <a:gd name="connsiteX1" fmla="*/ 1125416 w 6082491"/>
              <a:gd name="connsiteY1" fmla="*/ 422031 h 3527666"/>
              <a:gd name="connsiteX2" fmla="*/ 1512277 w 6082491"/>
              <a:gd name="connsiteY2" fmla="*/ 492370 h 3527666"/>
              <a:gd name="connsiteX3" fmla="*/ 2708031 w 6082491"/>
              <a:gd name="connsiteY3" fmla="*/ 386862 h 3527666"/>
              <a:gd name="connsiteX4" fmla="*/ 3727939 w 6082491"/>
              <a:gd name="connsiteY4" fmla="*/ 668216 h 3527666"/>
              <a:gd name="connsiteX5" fmla="*/ 4783016 w 6082491"/>
              <a:gd name="connsiteY5" fmla="*/ 1266093 h 3527666"/>
              <a:gd name="connsiteX6" fmla="*/ 5846423 w 6082491"/>
              <a:gd name="connsiteY6" fmla="*/ 1559477 h 3527666"/>
              <a:gd name="connsiteX7" fmla="*/ 6064842 w 6082491"/>
              <a:gd name="connsiteY7" fmla="*/ 2574758 h 3527666"/>
              <a:gd name="connsiteX8" fmla="*/ 5540080 w 6082491"/>
              <a:gd name="connsiteY8" fmla="*/ 3149497 h 3527666"/>
              <a:gd name="connsiteX9" fmla="*/ 4466493 w 6082491"/>
              <a:gd name="connsiteY9" fmla="*/ 3425298 h 3527666"/>
              <a:gd name="connsiteX10" fmla="*/ 2461847 w 6082491"/>
              <a:gd name="connsiteY10" fmla="*/ 3516923 h 3527666"/>
              <a:gd name="connsiteX11" fmla="*/ 1336431 w 6082491"/>
              <a:gd name="connsiteY11" fmla="*/ 3200400 h 3527666"/>
              <a:gd name="connsiteX12" fmla="*/ 492370 w 6082491"/>
              <a:gd name="connsiteY12" fmla="*/ 2461846 h 3527666"/>
              <a:gd name="connsiteX13" fmla="*/ 0 w 6082491"/>
              <a:gd name="connsiteY13" fmla="*/ 1863970 h 3527666"/>
              <a:gd name="connsiteX0" fmla="*/ 50904 w 6082491"/>
              <a:gd name="connsiteY0" fmla="*/ 0 h 3527666"/>
              <a:gd name="connsiteX1" fmla="*/ 1125416 w 6082491"/>
              <a:gd name="connsiteY1" fmla="*/ 422031 h 3527666"/>
              <a:gd name="connsiteX2" fmla="*/ 1512277 w 6082491"/>
              <a:gd name="connsiteY2" fmla="*/ 492370 h 3527666"/>
              <a:gd name="connsiteX3" fmla="*/ 2708031 w 6082491"/>
              <a:gd name="connsiteY3" fmla="*/ 386862 h 3527666"/>
              <a:gd name="connsiteX4" fmla="*/ 3727939 w 6082491"/>
              <a:gd name="connsiteY4" fmla="*/ 668216 h 3527666"/>
              <a:gd name="connsiteX5" fmla="*/ 4783016 w 6082491"/>
              <a:gd name="connsiteY5" fmla="*/ 1266093 h 3527666"/>
              <a:gd name="connsiteX6" fmla="*/ 5846423 w 6082491"/>
              <a:gd name="connsiteY6" fmla="*/ 1559477 h 3527666"/>
              <a:gd name="connsiteX7" fmla="*/ 6064842 w 6082491"/>
              <a:gd name="connsiteY7" fmla="*/ 2574758 h 3527666"/>
              <a:gd name="connsiteX8" fmla="*/ 5540080 w 6082491"/>
              <a:gd name="connsiteY8" fmla="*/ 3149497 h 3527666"/>
              <a:gd name="connsiteX9" fmla="*/ 4466493 w 6082491"/>
              <a:gd name="connsiteY9" fmla="*/ 3425298 h 3527666"/>
              <a:gd name="connsiteX10" fmla="*/ 2461847 w 6082491"/>
              <a:gd name="connsiteY10" fmla="*/ 3516923 h 3527666"/>
              <a:gd name="connsiteX11" fmla="*/ 1336431 w 6082491"/>
              <a:gd name="connsiteY11" fmla="*/ 3200400 h 3527666"/>
              <a:gd name="connsiteX12" fmla="*/ 492370 w 6082491"/>
              <a:gd name="connsiteY12" fmla="*/ 2461846 h 3527666"/>
              <a:gd name="connsiteX13" fmla="*/ 0 w 6082491"/>
              <a:gd name="connsiteY13" fmla="*/ 1863970 h 3527666"/>
              <a:gd name="connsiteX0" fmla="*/ 50904 w 6082491"/>
              <a:gd name="connsiteY0" fmla="*/ 0 h 3527666"/>
              <a:gd name="connsiteX1" fmla="*/ 571039 w 6082491"/>
              <a:gd name="connsiteY1" fmla="*/ 117540 h 3527666"/>
              <a:gd name="connsiteX2" fmla="*/ 1125416 w 6082491"/>
              <a:gd name="connsiteY2" fmla="*/ 422031 h 3527666"/>
              <a:gd name="connsiteX3" fmla="*/ 1512277 w 6082491"/>
              <a:gd name="connsiteY3" fmla="*/ 492370 h 3527666"/>
              <a:gd name="connsiteX4" fmla="*/ 2708031 w 6082491"/>
              <a:gd name="connsiteY4" fmla="*/ 386862 h 3527666"/>
              <a:gd name="connsiteX5" fmla="*/ 3727939 w 6082491"/>
              <a:gd name="connsiteY5" fmla="*/ 668216 h 3527666"/>
              <a:gd name="connsiteX6" fmla="*/ 4783016 w 6082491"/>
              <a:gd name="connsiteY6" fmla="*/ 1266093 h 3527666"/>
              <a:gd name="connsiteX7" fmla="*/ 5846423 w 6082491"/>
              <a:gd name="connsiteY7" fmla="*/ 1559477 h 3527666"/>
              <a:gd name="connsiteX8" fmla="*/ 6064842 w 6082491"/>
              <a:gd name="connsiteY8" fmla="*/ 2574758 h 3527666"/>
              <a:gd name="connsiteX9" fmla="*/ 5540080 w 6082491"/>
              <a:gd name="connsiteY9" fmla="*/ 3149497 h 3527666"/>
              <a:gd name="connsiteX10" fmla="*/ 4466493 w 6082491"/>
              <a:gd name="connsiteY10" fmla="*/ 3425298 h 3527666"/>
              <a:gd name="connsiteX11" fmla="*/ 2461847 w 6082491"/>
              <a:gd name="connsiteY11" fmla="*/ 3516923 h 3527666"/>
              <a:gd name="connsiteX12" fmla="*/ 1336431 w 6082491"/>
              <a:gd name="connsiteY12" fmla="*/ 3200400 h 3527666"/>
              <a:gd name="connsiteX13" fmla="*/ 492370 w 6082491"/>
              <a:gd name="connsiteY13" fmla="*/ 2461846 h 3527666"/>
              <a:gd name="connsiteX14" fmla="*/ 0 w 6082491"/>
              <a:gd name="connsiteY14" fmla="*/ 1863970 h 3527666"/>
              <a:gd name="connsiteX0" fmla="*/ 111062 w 6142649"/>
              <a:gd name="connsiteY0" fmla="*/ 0 h 3527666"/>
              <a:gd name="connsiteX1" fmla="*/ 631197 w 6142649"/>
              <a:gd name="connsiteY1" fmla="*/ 117540 h 3527666"/>
              <a:gd name="connsiteX2" fmla="*/ 1185574 w 6142649"/>
              <a:gd name="connsiteY2" fmla="*/ 422031 h 3527666"/>
              <a:gd name="connsiteX3" fmla="*/ 1572435 w 6142649"/>
              <a:gd name="connsiteY3" fmla="*/ 492370 h 3527666"/>
              <a:gd name="connsiteX4" fmla="*/ 2768189 w 6142649"/>
              <a:gd name="connsiteY4" fmla="*/ 386862 h 3527666"/>
              <a:gd name="connsiteX5" fmla="*/ 3788097 w 6142649"/>
              <a:gd name="connsiteY5" fmla="*/ 668216 h 3527666"/>
              <a:gd name="connsiteX6" fmla="*/ 4843174 w 6142649"/>
              <a:gd name="connsiteY6" fmla="*/ 1266093 h 3527666"/>
              <a:gd name="connsiteX7" fmla="*/ 5906581 w 6142649"/>
              <a:gd name="connsiteY7" fmla="*/ 1559477 h 3527666"/>
              <a:gd name="connsiteX8" fmla="*/ 6125000 w 6142649"/>
              <a:gd name="connsiteY8" fmla="*/ 2574758 h 3527666"/>
              <a:gd name="connsiteX9" fmla="*/ 5600238 w 6142649"/>
              <a:gd name="connsiteY9" fmla="*/ 3149497 h 3527666"/>
              <a:gd name="connsiteX10" fmla="*/ 4526651 w 6142649"/>
              <a:gd name="connsiteY10" fmla="*/ 3425298 h 3527666"/>
              <a:gd name="connsiteX11" fmla="*/ 2522005 w 6142649"/>
              <a:gd name="connsiteY11" fmla="*/ 3516923 h 3527666"/>
              <a:gd name="connsiteX12" fmla="*/ 1396589 w 6142649"/>
              <a:gd name="connsiteY12" fmla="*/ 3200400 h 3527666"/>
              <a:gd name="connsiteX13" fmla="*/ 552528 w 6142649"/>
              <a:gd name="connsiteY13" fmla="*/ 2461846 h 3527666"/>
              <a:gd name="connsiteX14" fmla="*/ 0 w 6142649"/>
              <a:gd name="connsiteY14" fmla="*/ 143454 h 3527666"/>
              <a:gd name="connsiteX0" fmla="*/ 50904 w 6142649"/>
              <a:gd name="connsiteY0" fmla="*/ 0 h 3527666"/>
              <a:gd name="connsiteX1" fmla="*/ 631197 w 6142649"/>
              <a:gd name="connsiteY1" fmla="*/ 117540 h 3527666"/>
              <a:gd name="connsiteX2" fmla="*/ 1185574 w 6142649"/>
              <a:gd name="connsiteY2" fmla="*/ 422031 h 3527666"/>
              <a:gd name="connsiteX3" fmla="*/ 1572435 w 6142649"/>
              <a:gd name="connsiteY3" fmla="*/ 492370 h 3527666"/>
              <a:gd name="connsiteX4" fmla="*/ 2768189 w 6142649"/>
              <a:gd name="connsiteY4" fmla="*/ 386862 h 3527666"/>
              <a:gd name="connsiteX5" fmla="*/ 3788097 w 6142649"/>
              <a:gd name="connsiteY5" fmla="*/ 668216 h 3527666"/>
              <a:gd name="connsiteX6" fmla="*/ 4843174 w 6142649"/>
              <a:gd name="connsiteY6" fmla="*/ 1266093 h 3527666"/>
              <a:gd name="connsiteX7" fmla="*/ 5906581 w 6142649"/>
              <a:gd name="connsiteY7" fmla="*/ 1559477 h 3527666"/>
              <a:gd name="connsiteX8" fmla="*/ 6125000 w 6142649"/>
              <a:gd name="connsiteY8" fmla="*/ 2574758 h 3527666"/>
              <a:gd name="connsiteX9" fmla="*/ 5600238 w 6142649"/>
              <a:gd name="connsiteY9" fmla="*/ 3149497 h 3527666"/>
              <a:gd name="connsiteX10" fmla="*/ 4526651 w 6142649"/>
              <a:gd name="connsiteY10" fmla="*/ 3425298 h 3527666"/>
              <a:gd name="connsiteX11" fmla="*/ 2522005 w 6142649"/>
              <a:gd name="connsiteY11" fmla="*/ 3516923 h 3527666"/>
              <a:gd name="connsiteX12" fmla="*/ 1396589 w 6142649"/>
              <a:gd name="connsiteY12" fmla="*/ 3200400 h 3527666"/>
              <a:gd name="connsiteX13" fmla="*/ 552528 w 6142649"/>
              <a:gd name="connsiteY13" fmla="*/ 2461846 h 3527666"/>
              <a:gd name="connsiteX14" fmla="*/ 0 w 6142649"/>
              <a:gd name="connsiteY14" fmla="*/ 143454 h 3527666"/>
              <a:gd name="connsiteX0" fmla="*/ 26841 w 6118586"/>
              <a:gd name="connsiteY0" fmla="*/ 0 h 3527666"/>
              <a:gd name="connsiteX1" fmla="*/ 607134 w 6118586"/>
              <a:gd name="connsiteY1" fmla="*/ 117540 h 3527666"/>
              <a:gd name="connsiteX2" fmla="*/ 1161511 w 6118586"/>
              <a:gd name="connsiteY2" fmla="*/ 422031 h 3527666"/>
              <a:gd name="connsiteX3" fmla="*/ 1548372 w 6118586"/>
              <a:gd name="connsiteY3" fmla="*/ 492370 h 3527666"/>
              <a:gd name="connsiteX4" fmla="*/ 2744126 w 6118586"/>
              <a:gd name="connsiteY4" fmla="*/ 386862 h 3527666"/>
              <a:gd name="connsiteX5" fmla="*/ 3764034 w 6118586"/>
              <a:gd name="connsiteY5" fmla="*/ 668216 h 3527666"/>
              <a:gd name="connsiteX6" fmla="*/ 4819111 w 6118586"/>
              <a:gd name="connsiteY6" fmla="*/ 1266093 h 3527666"/>
              <a:gd name="connsiteX7" fmla="*/ 5882518 w 6118586"/>
              <a:gd name="connsiteY7" fmla="*/ 1559477 h 3527666"/>
              <a:gd name="connsiteX8" fmla="*/ 6100937 w 6118586"/>
              <a:gd name="connsiteY8" fmla="*/ 2574758 h 3527666"/>
              <a:gd name="connsiteX9" fmla="*/ 5576175 w 6118586"/>
              <a:gd name="connsiteY9" fmla="*/ 3149497 h 3527666"/>
              <a:gd name="connsiteX10" fmla="*/ 4502588 w 6118586"/>
              <a:gd name="connsiteY10" fmla="*/ 3425298 h 3527666"/>
              <a:gd name="connsiteX11" fmla="*/ 2497942 w 6118586"/>
              <a:gd name="connsiteY11" fmla="*/ 3516923 h 3527666"/>
              <a:gd name="connsiteX12" fmla="*/ 1372526 w 6118586"/>
              <a:gd name="connsiteY12" fmla="*/ 3200400 h 3527666"/>
              <a:gd name="connsiteX13" fmla="*/ 528465 w 6118586"/>
              <a:gd name="connsiteY13" fmla="*/ 2461846 h 3527666"/>
              <a:gd name="connsiteX14" fmla="*/ 0 w 6118586"/>
              <a:gd name="connsiteY14" fmla="*/ 35170 h 3527666"/>
              <a:gd name="connsiteX0" fmla="*/ 26841 w 6118586"/>
              <a:gd name="connsiteY0" fmla="*/ 0 h 3527666"/>
              <a:gd name="connsiteX1" fmla="*/ 607134 w 6118586"/>
              <a:gd name="connsiteY1" fmla="*/ 117540 h 3527666"/>
              <a:gd name="connsiteX2" fmla="*/ 1161511 w 6118586"/>
              <a:gd name="connsiteY2" fmla="*/ 422031 h 3527666"/>
              <a:gd name="connsiteX3" fmla="*/ 1548372 w 6118586"/>
              <a:gd name="connsiteY3" fmla="*/ 492370 h 3527666"/>
              <a:gd name="connsiteX4" fmla="*/ 2744126 w 6118586"/>
              <a:gd name="connsiteY4" fmla="*/ 386862 h 3527666"/>
              <a:gd name="connsiteX5" fmla="*/ 3764034 w 6118586"/>
              <a:gd name="connsiteY5" fmla="*/ 668216 h 3527666"/>
              <a:gd name="connsiteX6" fmla="*/ 4819111 w 6118586"/>
              <a:gd name="connsiteY6" fmla="*/ 1266093 h 3527666"/>
              <a:gd name="connsiteX7" fmla="*/ 5882518 w 6118586"/>
              <a:gd name="connsiteY7" fmla="*/ 1559477 h 3527666"/>
              <a:gd name="connsiteX8" fmla="*/ 6100937 w 6118586"/>
              <a:gd name="connsiteY8" fmla="*/ 2574758 h 3527666"/>
              <a:gd name="connsiteX9" fmla="*/ 5576175 w 6118586"/>
              <a:gd name="connsiteY9" fmla="*/ 3149497 h 3527666"/>
              <a:gd name="connsiteX10" fmla="*/ 4502588 w 6118586"/>
              <a:gd name="connsiteY10" fmla="*/ 3425298 h 3527666"/>
              <a:gd name="connsiteX11" fmla="*/ 2497942 w 6118586"/>
              <a:gd name="connsiteY11" fmla="*/ 3516923 h 3527666"/>
              <a:gd name="connsiteX12" fmla="*/ 1372526 w 6118586"/>
              <a:gd name="connsiteY12" fmla="*/ 3200400 h 3527666"/>
              <a:gd name="connsiteX13" fmla="*/ 528465 w 6118586"/>
              <a:gd name="connsiteY13" fmla="*/ 2461846 h 3527666"/>
              <a:gd name="connsiteX14" fmla="*/ 186027 w 6118586"/>
              <a:gd name="connsiteY14" fmla="*/ 1970403 h 3527666"/>
              <a:gd name="connsiteX15" fmla="*/ 0 w 6118586"/>
              <a:gd name="connsiteY15" fmla="*/ 35170 h 3527666"/>
              <a:gd name="connsiteX0" fmla="*/ 26841 w 6118586"/>
              <a:gd name="connsiteY0" fmla="*/ 0 h 3527666"/>
              <a:gd name="connsiteX1" fmla="*/ 607134 w 6118586"/>
              <a:gd name="connsiteY1" fmla="*/ 117540 h 3527666"/>
              <a:gd name="connsiteX2" fmla="*/ 1161511 w 6118586"/>
              <a:gd name="connsiteY2" fmla="*/ 422031 h 3527666"/>
              <a:gd name="connsiteX3" fmla="*/ 1548372 w 6118586"/>
              <a:gd name="connsiteY3" fmla="*/ 492370 h 3527666"/>
              <a:gd name="connsiteX4" fmla="*/ 2744126 w 6118586"/>
              <a:gd name="connsiteY4" fmla="*/ 386862 h 3527666"/>
              <a:gd name="connsiteX5" fmla="*/ 3764034 w 6118586"/>
              <a:gd name="connsiteY5" fmla="*/ 668216 h 3527666"/>
              <a:gd name="connsiteX6" fmla="*/ 4819111 w 6118586"/>
              <a:gd name="connsiteY6" fmla="*/ 1266093 h 3527666"/>
              <a:gd name="connsiteX7" fmla="*/ 5882518 w 6118586"/>
              <a:gd name="connsiteY7" fmla="*/ 1559477 h 3527666"/>
              <a:gd name="connsiteX8" fmla="*/ 6100937 w 6118586"/>
              <a:gd name="connsiteY8" fmla="*/ 2574758 h 3527666"/>
              <a:gd name="connsiteX9" fmla="*/ 5576175 w 6118586"/>
              <a:gd name="connsiteY9" fmla="*/ 3149497 h 3527666"/>
              <a:gd name="connsiteX10" fmla="*/ 4502588 w 6118586"/>
              <a:gd name="connsiteY10" fmla="*/ 3425298 h 3527666"/>
              <a:gd name="connsiteX11" fmla="*/ 2497942 w 6118586"/>
              <a:gd name="connsiteY11" fmla="*/ 3516923 h 3527666"/>
              <a:gd name="connsiteX12" fmla="*/ 1372526 w 6118586"/>
              <a:gd name="connsiteY12" fmla="*/ 3200400 h 3527666"/>
              <a:gd name="connsiteX13" fmla="*/ 528465 w 6118586"/>
              <a:gd name="connsiteY13" fmla="*/ 2461846 h 3527666"/>
              <a:gd name="connsiteX14" fmla="*/ 186027 w 6118586"/>
              <a:gd name="connsiteY14" fmla="*/ 1970403 h 3527666"/>
              <a:gd name="connsiteX15" fmla="*/ 41648 w 6118586"/>
              <a:gd name="connsiteY15" fmla="*/ 1188350 h 3527666"/>
              <a:gd name="connsiteX16" fmla="*/ 0 w 6118586"/>
              <a:gd name="connsiteY16" fmla="*/ 35170 h 3527666"/>
              <a:gd name="connsiteX0" fmla="*/ 26841 w 6118586"/>
              <a:gd name="connsiteY0" fmla="*/ 0 h 3527666"/>
              <a:gd name="connsiteX1" fmla="*/ 607134 w 6118586"/>
              <a:gd name="connsiteY1" fmla="*/ 117540 h 3527666"/>
              <a:gd name="connsiteX2" fmla="*/ 1161511 w 6118586"/>
              <a:gd name="connsiteY2" fmla="*/ 422031 h 3527666"/>
              <a:gd name="connsiteX3" fmla="*/ 1548372 w 6118586"/>
              <a:gd name="connsiteY3" fmla="*/ 492370 h 3527666"/>
              <a:gd name="connsiteX4" fmla="*/ 2744126 w 6118586"/>
              <a:gd name="connsiteY4" fmla="*/ 386862 h 3527666"/>
              <a:gd name="connsiteX5" fmla="*/ 3764034 w 6118586"/>
              <a:gd name="connsiteY5" fmla="*/ 668216 h 3527666"/>
              <a:gd name="connsiteX6" fmla="*/ 4819111 w 6118586"/>
              <a:gd name="connsiteY6" fmla="*/ 1266093 h 3527666"/>
              <a:gd name="connsiteX7" fmla="*/ 5882518 w 6118586"/>
              <a:gd name="connsiteY7" fmla="*/ 1559477 h 3527666"/>
              <a:gd name="connsiteX8" fmla="*/ 6100937 w 6118586"/>
              <a:gd name="connsiteY8" fmla="*/ 2574758 h 3527666"/>
              <a:gd name="connsiteX9" fmla="*/ 5576175 w 6118586"/>
              <a:gd name="connsiteY9" fmla="*/ 3149497 h 3527666"/>
              <a:gd name="connsiteX10" fmla="*/ 4502588 w 6118586"/>
              <a:gd name="connsiteY10" fmla="*/ 3425298 h 3527666"/>
              <a:gd name="connsiteX11" fmla="*/ 2497942 w 6118586"/>
              <a:gd name="connsiteY11" fmla="*/ 3516923 h 3527666"/>
              <a:gd name="connsiteX12" fmla="*/ 1372526 w 6118586"/>
              <a:gd name="connsiteY12" fmla="*/ 3200400 h 3527666"/>
              <a:gd name="connsiteX13" fmla="*/ 528465 w 6118586"/>
              <a:gd name="connsiteY13" fmla="*/ 2461846 h 3527666"/>
              <a:gd name="connsiteX14" fmla="*/ 186027 w 6118586"/>
              <a:gd name="connsiteY14" fmla="*/ 1970403 h 3527666"/>
              <a:gd name="connsiteX15" fmla="*/ 29617 w 6118586"/>
              <a:gd name="connsiteY15" fmla="*/ 1850087 h 3527666"/>
              <a:gd name="connsiteX16" fmla="*/ 41648 w 6118586"/>
              <a:gd name="connsiteY16" fmla="*/ 1188350 h 3527666"/>
              <a:gd name="connsiteX17" fmla="*/ 0 w 6118586"/>
              <a:gd name="connsiteY17" fmla="*/ 35170 h 3527666"/>
              <a:gd name="connsiteX0" fmla="*/ 32640 w 6124385"/>
              <a:gd name="connsiteY0" fmla="*/ 0 h 3527666"/>
              <a:gd name="connsiteX1" fmla="*/ 612933 w 6124385"/>
              <a:gd name="connsiteY1" fmla="*/ 117540 h 3527666"/>
              <a:gd name="connsiteX2" fmla="*/ 1167310 w 6124385"/>
              <a:gd name="connsiteY2" fmla="*/ 422031 h 3527666"/>
              <a:gd name="connsiteX3" fmla="*/ 1554171 w 6124385"/>
              <a:gd name="connsiteY3" fmla="*/ 492370 h 3527666"/>
              <a:gd name="connsiteX4" fmla="*/ 2749925 w 6124385"/>
              <a:gd name="connsiteY4" fmla="*/ 386862 h 3527666"/>
              <a:gd name="connsiteX5" fmla="*/ 3769833 w 6124385"/>
              <a:gd name="connsiteY5" fmla="*/ 668216 h 3527666"/>
              <a:gd name="connsiteX6" fmla="*/ 4824910 w 6124385"/>
              <a:gd name="connsiteY6" fmla="*/ 1266093 h 3527666"/>
              <a:gd name="connsiteX7" fmla="*/ 5888317 w 6124385"/>
              <a:gd name="connsiteY7" fmla="*/ 1559477 h 3527666"/>
              <a:gd name="connsiteX8" fmla="*/ 6106736 w 6124385"/>
              <a:gd name="connsiteY8" fmla="*/ 2574758 h 3527666"/>
              <a:gd name="connsiteX9" fmla="*/ 5581974 w 6124385"/>
              <a:gd name="connsiteY9" fmla="*/ 3149497 h 3527666"/>
              <a:gd name="connsiteX10" fmla="*/ 4508387 w 6124385"/>
              <a:gd name="connsiteY10" fmla="*/ 3425298 h 3527666"/>
              <a:gd name="connsiteX11" fmla="*/ 2503741 w 6124385"/>
              <a:gd name="connsiteY11" fmla="*/ 3516923 h 3527666"/>
              <a:gd name="connsiteX12" fmla="*/ 1378325 w 6124385"/>
              <a:gd name="connsiteY12" fmla="*/ 3200400 h 3527666"/>
              <a:gd name="connsiteX13" fmla="*/ 534264 w 6124385"/>
              <a:gd name="connsiteY13" fmla="*/ 2461846 h 3527666"/>
              <a:gd name="connsiteX14" fmla="*/ 191826 w 6124385"/>
              <a:gd name="connsiteY14" fmla="*/ 1970403 h 3527666"/>
              <a:gd name="connsiteX15" fmla="*/ 35416 w 6124385"/>
              <a:gd name="connsiteY15" fmla="*/ 1850087 h 3527666"/>
              <a:gd name="connsiteX16" fmla="*/ 11352 w 6124385"/>
              <a:gd name="connsiteY16" fmla="*/ 1164286 h 3527666"/>
              <a:gd name="connsiteX17" fmla="*/ 5799 w 6124385"/>
              <a:gd name="connsiteY17" fmla="*/ 35170 h 3527666"/>
              <a:gd name="connsiteX0" fmla="*/ 32640 w 6124385"/>
              <a:gd name="connsiteY0" fmla="*/ 0 h 3527666"/>
              <a:gd name="connsiteX1" fmla="*/ 612933 w 6124385"/>
              <a:gd name="connsiteY1" fmla="*/ 117540 h 3527666"/>
              <a:gd name="connsiteX2" fmla="*/ 1167310 w 6124385"/>
              <a:gd name="connsiteY2" fmla="*/ 422031 h 3527666"/>
              <a:gd name="connsiteX3" fmla="*/ 1554171 w 6124385"/>
              <a:gd name="connsiteY3" fmla="*/ 492370 h 3527666"/>
              <a:gd name="connsiteX4" fmla="*/ 2749925 w 6124385"/>
              <a:gd name="connsiteY4" fmla="*/ 386862 h 3527666"/>
              <a:gd name="connsiteX5" fmla="*/ 3769833 w 6124385"/>
              <a:gd name="connsiteY5" fmla="*/ 668216 h 3527666"/>
              <a:gd name="connsiteX6" fmla="*/ 4824910 w 6124385"/>
              <a:gd name="connsiteY6" fmla="*/ 1266093 h 3527666"/>
              <a:gd name="connsiteX7" fmla="*/ 5888317 w 6124385"/>
              <a:gd name="connsiteY7" fmla="*/ 1559477 h 3527666"/>
              <a:gd name="connsiteX8" fmla="*/ 6106736 w 6124385"/>
              <a:gd name="connsiteY8" fmla="*/ 2574758 h 3527666"/>
              <a:gd name="connsiteX9" fmla="*/ 5581974 w 6124385"/>
              <a:gd name="connsiteY9" fmla="*/ 3149497 h 3527666"/>
              <a:gd name="connsiteX10" fmla="*/ 4508387 w 6124385"/>
              <a:gd name="connsiteY10" fmla="*/ 3425298 h 3527666"/>
              <a:gd name="connsiteX11" fmla="*/ 2503741 w 6124385"/>
              <a:gd name="connsiteY11" fmla="*/ 3516923 h 3527666"/>
              <a:gd name="connsiteX12" fmla="*/ 1378325 w 6124385"/>
              <a:gd name="connsiteY12" fmla="*/ 3200400 h 3527666"/>
              <a:gd name="connsiteX13" fmla="*/ 534264 w 6124385"/>
              <a:gd name="connsiteY13" fmla="*/ 2461846 h 3527666"/>
              <a:gd name="connsiteX14" fmla="*/ 191826 w 6124385"/>
              <a:gd name="connsiteY14" fmla="*/ 1970403 h 3527666"/>
              <a:gd name="connsiteX15" fmla="*/ 35416 w 6124385"/>
              <a:gd name="connsiteY15" fmla="*/ 1850087 h 3527666"/>
              <a:gd name="connsiteX16" fmla="*/ 11352 w 6124385"/>
              <a:gd name="connsiteY16" fmla="*/ 1164286 h 3527666"/>
              <a:gd name="connsiteX17" fmla="*/ 5799 w 6124385"/>
              <a:gd name="connsiteY17" fmla="*/ 35170 h 3527666"/>
              <a:gd name="connsiteX0" fmla="*/ 30365 w 6122110"/>
              <a:gd name="connsiteY0" fmla="*/ 11325 h 3538991"/>
              <a:gd name="connsiteX1" fmla="*/ 610658 w 6122110"/>
              <a:gd name="connsiteY1" fmla="*/ 128865 h 3538991"/>
              <a:gd name="connsiteX2" fmla="*/ 1165035 w 6122110"/>
              <a:gd name="connsiteY2" fmla="*/ 433356 h 3538991"/>
              <a:gd name="connsiteX3" fmla="*/ 1551896 w 6122110"/>
              <a:gd name="connsiteY3" fmla="*/ 503695 h 3538991"/>
              <a:gd name="connsiteX4" fmla="*/ 2747650 w 6122110"/>
              <a:gd name="connsiteY4" fmla="*/ 398187 h 3538991"/>
              <a:gd name="connsiteX5" fmla="*/ 3767558 w 6122110"/>
              <a:gd name="connsiteY5" fmla="*/ 679541 h 3538991"/>
              <a:gd name="connsiteX6" fmla="*/ 4822635 w 6122110"/>
              <a:gd name="connsiteY6" fmla="*/ 1277418 h 3538991"/>
              <a:gd name="connsiteX7" fmla="*/ 5886042 w 6122110"/>
              <a:gd name="connsiteY7" fmla="*/ 1570802 h 3538991"/>
              <a:gd name="connsiteX8" fmla="*/ 6104461 w 6122110"/>
              <a:gd name="connsiteY8" fmla="*/ 2586083 h 3538991"/>
              <a:gd name="connsiteX9" fmla="*/ 5579699 w 6122110"/>
              <a:gd name="connsiteY9" fmla="*/ 3160822 h 3538991"/>
              <a:gd name="connsiteX10" fmla="*/ 4506112 w 6122110"/>
              <a:gd name="connsiteY10" fmla="*/ 3436623 h 3538991"/>
              <a:gd name="connsiteX11" fmla="*/ 2501466 w 6122110"/>
              <a:gd name="connsiteY11" fmla="*/ 3528248 h 3538991"/>
              <a:gd name="connsiteX12" fmla="*/ 1376050 w 6122110"/>
              <a:gd name="connsiteY12" fmla="*/ 3211725 h 3538991"/>
              <a:gd name="connsiteX13" fmla="*/ 531989 w 6122110"/>
              <a:gd name="connsiteY13" fmla="*/ 2473171 h 3538991"/>
              <a:gd name="connsiteX14" fmla="*/ 189551 w 6122110"/>
              <a:gd name="connsiteY14" fmla="*/ 1981728 h 3538991"/>
              <a:gd name="connsiteX15" fmla="*/ 33141 w 6122110"/>
              <a:gd name="connsiteY15" fmla="*/ 1861412 h 3538991"/>
              <a:gd name="connsiteX16" fmla="*/ 9077 w 6122110"/>
              <a:gd name="connsiteY16" fmla="*/ 1175611 h 3538991"/>
              <a:gd name="connsiteX17" fmla="*/ 19022 w 6122110"/>
              <a:gd name="connsiteY17" fmla="*/ 0 h 353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22110" h="3538991">
                <a:moveTo>
                  <a:pt x="30365" y="11325"/>
                </a:moveTo>
                <a:cubicBezTo>
                  <a:pt x="107028" y="46957"/>
                  <a:pt x="431573" y="58527"/>
                  <a:pt x="610658" y="128865"/>
                </a:cubicBezTo>
                <a:cubicBezTo>
                  <a:pt x="789743" y="199203"/>
                  <a:pt x="1008162" y="370884"/>
                  <a:pt x="1165035" y="433356"/>
                </a:cubicBezTo>
                <a:cubicBezTo>
                  <a:pt x="1321908" y="495828"/>
                  <a:pt x="1288127" y="509556"/>
                  <a:pt x="1551896" y="503695"/>
                </a:cubicBezTo>
                <a:cubicBezTo>
                  <a:pt x="1815665" y="497834"/>
                  <a:pt x="2378373" y="368879"/>
                  <a:pt x="2747650" y="398187"/>
                </a:cubicBezTo>
                <a:cubicBezTo>
                  <a:pt x="3116927" y="427495"/>
                  <a:pt x="3421727" y="533003"/>
                  <a:pt x="3767558" y="679541"/>
                </a:cubicBezTo>
                <a:cubicBezTo>
                  <a:pt x="4113389" y="826079"/>
                  <a:pt x="4469554" y="1128875"/>
                  <a:pt x="4822635" y="1277418"/>
                </a:cubicBezTo>
                <a:cubicBezTo>
                  <a:pt x="5175716" y="1425962"/>
                  <a:pt x="5672404" y="1352691"/>
                  <a:pt x="5886042" y="1570802"/>
                </a:cubicBezTo>
                <a:cubicBezTo>
                  <a:pt x="6099680" y="1788913"/>
                  <a:pt x="6155518" y="2321080"/>
                  <a:pt x="6104461" y="2586083"/>
                </a:cubicBezTo>
                <a:cubicBezTo>
                  <a:pt x="6053404" y="2851086"/>
                  <a:pt x="5820022" y="3047139"/>
                  <a:pt x="5579699" y="3160822"/>
                </a:cubicBezTo>
                <a:cubicBezTo>
                  <a:pt x="5339376" y="3274505"/>
                  <a:pt x="5019151" y="3375385"/>
                  <a:pt x="4506112" y="3436623"/>
                </a:cubicBezTo>
                <a:cubicBezTo>
                  <a:pt x="3993073" y="3497861"/>
                  <a:pt x="3023143" y="3565731"/>
                  <a:pt x="2501466" y="3528248"/>
                </a:cubicBezTo>
                <a:cubicBezTo>
                  <a:pt x="1979789" y="3490765"/>
                  <a:pt x="1704296" y="3387571"/>
                  <a:pt x="1376050" y="3211725"/>
                </a:cubicBezTo>
                <a:cubicBezTo>
                  <a:pt x="1047804" y="3035879"/>
                  <a:pt x="729739" y="2678170"/>
                  <a:pt x="531989" y="2473171"/>
                </a:cubicBezTo>
                <a:cubicBezTo>
                  <a:pt x="334239" y="2268172"/>
                  <a:pt x="250635" y="2095720"/>
                  <a:pt x="189551" y="1981728"/>
                </a:cubicBezTo>
                <a:cubicBezTo>
                  <a:pt x="128468" y="1867737"/>
                  <a:pt x="57204" y="1991754"/>
                  <a:pt x="33141" y="1861412"/>
                </a:cubicBezTo>
                <a:cubicBezTo>
                  <a:pt x="9078" y="1731070"/>
                  <a:pt x="36071" y="1466066"/>
                  <a:pt x="9077" y="1175611"/>
                </a:cubicBezTo>
                <a:cubicBezTo>
                  <a:pt x="-21927" y="853072"/>
                  <a:pt x="37995" y="192197"/>
                  <a:pt x="19022" y="0"/>
                </a:cubicBezTo>
              </a:path>
            </a:pathLst>
          </a:custGeom>
          <a:solidFill>
            <a:srgbClr val="FFFF00">
              <a:alpha val="10196"/>
            </a:srgbClr>
          </a:solidFill>
          <a:ln w="762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8" name="Rectangle 1977">
            <a:extLst>
              <a:ext uri="{FF2B5EF4-FFF2-40B4-BE49-F238E27FC236}">
                <a16:creationId xmlns:a16="http://schemas.microsoft.com/office/drawing/2014/main" id="{6E2D0FE0-9AE7-954A-75BD-4359BA4E8664}"/>
              </a:ext>
            </a:extLst>
          </p:cNvPr>
          <p:cNvSpPr/>
          <p:nvPr/>
        </p:nvSpPr>
        <p:spPr>
          <a:xfrm>
            <a:off x="697841" y="266700"/>
            <a:ext cx="6838121" cy="3371850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0" name="TextBox 1979">
            <a:extLst>
              <a:ext uri="{FF2B5EF4-FFF2-40B4-BE49-F238E27FC236}">
                <a16:creationId xmlns:a16="http://schemas.microsoft.com/office/drawing/2014/main" id="{184E3EEA-D7BA-6E7A-2D7A-B4B01C74667B}"/>
              </a:ext>
            </a:extLst>
          </p:cNvPr>
          <p:cNvSpPr txBox="1"/>
          <p:nvPr/>
        </p:nvSpPr>
        <p:spPr>
          <a:xfrm>
            <a:off x="1078658" y="2673453"/>
            <a:ext cx="568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0         400        800       1200      1600       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Miles</a:t>
            </a:r>
          </a:p>
        </p:txBody>
      </p:sp>
      <p:grpSp>
        <p:nvGrpSpPr>
          <p:cNvPr id="1981" name="Group 1980">
            <a:extLst>
              <a:ext uri="{FF2B5EF4-FFF2-40B4-BE49-F238E27FC236}">
                <a16:creationId xmlns:a16="http://schemas.microsoft.com/office/drawing/2014/main" id="{B7BDBF36-74C4-C8F5-FE5F-D8C592527A06}"/>
              </a:ext>
            </a:extLst>
          </p:cNvPr>
          <p:cNvGrpSpPr/>
          <p:nvPr/>
        </p:nvGrpSpPr>
        <p:grpSpPr>
          <a:xfrm>
            <a:off x="6363448" y="720176"/>
            <a:ext cx="1023257" cy="2571975"/>
            <a:chOff x="16447095" y="22839812"/>
            <a:chExt cx="1023257" cy="2571975"/>
          </a:xfrm>
        </p:grpSpPr>
        <p:grpSp>
          <p:nvGrpSpPr>
            <p:cNvPr id="1982" name="Group 1981">
              <a:extLst>
                <a:ext uri="{FF2B5EF4-FFF2-40B4-BE49-F238E27FC236}">
                  <a16:creationId xmlns:a16="http://schemas.microsoft.com/office/drawing/2014/main" id="{192BE1A6-A45B-F13E-999F-C065CB5F9620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1986" name="Down Arrow 973">
                <a:extLst>
                  <a:ext uri="{FF2B5EF4-FFF2-40B4-BE49-F238E27FC236}">
                    <a16:creationId xmlns:a16="http://schemas.microsoft.com/office/drawing/2014/main" id="{F5081983-EF41-C63A-5C25-82F19A5D10F8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7" name="TextBox 1986">
                <a:extLst>
                  <a:ext uri="{FF2B5EF4-FFF2-40B4-BE49-F238E27FC236}">
                    <a16:creationId xmlns:a16="http://schemas.microsoft.com/office/drawing/2014/main" id="{8F84583C-AEC8-533D-3471-7F0A012710AC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983" name="Group 1982">
              <a:extLst>
                <a:ext uri="{FF2B5EF4-FFF2-40B4-BE49-F238E27FC236}">
                  <a16:creationId xmlns:a16="http://schemas.microsoft.com/office/drawing/2014/main" id="{7D23664F-156B-3A1C-125E-648A6518178E}"/>
                </a:ext>
              </a:extLst>
            </p:cNvPr>
            <p:cNvGrpSpPr/>
            <p:nvPr/>
          </p:nvGrpSpPr>
          <p:grpSpPr>
            <a:xfrm>
              <a:off x="16447095" y="22839812"/>
              <a:ext cx="1023257" cy="740229"/>
              <a:chOff x="27925326" y="3747934"/>
              <a:chExt cx="1023257" cy="740229"/>
            </a:xfrm>
          </p:grpSpPr>
          <p:sp>
            <p:nvSpPr>
              <p:cNvPr id="1984" name="Oval 1983">
                <a:extLst>
                  <a:ext uri="{FF2B5EF4-FFF2-40B4-BE49-F238E27FC236}">
                    <a16:creationId xmlns:a16="http://schemas.microsoft.com/office/drawing/2014/main" id="{42FA9E2D-A180-48C2-CE69-043C585D7DA4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5" name="TextBox 453">
                <a:extLst>
                  <a:ext uri="{FF2B5EF4-FFF2-40B4-BE49-F238E27FC236}">
                    <a16:creationId xmlns:a16="http://schemas.microsoft.com/office/drawing/2014/main" id="{87EF1946-7538-D7F0-DA89-8812E55E8FD4}"/>
                  </a:ext>
                </a:extLst>
              </p:cNvPr>
              <p:cNvSpPr txBox="1"/>
              <p:nvPr/>
            </p:nvSpPr>
            <p:spPr>
              <a:xfrm>
                <a:off x="27925326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1-1</a:t>
                </a:r>
              </a:p>
            </p:txBody>
          </p:sp>
        </p:grpSp>
      </p:grpSp>
      <p:sp>
        <p:nvSpPr>
          <p:cNvPr id="1993" name="TextBox 1992">
            <a:extLst>
              <a:ext uri="{FF2B5EF4-FFF2-40B4-BE49-F238E27FC236}">
                <a16:creationId xmlns:a16="http://schemas.microsoft.com/office/drawing/2014/main" id="{C7FE5767-A551-B4E4-71AE-2FBFA5FF3D86}"/>
              </a:ext>
            </a:extLst>
          </p:cNvPr>
          <p:cNvSpPr txBox="1"/>
          <p:nvPr/>
        </p:nvSpPr>
        <p:spPr>
          <a:xfrm>
            <a:off x="836581" y="429940"/>
            <a:ext cx="657822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Japanese</a:t>
            </a:r>
          </a:p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Strategic Plan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December 1941</a:t>
            </a:r>
          </a:p>
        </p:txBody>
      </p:sp>
      <p:sp>
        <p:nvSpPr>
          <p:cNvPr id="1994" name="TextBox 1993">
            <a:extLst>
              <a:ext uri="{FF2B5EF4-FFF2-40B4-BE49-F238E27FC236}">
                <a16:creationId xmlns:a16="http://schemas.microsoft.com/office/drawing/2014/main" id="{FB5A5920-6797-147D-5CFD-2B5DA8C13535}"/>
              </a:ext>
            </a:extLst>
          </p:cNvPr>
          <p:cNvSpPr txBox="1"/>
          <p:nvPr/>
        </p:nvSpPr>
        <p:spPr>
          <a:xfrm>
            <a:off x="17450506" y="7657382"/>
            <a:ext cx="2451377" cy="1482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prstClr val="black"/>
                </a:solidFill>
                <a:latin typeface="Calibri" panose="020F0502020204030204"/>
              </a:rPr>
              <a:t>Pacific</a:t>
            </a:r>
          </a:p>
          <a:p>
            <a:pPr defTabSz="2194560"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prstClr val="black"/>
                </a:solidFill>
                <a:latin typeface="Calibri" panose="020F0502020204030204"/>
              </a:rPr>
              <a:t>Ocean</a:t>
            </a:r>
          </a:p>
        </p:txBody>
      </p:sp>
      <p:sp>
        <p:nvSpPr>
          <p:cNvPr id="1995" name="TextBox 1994">
            <a:extLst>
              <a:ext uri="{FF2B5EF4-FFF2-40B4-BE49-F238E27FC236}">
                <a16:creationId xmlns:a16="http://schemas.microsoft.com/office/drawing/2014/main" id="{4C06B674-869E-A4FA-0EF3-05D50B31F610}"/>
              </a:ext>
            </a:extLst>
          </p:cNvPr>
          <p:cNvSpPr txBox="1"/>
          <p:nvPr/>
        </p:nvSpPr>
        <p:spPr>
          <a:xfrm>
            <a:off x="10256170" y="1074285"/>
            <a:ext cx="1680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USSR</a:t>
            </a:r>
          </a:p>
        </p:txBody>
      </p:sp>
      <p:sp>
        <p:nvSpPr>
          <p:cNvPr id="1996" name="TextBox 1995">
            <a:extLst>
              <a:ext uri="{FF2B5EF4-FFF2-40B4-BE49-F238E27FC236}">
                <a16:creationId xmlns:a16="http://schemas.microsoft.com/office/drawing/2014/main" id="{CC0F3D6C-DB91-568B-AF76-622D1A21A5C9}"/>
              </a:ext>
            </a:extLst>
          </p:cNvPr>
          <p:cNvSpPr txBox="1"/>
          <p:nvPr/>
        </p:nvSpPr>
        <p:spPr>
          <a:xfrm>
            <a:off x="25358292" y="321705"/>
            <a:ext cx="1574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Alaska</a:t>
            </a:r>
          </a:p>
        </p:txBody>
      </p:sp>
      <p:sp>
        <p:nvSpPr>
          <p:cNvPr id="1997" name="TextBox 1996">
            <a:extLst>
              <a:ext uri="{FF2B5EF4-FFF2-40B4-BE49-F238E27FC236}">
                <a16:creationId xmlns:a16="http://schemas.microsoft.com/office/drawing/2014/main" id="{7314DBE2-EB1B-FAD4-56F7-92DD56153F29}"/>
              </a:ext>
            </a:extLst>
          </p:cNvPr>
          <p:cNvSpPr txBox="1"/>
          <p:nvPr/>
        </p:nvSpPr>
        <p:spPr>
          <a:xfrm>
            <a:off x="8570129" y="4406262"/>
            <a:ext cx="2205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Mongolia</a:t>
            </a:r>
          </a:p>
        </p:txBody>
      </p:sp>
      <p:sp>
        <p:nvSpPr>
          <p:cNvPr id="1998" name="TextBox 1997">
            <a:extLst>
              <a:ext uri="{FF2B5EF4-FFF2-40B4-BE49-F238E27FC236}">
                <a16:creationId xmlns:a16="http://schemas.microsoft.com/office/drawing/2014/main" id="{EFF8CBDD-604F-44BF-E3E0-87DC7A5E227F}"/>
              </a:ext>
            </a:extLst>
          </p:cNvPr>
          <p:cNvSpPr txBox="1"/>
          <p:nvPr/>
        </p:nvSpPr>
        <p:spPr>
          <a:xfrm>
            <a:off x="12670456" y="17036279"/>
            <a:ext cx="2739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Australia</a:t>
            </a:r>
          </a:p>
        </p:txBody>
      </p:sp>
      <p:sp>
        <p:nvSpPr>
          <p:cNvPr id="1999" name="TextBox 1998">
            <a:extLst>
              <a:ext uri="{FF2B5EF4-FFF2-40B4-BE49-F238E27FC236}">
                <a16:creationId xmlns:a16="http://schemas.microsoft.com/office/drawing/2014/main" id="{863D2FD0-5F9A-15F5-29E3-5E14B2575D99}"/>
              </a:ext>
            </a:extLst>
          </p:cNvPr>
          <p:cNvSpPr txBox="1"/>
          <p:nvPr/>
        </p:nvSpPr>
        <p:spPr>
          <a:xfrm>
            <a:off x="11843952" y="4467963"/>
            <a:ext cx="2491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Manchuria</a:t>
            </a:r>
          </a:p>
        </p:txBody>
      </p:sp>
      <p:sp>
        <p:nvSpPr>
          <p:cNvPr id="2000" name="TextBox 1999">
            <a:extLst>
              <a:ext uri="{FF2B5EF4-FFF2-40B4-BE49-F238E27FC236}">
                <a16:creationId xmlns:a16="http://schemas.microsoft.com/office/drawing/2014/main" id="{C6D8C639-9904-9F9F-1158-A2BFF103E7BC}"/>
              </a:ext>
            </a:extLst>
          </p:cNvPr>
          <p:cNvSpPr txBox="1"/>
          <p:nvPr/>
        </p:nvSpPr>
        <p:spPr>
          <a:xfrm>
            <a:off x="15428808" y="6592921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Japan</a:t>
            </a:r>
          </a:p>
        </p:txBody>
      </p:sp>
      <p:sp>
        <p:nvSpPr>
          <p:cNvPr id="2001" name="TextBox 2000">
            <a:extLst>
              <a:ext uri="{FF2B5EF4-FFF2-40B4-BE49-F238E27FC236}">
                <a16:creationId xmlns:a16="http://schemas.microsoft.com/office/drawing/2014/main" id="{F4C3ACD8-51BE-6697-3F11-913284D932EB}"/>
              </a:ext>
            </a:extLst>
          </p:cNvPr>
          <p:cNvSpPr txBox="1"/>
          <p:nvPr/>
        </p:nvSpPr>
        <p:spPr>
          <a:xfrm>
            <a:off x="12553902" y="6236015"/>
            <a:ext cx="1420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Korea</a:t>
            </a:r>
          </a:p>
        </p:txBody>
      </p:sp>
      <p:sp>
        <p:nvSpPr>
          <p:cNvPr id="2002" name="TextBox 2001">
            <a:extLst>
              <a:ext uri="{FF2B5EF4-FFF2-40B4-BE49-F238E27FC236}">
                <a16:creationId xmlns:a16="http://schemas.microsoft.com/office/drawing/2014/main" id="{D8A3986D-D352-AC2D-C851-036497D73084}"/>
              </a:ext>
            </a:extLst>
          </p:cNvPr>
          <p:cNvSpPr txBox="1"/>
          <p:nvPr/>
        </p:nvSpPr>
        <p:spPr>
          <a:xfrm>
            <a:off x="9155482" y="7899333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China</a:t>
            </a:r>
          </a:p>
        </p:txBody>
      </p:sp>
      <p:sp>
        <p:nvSpPr>
          <p:cNvPr id="2003" name="TextBox 2002">
            <a:extLst>
              <a:ext uri="{FF2B5EF4-FFF2-40B4-BE49-F238E27FC236}">
                <a16:creationId xmlns:a16="http://schemas.microsoft.com/office/drawing/2014/main" id="{A48EA390-F464-68D6-7AFD-70EEACDCC947}"/>
              </a:ext>
            </a:extLst>
          </p:cNvPr>
          <p:cNvSpPr txBox="1"/>
          <p:nvPr/>
        </p:nvSpPr>
        <p:spPr>
          <a:xfrm>
            <a:off x="9334537" y="11106384"/>
            <a:ext cx="2085827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French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Indochina</a:t>
            </a:r>
          </a:p>
        </p:txBody>
      </p:sp>
      <p:sp>
        <p:nvSpPr>
          <p:cNvPr id="2004" name="TextBox 2003">
            <a:extLst>
              <a:ext uri="{FF2B5EF4-FFF2-40B4-BE49-F238E27FC236}">
                <a16:creationId xmlns:a16="http://schemas.microsoft.com/office/drawing/2014/main" id="{A7615C19-4B2D-B93C-75EB-D0D4061AAA47}"/>
              </a:ext>
            </a:extLst>
          </p:cNvPr>
          <p:cNvSpPr txBox="1"/>
          <p:nvPr/>
        </p:nvSpPr>
        <p:spPr>
          <a:xfrm>
            <a:off x="22011360" y="8018136"/>
            <a:ext cx="172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Midway</a:t>
            </a:r>
          </a:p>
        </p:txBody>
      </p:sp>
      <p:sp>
        <p:nvSpPr>
          <p:cNvPr id="2005" name="TextBox 2004">
            <a:extLst>
              <a:ext uri="{FF2B5EF4-FFF2-40B4-BE49-F238E27FC236}">
                <a16:creationId xmlns:a16="http://schemas.microsoft.com/office/drawing/2014/main" id="{2A462898-DD16-6C9A-D12F-C9F057AB1005}"/>
              </a:ext>
            </a:extLst>
          </p:cNvPr>
          <p:cNvSpPr txBox="1"/>
          <p:nvPr/>
        </p:nvSpPr>
        <p:spPr>
          <a:xfrm>
            <a:off x="24131303" y="10043350"/>
            <a:ext cx="216924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Hawaiian</a:t>
            </a:r>
          </a:p>
          <a:p>
            <a:pPr defTabSz="219456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06" name="TextBox 2005">
            <a:extLst>
              <a:ext uri="{FF2B5EF4-FFF2-40B4-BE49-F238E27FC236}">
                <a16:creationId xmlns:a16="http://schemas.microsoft.com/office/drawing/2014/main" id="{58BE9513-4A88-8BC9-CB45-18D99A4B3D1C}"/>
              </a:ext>
            </a:extLst>
          </p:cNvPr>
          <p:cNvSpPr txBox="1"/>
          <p:nvPr/>
        </p:nvSpPr>
        <p:spPr>
          <a:xfrm>
            <a:off x="12903707" y="11380496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Philippines</a:t>
            </a:r>
          </a:p>
        </p:txBody>
      </p:sp>
      <p:sp>
        <p:nvSpPr>
          <p:cNvPr id="2007" name="TextBox 2006">
            <a:extLst>
              <a:ext uri="{FF2B5EF4-FFF2-40B4-BE49-F238E27FC236}">
                <a16:creationId xmlns:a16="http://schemas.microsoft.com/office/drawing/2014/main" id="{DEA52F76-BD11-6D82-1B4C-CC46C024B960}"/>
              </a:ext>
            </a:extLst>
          </p:cNvPr>
          <p:cNvSpPr txBox="1"/>
          <p:nvPr/>
        </p:nvSpPr>
        <p:spPr>
          <a:xfrm>
            <a:off x="12135949" y="9233629"/>
            <a:ext cx="1838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Formosa</a:t>
            </a:r>
          </a:p>
        </p:txBody>
      </p:sp>
      <p:sp>
        <p:nvSpPr>
          <p:cNvPr id="2008" name="TextBox 2007">
            <a:extLst>
              <a:ext uri="{FF2B5EF4-FFF2-40B4-BE49-F238E27FC236}">
                <a16:creationId xmlns:a16="http://schemas.microsoft.com/office/drawing/2014/main" id="{67046835-C188-D890-5D58-89AA39E21F3E}"/>
              </a:ext>
            </a:extLst>
          </p:cNvPr>
          <p:cNvSpPr txBox="1"/>
          <p:nvPr/>
        </p:nvSpPr>
        <p:spPr>
          <a:xfrm>
            <a:off x="8803119" y="12743881"/>
            <a:ext cx="158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Malaya</a:t>
            </a:r>
          </a:p>
        </p:txBody>
      </p:sp>
      <p:sp>
        <p:nvSpPr>
          <p:cNvPr id="2009" name="TextBox 2008">
            <a:extLst>
              <a:ext uri="{FF2B5EF4-FFF2-40B4-BE49-F238E27FC236}">
                <a16:creationId xmlns:a16="http://schemas.microsoft.com/office/drawing/2014/main" id="{3D63BE87-657E-14C4-65C9-61C19BB1B468}"/>
              </a:ext>
            </a:extLst>
          </p:cNvPr>
          <p:cNvSpPr txBox="1"/>
          <p:nvPr/>
        </p:nvSpPr>
        <p:spPr>
          <a:xfrm>
            <a:off x="10153749" y="13691498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Borneo</a:t>
            </a:r>
          </a:p>
        </p:txBody>
      </p:sp>
      <p:sp>
        <p:nvSpPr>
          <p:cNvPr id="2010" name="TextBox 2009">
            <a:extLst>
              <a:ext uri="{FF2B5EF4-FFF2-40B4-BE49-F238E27FC236}">
                <a16:creationId xmlns:a16="http://schemas.microsoft.com/office/drawing/2014/main" id="{BE3CAE4C-D900-2DB1-43DC-44D32DFA70CA}"/>
              </a:ext>
            </a:extLst>
          </p:cNvPr>
          <p:cNvSpPr txBox="1"/>
          <p:nvPr/>
        </p:nvSpPr>
        <p:spPr>
          <a:xfrm>
            <a:off x="8162126" y="14169836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Sumatra</a:t>
            </a:r>
          </a:p>
        </p:txBody>
      </p:sp>
      <p:sp>
        <p:nvSpPr>
          <p:cNvPr id="2011" name="TextBox 2010">
            <a:extLst>
              <a:ext uri="{FF2B5EF4-FFF2-40B4-BE49-F238E27FC236}">
                <a16:creationId xmlns:a16="http://schemas.microsoft.com/office/drawing/2014/main" id="{03C6A7F2-E03D-DDB5-C340-B973B203FD5F}"/>
              </a:ext>
            </a:extLst>
          </p:cNvPr>
          <p:cNvSpPr txBox="1"/>
          <p:nvPr/>
        </p:nvSpPr>
        <p:spPr>
          <a:xfrm>
            <a:off x="9802420" y="14856372"/>
            <a:ext cx="996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Java</a:t>
            </a:r>
          </a:p>
        </p:txBody>
      </p:sp>
      <p:sp>
        <p:nvSpPr>
          <p:cNvPr id="2013" name="TextBox 2012">
            <a:extLst>
              <a:ext uri="{FF2B5EF4-FFF2-40B4-BE49-F238E27FC236}">
                <a16:creationId xmlns:a16="http://schemas.microsoft.com/office/drawing/2014/main" id="{53EE6588-B776-F4D6-79EC-6423EE5E2C71}"/>
              </a:ext>
            </a:extLst>
          </p:cNvPr>
          <p:cNvSpPr txBox="1"/>
          <p:nvPr/>
        </p:nvSpPr>
        <p:spPr>
          <a:xfrm>
            <a:off x="17388814" y="16805575"/>
            <a:ext cx="284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New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Caldonia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14" name="TextBox 2013">
            <a:extLst>
              <a:ext uri="{FF2B5EF4-FFF2-40B4-BE49-F238E27FC236}">
                <a16:creationId xmlns:a16="http://schemas.microsoft.com/office/drawing/2014/main" id="{D51D0B43-2514-0884-3E44-4EBF050623E3}"/>
              </a:ext>
            </a:extLst>
          </p:cNvPr>
          <p:cNvSpPr txBox="1"/>
          <p:nvPr/>
        </p:nvSpPr>
        <p:spPr>
          <a:xfrm>
            <a:off x="23754445" y="15647921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Samoa</a:t>
            </a:r>
          </a:p>
        </p:txBody>
      </p:sp>
      <p:sp>
        <p:nvSpPr>
          <p:cNvPr id="2015" name="TextBox 2014">
            <a:extLst>
              <a:ext uri="{FF2B5EF4-FFF2-40B4-BE49-F238E27FC236}">
                <a16:creationId xmlns:a16="http://schemas.microsoft.com/office/drawing/2014/main" id="{D0B03759-1B66-3C94-9FB6-595BC9F6A314}"/>
              </a:ext>
            </a:extLst>
          </p:cNvPr>
          <p:cNvSpPr txBox="1"/>
          <p:nvPr/>
        </p:nvSpPr>
        <p:spPr>
          <a:xfrm>
            <a:off x="20303841" y="16266697"/>
            <a:ext cx="1899879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New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Hebrides</a:t>
            </a:r>
          </a:p>
        </p:txBody>
      </p:sp>
      <p:sp>
        <p:nvSpPr>
          <p:cNvPr id="2016" name="TextBox 2015">
            <a:extLst>
              <a:ext uri="{FF2B5EF4-FFF2-40B4-BE49-F238E27FC236}">
                <a16:creationId xmlns:a16="http://schemas.microsoft.com/office/drawing/2014/main" id="{E599F628-CBF2-DD40-6F9F-0CA2F5E69468}"/>
              </a:ext>
            </a:extLst>
          </p:cNvPr>
          <p:cNvSpPr txBox="1"/>
          <p:nvPr/>
        </p:nvSpPr>
        <p:spPr>
          <a:xfrm>
            <a:off x="19083350" y="15157599"/>
            <a:ext cx="1885453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Solomon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17" name="TextBox 2016">
            <a:extLst>
              <a:ext uri="{FF2B5EF4-FFF2-40B4-BE49-F238E27FC236}">
                <a16:creationId xmlns:a16="http://schemas.microsoft.com/office/drawing/2014/main" id="{BA61D51F-C28C-F18C-9DDF-086C08EA0A86}"/>
              </a:ext>
            </a:extLst>
          </p:cNvPr>
          <p:cNvSpPr txBox="1"/>
          <p:nvPr/>
        </p:nvSpPr>
        <p:spPr>
          <a:xfrm>
            <a:off x="16017591" y="11789947"/>
            <a:ext cx="3205493" cy="425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Caroline Islands</a:t>
            </a:r>
          </a:p>
        </p:txBody>
      </p:sp>
      <p:sp>
        <p:nvSpPr>
          <p:cNvPr id="2018" name="TextBox 2017">
            <a:extLst>
              <a:ext uri="{FF2B5EF4-FFF2-40B4-BE49-F238E27FC236}">
                <a16:creationId xmlns:a16="http://schemas.microsoft.com/office/drawing/2014/main" id="{F5B50FCB-74BE-9D99-6C4B-01C53E3A4562}"/>
              </a:ext>
            </a:extLst>
          </p:cNvPr>
          <p:cNvSpPr txBox="1"/>
          <p:nvPr/>
        </p:nvSpPr>
        <p:spPr>
          <a:xfrm>
            <a:off x="16455741" y="10475497"/>
            <a:ext cx="1981633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Marianas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19" name="TextBox 2018">
            <a:extLst>
              <a:ext uri="{FF2B5EF4-FFF2-40B4-BE49-F238E27FC236}">
                <a16:creationId xmlns:a16="http://schemas.microsoft.com/office/drawing/2014/main" id="{85CE9A99-12CD-B4F3-15D7-40EE03BFAEE9}"/>
              </a:ext>
            </a:extLst>
          </p:cNvPr>
          <p:cNvSpPr txBox="1"/>
          <p:nvPr/>
        </p:nvSpPr>
        <p:spPr>
          <a:xfrm>
            <a:off x="11561592" y="13823278"/>
            <a:ext cx="183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Celebres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20" name="TextBox 2019">
            <a:extLst>
              <a:ext uri="{FF2B5EF4-FFF2-40B4-BE49-F238E27FC236}">
                <a16:creationId xmlns:a16="http://schemas.microsoft.com/office/drawing/2014/main" id="{BB2CC304-83DC-EA72-2D0C-BEF0CFDABE3C}"/>
              </a:ext>
            </a:extLst>
          </p:cNvPr>
          <p:cNvSpPr txBox="1"/>
          <p:nvPr/>
        </p:nvSpPr>
        <p:spPr>
          <a:xfrm>
            <a:off x="13237139" y="8829159"/>
            <a:ext cx="18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Okinawa</a:t>
            </a:r>
          </a:p>
        </p:txBody>
      </p:sp>
      <p:sp>
        <p:nvSpPr>
          <p:cNvPr id="2021" name="TextBox 2020">
            <a:extLst>
              <a:ext uri="{FF2B5EF4-FFF2-40B4-BE49-F238E27FC236}">
                <a16:creationId xmlns:a16="http://schemas.microsoft.com/office/drawing/2014/main" id="{162C95CE-950E-078A-A72B-38C79C446D9D}"/>
              </a:ext>
            </a:extLst>
          </p:cNvPr>
          <p:cNvSpPr txBox="1"/>
          <p:nvPr/>
        </p:nvSpPr>
        <p:spPr>
          <a:xfrm>
            <a:off x="15632929" y="9166040"/>
            <a:ext cx="18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Iwo Jima</a:t>
            </a:r>
          </a:p>
        </p:txBody>
      </p:sp>
      <p:sp>
        <p:nvSpPr>
          <p:cNvPr id="2022" name="TextBox 2021">
            <a:extLst>
              <a:ext uri="{FF2B5EF4-FFF2-40B4-BE49-F238E27FC236}">
                <a16:creationId xmlns:a16="http://schemas.microsoft.com/office/drawing/2014/main" id="{5A3B29CF-9EFC-9886-4E38-DA5ECE6B4CC6}"/>
              </a:ext>
            </a:extLst>
          </p:cNvPr>
          <p:cNvSpPr txBox="1"/>
          <p:nvPr/>
        </p:nvSpPr>
        <p:spPr>
          <a:xfrm>
            <a:off x="19782226" y="9821508"/>
            <a:ext cx="125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Wake</a:t>
            </a:r>
          </a:p>
        </p:txBody>
      </p:sp>
      <p:sp>
        <p:nvSpPr>
          <p:cNvPr id="2025" name="TextBox 2024">
            <a:extLst>
              <a:ext uri="{FF2B5EF4-FFF2-40B4-BE49-F238E27FC236}">
                <a16:creationId xmlns:a16="http://schemas.microsoft.com/office/drawing/2014/main" id="{E3FBA425-E90D-A086-F07D-497E87D44C2C}"/>
              </a:ext>
            </a:extLst>
          </p:cNvPr>
          <p:cNvSpPr txBox="1"/>
          <p:nvPr/>
        </p:nvSpPr>
        <p:spPr>
          <a:xfrm>
            <a:off x="11989019" y="15028159"/>
            <a:ext cx="1515158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Timor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26" name="Freeform 1009">
            <a:extLst>
              <a:ext uri="{FF2B5EF4-FFF2-40B4-BE49-F238E27FC236}">
                <a16:creationId xmlns:a16="http://schemas.microsoft.com/office/drawing/2014/main" id="{E6A15A50-3A4C-6E11-4C78-A8DA8A4FCCC4}"/>
              </a:ext>
            </a:extLst>
          </p:cNvPr>
          <p:cNvSpPr/>
          <p:nvPr/>
        </p:nvSpPr>
        <p:spPr>
          <a:xfrm>
            <a:off x="15745932" y="5940220"/>
            <a:ext cx="10485917" cy="4003880"/>
          </a:xfrm>
          <a:custGeom>
            <a:avLst/>
            <a:gdLst>
              <a:gd name="connsiteX0" fmla="*/ 0 w 8827477"/>
              <a:gd name="connsiteY0" fmla="*/ 0 h 3903784"/>
              <a:gd name="connsiteX1" fmla="*/ 1301262 w 8827477"/>
              <a:gd name="connsiteY1" fmla="*/ 597877 h 3903784"/>
              <a:gd name="connsiteX2" fmla="*/ 2954216 w 8827477"/>
              <a:gd name="connsiteY2" fmla="*/ 703384 h 3903784"/>
              <a:gd name="connsiteX3" fmla="*/ 5380893 w 8827477"/>
              <a:gd name="connsiteY3" fmla="*/ 773723 h 3903784"/>
              <a:gd name="connsiteX4" fmla="*/ 6611816 w 8827477"/>
              <a:gd name="connsiteY4" fmla="*/ 1758461 h 3903784"/>
              <a:gd name="connsiteX5" fmla="*/ 8088923 w 8827477"/>
              <a:gd name="connsiteY5" fmla="*/ 2708031 h 3903784"/>
              <a:gd name="connsiteX6" fmla="*/ 8827477 w 8827477"/>
              <a:gd name="connsiteY6" fmla="*/ 3903784 h 3903784"/>
              <a:gd name="connsiteX0" fmla="*/ 0 w 8897815"/>
              <a:gd name="connsiteY0" fmla="*/ 0 h 4396153"/>
              <a:gd name="connsiteX1" fmla="*/ 1301262 w 8897815"/>
              <a:gd name="connsiteY1" fmla="*/ 597877 h 4396153"/>
              <a:gd name="connsiteX2" fmla="*/ 2954216 w 8897815"/>
              <a:gd name="connsiteY2" fmla="*/ 703384 h 4396153"/>
              <a:gd name="connsiteX3" fmla="*/ 5380893 w 8897815"/>
              <a:gd name="connsiteY3" fmla="*/ 773723 h 4396153"/>
              <a:gd name="connsiteX4" fmla="*/ 6611816 w 8897815"/>
              <a:gd name="connsiteY4" fmla="*/ 1758461 h 4396153"/>
              <a:gd name="connsiteX5" fmla="*/ 8088923 w 8897815"/>
              <a:gd name="connsiteY5" fmla="*/ 2708031 h 4396153"/>
              <a:gd name="connsiteX6" fmla="*/ 8897815 w 8897815"/>
              <a:gd name="connsiteY6" fmla="*/ 4396153 h 4396153"/>
              <a:gd name="connsiteX0" fmla="*/ 0 w 8897815"/>
              <a:gd name="connsiteY0" fmla="*/ 0 h 4396153"/>
              <a:gd name="connsiteX1" fmla="*/ 1301262 w 8897815"/>
              <a:gd name="connsiteY1" fmla="*/ 597877 h 4396153"/>
              <a:gd name="connsiteX2" fmla="*/ 2954216 w 8897815"/>
              <a:gd name="connsiteY2" fmla="*/ 703384 h 4396153"/>
              <a:gd name="connsiteX3" fmla="*/ 5380893 w 8897815"/>
              <a:gd name="connsiteY3" fmla="*/ 773723 h 4396153"/>
              <a:gd name="connsiteX4" fmla="*/ 6611816 w 8897815"/>
              <a:gd name="connsiteY4" fmla="*/ 1758461 h 4396153"/>
              <a:gd name="connsiteX5" fmla="*/ 8088923 w 8897815"/>
              <a:gd name="connsiteY5" fmla="*/ 2708031 h 4396153"/>
              <a:gd name="connsiteX6" fmla="*/ 8616462 w 8897815"/>
              <a:gd name="connsiteY6" fmla="*/ 3587261 h 4396153"/>
              <a:gd name="connsiteX7" fmla="*/ 8897815 w 8897815"/>
              <a:gd name="connsiteY7" fmla="*/ 4396153 h 4396153"/>
              <a:gd name="connsiteX0" fmla="*/ 0 w 10025092"/>
              <a:gd name="connsiteY0" fmla="*/ 157382 h 3798879"/>
              <a:gd name="connsiteX1" fmla="*/ 2428539 w 10025092"/>
              <a:gd name="connsiteY1" fmla="*/ 603 h 3798879"/>
              <a:gd name="connsiteX2" fmla="*/ 4081493 w 10025092"/>
              <a:gd name="connsiteY2" fmla="*/ 106110 h 3798879"/>
              <a:gd name="connsiteX3" fmla="*/ 6508170 w 10025092"/>
              <a:gd name="connsiteY3" fmla="*/ 176449 h 3798879"/>
              <a:gd name="connsiteX4" fmla="*/ 7739093 w 10025092"/>
              <a:gd name="connsiteY4" fmla="*/ 1161187 h 3798879"/>
              <a:gd name="connsiteX5" fmla="*/ 9216200 w 10025092"/>
              <a:gd name="connsiteY5" fmla="*/ 2110757 h 3798879"/>
              <a:gd name="connsiteX6" fmla="*/ 9743739 w 10025092"/>
              <a:gd name="connsiteY6" fmla="*/ 2989987 h 3798879"/>
              <a:gd name="connsiteX7" fmla="*/ 10025092 w 10025092"/>
              <a:gd name="connsiteY7" fmla="*/ 3798879 h 3798879"/>
              <a:gd name="connsiteX0" fmla="*/ 0 w 10025092"/>
              <a:gd name="connsiteY0" fmla="*/ 157382 h 3798879"/>
              <a:gd name="connsiteX1" fmla="*/ 2428539 w 10025092"/>
              <a:gd name="connsiteY1" fmla="*/ 603 h 3798879"/>
              <a:gd name="connsiteX2" fmla="*/ 4081493 w 10025092"/>
              <a:gd name="connsiteY2" fmla="*/ 106110 h 3798879"/>
              <a:gd name="connsiteX3" fmla="*/ 6508170 w 10025092"/>
              <a:gd name="connsiteY3" fmla="*/ 176449 h 3798879"/>
              <a:gd name="connsiteX4" fmla="*/ 7739093 w 10025092"/>
              <a:gd name="connsiteY4" fmla="*/ 1161187 h 3798879"/>
              <a:gd name="connsiteX5" fmla="*/ 9216200 w 10025092"/>
              <a:gd name="connsiteY5" fmla="*/ 2110757 h 3798879"/>
              <a:gd name="connsiteX6" fmla="*/ 9743739 w 10025092"/>
              <a:gd name="connsiteY6" fmla="*/ 2989987 h 3798879"/>
              <a:gd name="connsiteX7" fmla="*/ 10025092 w 10025092"/>
              <a:gd name="connsiteY7" fmla="*/ 3798879 h 3798879"/>
              <a:gd name="connsiteX0" fmla="*/ 0 w 10025092"/>
              <a:gd name="connsiteY0" fmla="*/ 163581 h 3805078"/>
              <a:gd name="connsiteX1" fmla="*/ 2428539 w 10025092"/>
              <a:gd name="connsiteY1" fmla="*/ 6802 h 3805078"/>
              <a:gd name="connsiteX2" fmla="*/ 4150510 w 10025092"/>
              <a:gd name="connsiteY2" fmla="*/ 43704 h 3805078"/>
              <a:gd name="connsiteX3" fmla="*/ 6508170 w 10025092"/>
              <a:gd name="connsiteY3" fmla="*/ 182648 h 3805078"/>
              <a:gd name="connsiteX4" fmla="*/ 7739093 w 10025092"/>
              <a:gd name="connsiteY4" fmla="*/ 1167386 h 3805078"/>
              <a:gd name="connsiteX5" fmla="*/ 9216200 w 10025092"/>
              <a:gd name="connsiteY5" fmla="*/ 2116956 h 3805078"/>
              <a:gd name="connsiteX6" fmla="*/ 9743739 w 10025092"/>
              <a:gd name="connsiteY6" fmla="*/ 2996186 h 3805078"/>
              <a:gd name="connsiteX7" fmla="*/ 10025092 w 10025092"/>
              <a:gd name="connsiteY7" fmla="*/ 3805078 h 380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5092" h="3805078">
                <a:moveTo>
                  <a:pt x="0" y="163581"/>
                </a:moveTo>
                <a:cubicBezTo>
                  <a:pt x="749531" y="60879"/>
                  <a:pt x="1736787" y="26781"/>
                  <a:pt x="2428539" y="6802"/>
                </a:cubicBezTo>
                <a:cubicBezTo>
                  <a:pt x="3120291" y="-13177"/>
                  <a:pt x="3470571" y="14396"/>
                  <a:pt x="4150510" y="43704"/>
                </a:cubicBezTo>
                <a:cubicBezTo>
                  <a:pt x="4830449" y="73012"/>
                  <a:pt x="5910073" y="-4632"/>
                  <a:pt x="6508170" y="182648"/>
                </a:cubicBezTo>
                <a:cubicBezTo>
                  <a:pt x="7106267" y="369928"/>
                  <a:pt x="7287755" y="845001"/>
                  <a:pt x="7739093" y="1167386"/>
                </a:cubicBezTo>
                <a:cubicBezTo>
                  <a:pt x="8190431" y="1489771"/>
                  <a:pt x="8882092" y="1812156"/>
                  <a:pt x="9216200" y="2116956"/>
                </a:cubicBezTo>
                <a:cubicBezTo>
                  <a:pt x="9550308" y="2421756"/>
                  <a:pt x="9608924" y="2714832"/>
                  <a:pt x="9743739" y="2996186"/>
                </a:cubicBezTo>
                <a:cubicBezTo>
                  <a:pt x="9878554" y="3277540"/>
                  <a:pt x="9978200" y="3681986"/>
                  <a:pt x="10025092" y="3805078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ysDash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9" name="TextBox 2028">
            <a:extLst>
              <a:ext uri="{FF2B5EF4-FFF2-40B4-BE49-F238E27FC236}">
                <a16:creationId xmlns:a16="http://schemas.microsoft.com/office/drawing/2014/main" id="{2DB4D45A-01E5-055D-BDA7-B771CD6F87A5}"/>
              </a:ext>
            </a:extLst>
          </p:cNvPr>
          <p:cNvSpPr txBox="1"/>
          <p:nvPr/>
        </p:nvSpPr>
        <p:spPr>
          <a:xfrm>
            <a:off x="15092299" y="13513543"/>
            <a:ext cx="1701107" cy="901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New</a:t>
            </a:r>
          </a:p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Guinea</a:t>
            </a:r>
          </a:p>
        </p:txBody>
      </p:sp>
      <p:sp>
        <p:nvSpPr>
          <p:cNvPr id="2030" name="Freeform 1014">
            <a:extLst>
              <a:ext uri="{FF2B5EF4-FFF2-40B4-BE49-F238E27FC236}">
                <a16:creationId xmlns:a16="http://schemas.microsoft.com/office/drawing/2014/main" id="{E770F980-AFD7-E156-05D5-ED7AAA6EF996}"/>
              </a:ext>
            </a:extLst>
          </p:cNvPr>
          <p:cNvSpPr/>
          <p:nvPr/>
        </p:nvSpPr>
        <p:spPr>
          <a:xfrm>
            <a:off x="12140921" y="9724600"/>
            <a:ext cx="154983" cy="1022888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1" name="Freeform 1015">
            <a:extLst>
              <a:ext uri="{FF2B5EF4-FFF2-40B4-BE49-F238E27FC236}">
                <a16:creationId xmlns:a16="http://schemas.microsoft.com/office/drawing/2014/main" id="{D07A8E0A-50D0-0016-DA15-1B59C81382B6}"/>
              </a:ext>
            </a:extLst>
          </p:cNvPr>
          <p:cNvSpPr/>
          <p:nvPr/>
        </p:nvSpPr>
        <p:spPr>
          <a:xfrm rot="16039297">
            <a:off x="15851248" y="9962092"/>
            <a:ext cx="761691" cy="35084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2" name="Freeform 1016">
            <a:extLst>
              <a:ext uri="{FF2B5EF4-FFF2-40B4-BE49-F238E27FC236}">
                <a16:creationId xmlns:a16="http://schemas.microsoft.com/office/drawing/2014/main" id="{8F63BBCE-CA95-4AB4-9412-B8B0F8783247}"/>
              </a:ext>
            </a:extLst>
          </p:cNvPr>
          <p:cNvSpPr/>
          <p:nvPr/>
        </p:nvSpPr>
        <p:spPr>
          <a:xfrm rot="16039297">
            <a:off x="16719386" y="13601698"/>
            <a:ext cx="908462" cy="558606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3" name="Freeform 1017">
            <a:extLst>
              <a:ext uri="{FF2B5EF4-FFF2-40B4-BE49-F238E27FC236}">
                <a16:creationId xmlns:a16="http://schemas.microsoft.com/office/drawing/2014/main" id="{35024E09-459E-2493-2A9A-41C4EAAF8985}"/>
              </a:ext>
            </a:extLst>
          </p:cNvPr>
          <p:cNvSpPr/>
          <p:nvPr/>
        </p:nvSpPr>
        <p:spPr>
          <a:xfrm rot="16039297">
            <a:off x="20550359" y="12983322"/>
            <a:ext cx="478410" cy="596827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4" name="Freeform 1018">
            <a:extLst>
              <a:ext uri="{FF2B5EF4-FFF2-40B4-BE49-F238E27FC236}">
                <a16:creationId xmlns:a16="http://schemas.microsoft.com/office/drawing/2014/main" id="{C813AA1A-51BD-5231-A502-81A36CD39C34}"/>
              </a:ext>
            </a:extLst>
          </p:cNvPr>
          <p:cNvSpPr/>
          <p:nvPr/>
        </p:nvSpPr>
        <p:spPr>
          <a:xfrm rot="14303738">
            <a:off x="19117413" y="10116458"/>
            <a:ext cx="478410" cy="596827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5" name="Freeform 1019">
            <a:extLst>
              <a:ext uri="{FF2B5EF4-FFF2-40B4-BE49-F238E27FC236}">
                <a16:creationId xmlns:a16="http://schemas.microsoft.com/office/drawing/2014/main" id="{25291E21-E133-C54D-57AB-0471008AD77A}"/>
              </a:ext>
            </a:extLst>
          </p:cNvPr>
          <p:cNvSpPr/>
          <p:nvPr/>
        </p:nvSpPr>
        <p:spPr>
          <a:xfrm flipH="1">
            <a:off x="10773840" y="9085618"/>
            <a:ext cx="152401" cy="64834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6" name="TextBox 2035">
            <a:extLst>
              <a:ext uri="{FF2B5EF4-FFF2-40B4-BE49-F238E27FC236}">
                <a16:creationId xmlns:a16="http://schemas.microsoft.com/office/drawing/2014/main" id="{030C235F-72D4-76A5-5435-3072BE827F6D}"/>
              </a:ext>
            </a:extLst>
          </p:cNvPr>
          <p:cNvSpPr txBox="1"/>
          <p:nvPr/>
        </p:nvSpPr>
        <p:spPr>
          <a:xfrm>
            <a:off x="10294408" y="9920290"/>
            <a:ext cx="202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Hong Kong</a:t>
            </a:r>
          </a:p>
        </p:txBody>
      </p:sp>
      <p:sp>
        <p:nvSpPr>
          <p:cNvPr id="2037" name="Rounded Rectangular Callout 1">
            <a:extLst>
              <a:ext uri="{FF2B5EF4-FFF2-40B4-BE49-F238E27FC236}">
                <a16:creationId xmlns:a16="http://schemas.microsoft.com/office/drawing/2014/main" id="{12A6D805-C8C2-A48E-ADF6-D40BC639AE38}"/>
              </a:ext>
            </a:extLst>
          </p:cNvPr>
          <p:cNvSpPr/>
          <p:nvPr/>
        </p:nvSpPr>
        <p:spPr>
          <a:xfrm>
            <a:off x="8823314" y="6216025"/>
            <a:ext cx="2619363" cy="910673"/>
          </a:xfrm>
          <a:prstGeom prst="wedgeRoundRectCallout">
            <a:avLst>
              <a:gd name="adj1" fmla="val -11307"/>
              <a:gd name="adj2" fmla="val 130226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War in China</a:t>
            </a:r>
          </a:p>
        </p:txBody>
      </p:sp>
      <p:sp>
        <p:nvSpPr>
          <p:cNvPr id="2039" name="Rounded Rectangular Callout 1025">
            <a:extLst>
              <a:ext uri="{FF2B5EF4-FFF2-40B4-BE49-F238E27FC236}">
                <a16:creationId xmlns:a16="http://schemas.microsoft.com/office/drawing/2014/main" id="{DF2F51BA-81EC-5766-3DA7-158826131C6F}"/>
              </a:ext>
            </a:extLst>
          </p:cNvPr>
          <p:cNvSpPr/>
          <p:nvPr/>
        </p:nvSpPr>
        <p:spPr>
          <a:xfrm>
            <a:off x="23569971" y="11671054"/>
            <a:ext cx="3108380" cy="1273444"/>
          </a:xfrm>
          <a:prstGeom prst="wedgeRoundRectCallout">
            <a:avLst>
              <a:gd name="adj1" fmla="val -87004"/>
              <a:gd name="adj2" fmla="val -1392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 Islands to Form Defensive Perimeter</a:t>
            </a:r>
          </a:p>
        </p:txBody>
      </p:sp>
      <p:sp>
        <p:nvSpPr>
          <p:cNvPr id="2040" name="Rounded Rectangular Callout 1026">
            <a:extLst>
              <a:ext uri="{FF2B5EF4-FFF2-40B4-BE49-F238E27FC236}">
                <a16:creationId xmlns:a16="http://schemas.microsoft.com/office/drawing/2014/main" id="{79792894-B994-1813-79C3-A76E22A32095}"/>
              </a:ext>
            </a:extLst>
          </p:cNvPr>
          <p:cNvSpPr/>
          <p:nvPr/>
        </p:nvSpPr>
        <p:spPr>
          <a:xfrm>
            <a:off x="12867112" y="9953199"/>
            <a:ext cx="3195178" cy="1257947"/>
          </a:xfrm>
          <a:prstGeom prst="wedgeRoundRectCallout">
            <a:avLst>
              <a:gd name="adj1" fmla="val -83880"/>
              <a:gd name="adj2" fmla="val 31838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 Philippines to Free LOC from East Indies</a:t>
            </a:r>
          </a:p>
        </p:txBody>
      </p:sp>
      <p:sp>
        <p:nvSpPr>
          <p:cNvPr id="2041" name="Rounded Rectangular Callout 1027">
            <a:extLst>
              <a:ext uri="{FF2B5EF4-FFF2-40B4-BE49-F238E27FC236}">
                <a16:creationId xmlns:a16="http://schemas.microsoft.com/office/drawing/2014/main" id="{847B615D-D8FD-6826-EDCE-6D9FADA8CDD4}"/>
              </a:ext>
            </a:extLst>
          </p:cNvPr>
          <p:cNvSpPr/>
          <p:nvPr/>
        </p:nvSpPr>
        <p:spPr>
          <a:xfrm>
            <a:off x="23241000" y="4552950"/>
            <a:ext cx="3169663" cy="1628351"/>
          </a:xfrm>
          <a:prstGeom prst="wedgeRoundRectCallout">
            <a:avLst>
              <a:gd name="adj1" fmla="val 22511"/>
              <a:gd name="adj2" fmla="val 185018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 Raid on Pearl Harbor to Remove Threat of US Fleet</a:t>
            </a:r>
          </a:p>
        </p:txBody>
      </p:sp>
      <p:sp>
        <p:nvSpPr>
          <p:cNvPr id="2042" name="TextBox 2041">
            <a:extLst>
              <a:ext uri="{FF2B5EF4-FFF2-40B4-BE49-F238E27FC236}">
                <a16:creationId xmlns:a16="http://schemas.microsoft.com/office/drawing/2014/main" id="{346B7918-38BF-16CE-71F7-3E601D354416}"/>
              </a:ext>
            </a:extLst>
          </p:cNvPr>
          <p:cNvSpPr txBox="1"/>
          <p:nvPr/>
        </p:nvSpPr>
        <p:spPr>
          <a:xfrm>
            <a:off x="17584535" y="13877374"/>
            <a:ext cx="1915781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black"/>
                </a:solidFill>
                <a:latin typeface="Calibri" panose="020F0502020204030204"/>
              </a:rPr>
              <a:t>Bismarck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44" name="TextBox 2043">
            <a:extLst>
              <a:ext uri="{FF2B5EF4-FFF2-40B4-BE49-F238E27FC236}">
                <a16:creationId xmlns:a16="http://schemas.microsoft.com/office/drawing/2014/main" id="{C33E3773-C332-E364-FB18-2BCDCFBCAB8B}"/>
              </a:ext>
            </a:extLst>
          </p:cNvPr>
          <p:cNvSpPr txBox="1"/>
          <p:nvPr/>
        </p:nvSpPr>
        <p:spPr>
          <a:xfrm>
            <a:off x="8660081" y="13303975"/>
            <a:ext cx="209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Singapore</a:t>
            </a:r>
          </a:p>
        </p:txBody>
      </p:sp>
      <p:sp>
        <p:nvSpPr>
          <p:cNvPr id="2045" name="Freeform 1019">
            <a:extLst>
              <a:ext uri="{FF2B5EF4-FFF2-40B4-BE49-F238E27FC236}">
                <a16:creationId xmlns:a16="http://schemas.microsoft.com/office/drawing/2014/main" id="{BC4CD6C6-E70B-AB50-8883-7E9414D9E0D3}"/>
              </a:ext>
            </a:extLst>
          </p:cNvPr>
          <p:cNvSpPr/>
          <p:nvPr/>
        </p:nvSpPr>
        <p:spPr>
          <a:xfrm rot="20593060" flipH="1">
            <a:off x="8579256" y="12738696"/>
            <a:ext cx="152401" cy="64834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6" name="TextBox 2045">
            <a:extLst>
              <a:ext uri="{FF2B5EF4-FFF2-40B4-BE49-F238E27FC236}">
                <a16:creationId xmlns:a16="http://schemas.microsoft.com/office/drawing/2014/main" id="{672DECD4-6820-4DFD-63E0-7CEBC220EE74}"/>
              </a:ext>
            </a:extLst>
          </p:cNvPr>
          <p:cNvSpPr txBox="1"/>
          <p:nvPr/>
        </p:nvSpPr>
        <p:spPr>
          <a:xfrm rot="20770121">
            <a:off x="21685904" y="2551725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Aleutian Islands</a:t>
            </a:r>
          </a:p>
        </p:txBody>
      </p:sp>
      <p:sp>
        <p:nvSpPr>
          <p:cNvPr id="2028" name="Freeform 1013">
            <a:extLst>
              <a:ext uri="{FF2B5EF4-FFF2-40B4-BE49-F238E27FC236}">
                <a16:creationId xmlns:a16="http://schemas.microsoft.com/office/drawing/2014/main" id="{7FCAB04D-BA09-9609-388D-D0BBE9E6F040}"/>
              </a:ext>
            </a:extLst>
          </p:cNvPr>
          <p:cNvSpPr>
            <a:spLocks noChangeAspect="1"/>
          </p:cNvSpPr>
          <p:nvPr/>
        </p:nvSpPr>
        <p:spPr>
          <a:xfrm>
            <a:off x="7962900" y="3409485"/>
            <a:ext cx="14680320" cy="13071507"/>
          </a:xfrm>
          <a:custGeom>
            <a:avLst/>
            <a:gdLst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291593 w 13346354"/>
              <a:gd name="connsiteY13" fmla="*/ 11142514 h 11840926"/>
              <a:gd name="connsiteX14" fmla="*/ 7547674 w 13346354"/>
              <a:gd name="connsiteY14" fmla="*/ 10739558 h 11840926"/>
              <a:gd name="connsiteX15" fmla="*/ 6989735 w 13346354"/>
              <a:gd name="connsiteY15" fmla="*/ 10631070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291593 w 13346354"/>
              <a:gd name="connsiteY13" fmla="*/ 11142514 h 11840926"/>
              <a:gd name="connsiteX14" fmla="*/ 7547674 w 13346354"/>
              <a:gd name="connsiteY14" fmla="*/ 10739558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291593 w 13346354"/>
              <a:gd name="connsiteY13" fmla="*/ 11142514 h 11840926"/>
              <a:gd name="connsiteX14" fmla="*/ 7651214 w 13346354"/>
              <a:gd name="connsiteY14" fmla="*/ 1061876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308850 w 13346354"/>
              <a:gd name="connsiteY13" fmla="*/ 10745613 h 11840926"/>
              <a:gd name="connsiteX14" fmla="*/ 7651214 w 13346354"/>
              <a:gd name="connsiteY14" fmla="*/ 1061876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852995 h 11840926"/>
              <a:gd name="connsiteX13" fmla="*/ 8308850 w 13346354"/>
              <a:gd name="connsiteY13" fmla="*/ 10745613 h 11840926"/>
              <a:gd name="connsiteX14" fmla="*/ 7651214 w 13346354"/>
              <a:gd name="connsiteY14" fmla="*/ 1061876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852995 h 11840926"/>
              <a:gd name="connsiteX13" fmla="*/ 8308850 w 13346354"/>
              <a:gd name="connsiteY13" fmla="*/ 10745613 h 11840926"/>
              <a:gd name="connsiteX14" fmla="*/ 7651214 w 13346354"/>
              <a:gd name="connsiteY14" fmla="*/ 1046345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766712 h 11840926"/>
              <a:gd name="connsiteX13" fmla="*/ 8308850 w 13346354"/>
              <a:gd name="connsiteY13" fmla="*/ 10745613 h 11840926"/>
              <a:gd name="connsiteX14" fmla="*/ 7651214 w 13346354"/>
              <a:gd name="connsiteY14" fmla="*/ 1046345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697686 h 11840926"/>
              <a:gd name="connsiteX13" fmla="*/ 8308850 w 13346354"/>
              <a:gd name="connsiteY13" fmla="*/ 10745613 h 11840926"/>
              <a:gd name="connsiteX14" fmla="*/ 7651214 w 13346354"/>
              <a:gd name="connsiteY14" fmla="*/ 1046345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10043336 w 13346354"/>
              <a:gd name="connsiteY12" fmla="*/ 10457915 h 11840926"/>
              <a:gd name="connsiteX13" fmla="*/ 9148949 w 13346354"/>
              <a:gd name="connsiteY13" fmla="*/ 10697686 h 11840926"/>
              <a:gd name="connsiteX14" fmla="*/ 8308850 w 13346354"/>
              <a:gd name="connsiteY14" fmla="*/ 10745613 h 11840926"/>
              <a:gd name="connsiteX15" fmla="*/ 7651214 w 13346354"/>
              <a:gd name="connsiteY15" fmla="*/ 10463452 h 11840926"/>
              <a:gd name="connsiteX16" fmla="*/ 6851683 w 13346354"/>
              <a:gd name="connsiteY16" fmla="*/ 10389477 h 11840926"/>
              <a:gd name="connsiteX17" fmla="*/ 6106332 w 13346354"/>
              <a:gd name="connsiteY17" fmla="*/ 11080521 h 11840926"/>
              <a:gd name="connsiteX18" fmla="*/ 4835471 w 13346354"/>
              <a:gd name="connsiteY18" fmla="*/ 11684955 h 11840926"/>
              <a:gd name="connsiteX19" fmla="*/ 2991172 w 13346354"/>
              <a:gd name="connsiteY19" fmla="*/ 11824439 h 11840926"/>
              <a:gd name="connsiteX20" fmla="*/ 1255362 w 13346354"/>
              <a:gd name="connsiteY20" fmla="*/ 11390487 h 11840926"/>
              <a:gd name="connsiteX21" fmla="*/ 433952 w 13346354"/>
              <a:gd name="connsiteY21" fmla="*/ 10708561 h 11840926"/>
              <a:gd name="connsiteX22" fmla="*/ 0 w 13346354"/>
              <a:gd name="connsiteY22" fmla="*/ 10088629 h 11840926"/>
              <a:gd name="connsiteX0" fmla="*/ 7284203 w 13346996"/>
              <a:gd name="connsiteY0" fmla="*/ 371192 h 11840926"/>
              <a:gd name="connsiteX1" fmla="*/ 8198603 w 13346996"/>
              <a:gd name="connsiteY1" fmla="*/ 216209 h 11840926"/>
              <a:gd name="connsiteX2" fmla="*/ 9314481 w 13346996"/>
              <a:gd name="connsiteY2" fmla="*/ 14731 h 11840926"/>
              <a:gd name="connsiteX3" fmla="*/ 9996406 w 13346996"/>
              <a:gd name="connsiteY3" fmla="*/ 650161 h 11840926"/>
              <a:gd name="connsiteX4" fmla="*/ 10585342 w 13346996"/>
              <a:gd name="connsiteY4" fmla="*/ 2447965 h 11840926"/>
              <a:gd name="connsiteX5" fmla="*/ 11282766 w 13346996"/>
              <a:gd name="connsiteY5" fmla="*/ 4245768 h 11840926"/>
              <a:gd name="connsiteX6" fmla="*/ 12042183 w 13346996"/>
              <a:gd name="connsiteY6" fmla="*/ 6012575 h 11840926"/>
              <a:gd name="connsiteX7" fmla="*/ 13049572 w 13346996"/>
              <a:gd name="connsiteY7" fmla="*/ 7670894 h 11840926"/>
              <a:gd name="connsiteX8" fmla="*/ 13344040 w 13346996"/>
              <a:gd name="connsiteY8" fmla="*/ 9282717 h 11840926"/>
              <a:gd name="connsiteX9" fmla="*/ 13111566 w 13346996"/>
              <a:gd name="connsiteY9" fmla="*/ 10228114 h 11840926"/>
              <a:gd name="connsiteX10" fmla="*/ 11911163 w 13346996"/>
              <a:gd name="connsiteY10" fmla="*/ 10298247 h 11840926"/>
              <a:gd name="connsiteX11" fmla="*/ 10538847 w 13346996"/>
              <a:gd name="connsiteY11" fmla="*/ 10553578 h 11840926"/>
              <a:gd name="connsiteX12" fmla="*/ 10043336 w 13346996"/>
              <a:gd name="connsiteY12" fmla="*/ 10457915 h 11840926"/>
              <a:gd name="connsiteX13" fmla="*/ 9148949 w 13346996"/>
              <a:gd name="connsiteY13" fmla="*/ 10697686 h 11840926"/>
              <a:gd name="connsiteX14" fmla="*/ 8308850 w 13346996"/>
              <a:gd name="connsiteY14" fmla="*/ 10745613 h 11840926"/>
              <a:gd name="connsiteX15" fmla="*/ 7651214 w 13346996"/>
              <a:gd name="connsiteY15" fmla="*/ 10463452 h 11840926"/>
              <a:gd name="connsiteX16" fmla="*/ 6851683 w 13346996"/>
              <a:gd name="connsiteY16" fmla="*/ 10389477 h 11840926"/>
              <a:gd name="connsiteX17" fmla="*/ 6106332 w 13346996"/>
              <a:gd name="connsiteY17" fmla="*/ 11080521 h 11840926"/>
              <a:gd name="connsiteX18" fmla="*/ 4835471 w 13346996"/>
              <a:gd name="connsiteY18" fmla="*/ 11684955 h 11840926"/>
              <a:gd name="connsiteX19" fmla="*/ 2991172 w 13346996"/>
              <a:gd name="connsiteY19" fmla="*/ 11824439 h 11840926"/>
              <a:gd name="connsiteX20" fmla="*/ 1255362 w 13346996"/>
              <a:gd name="connsiteY20" fmla="*/ 11390487 h 11840926"/>
              <a:gd name="connsiteX21" fmla="*/ 433952 w 13346996"/>
              <a:gd name="connsiteY21" fmla="*/ 10708561 h 11840926"/>
              <a:gd name="connsiteX22" fmla="*/ 0 w 13346996"/>
              <a:gd name="connsiteY22" fmla="*/ 10088629 h 11840926"/>
              <a:gd name="connsiteX0" fmla="*/ 7284203 w 13348233"/>
              <a:gd name="connsiteY0" fmla="*/ 371192 h 11840926"/>
              <a:gd name="connsiteX1" fmla="*/ 8198603 w 13348233"/>
              <a:gd name="connsiteY1" fmla="*/ 216209 h 11840926"/>
              <a:gd name="connsiteX2" fmla="*/ 9314481 w 13348233"/>
              <a:gd name="connsiteY2" fmla="*/ 14731 h 11840926"/>
              <a:gd name="connsiteX3" fmla="*/ 9996406 w 13348233"/>
              <a:gd name="connsiteY3" fmla="*/ 650161 h 11840926"/>
              <a:gd name="connsiteX4" fmla="*/ 10585342 w 13348233"/>
              <a:gd name="connsiteY4" fmla="*/ 2447965 h 11840926"/>
              <a:gd name="connsiteX5" fmla="*/ 11282766 w 13348233"/>
              <a:gd name="connsiteY5" fmla="*/ 4245768 h 11840926"/>
              <a:gd name="connsiteX6" fmla="*/ 12042183 w 13348233"/>
              <a:gd name="connsiteY6" fmla="*/ 6012575 h 11840926"/>
              <a:gd name="connsiteX7" fmla="*/ 13049572 w 13348233"/>
              <a:gd name="connsiteY7" fmla="*/ 7670894 h 11840926"/>
              <a:gd name="connsiteX8" fmla="*/ 13344040 w 13348233"/>
              <a:gd name="connsiteY8" fmla="*/ 9282717 h 11840926"/>
              <a:gd name="connsiteX9" fmla="*/ 12887231 w 13348233"/>
              <a:gd name="connsiteY9" fmla="*/ 9952009 h 11840926"/>
              <a:gd name="connsiteX10" fmla="*/ 11911163 w 13348233"/>
              <a:gd name="connsiteY10" fmla="*/ 10298247 h 11840926"/>
              <a:gd name="connsiteX11" fmla="*/ 10538847 w 13348233"/>
              <a:gd name="connsiteY11" fmla="*/ 10553578 h 11840926"/>
              <a:gd name="connsiteX12" fmla="*/ 10043336 w 13348233"/>
              <a:gd name="connsiteY12" fmla="*/ 10457915 h 11840926"/>
              <a:gd name="connsiteX13" fmla="*/ 9148949 w 13348233"/>
              <a:gd name="connsiteY13" fmla="*/ 10697686 h 11840926"/>
              <a:gd name="connsiteX14" fmla="*/ 8308850 w 13348233"/>
              <a:gd name="connsiteY14" fmla="*/ 10745613 h 11840926"/>
              <a:gd name="connsiteX15" fmla="*/ 7651214 w 13348233"/>
              <a:gd name="connsiteY15" fmla="*/ 10463452 h 11840926"/>
              <a:gd name="connsiteX16" fmla="*/ 6851683 w 13348233"/>
              <a:gd name="connsiteY16" fmla="*/ 10389477 h 11840926"/>
              <a:gd name="connsiteX17" fmla="*/ 6106332 w 13348233"/>
              <a:gd name="connsiteY17" fmla="*/ 11080521 h 11840926"/>
              <a:gd name="connsiteX18" fmla="*/ 4835471 w 13348233"/>
              <a:gd name="connsiteY18" fmla="*/ 11684955 h 11840926"/>
              <a:gd name="connsiteX19" fmla="*/ 2991172 w 13348233"/>
              <a:gd name="connsiteY19" fmla="*/ 11824439 h 11840926"/>
              <a:gd name="connsiteX20" fmla="*/ 1255362 w 13348233"/>
              <a:gd name="connsiteY20" fmla="*/ 11390487 h 11840926"/>
              <a:gd name="connsiteX21" fmla="*/ 433952 w 13348233"/>
              <a:gd name="connsiteY21" fmla="*/ 10708561 h 11840926"/>
              <a:gd name="connsiteX22" fmla="*/ 0 w 13348233"/>
              <a:gd name="connsiteY22" fmla="*/ 10088629 h 11840926"/>
              <a:gd name="connsiteX0" fmla="*/ 7284203 w 13298281"/>
              <a:gd name="connsiteY0" fmla="*/ 371192 h 11840926"/>
              <a:gd name="connsiteX1" fmla="*/ 8198603 w 13298281"/>
              <a:gd name="connsiteY1" fmla="*/ 216209 h 11840926"/>
              <a:gd name="connsiteX2" fmla="*/ 9314481 w 13298281"/>
              <a:gd name="connsiteY2" fmla="*/ 14731 h 11840926"/>
              <a:gd name="connsiteX3" fmla="*/ 9996406 w 13298281"/>
              <a:gd name="connsiteY3" fmla="*/ 650161 h 11840926"/>
              <a:gd name="connsiteX4" fmla="*/ 10585342 w 13298281"/>
              <a:gd name="connsiteY4" fmla="*/ 2447965 h 11840926"/>
              <a:gd name="connsiteX5" fmla="*/ 11282766 w 13298281"/>
              <a:gd name="connsiteY5" fmla="*/ 4245768 h 11840926"/>
              <a:gd name="connsiteX6" fmla="*/ 12042183 w 13298281"/>
              <a:gd name="connsiteY6" fmla="*/ 6012575 h 11840926"/>
              <a:gd name="connsiteX7" fmla="*/ 13049572 w 13298281"/>
              <a:gd name="connsiteY7" fmla="*/ 7670894 h 11840926"/>
              <a:gd name="connsiteX8" fmla="*/ 13292270 w 13298281"/>
              <a:gd name="connsiteY8" fmla="*/ 9248203 h 11840926"/>
              <a:gd name="connsiteX9" fmla="*/ 12887231 w 13298281"/>
              <a:gd name="connsiteY9" fmla="*/ 9952009 h 11840926"/>
              <a:gd name="connsiteX10" fmla="*/ 11911163 w 13298281"/>
              <a:gd name="connsiteY10" fmla="*/ 10298247 h 11840926"/>
              <a:gd name="connsiteX11" fmla="*/ 10538847 w 13298281"/>
              <a:gd name="connsiteY11" fmla="*/ 10553578 h 11840926"/>
              <a:gd name="connsiteX12" fmla="*/ 10043336 w 13298281"/>
              <a:gd name="connsiteY12" fmla="*/ 10457915 h 11840926"/>
              <a:gd name="connsiteX13" fmla="*/ 9148949 w 13298281"/>
              <a:gd name="connsiteY13" fmla="*/ 10697686 h 11840926"/>
              <a:gd name="connsiteX14" fmla="*/ 8308850 w 13298281"/>
              <a:gd name="connsiteY14" fmla="*/ 10745613 h 11840926"/>
              <a:gd name="connsiteX15" fmla="*/ 7651214 w 13298281"/>
              <a:gd name="connsiteY15" fmla="*/ 10463452 h 11840926"/>
              <a:gd name="connsiteX16" fmla="*/ 6851683 w 13298281"/>
              <a:gd name="connsiteY16" fmla="*/ 10389477 h 11840926"/>
              <a:gd name="connsiteX17" fmla="*/ 6106332 w 13298281"/>
              <a:gd name="connsiteY17" fmla="*/ 11080521 h 11840926"/>
              <a:gd name="connsiteX18" fmla="*/ 4835471 w 13298281"/>
              <a:gd name="connsiteY18" fmla="*/ 11684955 h 11840926"/>
              <a:gd name="connsiteX19" fmla="*/ 2991172 w 13298281"/>
              <a:gd name="connsiteY19" fmla="*/ 11824439 h 11840926"/>
              <a:gd name="connsiteX20" fmla="*/ 1255362 w 13298281"/>
              <a:gd name="connsiteY20" fmla="*/ 11390487 h 11840926"/>
              <a:gd name="connsiteX21" fmla="*/ 433952 w 13298281"/>
              <a:gd name="connsiteY21" fmla="*/ 10708561 h 11840926"/>
              <a:gd name="connsiteX22" fmla="*/ 0 w 13298281"/>
              <a:gd name="connsiteY22" fmla="*/ 10088629 h 118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298281" h="11840926">
                <a:moveTo>
                  <a:pt x="7284203" y="371192"/>
                </a:moveTo>
                <a:lnTo>
                  <a:pt x="8198603" y="216209"/>
                </a:lnTo>
                <a:cubicBezTo>
                  <a:pt x="8536983" y="156799"/>
                  <a:pt x="9014847" y="-57594"/>
                  <a:pt x="9314481" y="14731"/>
                </a:cubicBezTo>
                <a:cubicBezTo>
                  <a:pt x="9614115" y="87056"/>
                  <a:pt x="9784596" y="244622"/>
                  <a:pt x="9996406" y="650161"/>
                </a:cubicBezTo>
                <a:cubicBezTo>
                  <a:pt x="10208216" y="1055700"/>
                  <a:pt x="10370949" y="1848697"/>
                  <a:pt x="10585342" y="2447965"/>
                </a:cubicBezTo>
                <a:cubicBezTo>
                  <a:pt x="10799735" y="3047233"/>
                  <a:pt x="11039959" y="3651666"/>
                  <a:pt x="11282766" y="4245768"/>
                </a:cubicBezTo>
                <a:cubicBezTo>
                  <a:pt x="11525573" y="4839870"/>
                  <a:pt x="11747715" y="5441721"/>
                  <a:pt x="12042183" y="6012575"/>
                </a:cubicBezTo>
                <a:cubicBezTo>
                  <a:pt x="12336651" y="6583429"/>
                  <a:pt x="12841224" y="7131623"/>
                  <a:pt x="13049572" y="7670894"/>
                </a:cubicBezTo>
                <a:cubicBezTo>
                  <a:pt x="13257920" y="8210165"/>
                  <a:pt x="13319327" y="8868017"/>
                  <a:pt x="13292270" y="9248203"/>
                </a:cubicBezTo>
                <a:cubicBezTo>
                  <a:pt x="13265213" y="9628389"/>
                  <a:pt x="13117416" y="9777002"/>
                  <a:pt x="12887231" y="9952009"/>
                </a:cubicBezTo>
                <a:cubicBezTo>
                  <a:pt x="12657046" y="10127016"/>
                  <a:pt x="12302560" y="10197985"/>
                  <a:pt x="11911163" y="10298247"/>
                </a:cubicBezTo>
                <a:cubicBezTo>
                  <a:pt x="11519766" y="10398509"/>
                  <a:pt x="10850151" y="10526967"/>
                  <a:pt x="10538847" y="10553578"/>
                </a:cubicBezTo>
                <a:cubicBezTo>
                  <a:pt x="10227543" y="10580189"/>
                  <a:pt x="10274986" y="10433897"/>
                  <a:pt x="10043336" y="10457915"/>
                </a:cubicBezTo>
                <a:cubicBezTo>
                  <a:pt x="9811686" y="10481933"/>
                  <a:pt x="9438030" y="10649736"/>
                  <a:pt x="9148949" y="10697686"/>
                </a:cubicBezTo>
                <a:cubicBezTo>
                  <a:pt x="8859868" y="10745636"/>
                  <a:pt x="8558472" y="10784652"/>
                  <a:pt x="8308850" y="10745613"/>
                </a:cubicBezTo>
                <a:cubicBezTo>
                  <a:pt x="8059228" y="10706574"/>
                  <a:pt x="7894075" y="10522808"/>
                  <a:pt x="7651214" y="10463452"/>
                </a:cubicBezTo>
                <a:cubicBezTo>
                  <a:pt x="7408353" y="10404096"/>
                  <a:pt x="7109163" y="10286632"/>
                  <a:pt x="6851683" y="10389477"/>
                </a:cubicBezTo>
                <a:cubicBezTo>
                  <a:pt x="6594203" y="10492322"/>
                  <a:pt x="6442367" y="10864608"/>
                  <a:pt x="6106332" y="11080521"/>
                </a:cubicBezTo>
                <a:cubicBezTo>
                  <a:pt x="5770297" y="11296434"/>
                  <a:pt x="5354664" y="11560969"/>
                  <a:pt x="4835471" y="11684955"/>
                </a:cubicBezTo>
                <a:cubicBezTo>
                  <a:pt x="4316278" y="11808941"/>
                  <a:pt x="3587857" y="11873517"/>
                  <a:pt x="2991172" y="11824439"/>
                </a:cubicBezTo>
                <a:cubicBezTo>
                  <a:pt x="2394487" y="11775361"/>
                  <a:pt x="1681565" y="11576467"/>
                  <a:pt x="1255362" y="11390487"/>
                </a:cubicBezTo>
                <a:cubicBezTo>
                  <a:pt x="829159" y="11204507"/>
                  <a:pt x="643179" y="10925537"/>
                  <a:pt x="433952" y="10708561"/>
                </a:cubicBezTo>
                <a:cubicBezTo>
                  <a:pt x="224725" y="10491585"/>
                  <a:pt x="112362" y="10290107"/>
                  <a:pt x="0" y="10088629"/>
                </a:cubicBezTo>
              </a:path>
            </a:pathLst>
          </a:custGeom>
          <a:noFill/>
          <a:ln w="101600" cap="flat" cmpd="thickThin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695643-A054-4233-D541-39C524CD9ECD}"/>
              </a:ext>
            </a:extLst>
          </p:cNvPr>
          <p:cNvGrpSpPr/>
          <p:nvPr/>
        </p:nvGrpSpPr>
        <p:grpSpPr>
          <a:xfrm>
            <a:off x="1827516" y="2513464"/>
            <a:ext cx="3982734" cy="191635"/>
            <a:chOff x="-542095" y="24301123"/>
            <a:chExt cx="4975576" cy="2088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2721B0-EA8A-C438-BF10-89B1E0678FB9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1A2E9-080C-E9AD-0EF8-51D54A4CB992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0F61E9-EBF0-01E3-75FD-BF8B9DA5443D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0A37CE-2157-096A-3FB8-71EA04DADA7A}"/>
                </a:ext>
              </a:extLst>
            </p:cNvPr>
            <p:cNvSpPr/>
            <p:nvPr/>
          </p:nvSpPr>
          <p:spPr>
            <a:xfrm>
              <a:off x="3184770" y="24303311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AD1EE6A-CA05-0174-DD98-850D8F8C0BA3}"/>
              </a:ext>
            </a:extLst>
          </p:cNvPr>
          <p:cNvSpPr/>
          <p:nvPr/>
        </p:nvSpPr>
        <p:spPr>
          <a:xfrm>
            <a:off x="7988968" y="164123"/>
            <a:ext cx="18950663" cy="17865969"/>
          </a:xfrm>
          <a:prstGeom prst="rect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0FA65-1A97-2CB7-4DEB-02ECF0AEF653}"/>
              </a:ext>
            </a:extLst>
          </p:cNvPr>
          <p:cNvSpPr txBox="1"/>
          <p:nvPr/>
        </p:nvSpPr>
        <p:spPr>
          <a:xfrm rot="18898077">
            <a:off x="15735921" y="4181231"/>
            <a:ext cx="250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Kuril Islands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73015-6A4E-A679-77EF-3EDB29CE9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3" y="769416"/>
            <a:ext cx="1109207" cy="1260281"/>
          </a:xfrm>
          <a:prstGeom prst="rect">
            <a:avLst/>
          </a:prstGeom>
        </p:spPr>
      </p:pic>
      <p:sp>
        <p:nvSpPr>
          <p:cNvPr id="2038" name="Rounded Rectangular Callout 1024">
            <a:extLst>
              <a:ext uri="{FF2B5EF4-FFF2-40B4-BE49-F238E27FC236}">
                <a16:creationId xmlns:a16="http://schemas.microsoft.com/office/drawing/2014/main" id="{FBF12514-47B8-5A07-4A80-D9A5C1A89E19}"/>
              </a:ext>
            </a:extLst>
          </p:cNvPr>
          <p:cNvSpPr/>
          <p:nvPr/>
        </p:nvSpPr>
        <p:spPr>
          <a:xfrm>
            <a:off x="8204480" y="16564413"/>
            <a:ext cx="3195879" cy="1257946"/>
          </a:xfrm>
          <a:prstGeom prst="wedgeRoundRectCallout">
            <a:avLst>
              <a:gd name="adj1" fmla="val 34583"/>
              <a:gd name="adj2" fmla="val -151780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 Resources of Netherlands East Indies</a:t>
            </a:r>
          </a:p>
        </p:txBody>
      </p:sp>
      <p:sp>
        <p:nvSpPr>
          <p:cNvPr id="2023" name="TextBox 2022">
            <a:extLst>
              <a:ext uri="{FF2B5EF4-FFF2-40B4-BE49-F238E27FC236}">
                <a16:creationId xmlns:a16="http://schemas.microsoft.com/office/drawing/2014/main" id="{3689C16D-E9ED-F5D9-A61B-B298F3AFD525}"/>
              </a:ext>
            </a:extLst>
          </p:cNvPr>
          <p:cNvSpPr txBox="1"/>
          <p:nvPr/>
        </p:nvSpPr>
        <p:spPr>
          <a:xfrm>
            <a:off x="20704845" y="11592492"/>
            <a:ext cx="1862176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Marshall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24" name="TextBox 2023">
            <a:extLst>
              <a:ext uri="{FF2B5EF4-FFF2-40B4-BE49-F238E27FC236}">
                <a16:creationId xmlns:a16="http://schemas.microsoft.com/office/drawing/2014/main" id="{0D602642-FB08-94C1-BEEA-13255E9539D6}"/>
              </a:ext>
            </a:extLst>
          </p:cNvPr>
          <p:cNvSpPr txBox="1"/>
          <p:nvPr/>
        </p:nvSpPr>
        <p:spPr>
          <a:xfrm>
            <a:off x="21260977" y="13222105"/>
            <a:ext cx="1515158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Gilbert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5CED3D-879F-0A24-607B-5E4F3E25E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95" y="4118956"/>
            <a:ext cx="4846257" cy="58155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AE0673-128A-6385-38CB-16E89FADC651}"/>
              </a:ext>
            </a:extLst>
          </p:cNvPr>
          <p:cNvSpPr txBox="1"/>
          <p:nvPr/>
        </p:nvSpPr>
        <p:spPr>
          <a:xfrm>
            <a:off x="1223340" y="9960313"/>
            <a:ext cx="571630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 BG Simon Bolivar Buckner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819E03-58C8-C28C-A690-5935522A5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395" y="11010455"/>
            <a:ext cx="5171215" cy="652402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5DA406-E4A7-B740-0BA5-BA6770BC526B}"/>
              </a:ext>
            </a:extLst>
          </p:cNvPr>
          <p:cNvSpPr txBox="1"/>
          <p:nvPr/>
        </p:nvSpPr>
        <p:spPr>
          <a:xfrm>
            <a:off x="1771448" y="17407028"/>
            <a:ext cx="440434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 LTG John L. DeWitt</a:t>
            </a:r>
          </a:p>
        </p:txBody>
      </p:sp>
    </p:spTree>
    <p:extLst>
      <p:ext uri="{BB962C8B-B14F-4D97-AF65-F5344CB8AC3E}">
        <p14:creationId xmlns:p14="http://schemas.microsoft.com/office/powerpoint/2010/main" val="3051933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F1A2A-B202-C899-CE68-AADAC097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312" y="435079"/>
            <a:ext cx="6643151" cy="845492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144">
            <a:extLst>
              <a:ext uri="{FF2B5EF4-FFF2-40B4-BE49-F238E27FC236}">
                <a16:creationId xmlns:a16="http://schemas.microsoft.com/office/drawing/2014/main" id="{A1EEE814-36C2-3AA9-4478-595D8E084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6847" y="7794079"/>
            <a:ext cx="5252079" cy="76944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MG Albert E. Brown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73308C-E188-7EB2-C37E-56AD77995776}"/>
              </a:ext>
            </a:extLst>
          </p:cNvPr>
          <p:cNvSpPr/>
          <p:nvPr/>
        </p:nvSpPr>
        <p:spPr>
          <a:xfrm>
            <a:off x="527537" y="232270"/>
            <a:ext cx="5742721" cy="2716491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275">
            <a:extLst>
              <a:ext uri="{FF2B5EF4-FFF2-40B4-BE49-F238E27FC236}">
                <a16:creationId xmlns:a16="http://schemas.microsoft.com/office/drawing/2014/main" id="{05D8E066-3386-11FC-8271-7193FA0E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54" y="455771"/>
            <a:ext cx="491320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Attu</a:t>
            </a:r>
          </a:p>
          <a:p>
            <a:pPr algn="ctr" eaLnBrk="1" hangingPunct="1"/>
            <a:r>
              <a:rPr lang="en-US" altLang="en-US" sz="3600" b="1" dirty="0"/>
              <a:t>7</a:t>
            </a:r>
            <a:r>
              <a:rPr lang="en-US" altLang="en-US" sz="3600" b="1" baseline="30000" dirty="0"/>
              <a:t>th</a:t>
            </a:r>
            <a:r>
              <a:rPr lang="en-US" altLang="en-US" sz="3600" b="1" dirty="0"/>
              <a:t> Division Preparation</a:t>
            </a:r>
          </a:p>
          <a:p>
            <a:pPr algn="ctr" eaLnBrk="1" hangingPunct="1"/>
            <a:r>
              <a:rPr lang="en-US" altLang="en-US" sz="3600" b="1" dirty="0"/>
              <a:t>Order of Battle</a:t>
            </a:r>
          </a:p>
          <a:p>
            <a:pPr algn="ctr" eaLnBrk="1" hangingPunct="1"/>
            <a:r>
              <a:rPr lang="en-US" altLang="en-US" sz="3600" b="1" dirty="0"/>
              <a:t>May 1943:</a:t>
            </a:r>
            <a:endParaRPr lang="en-US" altLang="en-US" b="1" dirty="0"/>
          </a:p>
        </p:txBody>
      </p:sp>
      <p:pic>
        <p:nvPicPr>
          <p:cNvPr id="7" name="Picture 326" descr="I:\CSI Crest Medium.jpg">
            <a:extLst>
              <a:ext uri="{FF2B5EF4-FFF2-40B4-BE49-F238E27FC236}">
                <a16:creationId xmlns:a16="http://schemas.microsoft.com/office/drawing/2014/main" id="{0F31A4E8-2250-3F2A-AE4A-7A16EF6E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" y="408115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36393A-2688-25CF-762E-DBE875C213F4}"/>
              </a:ext>
            </a:extLst>
          </p:cNvPr>
          <p:cNvGrpSpPr/>
          <p:nvPr/>
        </p:nvGrpSpPr>
        <p:grpSpPr>
          <a:xfrm>
            <a:off x="4934583" y="490555"/>
            <a:ext cx="1023257" cy="740229"/>
            <a:chOff x="4934583" y="490555"/>
            <a:chExt cx="1023257" cy="7402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87B3FC-DE2A-50E6-47A0-34FE04CF5F31}"/>
                </a:ext>
              </a:extLst>
            </p:cNvPr>
            <p:cNvSpPr/>
            <p:nvPr/>
          </p:nvSpPr>
          <p:spPr>
            <a:xfrm>
              <a:off x="5044457" y="490555"/>
              <a:ext cx="762000" cy="740229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453">
              <a:extLst>
                <a:ext uri="{FF2B5EF4-FFF2-40B4-BE49-F238E27FC236}">
                  <a16:creationId xmlns:a16="http://schemas.microsoft.com/office/drawing/2014/main" id="{1455E634-F6ED-FE2C-500D-D17613295F18}"/>
                </a:ext>
              </a:extLst>
            </p:cNvPr>
            <p:cNvSpPr txBox="1"/>
            <p:nvPr/>
          </p:nvSpPr>
          <p:spPr>
            <a:xfrm>
              <a:off x="4934583" y="644125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FB697F-4DFB-58DC-7224-076CE4817C8C}"/>
              </a:ext>
            </a:extLst>
          </p:cNvPr>
          <p:cNvSpPr txBox="1"/>
          <p:nvPr/>
        </p:nvSpPr>
        <p:spPr>
          <a:xfrm>
            <a:off x="527537" y="3531741"/>
            <a:ext cx="19413200" cy="1498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Landing Force Attu (7</a:t>
            </a:r>
            <a:r>
              <a:rPr lang="en-US" sz="4800" b="1" u="sng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Infantry Division):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Major General Albert Brown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Provisional Scout BN: Captain William H. Willoughby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	7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Scout Company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7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Cavalry Reconnaissance Troop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Northern Force: Colonel Frank L.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Culin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1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17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Regimental Combat Team (RCT): LTC Albert V.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Hartl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Southern Force: Colonel Edward Palmer Earle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2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17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Regimental Combat Team (RCT): MAJ Edward P. Smith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3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17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Regimental Combat Team (RCT): MAJ James R. Montague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2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32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RCT: MAJ Charles G. Fredericks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Reinforcing forces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1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32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Regimental Combat Team (RCT): LTC Earnest H.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Bearss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3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32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Regimental Combat Team (RCT): LTC John M. Finn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1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BN, 4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RCT (at Adak): MAJ John D. O'Reilly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78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Coast Artillery (Anti-aircraft) Regiment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50</a:t>
            </a:r>
            <a:r>
              <a:rPr lang="en-US" sz="4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Combat Engineer BN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32764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AE615B7-BF83-76E5-A0BD-E4839C24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2162" r="6396" b="2026"/>
          <a:stretch/>
        </p:blipFill>
        <p:spPr>
          <a:xfrm>
            <a:off x="1705232" y="480079"/>
            <a:ext cx="23972109" cy="17521881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4" name="TextBox 141">
            <a:extLst>
              <a:ext uri="{FF2B5EF4-FFF2-40B4-BE49-F238E27FC236}">
                <a16:creationId xmlns:a16="http://schemas.microsoft.com/office/drawing/2014/main" id="{1AE5A0DF-803D-799E-6CD9-0C058A5055CE}"/>
              </a:ext>
            </a:extLst>
          </p:cNvPr>
          <p:cNvSpPr txBox="1">
            <a:spLocks noChangeArrowheads="1"/>
          </p:cNvSpPr>
          <p:nvPr/>
        </p:nvSpPr>
        <p:spPr bwMode="auto">
          <a:xfrm rot="-1287844">
            <a:off x="8847474" y="7414533"/>
            <a:ext cx="3677289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Prendergat Ridge</a:t>
            </a:r>
          </a:p>
        </p:txBody>
      </p:sp>
      <p:sp>
        <p:nvSpPr>
          <p:cNvPr id="5" name="TextBox 142">
            <a:extLst>
              <a:ext uri="{FF2B5EF4-FFF2-40B4-BE49-F238E27FC236}">
                <a16:creationId xmlns:a16="http://schemas.microsoft.com/office/drawing/2014/main" id="{47AB55E4-11DC-1864-0185-CFEAF382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3942" y="8682566"/>
            <a:ext cx="1027845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Cold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6" name="TextBox 144">
            <a:extLst>
              <a:ext uri="{FF2B5EF4-FFF2-40B4-BE49-F238E27FC236}">
                <a16:creationId xmlns:a16="http://schemas.microsoft.com/office/drawing/2014/main" id="{EF551E26-2D5E-F660-A6F8-CB796F01D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684" y="9358513"/>
            <a:ext cx="1188146" cy="86177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altLang="en-US" sz="3200" b="1" dirty="0"/>
              <a:t>Black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7" name="TextBox 145">
            <a:extLst>
              <a:ext uri="{FF2B5EF4-FFF2-40B4-BE49-F238E27FC236}">
                <a16:creationId xmlns:a16="http://schemas.microsoft.com/office/drawing/2014/main" id="{E50012F4-3482-3607-46FF-5076EDDD8ACD}"/>
              </a:ext>
            </a:extLst>
          </p:cNvPr>
          <p:cNvSpPr txBox="1">
            <a:spLocks noChangeArrowheads="1"/>
          </p:cNvSpPr>
          <p:nvPr/>
        </p:nvSpPr>
        <p:spPr bwMode="auto">
          <a:xfrm rot="1781769">
            <a:off x="6278565" y="10699235"/>
            <a:ext cx="3608680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Henderson Ridge</a:t>
            </a:r>
          </a:p>
        </p:txBody>
      </p:sp>
      <p:sp>
        <p:nvSpPr>
          <p:cNvPr id="8" name="TextBox 146">
            <a:extLst>
              <a:ext uri="{FF2B5EF4-FFF2-40B4-BE49-F238E27FC236}">
                <a16:creationId xmlns:a16="http://schemas.microsoft.com/office/drawing/2014/main" id="{C962C58B-BA6E-A69B-A6F6-9A787F47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8594" y="12101815"/>
            <a:ext cx="1005403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Arty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9" name="TextBox 149">
            <a:extLst>
              <a:ext uri="{FF2B5EF4-FFF2-40B4-BE49-F238E27FC236}">
                <a16:creationId xmlns:a16="http://schemas.microsoft.com/office/drawing/2014/main" id="{49C3D8B0-B51D-7EBA-CDFC-E041C48F54B7}"/>
              </a:ext>
            </a:extLst>
          </p:cNvPr>
          <p:cNvSpPr txBox="1">
            <a:spLocks noChangeArrowheads="1"/>
          </p:cNvSpPr>
          <p:nvPr/>
        </p:nvSpPr>
        <p:spPr bwMode="auto">
          <a:xfrm rot="853963">
            <a:off x="7706174" y="12846735"/>
            <a:ext cx="2993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/>
              <a:t>Peaceful River</a:t>
            </a:r>
          </a:p>
        </p:txBody>
      </p:sp>
      <p:sp>
        <p:nvSpPr>
          <p:cNvPr id="12" name="TextBox 154">
            <a:extLst>
              <a:ext uri="{FF2B5EF4-FFF2-40B4-BE49-F238E27FC236}">
                <a16:creationId xmlns:a16="http://schemas.microsoft.com/office/drawing/2014/main" id="{6A8F4DE4-989B-808D-1987-A585A5D916E0}"/>
              </a:ext>
            </a:extLst>
          </p:cNvPr>
          <p:cNvSpPr txBox="1">
            <a:spLocks noChangeArrowheads="1"/>
          </p:cNvSpPr>
          <p:nvPr/>
        </p:nvSpPr>
        <p:spPr bwMode="auto">
          <a:xfrm rot="254698">
            <a:off x="12766472" y="9581863"/>
            <a:ext cx="2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Lake Nicholas</a:t>
            </a:r>
          </a:p>
        </p:txBody>
      </p:sp>
      <p:sp>
        <p:nvSpPr>
          <p:cNvPr id="13" name="TextBox 156">
            <a:extLst>
              <a:ext uri="{FF2B5EF4-FFF2-40B4-BE49-F238E27FC236}">
                <a16:creationId xmlns:a16="http://schemas.microsoft.com/office/drawing/2014/main" id="{5CF854F2-3122-441D-7830-E244466DE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3817" y="10352238"/>
            <a:ext cx="3550973" cy="5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5400" b="1" i="1" dirty="0"/>
              <a:t>Sarana Bay</a:t>
            </a:r>
          </a:p>
        </p:txBody>
      </p:sp>
      <p:sp>
        <p:nvSpPr>
          <p:cNvPr id="15" name="TextBox 158">
            <a:extLst>
              <a:ext uri="{FF2B5EF4-FFF2-40B4-BE49-F238E27FC236}">
                <a16:creationId xmlns:a16="http://schemas.microsoft.com/office/drawing/2014/main" id="{F24C740A-F08B-D659-3E7D-63EE20FF290B}"/>
              </a:ext>
            </a:extLst>
          </p:cNvPr>
          <p:cNvSpPr txBox="1">
            <a:spLocks noChangeArrowheads="1"/>
          </p:cNvSpPr>
          <p:nvPr/>
        </p:nvSpPr>
        <p:spPr bwMode="auto">
          <a:xfrm rot="1745603">
            <a:off x="12293897" y="10479456"/>
            <a:ext cx="2890536" cy="5082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3600" b="1" dirty="0"/>
              <a:t>Gilbert Ridge</a:t>
            </a:r>
          </a:p>
        </p:txBody>
      </p:sp>
      <p:sp>
        <p:nvSpPr>
          <p:cNvPr id="17" name="TextBox 160">
            <a:extLst>
              <a:ext uri="{FF2B5EF4-FFF2-40B4-BE49-F238E27FC236}">
                <a16:creationId xmlns:a16="http://schemas.microsoft.com/office/drawing/2014/main" id="{AA559137-B102-D408-576B-92345C2D431F}"/>
              </a:ext>
            </a:extLst>
          </p:cNvPr>
          <p:cNvSpPr txBox="1">
            <a:spLocks noChangeArrowheads="1"/>
          </p:cNvSpPr>
          <p:nvPr/>
        </p:nvSpPr>
        <p:spPr bwMode="auto">
          <a:xfrm rot="-2509454">
            <a:off x="6093609" y="7562304"/>
            <a:ext cx="3454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O’Donnell Creek</a:t>
            </a:r>
          </a:p>
        </p:txBody>
      </p:sp>
      <p:sp>
        <p:nvSpPr>
          <p:cNvPr id="18" name="TextBox 162">
            <a:extLst>
              <a:ext uri="{FF2B5EF4-FFF2-40B4-BE49-F238E27FC236}">
                <a16:creationId xmlns:a16="http://schemas.microsoft.com/office/drawing/2014/main" id="{E9CA54B9-F89F-97FE-F037-FAB17A7F2EB2}"/>
              </a:ext>
            </a:extLst>
          </p:cNvPr>
          <p:cNvSpPr txBox="1">
            <a:spLocks noChangeArrowheads="1"/>
          </p:cNvSpPr>
          <p:nvPr/>
        </p:nvSpPr>
        <p:spPr bwMode="auto">
          <a:xfrm rot="1536216">
            <a:off x="11617672" y="9504516"/>
            <a:ext cx="1117614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Point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Able</a:t>
            </a:r>
          </a:p>
        </p:txBody>
      </p:sp>
      <p:sp>
        <p:nvSpPr>
          <p:cNvPr id="19" name="TextBox 163">
            <a:extLst>
              <a:ext uri="{FF2B5EF4-FFF2-40B4-BE49-F238E27FC236}">
                <a16:creationId xmlns:a16="http://schemas.microsoft.com/office/drawing/2014/main" id="{48E3ACB1-31A5-C82D-E90D-F2468C2C8068}"/>
              </a:ext>
            </a:extLst>
          </p:cNvPr>
          <p:cNvSpPr txBox="1">
            <a:spLocks noChangeArrowheads="1"/>
          </p:cNvSpPr>
          <p:nvPr/>
        </p:nvSpPr>
        <p:spPr bwMode="auto">
          <a:xfrm rot="520501">
            <a:off x="7929056" y="8506414"/>
            <a:ext cx="1848584" cy="8168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800"/>
              </a:lnSpc>
            </a:pPr>
            <a:r>
              <a:rPr lang="en-US" altLang="en-US" sz="3200" b="1" dirty="0"/>
              <a:t>Robinson</a:t>
            </a:r>
          </a:p>
          <a:p>
            <a:pPr algn="ctr" eaLnBrk="1" hangingPunct="1">
              <a:lnSpc>
                <a:spcPts val="2800"/>
              </a:lnSpc>
            </a:pPr>
            <a:r>
              <a:rPr lang="en-US" altLang="en-US" sz="3200" b="1" dirty="0"/>
              <a:t>Ridge</a:t>
            </a:r>
          </a:p>
        </p:txBody>
      </p:sp>
      <p:sp>
        <p:nvSpPr>
          <p:cNvPr id="20" name="TextBox 167">
            <a:extLst>
              <a:ext uri="{FF2B5EF4-FFF2-40B4-BE49-F238E27FC236}">
                <a16:creationId xmlns:a16="http://schemas.microsoft.com/office/drawing/2014/main" id="{A01EA25B-4B7D-CB6A-8C1A-1E4DF4E917FF}"/>
              </a:ext>
            </a:extLst>
          </p:cNvPr>
          <p:cNvSpPr txBox="1">
            <a:spLocks noChangeArrowheads="1"/>
          </p:cNvSpPr>
          <p:nvPr/>
        </p:nvSpPr>
        <p:spPr bwMode="auto">
          <a:xfrm rot="338423">
            <a:off x="10757612" y="8692110"/>
            <a:ext cx="1074333" cy="107721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Engr</a:t>
            </a:r>
          </a:p>
          <a:p>
            <a:pPr algn="ctr" eaLnBrk="1" hangingPunct="1"/>
            <a:r>
              <a:rPr lang="en-US" altLang="en-US" sz="3200" b="1" dirty="0"/>
              <a:t>Hill</a:t>
            </a:r>
          </a:p>
        </p:txBody>
      </p:sp>
      <p:sp>
        <p:nvSpPr>
          <p:cNvPr id="21" name="TextBox 161">
            <a:extLst>
              <a:ext uri="{FF2B5EF4-FFF2-40B4-BE49-F238E27FC236}">
                <a16:creationId xmlns:a16="http://schemas.microsoft.com/office/drawing/2014/main" id="{3608999A-97CF-5DEA-B24D-12F5EC544201}"/>
              </a:ext>
            </a:extLst>
          </p:cNvPr>
          <p:cNvSpPr txBox="1">
            <a:spLocks noChangeArrowheads="1"/>
          </p:cNvSpPr>
          <p:nvPr/>
        </p:nvSpPr>
        <p:spPr bwMode="auto">
          <a:xfrm rot="-525660">
            <a:off x="3887087" y="7752215"/>
            <a:ext cx="2753959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Moore Ridge</a:t>
            </a:r>
          </a:p>
        </p:txBody>
      </p:sp>
      <p:sp>
        <p:nvSpPr>
          <p:cNvPr id="23" name="TextBox 143">
            <a:extLst>
              <a:ext uri="{FF2B5EF4-FFF2-40B4-BE49-F238E27FC236}">
                <a16:creationId xmlns:a16="http://schemas.microsoft.com/office/drawing/2014/main" id="{FE18235A-5E35-FF8A-772F-E9D2E70D1EF7}"/>
              </a:ext>
            </a:extLst>
          </p:cNvPr>
          <p:cNvSpPr txBox="1">
            <a:spLocks noChangeArrowheads="1"/>
          </p:cNvSpPr>
          <p:nvPr/>
        </p:nvSpPr>
        <p:spPr bwMode="auto">
          <a:xfrm rot="-1802811">
            <a:off x="12967503" y="7932538"/>
            <a:ext cx="2659702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Sarana Nose</a:t>
            </a:r>
          </a:p>
        </p:txBody>
      </p:sp>
      <p:sp>
        <p:nvSpPr>
          <p:cNvPr id="24" name="TextBox 151">
            <a:extLst>
              <a:ext uri="{FF2B5EF4-FFF2-40B4-BE49-F238E27FC236}">
                <a16:creationId xmlns:a16="http://schemas.microsoft.com/office/drawing/2014/main" id="{0A982ADA-424E-F4BA-46ED-CA313786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972" y="16283206"/>
            <a:ext cx="3718262" cy="5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5400" b="1" i="1" dirty="0" err="1"/>
              <a:t>Temnac</a:t>
            </a:r>
            <a:r>
              <a:rPr lang="en-US" altLang="en-US" sz="5400" b="1" i="1" dirty="0"/>
              <a:t> Bay</a:t>
            </a:r>
          </a:p>
        </p:txBody>
      </p:sp>
      <p:sp>
        <p:nvSpPr>
          <p:cNvPr id="25" name="TextBox 160">
            <a:extLst>
              <a:ext uri="{FF2B5EF4-FFF2-40B4-BE49-F238E27FC236}">
                <a16:creationId xmlns:a16="http://schemas.microsoft.com/office/drawing/2014/main" id="{3C22A40B-0D1B-CDAD-9210-9908BA11DE1D}"/>
              </a:ext>
            </a:extLst>
          </p:cNvPr>
          <p:cNvSpPr txBox="1">
            <a:spLocks noChangeArrowheads="1"/>
          </p:cNvSpPr>
          <p:nvPr/>
        </p:nvSpPr>
        <p:spPr bwMode="auto">
          <a:xfrm rot="-832030">
            <a:off x="4943046" y="6447289"/>
            <a:ext cx="2993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Addison Creek</a:t>
            </a:r>
          </a:p>
        </p:txBody>
      </p:sp>
      <p:sp>
        <p:nvSpPr>
          <p:cNvPr id="26" name="TextBox 154">
            <a:extLst>
              <a:ext uri="{FF2B5EF4-FFF2-40B4-BE49-F238E27FC236}">
                <a16:creationId xmlns:a16="http://schemas.microsoft.com/office/drawing/2014/main" id="{5823290E-2D91-F00D-DC95-EE86B7924BED}"/>
              </a:ext>
            </a:extLst>
          </p:cNvPr>
          <p:cNvSpPr txBox="1">
            <a:spLocks noChangeArrowheads="1"/>
          </p:cNvSpPr>
          <p:nvPr/>
        </p:nvSpPr>
        <p:spPr bwMode="auto">
          <a:xfrm rot="-190057">
            <a:off x="3717912" y="1618449"/>
            <a:ext cx="2505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Austin Cove</a:t>
            </a:r>
          </a:p>
        </p:txBody>
      </p:sp>
      <p:sp>
        <p:nvSpPr>
          <p:cNvPr id="27" name="TextBox 154">
            <a:extLst>
              <a:ext uri="{FF2B5EF4-FFF2-40B4-BE49-F238E27FC236}">
                <a16:creationId xmlns:a16="http://schemas.microsoft.com/office/drawing/2014/main" id="{12138B33-BDBC-BF0B-457A-435603359258}"/>
              </a:ext>
            </a:extLst>
          </p:cNvPr>
          <p:cNvSpPr txBox="1">
            <a:spLocks noChangeArrowheads="1"/>
          </p:cNvSpPr>
          <p:nvPr/>
        </p:nvSpPr>
        <p:spPr bwMode="auto">
          <a:xfrm rot="-2103761">
            <a:off x="8095448" y="5020301"/>
            <a:ext cx="2018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West Arm</a:t>
            </a:r>
          </a:p>
        </p:txBody>
      </p:sp>
      <p:sp>
        <p:nvSpPr>
          <p:cNvPr id="28" name="TextBox 154">
            <a:extLst>
              <a:ext uri="{FF2B5EF4-FFF2-40B4-BE49-F238E27FC236}">
                <a16:creationId xmlns:a16="http://schemas.microsoft.com/office/drawing/2014/main" id="{AF257EA7-89A6-FC31-E00D-FE79E5228E23}"/>
              </a:ext>
            </a:extLst>
          </p:cNvPr>
          <p:cNvSpPr txBox="1">
            <a:spLocks noChangeArrowheads="1"/>
          </p:cNvSpPr>
          <p:nvPr/>
        </p:nvSpPr>
        <p:spPr bwMode="auto">
          <a:xfrm rot="-2919200">
            <a:off x="9420259" y="5557578"/>
            <a:ext cx="19757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East Arm</a:t>
            </a:r>
          </a:p>
        </p:txBody>
      </p:sp>
      <p:sp>
        <p:nvSpPr>
          <p:cNvPr id="29" name="TextBox 154">
            <a:extLst>
              <a:ext uri="{FF2B5EF4-FFF2-40B4-BE49-F238E27FC236}">
                <a16:creationId xmlns:a16="http://schemas.microsoft.com/office/drawing/2014/main" id="{0D38018C-886E-6191-85D9-11E41644F67E}"/>
              </a:ext>
            </a:extLst>
          </p:cNvPr>
          <p:cNvSpPr txBox="1">
            <a:spLocks noChangeArrowheads="1"/>
          </p:cNvSpPr>
          <p:nvPr/>
        </p:nvSpPr>
        <p:spPr bwMode="auto">
          <a:xfrm rot="-1418723">
            <a:off x="14010665" y="4649878"/>
            <a:ext cx="3711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Chichagof Harbor</a:t>
            </a:r>
          </a:p>
        </p:txBody>
      </p:sp>
      <p:sp>
        <p:nvSpPr>
          <p:cNvPr id="30" name="TextBox 163">
            <a:extLst>
              <a:ext uri="{FF2B5EF4-FFF2-40B4-BE49-F238E27FC236}">
                <a16:creationId xmlns:a16="http://schemas.microsoft.com/office/drawing/2014/main" id="{7C277853-EEF1-C90D-E3B0-3EA37821B479}"/>
              </a:ext>
            </a:extLst>
          </p:cNvPr>
          <p:cNvSpPr txBox="1">
            <a:spLocks noChangeArrowheads="1"/>
          </p:cNvSpPr>
          <p:nvPr/>
        </p:nvSpPr>
        <p:spPr bwMode="auto">
          <a:xfrm rot="-537968">
            <a:off x="3831138" y="5541428"/>
            <a:ext cx="3454792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Buchanan Ridge</a:t>
            </a:r>
          </a:p>
        </p:txBody>
      </p:sp>
      <p:sp>
        <p:nvSpPr>
          <p:cNvPr id="31" name="TextBox 144">
            <a:extLst>
              <a:ext uri="{FF2B5EF4-FFF2-40B4-BE49-F238E27FC236}">
                <a16:creationId xmlns:a16="http://schemas.microsoft.com/office/drawing/2014/main" id="{B85C4622-FCA0-4DFF-A0F1-83642153C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283" y="14362292"/>
            <a:ext cx="1646797" cy="73911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600" b="1"/>
              <a:t>Weston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600" b="1"/>
              <a:t>Mtns</a:t>
            </a:r>
          </a:p>
        </p:txBody>
      </p:sp>
      <p:sp>
        <p:nvSpPr>
          <p:cNvPr id="32" name="TextBox 154">
            <a:extLst>
              <a:ext uri="{FF2B5EF4-FFF2-40B4-BE49-F238E27FC236}">
                <a16:creationId xmlns:a16="http://schemas.microsoft.com/office/drawing/2014/main" id="{B1A5C367-4389-C7FD-98A9-1BBED760F379}"/>
              </a:ext>
            </a:extLst>
          </p:cNvPr>
          <p:cNvSpPr txBox="1">
            <a:spLocks noChangeArrowheads="1"/>
          </p:cNvSpPr>
          <p:nvPr/>
        </p:nvSpPr>
        <p:spPr bwMode="auto">
          <a:xfrm rot="157109">
            <a:off x="11205897" y="12538099"/>
            <a:ext cx="1999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Navy Cove</a:t>
            </a:r>
          </a:p>
        </p:txBody>
      </p:sp>
      <p:sp>
        <p:nvSpPr>
          <p:cNvPr id="33" name="TextBox 141">
            <a:extLst>
              <a:ext uri="{FF2B5EF4-FFF2-40B4-BE49-F238E27FC236}">
                <a16:creationId xmlns:a16="http://schemas.microsoft.com/office/drawing/2014/main" id="{63CB968A-2824-595F-CC82-1EFBE137E987}"/>
              </a:ext>
            </a:extLst>
          </p:cNvPr>
          <p:cNvSpPr txBox="1">
            <a:spLocks noChangeArrowheads="1"/>
          </p:cNvSpPr>
          <p:nvPr/>
        </p:nvSpPr>
        <p:spPr bwMode="auto">
          <a:xfrm rot="-3081512">
            <a:off x="10536564" y="5703779"/>
            <a:ext cx="3018775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/>
              <a:t>Fishook Ridge</a:t>
            </a:r>
          </a:p>
        </p:txBody>
      </p:sp>
      <p:sp>
        <p:nvSpPr>
          <p:cNvPr id="34" name="TextBox 162">
            <a:extLst>
              <a:ext uri="{FF2B5EF4-FFF2-40B4-BE49-F238E27FC236}">
                <a16:creationId xmlns:a16="http://schemas.microsoft.com/office/drawing/2014/main" id="{6F20D8FA-BB97-C476-1CB7-0A728F7B4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7390" y="12114738"/>
            <a:ext cx="2116798" cy="73911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600" b="1" dirty="0"/>
              <a:t>Mathew’s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600" b="1" dirty="0"/>
              <a:t>Mtn</a:t>
            </a:r>
          </a:p>
        </p:txBody>
      </p:sp>
      <p:sp>
        <p:nvSpPr>
          <p:cNvPr id="35" name="TextBox 150">
            <a:extLst>
              <a:ext uri="{FF2B5EF4-FFF2-40B4-BE49-F238E27FC236}">
                <a16:creationId xmlns:a16="http://schemas.microsoft.com/office/drawing/2014/main" id="{E55330A6-6228-61E9-C063-BC4123337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900" y="14731848"/>
            <a:ext cx="1441420" cy="9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3600" b="1" dirty="0" err="1"/>
              <a:t>Alexai</a:t>
            </a:r>
            <a:endParaRPr lang="en-US" altLang="en-US" sz="3600" b="1" dirty="0"/>
          </a:p>
          <a:p>
            <a:pPr algn="ctr" eaLnBrk="1" hangingPunct="1">
              <a:lnSpc>
                <a:spcPts val="3200"/>
              </a:lnSpc>
            </a:pPr>
            <a:r>
              <a:rPr lang="en-US" altLang="en-US" sz="3600" b="1" dirty="0"/>
              <a:t>Point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EB5515-F398-3D2C-3C4C-43499A9DB81D}"/>
              </a:ext>
            </a:extLst>
          </p:cNvPr>
          <p:cNvSpPr/>
          <p:nvPr/>
        </p:nvSpPr>
        <p:spPr>
          <a:xfrm>
            <a:off x="20820063" y="177801"/>
            <a:ext cx="5391150" cy="2743820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7" name="Group 273">
            <a:extLst>
              <a:ext uri="{FF2B5EF4-FFF2-40B4-BE49-F238E27FC236}">
                <a16:creationId xmlns:a16="http://schemas.microsoft.com/office/drawing/2014/main" id="{18D28F74-7E81-B45A-BBF0-67CC520972AD}"/>
              </a:ext>
            </a:extLst>
          </p:cNvPr>
          <p:cNvGrpSpPr>
            <a:grpSpLocks/>
          </p:cNvGrpSpPr>
          <p:nvPr/>
        </p:nvGrpSpPr>
        <p:grpSpPr bwMode="auto">
          <a:xfrm>
            <a:off x="22544059" y="2102991"/>
            <a:ext cx="2338387" cy="901700"/>
            <a:chOff x="22790967" y="1269243"/>
            <a:chExt cx="2337631" cy="9007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4F303F-B01B-115C-8A73-0BCB8156951C}"/>
                </a:ext>
              </a:extLst>
            </p:cNvPr>
            <p:cNvCxnSpPr/>
            <p:nvPr/>
          </p:nvCxnSpPr>
          <p:spPr>
            <a:xfrm rot="-1320000">
              <a:off x="22859207" y="1269243"/>
              <a:ext cx="2212260" cy="9007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008A96-8B85-894E-BE31-74497BF7E8B5}"/>
                </a:ext>
              </a:extLst>
            </p:cNvPr>
            <p:cNvCxnSpPr/>
            <p:nvPr/>
          </p:nvCxnSpPr>
          <p:spPr>
            <a:xfrm rot="5400000">
              <a:off x="22634763" y="1563414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425F7D-CFC5-3C17-BCC0-2A558B211728}"/>
                </a:ext>
              </a:extLst>
            </p:cNvPr>
            <p:cNvCxnSpPr/>
            <p:nvPr/>
          </p:nvCxnSpPr>
          <p:spPr>
            <a:xfrm rot="5400000">
              <a:off x="24970807" y="1565000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587EDCA-C39A-2EA4-335C-7371857142A0}"/>
                </a:ext>
              </a:extLst>
            </p:cNvPr>
            <p:cNvCxnSpPr/>
            <p:nvPr/>
          </p:nvCxnSpPr>
          <p:spPr>
            <a:xfrm rot="5400000">
              <a:off x="23840873" y="1539627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274">
            <a:extLst>
              <a:ext uri="{FF2B5EF4-FFF2-40B4-BE49-F238E27FC236}">
                <a16:creationId xmlns:a16="http://schemas.microsoft.com/office/drawing/2014/main" id="{B80A8951-4EFB-8F79-63D3-6A99F36F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4796" y="1925191"/>
            <a:ext cx="323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 dirty="0"/>
              <a:t>0 Mile	     1 Mile	         2 Miles</a:t>
            </a:r>
          </a:p>
        </p:txBody>
      </p:sp>
      <p:sp>
        <p:nvSpPr>
          <p:cNvPr id="43" name="TextBox 275">
            <a:extLst>
              <a:ext uri="{FF2B5EF4-FFF2-40B4-BE49-F238E27FC236}">
                <a16:creationId xmlns:a16="http://schemas.microsoft.com/office/drawing/2014/main" id="{BCCB80C2-95F5-6D17-C86E-53295C63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5553" y="209202"/>
            <a:ext cx="35573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Attu</a:t>
            </a:r>
          </a:p>
          <a:p>
            <a:pPr algn="ctr" eaLnBrk="1" hangingPunct="1"/>
            <a:r>
              <a:rPr lang="en-US" altLang="en-US" sz="3600" b="1" dirty="0"/>
              <a:t>Invasion Options</a:t>
            </a:r>
            <a:endParaRPr lang="en-US" altLang="en-US" b="1" dirty="0"/>
          </a:p>
        </p:txBody>
      </p:sp>
      <p:sp>
        <p:nvSpPr>
          <p:cNvPr id="44" name="Line 324">
            <a:extLst>
              <a:ext uri="{FF2B5EF4-FFF2-40B4-BE49-F238E27FC236}">
                <a16:creationId xmlns:a16="http://schemas.microsoft.com/office/drawing/2014/main" id="{521801DB-94B9-AACD-2165-CA45AB3E0A26}"/>
              </a:ext>
            </a:extLst>
          </p:cNvPr>
          <p:cNvSpPr>
            <a:spLocks noChangeShapeType="1"/>
          </p:cNvSpPr>
          <p:nvPr/>
        </p:nvSpPr>
        <p:spPr bwMode="auto">
          <a:xfrm rot="60000" flipH="1" flipV="1">
            <a:off x="25858009" y="792297"/>
            <a:ext cx="5114" cy="888941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325">
            <a:extLst>
              <a:ext uri="{FF2B5EF4-FFF2-40B4-BE49-F238E27FC236}">
                <a16:creationId xmlns:a16="http://schemas.microsoft.com/office/drawing/2014/main" id="{C48E9870-4B13-B8DD-EFAA-F0551462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8160" y="38772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/>
              <a:t>N</a:t>
            </a:r>
          </a:p>
        </p:txBody>
      </p:sp>
      <p:pic>
        <p:nvPicPr>
          <p:cNvPr id="46" name="Picture 326" descr="I:\CSI Crest Medium.jpg">
            <a:extLst>
              <a:ext uri="{FF2B5EF4-FFF2-40B4-BE49-F238E27FC236}">
                <a16:creationId xmlns:a16="http://schemas.microsoft.com/office/drawing/2014/main" id="{41CED7B9-2139-0EBF-57C0-36769CF8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962" y="1655316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4AF039A-08CC-A1C2-DBF9-7146F957C885}"/>
              </a:ext>
            </a:extLst>
          </p:cNvPr>
          <p:cNvSpPr/>
          <p:nvPr/>
        </p:nvSpPr>
        <p:spPr>
          <a:xfrm>
            <a:off x="13716000" y="5952234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43">
            <a:extLst>
              <a:ext uri="{FF2B5EF4-FFF2-40B4-BE49-F238E27FC236}">
                <a16:creationId xmlns:a16="http://schemas.microsoft.com/office/drawing/2014/main" id="{7750E5C3-554E-B781-F09A-8FE7E80B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8948" y="6032099"/>
            <a:ext cx="2557303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Attu Village</a:t>
            </a:r>
          </a:p>
        </p:txBody>
      </p:sp>
      <p:sp>
        <p:nvSpPr>
          <p:cNvPr id="49" name="TextBox 167">
            <a:extLst>
              <a:ext uri="{FF2B5EF4-FFF2-40B4-BE49-F238E27FC236}">
                <a16:creationId xmlns:a16="http://schemas.microsoft.com/office/drawing/2014/main" id="{3BBD32AA-6352-86C8-F7E3-A8589EE6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609" y="4477325"/>
            <a:ext cx="845103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Hill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X</a:t>
            </a:r>
          </a:p>
        </p:txBody>
      </p:sp>
      <p:sp>
        <p:nvSpPr>
          <p:cNvPr id="50" name="Freeform 270">
            <a:extLst>
              <a:ext uri="{FF2B5EF4-FFF2-40B4-BE49-F238E27FC236}">
                <a16:creationId xmlns:a16="http://schemas.microsoft.com/office/drawing/2014/main" id="{B081C8C8-62DB-9A21-EAA8-1B2F1B2DF724}"/>
              </a:ext>
            </a:extLst>
          </p:cNvPr>
          <p:cNvSpPr>
            <a:spLocks/>
          </p:cNvSpPr>
          <p:nvPr/>
        </p:nvSpPr>
        <p:spPr bwMode="auto">
          <a:xfrm>
            <a:off x="5600700" y="457200"/>
            <a:ext cx="1181100" cy="838200"/>
          </a:xfrm>
          <a:custGeom>
            <a:avLst/>
            <a:gdLst>
              <a:gd name="T0" fmla="*/ 2147483647 w 744"/>
              <a:gd name="T1" fmla="*/ 0 h 528"/>
              <a:gd name="T2" fmla="*/ 2147483647 w 744"/>
              <a:gd name="T3" fmla="*/ 2147483647 h 528"/>
              <a:gd name="T4" fmla="*/ 0 w 744"/>
              <a:gd name="T5" fmla="*/ 2147483647 h 528"/>
              <a:gd name="T6" fmla="*/ 0 60000 65536"/>
              <a:gd name="T7" fmla="*/ 0 60000 65536"/>
              <a:gd name="T8" fmla="*/ 0 60000 65536"/>
              <a:gd name="T9" fmla="*/ 0 w 744"/>
              <a:gd name="T10" fmla="*/ 0 h 528"/>
              <a:gd name="T11" fmla="*/ 744 w 744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528">
                <a:moveTo>
                  <a:pt x="744" y="0"/>
                </a:moveTo>
                <a:cubicBezTo>
                  <a:pt x="542" y="88"/>
                  <a:pt x="340" y="176"/>
                  <a:pt x="216" y="264"/>
                </a:cubicBezTo>
                <a:cubicBezTo>
                  <a:pt x="92" y="352"/>
                  <a:pt x="46" y="440"/>
                  <a:pt x="0" y="528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" name="Freeform 271">
            <a:extLst>
              <a:ext uri="{FF2B5EF4-FFF2-40B4-BE49-F238E27FC236}">
                <a16:creationId xmlns:a16="http://schemas.microsoft.com/office/drawing/2014/main" id="{B06FEA09-6DD8-DE50-64BB-182BDD664851}"/>
              </a:ext>
            </a:extLst>
          </p:cNvPr>
          <p:cNvSpPr>
            <a:spLocks/>
          </p:cNvSpPr>
          <p:nvPr/>
        </p:nvSpPr>
        <p:spPr bwMode="auto">
          <a:xfrm>
            <a:off x="10515600" y="857250"/>
            <a:ext cx="1752600" cy="2266950"/>
          </a:xfrm>
          <a:custGeom>
            <a:avLst/>
            <a:gdLst>
              <a:gd name="T0" fmla="*/ 2147483647 w 1104"/>
              <a:gd name="T1" fmla="*/ 0 h 1428"/>
              <a:gd name="T2" fmla="*/ 2147483647 w 1104"/>
              <a:gd name="T3" fmla="*/ 2147483647 h 1428"/>
              <a:gd name="T4" fmla="*/ 2147483647 w 1104"/>
              <a:gd name="T5" fmla="*/ 2147483647 h 1428"/>
              <a:gd name="T6" fmla="*/ 0 w 1104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428"/>
              <a:gd name="T14" fmla="*/ 1104 w 1104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428">
                <a:moveTo>
                  <a:pt x="1104" y="0"/>
                </a:moveTo>
                <a:cubicBezTo>
                  <a:pt x="1000" y="80"/>
                  <a:pt x="636" y="316"/>
                  <a:pt x="480" y="480"/>
                </a:cubicBezTo>
                <a:cubicBezTo>
                  <a:pt x="324" y="644"/>
                  <a:pt x="248" y="826"/>
                  <a:pt x="168" y="984"/>
                </a:cubicBezTo>
                <a:cubicBezTo>
                  <a:pt x="88" y="1142"/>
                  <a:pt x="35" y="1336"/>
                  <a:pt x="0" y="1428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" name="Freeform 272">
            <a:extLst>
              <a:ext uri="{FF2B5EF4-FFF2-40B4-BE49-F238E27FC236}">
                <a16:creationId xmlns:a16="http://schemas.microsoft.com/office/drawing/2014/main" id="{D1F94E8F-5F9E-D91E-633D-23894A17A021}"/>
              </a:ext>
            </a:extLst>
          </p:cNvPr>
          <p:cNvSpPr>
            <a:spLocks/>
          </p:cNvSpPr>
          <p:nvPr/>
        </p:nvSpPr>
        <p:spPr bwMode="auto">
          <a:xfrm>
            <a:off x="8610600" y="971550"/>
            <a:ext cx="4533900" cy="5048250"/>
          </a:xfrm>
          <a:custGeom>
            <a:avLst/>
            <a:gdLst>
              <a:gd name="T0" fmla="*/ 2147483647 w 2856"/>
              <a:gd name="T1" fmla="*/ 0 h 3180"/>
              <a:gd name="T2" fmla="*/ 2147483647 w 2856"/>
              <a:gd name="T3" fmla="*/ 2147483647 h 3180"/>
              <a:gd name="T4" fmla="*/ 2147483647 w 2856"/>
              <a:gd name="T5" fmla="*/ 2147483647 h 3180"/>
              <a:gd name="T6" fmla="*/ 2147483647 w 2856"/>
              <a:gd name="T7" fmla="*/ 2147483647 h 3180"/>
              <a:gd name="T8" fmla="*/ 0 w 2856"/>
              <a:gd name="T9" fmla="*/ 2147483647 h 3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56"/>
              <a:gd name="T16" fmla="*/ 0 h 3180"/>
              <a:gd name="T17" fmla="*/ 2856 w 2856"/>
              <a:gd name="T18" fmla="*/ 3180 h 3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56" h="3180">
                <a:moveTo>
                  <a:pt x="2856" y="0"/>
                </a:moveTo>
                <a:cubicBezTo>
                  <a:pt x="2788" y="98"/>
                  <a:pt x="2590" y="396"/>
                  <a:pt x="2448" y="600"/>
                </a:cubicBezTo>
                <a:cubicBezTo>
                  <a:pt x="2306" y="804"/>
                  <a:pt x="2234" y="896"/>
                  <a:pt x="2004" y="1224"/>
                </a:cubicBezTo>
                <a:cubicBezTo>
                  <a:pt x="1774" y="1552"/>
                  <a:pt x="1402" y="2242"/>
                  <a:pt x="1068" y="2568"/>
                </a:cubicBezTo>
                <a:cubicBezTo>
                  <a:pt x="734" y="2894"/>
                  <a:pt x="222" y="3053"/>
                  <a:pt x="0" y="3180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" name="Freeform 273">
            <a:extLst>
              <a:ext uri="{FF2B5EF4-FFF2-40B4-BE49-F238E27FC236}">
                <a16:creationId xmlns:a16="http://schemas.microsoft.com/office/drawing/2014/main" id="{171D5D49-7D78-CA7E-26CC-140E450320C2}"/>
              </a:ext>
            </a:extLst>
          </p:cNvPr>
          <p:cNvSpPr>
            <a:spLocks/>
          </p:cNvSpPr>
          <p:nvPr/>
        </p:nvSpPr>
        <p:spPr bwMode="auto">
          <a:xfrm>
            <a:off x="10020300" y="1276350"/>
            <a:ext cx="4495800" cy="5543550"/>
          </a:xfrm>
          <a:custGeom>
            <a:avLst/>
            <a:gdLst>
              <a:gd name="T0" fmla="*/ 2147483647 w 2832"/>
              <a:gd name="T1" fmla="*/ 0 h 3492"/>
              <a:gd name="T2" fmla="*/ 2147483647 w 2832"/>
              <a:gd name="T3" fmla="*/ 2147483647 h 3492"/>
              <a:gd name="T4" fmla="*/ 2147483647 w 2832"/>
              <a:gd name="T5" fmla="*/ 2147483647 h 3492"/>
              <a:gd name="T6" fmla="*/ 2147483647 w 2832"/>
              <a:gd name="T7" fmla="*/ 2147483647 h 3492"/>
              <a:gd name="T8" fmla="*/ 0 w 2832"/>
              <a:gd name="T9" fmla="*/ 2147483647 h 34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32"/>
              <a:gd name="T16" fmla="*/ 0 h 3492"/>
              <a:gd name="T17" fmla="*/ 2832 w 2832"/>
              <a:gd name="T18" fmla="*/ 3492 h 34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32" h="3492">
                <a:moveTo>
                  <a:pt x="2832" y="0"/>
                </a:moveTo>
                <a:cubicBezTo>
                  <a:pt x="2756" y="190"/>
                  <a:pt x="2520" y="868"/>
                  <a:pt x="2364" y="1140"/>
                </a:cubicBezTo>
                <a:cubicBezTo>
                  <a:pt x="2208" y="1412"/>
                  <a:pt x="2140" y="1374"/>
                  <a:pt x="1896" y="1632"/>
                </a:cubicBezTo>
                <a:cubicBezTo>
                  <a:pt x="1652" y="1890"/>
                  <a:pt x="1216" y="2378"/>
                  <a:pt x="900" y="2688"/>
                </a:cubicBezTo>
                <a:cubicBezTo>
                  <a:pt x="584" y="2998"/>
                  <a:pt x="187" y="3325"/>
                  <a:pt x="0" y="3492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Freeform 274">
            <a:extLst>
              <a:ext uri="{FF2B5EF4-FFF2-40B4-BE49-F238E27FC236}">
                <a16:creationId xmlns:a16="http://schemas.microsoft.com/office/drawing/2014/main" id="{32F074C1-F02C-9DD1-9BC8-1DFB4D6EBCE7}"/>
              </a:ext>
            </a:extLst>
          </p:cNvPr>
          <p:cNvSpPr>
            <a:spLocks/>
          </p:cNvSpPr>
          <p:nvPr/>
        </p:nvSpPr>
        <p:spPr bwMode="auto">
          <a:xfrm>
            <a:off x="15490330" y="4171951"/>
            <a:ext cx="8455520" cy="5497116"/>
          </a:xfrm>
          <a:custGeom>
            <a:avLst/>
            <a:gdLst>
              <a:gd name="T0" fmla="*/ 2147483647 w 5454"/>
              <a:gd name="T1" fmla="*/ 0 h 3726"/>
              <a:gd name="T2" fmla="*/ 2147483647 w 5454"/>
              <a:gd name="T3" fmla="*/ 2147483647 h 3726"/>
              <a:gd name="T4" fmla="*/ 2147483647 w 5454"/>
              <a:gd name="T5" fmla="*/ 2147483647 h 3726"/>
              <a:gd name="T6" fmla="*/ 2147483647 w 5454"/>
              <a:gd name="T7" fmla="*/ 2147483647 h 3726"/>
              <a:gd name="T8" fmla="*/ 0 w 5454"/>
              <a:gd name="T9" fmla="*/ 2147483647 h 37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4"/>
              <a:gd name="T16" fmla="*/ 0 h 3726"/>
              <a:gd name="T17" fmla="*/ 5454 w 5454"/>
              <a:gd name="T18" fmla="*/ 3726 h 37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4" h="3726">
                <a:moveTo>
                  <a:pt x="5454" y="0"/>
                </a:moveTo>
                <a:cubicBezTo>
                  <a:pt x="5265" y="189"/>
                  <a:pt x="4722" y="777"/>
                  <a:pt x="4320" y="1134"/>
                </a:cubicBezTo>
                <a:cubicBezTo>
                  <a:pt x="3918" y="1491"/>
                  <a:pt x="3543" y="1791"/>
                  <a:pt x="3042" y="2142"/>
                </a:cubicBezTo>
                <a:cubicBezTo>
                  <a:pt x="2541" y="2493"/>
                  <a:pt x="1821" y="2976"/>
                  <a:pt x="1314" y="3240"/>
                </a:cubicBezTo>
                <a:cubicBezTo>
                  <a:pt x="807" y="3504"/>
                  <a:pt x="274" y="3625"/>
                  <a:pt x="0" y="3726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Freeform 277">
            <a:extLst>
              <a:ext uri="{FF2B5EF4-FFF2-40B4-BE49-F238E27FC236}">
                <a16:creationId xmlns:a16="http://schemas.microsoft.com/office/drawing/2014/main" id="{423A5CFE-5F15-8B17-332E-40EC5600E47A}"/>
              </a:ext>
            </a:extLst>
          </p:cNvPr>
          <p:cNvSpPr>
            <a:spLocks/>
          </p:cNvSpPr>
          <p:nvPr/>
        </p:nvSpPr>
        <p:spPr bwMode="auto">
          <a:xfrm>
            <a:off x="13858875" y="1485900"/>
            <a:ext cx="4800600" cy="4257675"/>
          </a:xfrm>
          <a:custGeom>
            <a:avLst/>
            <a:gdLst>
              <a:gd name="T0" fmla="*/ 2147483647 w 3024"/>
              <a:gd name="T1" fmla="*/ 0 h 2682"/>
              <a:gd name="T2" fmla="*/ 2147483647 w 3024"/>
              <a:gd name="T3" fmla="*/ 2147483647 h 2682"/>
              <a:gd name="T4" fmla="*/ 2147483647 w 3024"/>
              <a:gd name="T5" fmla="*/ 2147483647 h 2682"/>
              <a:gd name="T6" fmla="*/ 2147483647 w 3024"/>
              <a:gd name="T7" fmla="*/ 2147483647 h 2682"/>
              <a:gd name="T8" fmla="*/ 0 w 3024"/>
              <a:gd name="T9" fmla="*/ 2147483647 h 26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24"/>
              <a:gd name="T16" fmla="*/ 0 h 2682"/>
              <a:gd name="T17" fmla="*/ 3024 w 3024"/>
              <a:gd name="T18" fmla="*/ 2682 h 26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24" h="2682">
                <a:moveTo>
                  <a:pt x="3024" y="0"/>
                </a:moveTo>
                <a:cubicBezTo>
                  <a:pt x="2859" y="180"/>
                  <a:pt x="2355" y="777"/>
                  <a:pt x="2034" y="1080"/>
                </a:cubicBezTo>
                <a:cubicBezTo>
                  <a:pt x="1713" y="1383"/>
                  <a:pt x="1365" y="1611"/>
                  <a:pt x="1098" y="1818"/>
                </a:cubicBezTo>
                <a:cubicBezTo>
                  <a:pt x="831" y="2025"/>
                  <a:pt x="615" y="2178"/>
                  <a:pt x="432" y="2322"/>
                </a:cubicBezTo>
                <a:cubicBezTo>
                  <a:pt x="249" y="2466"/>
                  <a:pt x="90" y="2607"/>
                  <a:pt x="0" y="2682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Freeform 278">
            <a:extLst>
              <a:ext uri="{FF2B5EF4-FFF2-40B4-BE49-F238E27FC236}">
                <a16:creationId xmlns:a16="http://schemas.microsoft.com/office/drawing/2014/main" id="{7E9715C8-95F9-DE9A-4016-754625B06C76}"/>
              </a:ext>
            </a:extLst>
          </p:cNvPr>
          <p:cNvSpPr>
            <a:spLocks/>
          </p:cNvSpPr>
          <p:nvPr/>
        </p:nvSpPr>
        <p:spPr bwMode="auto">
          <a:xfrm>
            <a:off x="11819541" y="13381266"/>
            <a:ext cx="3944848" cy="2347837"/>
          </a:xfrm>
          <a:custGeom>
            <a:avLst/>
            <a:gdLst>
              <a:gd name="T0" fmla="*/ 2147483647 w 2592"/>
              <a:gd name="T1" fmla="*/ 2147483647 h 1620"/>
              <a:gd name="T2" fmla="*/ 2147483647 w 2592"/>
              <a:gd name="T3" fmla="*/ 2147483647 h 1620"/>
              <a:gd name="T4" fmla="*/ 2147483647 w 2592"/>
              <a:gd name="T5" fmla="*/ 2147483647 h 1620"/>
              <a:gd name="T6" fmla="*/ 0 w 2592"/>
              <a:gd name="T7" fmla="*/ 0 h 1620"/>
              <a:gd name="T8" fmla="*/ 0 60000 65536"/>
              <a:gd name="T9" fmla="*/ 0 60000 65536"/>
              <a:gd name="T10" fmla="*/ 0 60000 65536"/>
              <a:gd name="T11" fmla="*/ 0 60000 65536"/>
              <a:gd name="T12" fmla="*/ 0 w 2592"/>
              <a:gd name="T13" fmla="*/ 0 h 1620"/>
              <a:gd name="T14" fmla="*/ 2592 w 2592"/>
              <a:gd name="T15" fmla="*/ 1620 h 16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2" h="1620">
                <a:moveTo>
                  <a:pt x="2592" y="1620"/>
                </a:moveTo>
                <a:cubicBezTo>
                  <a:pt x="2427" y="1563"/>
                  <a:pt x="1902" y="1443"/>
                  <a:pt x="1602" y="1278"/>
                </a:cubicBezTo>
                <a:cubicBezTo>
                  <a:pt x="1302" y="1113"/>
                  <a:pt x="1059" y="843"/>
                  <a:pt x="792" y="630"/>
                </a:cubicBezTo>
                <a:cubicBezTo>
                  <a:pt x="525" y="417"/>
                  <a:pt x="165" y="131"/>
                  <a:pt x="0" y="0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Freeform 279">
            <a:extLst>
              <a:ext uri="{FF2B5EF4-FFF2-40B4-BE49-F238E27FC236}">
                <a16:creationId xmlns:a16="http://schemas.microsoft.com/office/drawing/2014/main" id="{E14D7EB4-21A3-3100-5D64-A1DDA8C1A31B}"/>
              </a:ext>
            </a:extLst>
          </p:cNvPr>
          <p:cNvSpPr>
            <a:spLocks/>
          </p:cNvSpPr>
          <p:nvPr/>
        </p:nvSpPr>
        <p:spPr bwMode="auto">
          <a:xfrm>
            <a:off x="4857750" y="14230350"/>
            <a:ext cx="1828800" cy="2600325"/>
          </a:xfrm>
          <a:custGeom>
            <a:avLst/>
            <a:gdLst>
              <a:gd name="T0" fmla="*/ 2147483647 w 1152"/>
              <a:gd name="T1" fmla="*/ 2147483647 h 1638"/>
              <a:gd name="T2" fmla="*/ 2147483647 w 1152"/>
              <a:gd name="T3" fmla="*/ 2147483647 h 1638"/>
              <a:gd name="T4" fmla="*/ 2147483647 w 1152"/>
              <a:gd name="T5" fmla="*/ 2147483647 h 1638"/>
              <a:gd name="T6" fmla="*/ 0 w 1152"/>
              <a:gd name="T7" fmla="*/ 0 h 1638"/>
              <a:gd name="T8" fmla="*/ 0 60000 65536"/>
              <a:gd name="T9" fmla="*/ 0 60000 65536"/>
              <a:gd name="T10" fmla="*/ 0 60000 65536"/>
              <a:gd name="T11" fmla="*/ 0 60000 65536"/>
              <a:gd name="T12" fmla="*/ 0 w 1152"/>
              <a:gd name="T13" fmla="*/ 0 h 1638"/>
              <a:gd name="T14" fmla="*/ 1152 w 1152"/>
              <a:gd name="T15" fmla="*/ 1638 h 1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2" h="1638">
                <a:moveTo>
                  <a:pt x="1152" y="1638"/>
                </a:moveTo>
                <a:cubicBezTo>
                  <a:pt x="1038" y="1530"/>
                  <a:pt x="653" y="1182"/>
                  <a:pt x="488" y="992"/>
                </a:cubicBezTo>
                <a:cubicBezTo>
                  <a:pt x="323" y="802"/>
                  <a:pt x="242" y="663"/>
                  <a:pt x="161" y="498"/>
                </a:cubicBezTo>
                <a:cubicBezTo>
                  <a:pt x="80" y="333"/>
                  <a:pt x="34" y="104"/>
                  <a:pt x="0" y="0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Freeform 280">
            <a:extLst>
              <a:ext uri="{FF2B5EF4-FFF2-40B4-BE49-F238E27FC236}">
                <a16:creationId xmlns:a16="http://schemas.microsoft.com/office/drawing/2014/main" id="{137D1C1A-3433-9F4E-2B4E-FC055658C2A7}"/>
              </a:ext>
            </a:extLst>
          </p:cNvPr>
          <p:cNvSpPr>
            <a:spLocks/>
          </p:cNvSpPr>
          <p:nvPr/>
        </p:nvSpPr>
        <p:spPr bwMode="auto">
          <a:xfrm>
            <a:off x="12997905" y="12145608"/>
            <a:ext cx="12176670" cy="4732692"/>
          </a:xfrm>
          <a:custGeom>
            <a:avLst/>
            <a:gdLst>
              <a:gd name="T0" fmla="*/ 2147483647 w 7650"/>
              <a:gd name="T1" fmla="*/ 2147483647 h 2964"/>
              <a:gd name="T2" fmla="*/ 2147483647 w 7650"/>
              <a:gd name="T3" fmla="*/ 2147483647 h 2964"/>
              <a:gd name="T4" fmla="*/ 2147483647 w 7650"/>
              <a:gd name="T5" fmla="*/ 2147483647 h 2964"/>
              <a:gd name="T6" fmla="*/ 2147483647 w 7650"/>
              <a:gd name="T7" fmla="*/ 2147483647 h 2964"/>
              <a:gd name="T8" fmla="*/ 2147483647 w 7650"/>
              <a:gd name="T9" fmla="*/ 2147483647 h 2964"/>
              <a:gd name="T10" fmla="*/ 0 w 7650"/>
              <a:gd name="T11" fmla="*/ 0 h 29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50"/>
              <a:gd name="T19" fmla="*/ 0 h 2964"/>
              <a:gd name="T20" fmla="*/ 7650 w 7650"/>
              <a:gd name="T21" fmla="*/ 2964 h 29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50" h="2964">
                <a:moveTo>
                  <a:pt x="7650" y="2430"/>
                </a:moveTo>
                <a:cubicBezTo>
                  <a:pt x="7230" y="2508"/>
                  <a:pt x="5922" y="2832"/>
                  <a:pt x="5130" y="2898"/>
                </a:cubicBezTo>
                <a:cubicBezTo>
                  <a:pt x="4338" y="2964"/>
                  <a:pt x="3474" y="2940"/>
                  <a:pt x="2898" y="2826"/>
                </a:cubicBezTo>
                <a:cubicBezTo>
                  <a:pt x="2322" y="2712"/>
                  <a:pt x="1996" y="2437"/>
                  <a:pt x="1674" y="2214"/>
                </a:cubicBezTo>
                <a:cubicBezTo>
                  <a:pt x="1352" y="1991"/>
                  <a:pt x="1245" y="1857"/>
                  <a:pt x="966" y="1488"/>
                </a:cubicBezTo>
                <a:cubicBezTo>
                  <a:pt x="687" y="1119"/>
                  <a:pt x="201" y="310"/>
                  <a:pt x="0" y="0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Freeform 281">
            <a:extLst>
              <a:ext uri="{FF2B5EF4-FFF2-40B4-BE49-F238E27FC236}">
                <a16:creationId xmlns:a16="http://schemas.microsoft.com/office/drawing/2014/main" id="{D5ABCFE2-DA75-004C-B58F-8A29F75DBF0F}"/>
              </a:ext>
            </a:extLst>
          </p:cNvPr>
          <p:cNvSpPr>
            <a:spLocks/>
          </p:cNvSpPr>
          <p:nvPr/>
        </p:nvSpPr>
        <p:spPr bwMode="auto">
          <a:xfrm>
            <a:off x="5686425" y="13773150"/>
            <a:ext cx="6743700" cy="4133850"/>
          </a:xfrm>
          <a:custGeom>
            <a:avLst/>
            <a:gdLst>
              <a:gd name="T0" fmla="*/ 2147483647 w 4248"/>
              <a:gd name="T1" fmla="*/ 2147483647 h 2604"/>
              <a:gd name="T2" fmla="*/ 2147483647 w 4248"/>
              <a:gd name="T3" fmla="*/ 2147483647 h 2604"/>
              <a:gd name="T4" fmla="*/ 2147483647 w 4248"/>
              <a:gd name="T5" fmla="*/ 2147483647 h 2604"/>
              <a:gd name="T6" fmla="*/ 2147483647 w 4248"/>
              <a:gd name="T7" fmla="*/ 2147483647 h 2604"/>
              <a:gd name="T8" fmla="*/ 0 w 4248"/>
              <a:gd name="T9" fmla="*/ 0 h 26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48"/>
              <a:gd name="T16" fmla="*/ 0 h 2604"/>
              <a:gd name="T17" fmla="*/ 4248 w 4248"/>
              <a:gd name="T18" fmla="*/ 2604 h 26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48" h="2604">
                <a:moveTo>
                  <a:pt x="4248" y="2538"/>
                </a:moveTo>
                <a:cubicBezTo>
                  <a:pt x="3783" y="2526"/>
                  <a:pt x="2088" y="2604"/>
                  <a:pt x="1458" y="2466"/>
                </a:cubicBezTo>
                <a:cubicBezTo>
                  <a:pt x="828" y="2328"/>
                  <a:pt x="696" y="1956"/>
                  <a:pt x="468" y="1710"/>
                </a:cubicBezTo>
                <a:cubicBezTo>
                  <a:pt x="240" y="1464"/>
                  <a:pt x="168" y="1275"/>
                  <a:pt x="90" y="990"/>
                </a:cubicBezTo>
                <a:cubicBezTo>
                  <a:pt x="12" y="705"/>
                  <a:pt x="19" y="206"/>
                  <a:pt x="0" y="0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Freeform 295">
            <a:extLst>
              <a:ext uri="{FF2B5EF4-FFF2-40B4-BE49-F238E27FC236}">
                <a16:creationId xmlns:a16="http://schemas.microsoft.com/office/drawing/2014/main" id="{AE09F865-7786-F017-73DA-F287A0394D79}"/>
              </a:ext>
            </a:extLst>
          </p:cNvPr>
          <p:cNvSpPr>
            <a:spLocks/>
          </p:cNvSpPr>
          <p:nvPr/>
        </p:nvSpPr>
        <p:spPr bwMode="auto">
          <a:xfrm>
            <a:off x="10363200" y="14439900"/>
            <a:ext cx="6591300" cy="2019300"/>
          </a:xfrm>
          <a:custGeom>
            <a:avLst/>
            <a:gdLst>
              <a:gd name="T0" fmla="*/ 2147483647 w 4152"/>
              <a:gd name="T1" fmla="*/ 2147483647 h 1272"/>
              <a:gd name="T2" fmla="*/ 2147483647 w 4152"/>
              <a:gd name="T3" fmla="*/ 2147483647 h 1272"/>
              <a:gd name="T4" fmla="*/ 2147483647 w 4152"/>
              <a:gd name="T5" fmla="*/ 2147483647 h 1272"/>
              <a:gd name="T6" fmla="*/ 0 w 4152"/>
              <a:gd name="T7" fmla="*/ 0 h 1272"/>
              <a:gd name="T8" fmla="*/ 0 60000 65536"/>
              <a:gd name="T9" fmla="*/ 0 60000 65536"/>
              <a:gd name="T10" fmla="*/ 0 60000 65536"/>
              <a:gd name="T11" fmla="*/ 0 60000 65536"/>
              <a:gd name="T12" fmla="*/ 0 w 4152"/>
              <a:gd name="T13" fmla="*/ 0 h 1272"/>
              <a:gd name="T14" fmla="*/ 4152 w 4152"/>
              <a:gd name="T15" fmla="*/ 1272 h 12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52" h="1272">
                <a:moveTo>
                  <a:pt x="4152" y="1272"/>
                </a:moveTo>
                <a:cubicBezTo>
                  <a:pt x="3887" y="1234"/>
                  <a:pt x="3065" y="1100"/>
                  <a:pt x="2551" y="1032"/>
                </a:cubicBezTo>
                <a:cubicBezTo>
                  <a:pt x="2037" y="964"/>
                  <a:pt x="1493" y="1036"/>
                  <a:pt x="1068" y="864"/>
                </a:cubicBezTo>
                <a:cubicBezTo>
                  <a:pt x="643" y="692"/>
                  <a:pt x="222" y="180"/>
                  <a:pt x="0" y="0"/>
                </a:cubicBezTo>
              </a:path>
            </a:pathLst>
          </a:cu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C24CD0-6487-27A2-1696-FFD00B88DC23}"/>
              </a:ext>
            </a:extLst>
          </p:cNvPr>
          <p:cNvGrpSpPr/>
          <p:nvPr/>
        </p:nvGrpSpPr>
        <p:grpSpPr>
          <a:xfrm>
            <a:off x="4927928" y="606485"/>
            <a:ext cx="726482" cy="923330"/>
            <a:chOff x="18978244" y="4026036"/>
            <a:chExt cx="726482" cy="92333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CC388F3-5698-E5E9-01DE-F0457583492C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175822C-8A21-5B95-2757-D615FFF5AA26}"/>
                </a:ext>
              </a:extLst>
            </p:cNvPr>
            <p:cNvSpPr txBox="1"/>
            <p:nvPr/>
          </p:nvSpPr>
          <p:spPr>
            <a:xfrm>
              <a:off x="19102011" y="4026036"/>
              <a:ext cx="4924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5BE96E-AAD4-55CD-F82D-157F6C851680}"/>
              </a:ext>
            </a:extLst>
          </p:cNvPr>
          <p:cNvGrpSpPr/>
          <p:nvPr/>
        </p:nvGrpSpPr>
        <p:grpSpPr>
          <a:xfrm>
            <a:off x="20877027" y="312665"/>
            <a:ext cx="1023257" cy="740229"/>
            <a:chOff x="4934583" y="490555"/>
            <a:chExt cx="1023257" cy="740229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A312B-DE22-F850-9BCB-E377762B70DF}"/>
                </a:ext>
              </a:extLst>
            </p:cNvPr>
            <p:cNvSpPr/>
            <p:nvPr/>
          </p:nvSpPr>
          <p:spPr>
            <a:xfrm>
              <a:off x="5044457" y="490555"/>
              <a:ext cx="762000" cy="740229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TextBox 453">
              <a:extLst>
                <a:ext uri="{FF2B5EF4-FFF2-40B4-BE49-F238E27FC236}">
                  <a16:creationId xmlns:a16="http://schemas.microsoft.com/office/drawing/2014/main" id="{BF513F92-2843-A58F-F420-F6793E78EC13}"/>
                </a:ext>
              </a:extLst>
            </p:cNvPr>
            <p:cNvSpPr txBox="1"/>
            <p:nvPr/>
          </p:nvSpPr>
          <p:spPr>
            <a:xfrm>
              <a:off x="4934583" y="644125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2-8</a:t>
              </a:r>
            </a:p>
          </p:txBody>
        </p:sp>
      </p:grpSp>
      <p:sp>
        <p:nvSpPr>
          <p:cNvPr id="16" name="TextBox 159">
            <a:extLst>
              <a:ext uri="{FF2B5EF4-FFF2-40B4-BE49-F238E27FC236}">
                <a16:creationId xmlns:a16="http://schemas.microsoft.com/office/drawing/2014/main" id="{D192CAED-980E-FACB-C026-8FDEFC5E7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1" y="3623680"/>
            <a:ext cx="3012363" cy="92333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 i="1" dirty="0"/>
              <a:t>Holtz Bay</a:t>
            </a:r>
          </a:p>
        </p:txBody>
      </p:sp>
      <p:sp>
        <p:nvSpPr>
          <p:cNvPr id="10" name="TextBox 151">
            <a:extLst>
              <a:ext uri="{FF2B5EF4-FFF2-40B4-BE49-F238E27FC236}">
                <a16:creationId xmlns:a16="http://schemas.microsoft.com/office/drawing/2014/main" id="{DE977B08-BA63-A1CD-C5E5-C28402F5B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7633" y="13567523"/>
            <a:ext cx="2916183" cy="115230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5400" b="1" i="1" dirty="0"/>
              <a:t>Massacre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5400" b="1" i="1" dirty="0"/>
              <a:t>Bay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02D61D-A419-2903-281D-B3EBEC91AA63}"/>
              </a:ext>
            </a:extLst>
          </p:cNvPr>
          <p:cNvGrpSpPr/>
          <p:nvPr/>
        </p:nvGrpSpPr>
        <p:grpSpPr>
          <a:xfrm>
            <a:off x="7858480" y="5683914"/>
            <a:ext cx="726482" cy="923330"/>
            <a:chOff x="18978244" y="4026036"/>
            <a:chExt cx="726482" cy="92333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8A1E1A-6296-E9A6-2638-970650A197EA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36512F-839D-E5EF-7501-28EEF1C25C45}"/>
                </a:ext>
              </a:extLst>
            </p:cNvPr>
            <p:cNvSpPr txBox="1"/>
            <p:nvPr/>
          </p:nvSpPr>
          <p:spPr>
            <a:xfrm>
              <a:off x="19102011" y="4026036"/>
              <a:ext cx="4924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c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9926D8-6FFD-4462-5F75-A226EAC279BD}"/>
              </a:ext>
            </a:extLst>
          </p:cNvPr>
          <p:cNvGrpSpPr/>
          <p:nvPr/>
        </p:nvGrpSpPr>
        <p:grpSpPr>
          <a:xfrm>
            <a:off x="14696153" y="8944728"/>
            <a:ext cx="726482" cy="923330"/>
            <a:chOff x="18978244" y="4026036"/>
            <a:chExt cx="726482" cy="92333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75874B6-C773-D474-2507-76DBB144850B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1B4B3ED-70F8-A5A3-64CE-AA655C3DCF2D}"/>
                </a:ext>
              </a:extLst>
            </p:cNvPr>
            <p:cNvSpPr txBox="1"/>
            <p:nvPr/>
          </p:nvSpPr>
          <p:spPr>
            <a:xfrm>
              <a:off x="19102011" y="4026036"/>
              <a:ext cx="4924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e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B5F6479-0BA8-9BB2-F069-2D1DAC3597BC}"/>
              </a:ext>
            </a:extLst>
          </p:cNvPr>
          <p:cNvGrpSpPr/>
          <p:nvPr/>
        </p:nvGrpSpPr>
        <p:grpSpPr>
          <a:xfrm>
            <a:off x="12974075" y="5516470"/>
            <a:ext cx="726482" cy="923330"/>
            <a:chOff x="18978244" y="4058728"/>
            <a:chExt cx="726482" cy="92333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E35630B-A2D7-6948-B7FF-978BCB8939E5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1266BBF-1597-AA16-6D79-DC127FC6A66E}"/>
                </a:ext>
              </a:extLst>
            </p:cNvPr>
            <p:cNvSpPr txBox="1"/>
            <p:nvPr/>
          </p:nvSpPr>
          <p:spPr>
            <a:xfrm>
              <a:off x="19069503" y="4058728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d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EBFB98B-B5A0-E033-85D7-78FA583143CA}"/>
              </a:ext>
            </a:extLst>
          </p:cNvPr>
          <p:cNvGrpSpPr/>
          <p:nvPr/>
        </p:nvGrpSpPr>
        <p:grpSpPr>
          <a:xfrm>
            <a:off x="9904709" y="2838759"/>
            <a:ext cx="726482" cy="923330"/>
            <a:chOff x="18978244" y="4058694"/>
            <a:chExt cx="726482" cy="92333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02EDEB1-F102-3152-3DFB-3DE95CBDEB47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F157C21-EF29-DC66-EA2A-4B6503EF597B}"/>
                </a:ext>
              </a:extLst>
            </p:cNvPr>
            <p:cNvSpPr txBox="1"/>
            <p:nvPr/>
          </p:nvSpPr>
          <p:spPr>
            <a:xfrm>
              <a:off x="19102011" y="4058694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b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D3FB87B-741A-6DF6-C42F-B9CEB15F873A}"/>
              </a:ext>
            </a:extLst>
          </p:cNvPr>
          <p:cNvGrpSpPr/>
          <p:nvPr/>
        </p:nvGrpSpPr>
        <p:grpSpPr>
          <a:xfrm>
            <a:off x="9338378" y="6440860"/>
            <a:ext cx="726482" cy="923330"/>
            <a:chOff x="18978244" y="4026036"/>
            <a:chExt cx="726482" cy="92333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37816DB-DDEC-C958-236F-BCC58A9EA9EA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7719573-B861-7E49-DE51-F0692392D440}"/>
                </a:ext>
              </a:extLst>
            </p:cNvPr>
            <p:cNvSpPr txBox="1"/>
            <p:nvPr/>
          </p:nvSpPr>
          <p:spPr>
            <a:xfrm>
              <a:off x="19102011" y="4026036"/>
              <a:ext cx="4924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c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C3D9C1F-CE2B-42A5-5903-AA02A43D25C4}"/>
              </a:ext>
            </a:extLst>
          </p:cNvPr>
          <p:cNvGrpSpPr/>
          <p:nvPr/>
        </p:nvGrpSpPr>
        <p:grpSpPr>
          <a:xfrm>
            <a:off x="12356548" y="11383262"/>
            <a:ext cx="726482" cy="923330"/>
            <a:chOff x="18978244" y="4102238"/>
            <a:chExt cx="726482" cy="92333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87D5CAE-F27B-6701-2AF3-98C50E8DD902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9F2EA13-2661-DBC6-A579-617AEA1130B4}"/>
                </a:ext>
              </a:extLst>
            </p:cNvPr>
            <p:cNvSpPr txBox="1"/>
            <p:nvPr/>
          </p:nvSpPr>
          <p:spPr>
            <a:xfrm>
              <a:off x="19102011" y="4102238"/>
              <a:ext cx="415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f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73F9C4-97B9-01C2-0DE6-5736BBAD1E4F}"/>
              </a:ext>
            </a:extLst>
          </p:cNvPr>
          <p:cNvGrpSpPr/>
          <p:nvPr/>
        </p:nvGrpSpPr>
        <p:grpSpPr>
          <a:xfrm>
            <a:off x="9725243" y="13720916"/>
            <a:ext cx="726482" cy="923330"/>
            <a:chOff x="18978244" y="4102238"/>
            <a:chExt cx="726482" cy="92333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97A6FBA-F494-FAF3-9FF7-EC3636887719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6EE17DD-8AEE-0D59-B900-C09287E65E16}"/>
                </a:ext>
              </a:extLst>
            </p:cNvPr>
            <p:cNvSpPr txBox="1"/>
            <p:nvPr/>
          </p:nvSpPr>
          <p:spPr>
            <a:xfrm>
              <a:off x="19102011" y="4102238"/>
              <a:ext cx="415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f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3B64924-4AA6-19C5-4D48-C370CED3DA8E}"/>
              </a:ext>
            </a:extLst>
          </p:cNvPr>
          <p:cNvGrpSpPr/>
          <p:nvPr/>
        </p:nvGrpSpPr>
        <p:grpSpPr>
          <a:xfrm>
            <a:off x="11128349" y="12841670"/>
            <a:ext cx="726482" cy="923330"/>
            <a:chOff x="18978244" y="4102238"/>
            <a:chExt cx="726482" cy="92333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F41AD75-D730-0574-06BB-6BCC765DA1EE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B25D4BD-2CA8-C9E6-0856-39C5785964FA}"/>
                </a:ext>
              </a:extLst>
            </p:cNvPr>
            <p:cNvSpPr txBox="1"/>
            <p:nvPr/>
          </p:nvSpPr>
          <p:spPr>
            <a:xfrm>
              <a:off x="19102011" y="4102238"/>
              <a:ext cx="415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f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3DEEF2B-5961-976A-CFC6-EE2457D6D9D5}"/>
              </a:ext>
            </a:extLst>
          </p:cNvPr>
          <p:cNvGrpSpPr/>
          <p:nvPr/>
        </p:nvGrpSpPr>
        <p:grpSpPr>
          <a:xfrm>
            <a:off x="5237459" y="12782706"/>
            <a:ext cx="726482" cy="929661"/>
            <a:chOff x="18978244" y="3982492"/>
            <a:chExt cx="726482" cy="929661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A25DAF8-228B-ECDF-2AF4-0CCBBBCC720F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EE78737-9F91-271F-953C-9190C81970FA}"/>
                </a:ext>
              </a:extLst>
            </p:cNvPr>
            <p:cNvSpPr txBox="1"/>
            <p:nvPr/>
          </p:nvSpPr>
          <p:spPr>
            <a:xfrm>
              <a:off x="19091125" y="3982492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g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B77F2AD-177A-E649-3681-94569B3C9255}"/>
              </a:ext>
            </a:extLst>
          </p:cNvPr>
          <p:cNvGrpSpPr/>
          <p:nvPr/>
        </p:nvGrpSpPr>
        <p:grpSpPr>
          <a:xfrm>
            <a:off x="4377132" y="13251758"/>
            <a:ext cx="726482" cy="929661"/>
            <a:chOff x="18978244" y="3982492"/>
            <a:chExt cx="726482" cy="929661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A91A6C8-E878-B7FD-2013-B5CEB49F82B2}"/>
                </a:ext>
              </a:extLst>
            </p:cNvPr>
            <p:cNvSpPr/>
            <p:nvPr/>
          </p:nvSpPr>
          <p:spPr>
            <a:xfrm>
              <a:off x="18978244" y="4213330"/>
              <a:ext cx="726482" cy="6988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82FA9DE-8BE0-428C-876F-CFC16E9E649E}"/>
                </a:ext>
              </a:extLst>
            </p:cNvPr>
            <p:cNvSpPr txBox="1"/>
            <p:nvPr/>
          </p:nvSpPr>
          <p:spPr>
            <a:xfrm>
              <a:off x="19091125" y="3982492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28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AE615B7-BF83-76E5-A0BD-E4839C24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2162" r="6396" b="2026"/>
          <a:stretch/>
        </p:blipFill>
        <p:spPr>
          <a:xfrm>
            <a:off x="1705232" y="480079"/>
            <a:ext cx="23972109" cy="17521881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4" name="TextBox 141">
            <a:extLst>
              <a:ext uri="{FF2B5EF4-FFF2-40B4-BE49-F238E27FC236}">
                <a16:creationId xmlns:a16="http://schemas.microsoft.com/office/drawing/2014/main" id="{1AE5A0DF-803D-799E-6CD9-0C058A5055CE}"/>
              </a:ext>
            </a:extLst>
          </p:cNvPr>
          <p:cNvSpPr txBox="1">
            <a:spLocks noChangeArrowheads="1"/>
          </p:cNvSpPr>
          <p:nvPr/>
        </p:nvSpPr>
        <p:spPr bwMode="auto">
          <a:xfrm rot="-1287844">
            <a:off x="8847474" y="7414533"/>
            <a:ext cx="3677289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Prendergat Ridge</a:t>
            </a:r>
          </a:p>
        </p:txBody>
      </p:sp>
      <p:sp>
        <p:nvSpPr>
          <p:cNvPr id="5" name="TextBox 142">
            <a:extLst>
              <a:ext uri="{FF2B5EF4-FFF2-40B4-BE49-F238E27FC236}">
                <a16:creationId xmlns:a16="http://schemas.microsoft.com/office/drawing/2014/main" id="{47AB55E4-11DC-1864-0185-CFEAF382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3942" y="8682566"/>
            <a:ext cx="1027845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Cold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6" name="TextBox 144">
            <a:extLst>
              <a:ext uri="{FF2B5EF4-FFF2-40B4-BE49-F238E27FC236}">
                <a16:creationId xmlns:a16="http://schemas.microsoft.com/office/drawing/2014/main" id="{EF551E26-2D5E-F660-A6F8-CB796F01D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684" y="9358513"/>
            <a:ext cx="1188146" cy="86177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altLang="en-US" sz="3200" b="1" dirty="0"/>
              <a:t>Black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7" name="TextBox 145">
            <a:extLst>
              <a:ext uri="{FF2B5EF4-FFF2-40B4-BE49-F238E27FC236}">
                <a16:creationId xmlns:a16="http://schemas.microsoft.com/office/drawing/2014/main" id="{E50012F4-3482-3607-46FF-5076EDDD8ACD}"/>
              </a:ext>
            </a:extLst>
          </p:cNvPr>
          <p:cNvSpPr txBox="1">
            <a:spLocks noChangeArrowheads="1"/>
          </p:cNvSpPr>
          <p:nvPr/>
        </p:nvSpPr>
        <p:spPr bwMode="auto">
          <a:xfrm rot="1781769">
            <a:off x="6278565" y="10699235"/>
            <a:ext cx="3608680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Henderson Ridge</a:t>
            </a:r>
          </a:p>
        </p:txBody>
      </p:sp>
      <p:sp>
        <p:nvSpPr>
          <p:cNvPr id="8" name="TextBox 146">
            <a:extLst>
              <a:ext uri="{FF2B5EF4-FFF2-40B4-BE49-F238E27FC236}">
                <a16:creationId xmlns:a16="http://schemas.microsoft.com/office/drawing/2014/main" id="{C962C58B-BA6E-A69B-A6F6-9A787F47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8594" y="12101815"/>
            <a:ext cx="1005403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Arty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Mtn</a:t>
            </a:r>
          </a:p>
        </p:txBody>
      </p:sp>
      <p:sp>
        <p:nvSpPr>
          <p:cNvPr id="9" name="TextBox 149">
            <a:extLst>
              <a:ext uri="{FF2B5EF4-FFF2-40B4-BE49-F238E27FC236}">
                <a16:creationId xmlns:a16="http://schemas.microsoft.com/office/drawing/2014/main" id="{49C3D8B0-B51D-7EBA-CDFC-E041C48F54B7}"/>
              </a:ext>
            </a:extLst>
          </p:cNvPr>
          <p:cNvSpPr txBox="1">
            <a:spLocks noChangeArrowheads="1"/>
          </p:cNvSpPr>
          <p:nvPr/>
        </p:nvSpPr>
        <p:spPr bwMode="auto">
          <a:xfrm rot="853963">
            <a:off x="7706174" y="12846735"/>
            <a:ext cx="2993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/>
              <a:t>Peaceful River</a:t>
            </a:r>
          </a:p>
        </p:txBody>
      </p:sp>
      <p:sp>
        <p:nvSpPr>
          <p:cNvPr id="12" name="TextBox 154">
            <a:extLst>
              <a:ext uri="{FF2B5EF4-FFF2-40B4-BE49-F238E27FC236}">
                <a16:creationId xmlns:a16="http://schemas.microsoft.com/office/drawing/2014/main" id="{6A8F4DE4-989B-808D-1987-A585A5D916E0}"/>
              </a:ext>
            </a:extLst>
          </p:cNvPr>
          <p:cNvSpPr txBox="1">
            <a:spLocks noChangeArrowheads="1"/>
          </p:cNvSpPr>
          <p:nvPr/>
        </p:nvSpPr>
        <p:spPr bwMode="auto">
          <a:xfrm rot="254698">
            <a:off x="12766472" y="9581863"/>
            <a:ext cx="2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Lake Nicholas</a:t>
            </a:r>
          </a:p>
        </p:txBody>
      </p:sp>
      <p:sp>
        <p:nvSpPr>
          <p:cNvPr id="13" name="TextBox 156">
            <a:extLst>
              <a:ext uri="{FF2B5EF4-FFF2-40B4-BE49-F238E27FC236}">
                <a16:creationId xmlns:a16="http://schemas.microsoft.com/office/drawing/2014/main" id="{5CF854F2-3122-441D-7830-E244466DE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3817" y="10352238"/>
            <a:ext cx="3550973" cy="5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5400" b="1" i="1" dirty="0"/>
              <a:t>Sarana Bay</a:t>
            </a:r>
          </a:p>
        </p:txBody>
      </p:sp>
      <p:sp>
        <p:nvSpPr>
          <p:cNvPr id="15" name="TextBox 158">
            <a:extLst>
              <a:ext uri="{FF2B5EF4-FFF2-40B4-BE49-F238E27FC236}">
                <a16:creationId xmlns:a16="http://schemas.microsoft.com/office/drawing/2014/main" id="{F24C740A-F08B-D659-3E7D-63EE20FF290B}"/>
              </a:ext>
            </a:extLst>
          </p:cNvPr>
          <p:cNvSpPr txBox="1">
            <a:spLocks noChangeArrowheads="1"/>
          </p:cNvSpPr>
          <p:nvPr/>
        </p:nvSpPr>
        <p:spPr bwMode="auto">
          <a:xfrm rot="1745603">
            <a:off x="12293897" y="10479456"/>
            <a:ext cx="2890536" cy="5082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3600" b="1" dirty="0"/>
              <a:t>Gilbert Ridge</a:t>
            </a:r>
          </a:p>
        </p:txBody>
      </p:sp>
      <p:sp>
        <p:nvSpPr>
          <p:cNvPr id="17" name="TextBox 160">
            <a:extLst>
              <a:ext uri="{FF2B5EF4-FFF2-40B4-BE49-F238E27FC236}">
                <a16:creationId xmlns:a16="http://schemas.microsoft.com/office/drawing/2014/main" id="{AA559137-B102-D408-576B-92345C2D431F}"/>
              </a:ext>
            </a:extLst>
          </p:cNvPr>
          <p:cNvSpPr txBox="1">
            <a:spLocks noChangeArrowheads="1"/>
          </p:cNvSpPr>
          <p:nvPr/>
        </p:nvSpPr>
        <p:spPr bwMode="auto">
          <a:xfrm rot="-2509454">
            <a:off x="6093609" y="7562304"/>
            <a:ext cx="3454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O’Donnell Creek</a:t>
            </a:r>
          </a:p>
        </p:txBody>
      </p:sp>
      <p:sp>
        <p:nvSpPr>
          <p:cNvPr id="18" name="TextBox 162">
            <a:extLst>
              <a:ext uri="{FF2B5EF4-FFF2-40B4-BE49-F238E27FC236}">
                <a16:creationId xmlns:a16="http://schemas.microsoft.com/office/drawing/2014/main" id="{E9CA54B9-F89F-97FE-F037-FAB17A7F2EB2}"/>
              </a:ext>
            </a:extLst>
          </p:cNvPr>
          <p:cNvSpPr txBox="1">
            <a:spLocks noChangeArrowheads="1"/>
          </p:cNvSpPr>
          <p:nvPr/>
        </p:nvSpPr>
        <p:spPr bwMode="auto">
          <a:xfrm rot="1536216">
            <a:off x="11617672" y="9504516"/>
            <a:ext cx="1117614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Point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Able</a:t>
            </a:r>
          </a:p>
        </p:txBody>
      </p:sp>
      <p:sp>
        <p:nvSpPr>
          <p:cNvPr id="19" name="TextBox 163">
            <a:extLst>
              <a:ext uri="{FF2B5EF4-FFF2-40B4-BE49-F238E27FC236}">
                <a16:creationId xmlns:a16="http://schemas.microsoft.com/office/drawing/2014/main" id="{48E3ACB1-31A5-C82D-E90D-F2468C2C8068}"/>
              </a:ext>
            </a:extLst>
          </p:cNvPr>
          <p:cNvSpPr txBox="1">
            <a:spLocks noChangeArrowheads="1"/>
          </p:cNvSpPr>
          <p:nvPr/>
        </p:nvSpPr>
        <p:spPr bwMode="auto">
          <a:xfrm rot="520501">
            <a:off x="7929056" y="8506414"/>
            <a:ext cx="1848584" cy="81689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800"/>
              </a:lnSpc>
            </a:pPr>
            <a:r>
              <a:rPr lang="en-US" altLang="en-US" sz="3200" b="1" dirty="0"/>
              <a:t>Robinson</a:t>
            </a:r>
          </a:p>
          <a:p>
            <a:pPr algn="ctr" eaLnBrk="1" hangingPunct="1">
              <a:lnSpc>
                <a:spcPts val="2800"/>
              </a:lnSpc>
            </a:pPr>
            <a:r>
              <a:rPr lang="en-US" altLang="en-US" sz="3200" b="1" dirty="0"/>
              <a:t>Ridge</a:t>
            </a:r>
          </a:p>
        </p:txBody>
      </p:sp>
      <p:sp>
        <p:nvSpPr>
          <p:cNvPr id="20" name="TextBox 167">
            <a:extLst>
              <a:ext uri="{FF2B5EF4-FFF2-40B4-BE49-F238E27FC236}">
                <a16:creationId xmlns:a16="http://schemas.microsoft.com/office/drawing/2014/main" id="{A01EA25B-4B7D-CB6A-8C1A-1E4DF4E917FF}"/>
              </a:ext>
            </a:extLst>
          </p:cNvPr>
          <p:cNvSpPr txBox="1">
            <a:spLocks noChangeArrowheads="1"/>
          </p:cNvSpPr>
          <p:nvPr/>
        </p:nvSpPr>
        <p:spPr bwMode="auto">
          <a:xfrm rot="338423">
            <a:off x="10757612" y="8692110"/>
            <a:ext cx="1074333" cy="107721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Engr</a:t>
            </a:r>
          </a:p>
          <a:p>
            <a:pPr algn="ctr" eaLnBrk="1" hangingPunct="1"/>
            <a:r>
              <a:rPr lang="en-US" altLang="en-US" sz="3200" b="1" dirty="0"/>
              <a:t>Hill</a:t>
            </a:r>
          </a:p>
        </p:txBody>
      </p:sp>
      <p:sp>
        <p:nvSpPr>
          <p:cNvPr id="21" name="TextBox 161">
            <a:extLst>
              <a:ext uri="{FF2B5EF4-FFF2-40B4-BE49-F238E27FC236}">
                <a16:creationId xmlns:a16="http://schemas.microsoft.com/office/drawing/2014/main" id="{3608999A-97CF-5DEA-B24D-12F5EC544201}"/>
              </a:ext>
            </a:extLst>
          </p:cNvPr>
          <p:cNvSpPr txBox="1">
            <a:spLocks noChangeArrowheads="1"/>
          </p:cNvSpPr>
          <p:nvPr/>
        </p:nvSpPr>
        <p:spPr bwMode="auto">
          <a:xfrm rot="-525660">
            <a:off x="3887087" y="7752215"/>
            <a:ext cx="2753959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Moore Ridge</a:t>
            </a:r>
          </a:p>
        </p:txBody>
      </p:sp>
      <p:sp>
        <p:nvSpPr>
          <p:cNvPr id="23" name="TextBox 143">
            <a:extLst>
              <a:ext uri="{FF2B5EF4-FFF2-40B4-BE49-F238E27FC236}">
                <a16:creationId xmlns:a16="http://schemas.microsoft.com/office/drawing/2014/main" id="{FE18235A-5E35-FF8A-772F-E9D2E70D1EF7}"/>
              </a:ext>
            </a:extLst>
          </p:cNvPr>
          <p:cNvSpPr txBox="1">
            <a:spLocks noChangeArrowheads="1"/>
          </p:cNvSpPr>
          <p:nvPr/>
        </p:nvSpPr>
        <p:spPr bwMode="auto">
          <a:xfrm rot="-1802811">
            <a:off x="12967503" y="7932538"/>
            <a:ext cx="2659702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Sarana Nose</a:t>
            </a:r>
          </a:p>
        </p:txBody>
      </p:sp>
      <p:sp>
        <p:nvSpPr>
          <p:cNvPr id="24" name="TextBox 151">
            <a:extLst>
              <a:ext uri="{FF2B5EF4-FFF2-40B4-BE49-F238E27FC236}">
                <a16:creationId xmlns:a16="http://schemas.microsoft.com/office/drawing/2014/main" id="{0A982ADA-424E-F4BA-46ED-CA313786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972" y="16283206"/>
            <a:ext cx="3718262" cy="5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5400" b="1" i="1" dirty="0" err="1"/>
              <a:t>Temnac</a:t>
            </a:r>
            <a:r>
              <a:rPr lang="en-US" altLang="en-US" sz="5400" b="1" i="1" dirty="0"/>
              <a:t> Bay</a:t>
            </a:r>
          </a:p>
        </p:txBody>
      </p:sp>
      <p:sp>
        <p:nvSpPr>
          <p:cNvPr id="25" name="TextBox 160">
            <a:extLst>
              <a:ext uri="{FF2B5EF4-FFF2-40B4-BE49-F238E27FC236}">
                <a16:creationId xmlns:a16="http://schemas.microsoft.com/office/drawing/2014/main" id="{3C22A40B-0D1B-CDAD-9210-9908BA11DE1D}"/>
              </a:ext>
            </a:extLst>
          </p:cNvPr>
          <p:cNvSpPr txBox="1">
            <a:spLocks noChangeArrowheads="1"/>
          </p:cNvSpPr>
          <p:nvPr/>
        </p:nvSpPr>
        <p:spPr bwMode="auto">
          <a:xfrm rot="-832030">
            <a:off x="4943046" y="6447289"/>
            <a:ext cx="2993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Addison Creek</a:t>
            </a:r>
          </a:p>
        </p:txBody>
      </p:sp>
      <p:sp>
        <p:nvSpPr>
          <p:cNvPr id="26" name="TextBox 154">
            <a:extLst>
              <a:ext uri="{FF2B5EF4-FFF2-40B4-BE49-F238E27FC236}">
                <a16:creationId xmlns:a16="http://schemas.microsoft.com/office/drawing/2014/main" id="{5823290E-2D91-F00D-DC95-EE86B7924BED}"/>
              </a:ext>
            </a:extLst>
          </p:cNvPr>
          <p:cNvSpPr txBox="1">
            <a:spLocks noChangeArrowheads="1"/>
          </p:cNvSpPr>
          <p:nvPr/>
        </p:nvSpPr>
        <p:spPr bwMode="auto">
          <a:xfrm rot="-190057">
            <a:off x="2513300" y="978535"/>
            <a:ext cx="2505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Austin Cove</a:t>
            </a:r>
          </a:p>
        </p:txBody>
      </p:sp>
      <p:sp>
        <p:nvSpPr>
          <p:cNvPr id="27" name="TextBox 154">
            <a:extLst>
              <a:ext uri="{FF2B5EF4-FFF2-40B4-BE49-F238E27FC236}">
                <a16:creationId xmlns:a16="http://schemas.microsoft.com/office/drawing/2014/main" id="{12138B33-BDBC-BF0B-457A-435603359258}"/>
              </a:ext>
            </a:extLst>
          </p:cNvPr>
          <p:cNvSpPr txBox="1">
            <a:spLocks noChangeArrowheads="1"/>
          </p:cNvSpPr>
          <p:nvPr/>
        </p:nvSpPr>
        <p:spPr bwMode="auto">
          <a:xfrm rot="-2103761">
            <a:off x="8095448" y="5020301"/>
            <a:ext cx="2018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West Arm</a:t>
            </a:r>
          </a:p>
        </p:txBody>
      </p:sp>
      <p:sp>
        <p:nvSpPr>
          <p:cNvPr id="28" name="TextBox 154">
            <a:extLst>
              <a:ext uri="{FF2B5EF4-FFF2-40B4-BE49-F238E27FC236}">
                <a16:creationId xmlns:a16="http://schemas.microsoft.com/office/drawing/2014/main" id="{AF257EA7-89A6-FC31-E00D-FE79E5228E23}"/>
              </a:ext>
            </a:extLst>
          </p:cNvPr>
          <p:cNvSpPr txBox="1">
            <a:spLocks noChangeArrowheads="1"/>
          </p:cNvSpPr>
          <p:nvPr/>
        </p:nvSpPr>
        <p:spPr bwMode="auto">
          <a:xfrm rot="-2919200">
            <a:off x="9420259" y="5557578"/>
            <a:ext cx="19757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East Arm</a:t>
            </a:r>
          </a:p>
        </p:txBody>
      </p:sp>
      <p:sp>
        <p:nvSpPr>
          <p:cNvPr id="29" name="TextBox 154">
            <a:extLst>
              <a:ext uri="{FF2B5EF4-FFF2-40B4-BE49-F238E27FC236}">
                <a16:creationId xmlns:a16="http://schemas.microsoft.com/office/drawing/2014/main" id="{0D38018C-886E-6191-85D9-11E41644F67E}"/>
              </a:ext>
            </a:extLst>
          </p:cNvPr>
          <p:cNvSpPr txBox="1">
            <a:spLocks noChangeArrowheads="1"/>
          </p:cNvSpPr>
          <p:nvPr/>
        </p:nvSpPr>
        <p:spPr bwMode="auto">
          <a:xfrm rot="-1418723">
            <a:off x="14010665" y="4649878"/>
            <a:ext cx="3711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/>
              <a:t>Chichagof Harbor</a:t>
            </a:r>
          </a:p>
        </p:txBody>
      </p:sp>
      <p:sp>
        <p:nvSpPr>
          <p:cNvPr id="30" name="TextBox 163">
            <a:extLst>
              <a:ext uri="{FF2B5EF4-FFF2-40B4-BE49-F238E27FC236}">
                <a16:creationId xmlns:a16="http://schemas.microsoft.com/office/drawing/2014/main" id="{7C277853-EEF1-C90D-E3B0-3EA37821B479}"/>
              </a:ext>
            </a:extLst>
          </p:cNvPr>
          <p:cNvSpPr txBox="1">
            <a:spLocks noChangeArrowheads="1"/>
          </p:cNvSpPr>
          <p:nvPr/>
        </p:nvSpPr>
        <p:spPr bwMode="auto">
          <a:xfrm rot="-537968">
            <a:off x="3831138" y="5541428"/>
            <a:ext cx="3454792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Buchanan Ridge</a:t>
            </a:r>
          </a:p>
        </p:txBody>
      </p:sp>
      <p:sp>
        <p:nvSpPr>
          <p:cNvPr id="31" name="TextBox 144">
            <a:extLst>
              <a:ext uri="{FF2B5EF4-FFF2-40B4-BE49-F238E27FC236}">
                <a16:creationId xmlns:a16="http://schemas.microsoft.com/office/drawing/2014/main" id="{B85C4622-FCA0-4DFF-A0F1-83642153C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283" y="14362292"/>
            <a:ext cx="1646797" cy="73911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600" b="1"/>
              <a:t>Weston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600" b="1"/>
              <a:t>Mtns</a:t>
            </a:r>
          </a:p>
        </p:txBody>
      </p:sp>
      <p:sp>
        <p:nvSpPr>
          <p:cNvPr id="32" name="TextBox 154">
            <a:extLst>
              <a:ext uri="{FF2B5EF4-FFF2-40B4-BE49-F238E27FC236}">
                <a16:creationId xmlns:a16="http://schemas.microsoft.com/office/drawing/2014/main" id="{B1A5C367-4389-C7FD-98A9-1BBED760F379}"/>
              </a:ext>
            </a:extLst>
          </p:cNvPr>
          <p:cNvSpPr txBox="1">
            <a:spLocks noChangeArrowheads="1"/>
          </p:cNvSpPr>
          <p:nvPr/>
        </p:nvSpPr>
        <p:spPr bwMode="auto">
          <a:xfrm rot="157109">
            <a:off x="10951300" y="12611516"/>
            <a:ext cx="1999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i="1" dirty="0"/>
              <a:t>Navy Cove</a:t>
            </a:r>
          </a:p>
        </p:txBody>
      </p:sp>
      <p:sp>
        <p:nvSpPr>
          <p:cNvPr id="33" name="TextBox 141">
            <a:extLst>
              <a:ext uri="{FF2B5EF4-FFF2-40B4-BE49-F238E27FC236}">
                <a16:creationId xmlns:a16="http://schemas.microsoft.com/office/drawing/2014/main" id="{63CB968A-2824-595F-CC82-1EFBE137E987}"/>
              </a:ext>
            </a:extLst>
          </p:cNvPr>
          <p:cNvSpPr txBox="1">
            <a:spLocks noChangeArrowheads="1"/>
          </p:cNvSpPr>
          <p:nvPr/>
        </p:nvSpPr>
        <p:spPr bwMode="auto">
          <a:xfrm rot="-3081512">
            <a:off x="10536564" y="5703779"/>
            <a:ext cx="3018775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/>
              <a:t>Fishook Ridge</a:t>
            </a:r>
          </a:p>
        </p:txBody>
      </p:sp>
      <p:sp>
        <p:nvSpPr>
          <p:cNvPr id="34" name="TextBox 162">
            <a:extLst>
              <a:ext uri="{FF2B5EF4-FFF2-40B4-BE49-F238E27FC236}">
                <a16:creationId xmlns:a16="http://schemas.microsoft.com/office/drawing/2014/main" id="{6F20D8FA-BB97-C476-1CB7-0A728F7B4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7390" y="12114738"/>
            <a:ext cx="2116798" cy="73911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600" b="1" dirty="0"/>
              <a:t>Mathew’s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600" b="1" dirty="0"/>
              <a:t>Mtn</a:t>
            </a:r>
          </a:p>
        </p:txBody>
      </p:sp>
      <p:sp>
        <p:nvSpPr>
          <p:cNvPr id="35" name="TextBox 150">
            <a:extLst>
              <a:ext uri="{FF2B5EF4-FFF2-40B4-BE49-F238E27FC236}">
                <a16:creationId xmlns:a16="http://schemas.microsoft.com/office/drawing/2014/main" id="{E55330A6-6228-61E9-C063-BC4123337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900" y="14731848"/>
            <a:ext cx="1441420" cy="9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en-US" altLang="en-US" sz="3600" b="1" dirty="0" err="1"/>
              <a:t>Alexai</a:t>
            </a:r>
            <a:endParaRPr lang="en-US" altLang="en-US" sz="3600" b="1" dirty="0"/>
          </a:p>
          <a:p>
            <a:pPr algn="ctr" eaLnBrk="1" hangingPunct="1">
              <a:lnSpc>
                <a:spcPts val="3200"/>
              </a:lnSpc>
            </a:pPr>
            <a:r>
              <a:rPr lang="en-US" altLang="en-US" sz="3600" b="1" dirty="0"/>
              <a:t>Point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EB5515-F398-3D2C-3C4C-43499A9DB81D}"/>
              </a:ext>
            </a:extLst>
          </p:cNvPr>
          <p:cNvSpPr/>
          <p:nvPr/>
        </p:nvSpPr>
        <p:spPr>
          <a:xfrm>
            <a:off x="20820063" y="177801"/>
            <a:ext cx="5391150" cy="2743820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7" name="Group 273">
            <a:extLst>
              <a:ext uri="{FF2B5EF4-FFF2-40B4-BE49-F238E27FC236}">
                <a16:creationId xmlns:a16="http://schemas.microsoft.com/office/drawing/2014/main" id="{18D28F74-7E81-B45A-BBF0-67CC520972AD}"/>
              </a:ext>
            </a:extLst>
          </p:cNvPr>
          <p:cNvGrpSpPr>
            <a:grpSpLocks/>
          </p:cNvGrpSpPr>
          <p:nvPr/>
        </p:nvGrpSpPr>
        <p:grpSpPr bwMode="auto">
          <a:xfrm>
            <a:off x="22544059" y="2102991"/>
            <a:ext cx="2338387" cy="901700"/>
            <a:chOff x="22790967" y="1269243"/>
            <a:chExt cx="2337631" cy="9007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4F303F-B01B-115C-8A73-0BCB8156951C}"/>
                </a:ext>
              </a:extLst>
            </p:cNvPr>
            <p:cNvCxnSpPr/>
            <p:nvPr/>
          </p:nvCxnSpPr>
          <p:spPr>
            <a:xfrm rot="-1320000">
              <a:off x="22859207" y="1269243"/>
              <a:ext cx="2212260" cy="9007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008A96-8B85-894E-BE31-74497BF7E8B5}"/>
                </a:ext>
              </a:extLst>
            </p:cNvPr>
            <p:cNvCxnSpPr/>
            <p:nvPr/>
          </p:nvCxnSpPr>
          <p:spPr>
            <a:xfrm rot="5400000">
              <a:off x="22634763" y="1563414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425F7D-CFC5-3C17-BCC0-2A558B211728}"/>
                </a:ext>
              </a:extLst>
            </p:cNvPr>
            <p:cNvCxnSpPr/>
            <p:nvPr/>
          </p:nvCxnSpPr>
          <p:spPr>
            <a:xfrm rot="5400000">
              <a:off x="24970807" y="1565000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587EDCA-C39A-2EA4-335C-7371857142A0}"/>
                </a:ext>
              </a:extLst>
            </p:cNvPr>
            <p:cNvCxnSpPr/>
            <p:nvPr/>
          </p:nvCxnSpPr>
          <p:spPr>
            <a:xfrm rot="5400000">
              <a:off x="23840873" y="1539627"/>
              <a:ext cx="313995" cy="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274">
            <a:extLst>
              <a:ext uri="{FF2B5EF4-FFF2-40B4-BE49-F238E27FC236}">
                <a16:creationId xmlns:a16="http://schemas.microsoft.com/office/drawing/2014/main" id="{B80A8951-4EFB-8F79-63D3-6A99F36F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4796" y="1925191"/>
            <a:ext cx="323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 dirty="0"/>
              <a:t>0 Mile	     1 Mile	         2 Miles</a:t>
            </a:r>
          </a:p>
        </p:txBody>
      </p:sp>
      <p:sp>
        <p:nvSpPr>
          <p:cNvPr id="43" name="TextBox 275">
            <a:extLst>
              <a:ext uri="{FF2B5EF4-FFF2-40B4-BE49-F238E27FC236}">
                <a16:creationId xmlns:a16="http://schemas.microsoft.com/office/drawing/2014/main" id="{BCCB80C2-95F5-6D17-C86E-53295C63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8310" y="209202"/>
            <a:ext cx="403187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Attu</a:t>
            </a:r>
          </a:p>
          <a:p>
            <a:pPr algn="ctr" eaLnBrk="1" hangingPunct="1"/>
            <a:r>
              <a:rPr lang="en-US" altLang="en-US" sz="3600" b="1" dirty="0"/>
              <a:t>Final Invasion Plan</a:t>
            </a:r>
            <a:endParaRPr lang="en-US" altLang="en-US" b="1" dirty="0"/>
          </a:p>
        </p:txBody>
      </p:sp>
      <p:sp>
        <p:nvSpPr>
          <p:cNvPr id="44" name="Line 324">
            <a:extLst>
              <a:ext uri="{FF2B5EF4-FFF2-40B4-BE49-F238E27FC236}">
                <a16:creationId xmlns:a16="http://schemas.microsoft.com/office/drawing/2014/main" id="{521801DB-94B9-AACD-2165-CA45AB3E0A26}"/>
              </a:ext>
            </a:extLst>
          </p:cNvPr>
          <p:cNvSpPr>
            <a:spLocks noChangeShapeType="1"/>
          </p:cNvSpPr>
          <p:nvPr/>
        </p:nvSpPr>
        <p:spPr bwMode="auto">
          <a:xfrm rot="60000" flipH="1" flipV="1">
            <a:off x="25858009" y="792297"/>
            <a:ext cx="5114" cy="888941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325">
            <a:extLst>
              <a:ext uri="{FF2B5EF4-FFF2-40B4-BE49-F238E27FC236}">
                <a16:creationId xmlns:a16="http://schemas.microsoft.com/office/drawing/2014/main" id="{C48E9870-4B13-B8DD-EFAA-F0551462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8160" y="38772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/>
              <a:t>N</a:t>
            </a:r>
          </a:p>
        </p:txBody>
      </p:sp>
      <p:pic>
        <p:nvPicPr>
          <p:cNvPr id="46" name="Picture 326" descr="I:\CSI Crest Medium.jpg">
            <a:extLst>
              <a:ext uri="{FF2B5EF4-FFF2-40B4-BE49-F238E27FC236}">
                <a16:creationId xmlns:a16="http://schemas.microsoft.com/office/drawing/2014/main" id="{41CED7B9-2139-0EBF-57C0-36769CF8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962" y="1655316"/>
            <a:ext cx="857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4AF039A-08CC-A1C2-DBF9-7146F957C885}"/>
              </a:ext>
            </a:extLst>
          </p:cNvPr>
          <p:cNvSpPr/>
          <p:nvPr/>
        </p:nvSpPr>
        <p:spPr>
          <a:xfrm>
            <a:off x="13716000" y="5952234"/>
            <a:ext cx="112948" cy="1310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43">
            <a:extLst>
              <a:ext uri="{FF2B5EF4-FFF2-40B4-BE49-F238E27FC236}">
                <a16:creationId xmlns:a16="http://schemas.microsoft.com/office/drawing/2014/main" id="{7750E5C3-554E-B781-F09A-8FE7E80B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8948" y="6032099"/>
            <a:ext cx="2557303" cy="64633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/>
              <a:t>Attu Village</a:t>
            </a:r>
          </a:p>
        </p:txBody>
      </p:sp>
      <p:sp>
        <p:nvSpPr>
          <p:cNvPr id="49" name="TextBox 167">
            <a:extLst>
              <a:ext uri="{FF2B5EF4-FFF2-40B4-BE49-F238E27FC236}">
                <a16:creationId xmlns:a16="http://schemas.microsoft.com/office/drawing/2014/main" id="{3BBD32AA-6352-86C8-F7E3-A8589EE6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609" y="4477325"/>
            <a:ext cx="845103" cy="72712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Hill</a:t>
            </a:r>
          </a:p>
          <a:p>
            <a:pPr algn="ctr" eaLnBrk="1" hangingPunct="1">
              <a:lnSpc>
                <a:spcPts val="2400"/>
              </a:lnSpc>
            </a:pPr>
            <a:r>
              <a:rPr lang="en-US" altLang="en-US" sz="3200" b="1" dirty="0"/>
              <a:t>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5BE96E-AAD4-55CD-F82D-157F6C851680}"/>
              </a:ext>
            </a:extLst>
          </p:cNvPr>
          <p:cNvGrpSpPr/>
          <p:nvPr/>
        </p:nvGrpSpPr>
        <p:grpSpPr>
          <a:xfrm>
            <a:off x="20877027" y="312665"/>
            <a:ext cx="1023257" cy="740229"/>
            <a:chOff x="4934583" y="490555"/>
            <a:chExt cx="1023257" cy="740229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A312B-DE22-F850-9BCB-E377762B70DF}"/>
                </a:ext>
              </a:extLst>
            </p:cNvPr>
            <p:cNvSpPr/>
            <p:nvPr/>
          </p:nvSpPr>
          <p:spPr>
            <a:xfrm>
              <a:off x="5044457" y="490555"/>
              <a:ext cx="762000" cy="740229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TextBox 453">
              <a:extLst>
                <a:ext uri="{FF2B5EF4-FFF2-40B4-BE49-F238E27FC236}">
                  <a16:creationId xmlns:a16="http://schemas.microsoft.com/office/drawing/2014/main" id="{BF513F92-2843-A58F-F420-F6793E78EC13}"/>
                </a:ext>
              </a:extLst>
            </p:cNvPr>
            <p:cNvSpPr txBox="1"/>
            <p:nvPr/>
          </p:nvSpPr>
          <p:spPr>
            <a:xfrm>
              <a:off x="4934583" y="644125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2-9</a:t>
              </a:r>
            </a:p>
          </p:txBody>
        </p:sp>
      </p:grpSp>
      <p:sp>
        <p:nvSpPr>
          <p:cNvPr id="16" name="TextBox 159">
            <a:extLst>
              <a:ext uri="{FF2B5EF4-FFF2-40B4-BE49-F238E27FC236}">
                <a16:creationId xmlns:a16="http://schemas.microsoft.com/office/drawing/2014/main" id="{D192CAED-980E-FACB-C026-8FDEFC5E7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1" y="3623680"/>
            <a:ext cx="3012363" cy="92333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 i="1" dirty="0"/>
              <a:t>Holtz Bay</a:t>
            </a:r>
          </a:p>
        </p:txBody>
      </p:sp>
      <p:sp>
        <p:nvSpPr>
          <p:cNvPr id="10" name="TextBox 151">
            <a:extLst>
              <a:ext uri="{FF2B5EF4-FFF2-40B4-BE49-F238E27FC236}">
                <a16:creationId xmlns:a16="http://schemas.microsoft.com/office/drawing/2014/main" id="{DE977B08-BA63-A1CD-C5E5-C28402F5B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522" y="14107059"/>
            <a:ext cx="2916183" cy="115230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en-US" altLang="en-US" sz="5400" b="1" i="1" dirty="0"/>
              <a:t>Massacre</a:t>
            </a:r>
          </a:p>
          <a:p>
            <a:pPr algn="ctr" eaLnBrk="1" hangingPunct="1">
              <a:lnSpc>
                <a:spcPts val="4000"/>
              </a:lnSpc>
            </a:pPr>
            <a:r>
              <a:rPr lang="en-US" altLang="en-US" sz="5400" b="1" i="1" dirty="0"/>
              <a:t>Bay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840CD84-4D73-08C0-7D8B-CCCBF3BF4F5B}"/>
              </a:ext>
            </a:extLst>
          </p:cNvPr>
          <p:cNvGrpSpPr/>
          <p:nvPr/>
        </p:nvGrpSpPr>
        <p:grpSpPr>
          <a:xfrm>
            <a:off x="5342444" y="307846"/>
            <a:ext cx="1959632" cy="1187705"/>
            <a:chOff x="2229929" y="9062474"/>
            <a:chExt cx="1959632" cy="118770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2E91B3C-CB7C-DE4A-0953-2DAE74BCD6E0}"/>
                </a:ext>
              </a:extLst>
            </p:cNvPr>
            <p:cNvSpPr/>
            <p:nvPr/>
          </p:nvSpPr>
          <p:spPr>
            <a:xfrm>
              <a:off x="2518830" y="9173056"/>
              <a:ext cx="393062" cy="31677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1AFE1F8-6410-5634-9BDD-1AFF0A9BA074}"/>
                </a:ext>
              </a:extLst>
            </p:cNvPr>
            <p:cNvGrpSpPr/>
            <p:nvPr/>
          </p:nvGrpSpPr>
          <p:grpSpPr>
            <a:xfrm>
              <a:off x="2229929" y="9541113"/>
              <a:ext cx="917201" cy="709066"/>
              <a:chOff x="3363034" y="8670319"/>
              <a:chExt cx="3297155" cy="2171482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2AFD5C8-C236-3AE0-862B-4CE9E464A57A}"/>
                  </a:ext>
                </a:extLst>
              </p:cNvPr>
              <p:cNvSpPr/>
              <p:nvPr/>
            </p:nvSpPr>
            <p:spPr>
              <a:xfrm>
                <a:off x="3422373" y="8702879"/>
                <a:ext cx="3097780" cy="2100025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80">
                <a:extLst>
                  <a:ext uri="{FF2B5EF4-FFF2-40B4-BE49-F238E27FC236}">
                    <a16:creationId xmlns:a16="http://schemas.microsoft.com/office/drawing/2014/main" id="{CE97335C-60EA-09C1-57CD-863A670B3F26}"/>
                  </a:ext>
                </a:extLst>
              </p:cNvPr>
              <p:cNvSpPr/>
              <p:nvPr/>
            </p:nvSpPr>
            <p:spPr>
              <a:xfrm rot="21428939">
                <a:off x="3363034" y="8771521"/>
                <a:ext cx="3297155" cy="1962745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  <a:gd name="connsiteX0" fmla="*/ 1 w 1201816"/>
                  <a:gd name="connsiteY0" fmla="*/ 958175 h 958175"/>
                  <a:gd name="connsiteX1" fmla="*/ 1201816 w 1201816"/>
                  <a:gd name="connsiteY1" fmla="*/ 0 h 958175"/>
                  <a:gd name="connsiteX0" fmla="*/ -1 w 1209095"/>
                  <a:gd name="connsiteY0" fmla="*/ 949189 h 949189"/>
                  <a:gd name="connsiteX1" fmla="*/ 1209094 w 1209095"/>
                  <a:gd name="connsiteY1" fmla="*/ 1 h 949189"/>
                  <a:gd name="connsiteX0" fmla="*/ 0 w 1396874"/>
                  <a:gd name="connsiteY0" fmla="*/ 1104071 h 1104070"/>
                  <a:gd name="connsiteX1" fmla="*/ 1396875 w 1396874"/>
                  <a:gd name="connsiteY1" fmla="*/ -1 h 1104070"/>
                  <a:gd name="connsiteX0" fmla="*/ 0 w 1414912"/>
                  <a:gd name="connsiteY0" fmla="*/ 1139811 h 1139811"/>
                  <a:gd name="connsiteX1" fmla="*/ 1414912 w 1414912"/>
                  <a:gd name="connsiteY1" fmla="*/ 1 h 1139811"/>
                  <a:gd name="connsiteX0" fmla="*/ 0 w 1819331"/>
                  <a:gd name="connsiteY0" fmla="*/ 1462285 h 1462285"/>
                  <a:gd name="connsiteX1" fmla="*/ 1819331 w 1819331"/>
                  <a:gd name="connsiteY1" fmla="*/ 0 h 146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9331" h="1462285">
                    <a:moveTo>
                      <a:pt x="0" y="1462285"/>
                    </a:moveTo>
                    <a:cubicBezTo>
                      <a:pt x="344311" y="1199818"/>
                      <a:pt x="1475020" y="262467"/>
                      <a:pt x="1819331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FBA47D81-893F-EA44-1DD5-109EE1A1763F}"/>
                  </a:ext>
                </a:extLst>
              </p:cNvPr>
              <p:cNvSpPr/>
              <p:nvPr/>
            </p:nvSpPr>
            <p:spPr>
              <a:xfrm>
                <a:off x="3398673" y="8670319"/>
                <a:ext cx="3202177" cy="2171482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  <a:gd name="connsiteX0" fmla="*/ 0 w 943002"/>
                  <a:gd name="connsiteY0" fmla="*/ 0 h 743394"/>
                  <a:gd name="connsiteX1" fmla="*/ 943002 w 943002"/>
                  <a:gd name="connsiteY1" fmla="*/ 743394 h 743394"/>
                  <a:gd name="connsiteX0" fmla="*/ 0 w 1061143"/>
                  <a:gd name="connsiteY0" fmla="*/ 0 h 877567"/>
                  <a:gd name="connsiteX1" fmla="*/ 1061143 w 1061143"/>
                  <a:gd name="connsiteY1" fmla="*/ 877567 h 877567"/>
                  <a:gd name="connsiteX0" fmla="*/ 0 w 1398471"/>
                  <a:gd name="connsiteY0" fmla="*/ 0 h 1195839"/>
                  <a:gd name="connsiteX1" fmla="*/ 1398471 w 1398471"/>
                  <a:gd name="connsiteY1" fmla="*/ 1195839 h 1195839"/>
                  <a:gd name="connsiteX0" fmla="*/ 0 w 1398471"/>
                  <a:gd name="connsiteY0" fmla="*/ 0 h 1169317"/>
                  <a:gd name="connsiteX1" fmla="*/ 1398471 w 1398471"/>
                  <a:gd name="connsiteY1" fmla="*/ 1169317 h 116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8471" h="1169317">
                    <a:moveTo>
                      <a:pt x="0" y="0"/>
                    </a:moveTo>
                    <a:cubicBezTo>
                      <a:pt x="265289" y="206022"/>
                      <a:pt x="1133182" y="963295"/>
                      <a:pt x="1398471" y="116931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4AE8D4E-DB8E-ED88-186B-A02F384762F5}"/>
                </a:ext>
              </a:extLst>
            </p:cNvPr>
            <p:cNvSpPr txBox="1"/>
            <p:nvPr/>
          </p:nvSpPr>
          <p:spPr>
            <a:xfrm>
              <a:off x="2449901" y="9062474"/>
              <a:ext cx="505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II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2AF367-964F-A07B-0D90-A9D287B968C8}"/>
                </a:ext>
              </a:extLst>
            </p:cNvPr>
            <p:cNvSpPr/>
            <p:nvPr/>
          </p:nvSpPr>
          <p:spPr>
            <a:xfrm>
              <a:off x="3166667" y="9633314"/>
              <a:ext cx="883473" cy="52620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2E094BB-1623-CF0B-AE53-BB3F24BB2B18}"/>
                </a:ext>
              </a:extLst>
            </p:cNvPr>
            <p:cNvSpPr txBox="1"/>
            <p:nvPr/>
          </p:nvSpPr>
          <p:spPr>
            <a:xfrm>
              <a:off x="3064253" y="9659977"/>
              <a:ext cx="11253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b="1" dirty="0"/>
                <a:t>Prov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1AC2AA7-D5D2-D8B6-8DD6-84859ED99DC1}"/>
              </a:ext>
            </a:extLst>
          </p:cNvPr>
          <p:cNvGrpSpPr/>
          <p:nvPr/>
        </p:nvGrpSpPr>
        <p:grpSpPr>
          <a:xfrm>
            <a:off x="10803434" y="1316698"/>
            <a:ext cx="3336457" cy="1452016"/>
            <a:chOff x="1978648" y="9062868"/>
            <a:chExt cx="3336457" cy="14520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BB2C4E5-C4EB-E435-B7B1-0005F1D22C34}"/>
                </a:ext>
              </a:extLst>
            </p:cNvPr>
            <p:cNvSpPr/>
            <p:nvPr/>
          </p:nvSpPr>
          <p:spPr>
            <a:xfrm>
              <a:off x="2255099" y="9113842"/>
              <a:ext cx="603670" cy="38537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28C1AC8-8BD7-7BA0-0713-02ECBD61AD7F}"/>
                </a:ext>
              </a:extLst>
            </p:cNvPr>
            <p:cNvGrpSpPr/>
            <p:nvPr/>
          </p:nvGrpSpPr>
          <p:grpSpPr>
            <a:xfrm>
              <a:off x="1978648" y="9551745"/>
              <a:ext cx="1172932" cy="870667"/>
              <a:chOff x="2459729" y="8702879"/>
              <a:chExt cx="4216457" cy="266637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828F6CD-C642-EE46-C4DC-EFF139A25113}"/>
                  </a:ext>
                </a:extLst>
              </p:cNvPr>
              <p:cNvSpPr/>
              <p:nvPr/>
            </p:nvSpPr>
            <p:spPr>
              <a:xfrm>
                <a:off x="2459729" y="8702879"/>
                <a:ext cx="4060425" cy="2666378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60215789-4CD8-609F-EED2-E502F4938131}"/>
                  </a:ext>
                </a:extLst>
              </p:cNvPr>
              <p:cNvSpPr/>
              <p:nvPr/>
            </p:nvSpPr>
            <p:spPr>
              <a:xfrm rot="21428939">
                <a:off x="2479828" y="8790245"/>
                <a:ext cx="4196358" cy="2491644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  <a:gd name="connsiteX0" fmla="*/ 1 w 1201816"/>
                  <a:gd name="connsiteY0" fmla="*/ 958175 h 958175"/>
                  <a:gd name="connsiteX1" fmla="*/ 1201816 w 1201816"/>
                  <a:gd name="connsiteY1" fmla="*/ 0 h 958175"/>
                  <a:gd name="connsiteX0" fmla="*/ -1 w 1209095"/>
                  <a:gd name="connsiteY0" fmla="*/ 949189 h 949189"/>
                  <a:gd name="connsiteX1" fmla="*/ 1209094 w 1209095"/>
                  <a:gd name="connsiteY1" fmla="*/ 1 h 949189"/>
                  <a:gd name="connsiteX0" fmla="*/ 0 w 1396874"/>
                  <a:gd name="connsiteY0" fmla="*/ 1104071 h 1104070"/>
                  <a:gd name="connsiteX1" fmla="*/ 1396875 w 1396874"/>
                  <a:gd name="connsiteY1" fmla="*/ -1 h 1104070"/>
                  <a:gd name="connsiteX0" fmla="*/ 0 w 1414912"/>
                  <a:gd name="connsiteY0" fmla="*/ 1139811 h 1139811"/>
                  <a:gd name="connsiteX1" fmla="*/ 1414912 w 1414912"/>
                  <a:gd name="connsiteY1" fmla="*/ 1 h 1139811"/>
                  <a:gd name="connsiteX0" fmla="*/ 0 w 1819331"/>
                  <a:gd name="connsiteY0" fmla="*/ 1462285 h 1462285"/>
                  <a:gd name="connsiteX1" fmla="*/ 1819331 w 1819331"/>
                  <a:gd name="connsiteY1" fmla="*/ 0 h 146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9331" h="1462285">
                    <a:moveTo>
                      <a:pt x="0" y="1462285"/>
                    </a:moveTo>
                    <a:cubicBezTo>
                      <a:pt x="344311" y="1199818"/>
                      <a:pt x="1475020" y="262467"/>
                      <a:pt x="1819331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7B13F127-B055-488B-6055-F46C143BDC20}"/>
                  </a:ext>
                </a:extLst>
              </p:cNvPr>
              <p:cNvSpPr/>
              <p:nvPr/>
            </p:nvSpPr>
            <p:spPr>
              <a:xfrm>
                <a:off x="2517846" y="8778007"/>
                <a:ext cx="3887321" cy="2490486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  <a:gd name="connsiteX0" fmla="*/ 0 w 943002"/>
                  <a:gd name="connsiteY0" fmla="*/ 0 h 743394"/>
                  <a:gd name="connsiteX1" fmla="*/ 943002 w 943002"/>
                  <a:gd name="connsiteY1" fmla="*/ 743394 h 743394"/>
                  <a:gd name="connsiteX0" fmla="*/ 0 w 1061143"/>
                  <a:gd name="connsiteY0" fmla="*/ 0 h 877567"/>
                  <a:gd name="connsiteX1" fmla="*/ 1061143 w 1061143"/>
                  <a:gd name="connsiteY1" fmla="*/ 877567 h 877567"/>
                  <a:gd name="connsiteX0" fmla="*/ 0 w 1398471"/>
                  <a:gd name="connsiteY0" fmla="*/ 0 h 1195839"/>
                  <a:gd name="connsiteX1" fmla="*/ 1398471 w 1398471"/>
                  <a:gd name="connsiteY1" fmla="*/ 1195839 h 1195839"/>
                  <a:gd name="connsiteX0" fmla="*/ 0 w 1398471"/>
                  <a:gd name="connsiteY0" fmla="*/ 0 h 1169317"/>
                  <a:gd name="connsiteX1" fmla="*/ 1398471 w 1398471"/>
                  <a:gd name="connsiteY1" fmla="*/ 1169317 h 116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8471" h="1169317">
                    <a:moveTo>
                      <a:pt x="0" y="0"/>
                    </a:moveTo>
                    <a:cubicBezTo>
                      <a:pt x="265289" y="206022"/>
                      <a:pt x="1133182" y="963295"/>
                      <a:pt x="1398471" y="116931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7804018-DC16-930E-7301-0DC56B0016E8}"/>
                </a:ext>
              </a:extLst>
            </p:cNvPr>
            <p:cNvSpPr txBox="1"/>
            <p:nvPr/>
          </p:nvSpPr>
          <p:spPr>
            <a:xfrm>
              <a:off x="2213099" y="9062868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III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ECB4138-EF26-0DD2-E3BA-76E99C470ACF}"/>
                </a:ext>
              </a:extLst>
            </p:cNvPr>
            <p:cNvSpPr/>
            <p:nvPr/>
          </p:nvSpPr>
          <p:spPr>
            <a:xfrm>
              <a:off x="3171092" y="9608988"/>
              <a:ext cx="2051517" cy="81845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91CABF8-50D1-4CA2-E31E-CFDDF7202070}"/>
                </a:ext>
              </a:extLst>
            </p:cNvPr>
            <p:cNvSpPr txBox="1"/>
            <p:nvPr/>
          </p:nvSpPr>
          <p:spPr>
            <a:xfrm>
              <a:off x="3078595" y="9629064"/>
              <a:ext cx="2236510" cy="885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 dirty="0"/>
                <a:t>Northern</a:t>
              </a:r>
            </a:p>
            <a:p>
              <a:pPr>
                <a:lnSpc>
                  <a:spcPts val="3000"/>
                </a:lnSpc>
              </a:pPr>
              <a:r>
                <a:rPr lang="en-US" sz="4000" b="1" dirty="0"/>
                <a:t>Force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9B5AC7D-F0AE-575C-272F-36DC500C81EE}"/>
              </a:ext>
            </a:extLst>
          </p:cNvPr>
          <p:cNvGrpSpPr/>
          <p:nvPr/>
        </p:nvGrpSpPr>
        <p:grpSpPr>
          <a:xfrm>
            <a:off x="15310895" y="15608745"/>
            <a:ext cx="2561095" cy="1004945"/>
            <a:chOff x="16784179" y="16123693"/>
            <a:chExt cx="2561095" cy="100494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DD3C52D-DE11-6155-A868-ED0E2A572FA4}"/>
                </a:ext>
              </a:extLst>
            </p:cNvPr>
            <p:cNvGrpSpPr/>
            <p:nvPr/>
          </p:nvGrpSpPr>
          <p:grpSpPr>
            <a:xfrm>
              <a:off x="16784179" y="16123693"/>
              <a:ext cx="2561095" cy="1004945"/>
              <a:chOff x="1670792" y="9245232"/>
              <a:chExt cx="2561095" cy="1004945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9DE29EE-1338-8686-CBE1-E2D4C24170C9}"/>
                  </a:ext>
                </a:extLst>
              </p:cNvPr>
              <p:cNvSpPr/>
              <p:nvPr/>
            </p:nvSpPr>
            <p:spPr>
              <a:xfrm>
                <a:off x="2555489" y="9441723"/>
                <a:ext cx="458802" cy="22306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FEBF914-91FA-3C63-C7F7-8EC4ECD7BDB9}"/>
                  </a:ext>
                </a:extLst>
              </p:cNvPr>
              <p:cNvGrpSpPr/>
              <p:nvPr/>
            </p:nvGrpSpPr>
            <p:grpSpPr>
              <a:xfrm>
                <a:off x="2443948" y="9711869"/>
                <a:ext cx="686675" cy="538308"/>
                <a:chOff x="4132390" y="9193254"/>
                <a:chExt cx="2468460" cy="1648544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B43E3341-986E-7767-CCF3-9E436E8263F9}"/>
                    </a:ext>
                  </a:extLst>
                </p:cNvPr>
                <p:cNvSpPr/>
                <p:nvPr/>
              </p:nvSpPr>
              <p:spPr>
                <a:xfrm>
                  <a:off x="4153790" y="9193254"/>
                  <a:ext cx="2366364" cy="1609650"/>
                </a:xfrm>
                <a:prstGeom prst="rect">
                  <a:avLst/>
                </a:prstGeom>
                <a:solidFill>
                  <a:srgbClr val="99CCFF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80">
                  <a:extLst>
                    <a:ext uri="{FF2B5EF4-FFF2-40B4-BE49-F238E27FC236}">
                      <a16:creationId xmlns:a16="http://schemas.microsoft.com/office/drawing/2014/main" id="{B0B3FE24-4713-A645-04EC-BC18062CF689}"/>
                    </a:ext>
                  </a:extLst>
                </p:cNvPr>
                <p:cNvSpPr/>
                <p:nvPr/>
              </p:nvSpPr>
              <p:spPr>
                <a:xfrm rot="21428939">
                  <a:off x="4132390" y="9293617"/>
                  <a:ext cx="2417514" cy="1458971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  <a:gd name="connsiteX0" fmla="*/ 1 w 1201816"/>
                    <a:gd name="connsiteY0" fmla="*/ 958175 h 958175"/>
                    <a:gd name="connsiteX1" fmla="*/ 1201816 w 1201816"/>
                    <a:gd name="connsiteY1" fmla="*/ 0 h 958175"/>
                    <a:gd name="connsiteX0" fmla="*/ -1 w 1209095"/>
                    <a:gd name="connsiteY0" fmla="*/ 949189 h 949189"/>
                    <a:gd name="connsiteX1" fmla="*/ 1209094 w 1209095"/>
                    <a:gd name="connsiteY1" fmla="*/ 1 h 949189"/>
                    <a:gd name="connsiteX0" fmla="*/ 0 w 1396874"/>
                    <a:gd name="connsiteY0" fmla="*/ 1104071 h 1104070"/>
                    <a:gd name="connsiteX1" fmla="*/ 1396875 w 1396874"/>
                    <a:gd name="connsiteY1" fmla="*/ -1 h 1104070"/>
                    <a:gd name="connsiteX0" fmla="*/ 0 w 1414912"/>
                    <a:gd name="connsiteY0" fmla="*/ 1139811 h 1139811"/>
                    <a:gd name="connsiteX1" fmla="*/ 1414912 w 1414912"/>
                    <a:gd name="connsiteY1" fmla="*/ 1 h 1139811"/>
                    <a:gd name="connsiteX0" fmla="*/ 0 w 1819331"/>
                    <a:gd name="connsiteY0" fmla="*/ 1462285 h 1462285"/>
                    <a:gd name="connsiteX1" fmla="*/ 1819331 w 1819331"/>
                    <a:gd name="connsiteY1" fmla="*/ 0 h 1462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19331" h="1462285">
                      <a:moveTo>
                        <a:pt x="0" y="1462285"/>
                      </a:moveTo>
                      <a:cubicBezTo>
                        <a:pt x="344311" y="1199818"/>
                        <a:pt x="1475020" y="262467"/>
                        <a:pt x="1819331" y="0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Freeform 81">
                  <a:extLst>
                    <a:ext uri="{FF2B5EF4-FFF2-40B4-BE49-F238E27FC236}">
                      <a16:creationId xmlns:a16="http://schemas.microsoft.com/office/drawing/2014/main" id="{0806A9A7-812D-D3EA-9EF8-EAF02307CE2E}"/>
                    </a:ext>
                  </a:extLst>
                </p:cNvPr>
                <p:cNvSpPr/>
                <p:nvPr/>
              </p:nvSpPr>
              <p:spPr>
                <a:xfrm>
                  <a:off x="4234486" y="9232145"/>
                  <a:ext cx="2366364" cy="1609653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  <a:gd name="connsiteX0" fmla="*/ 0 w 943002"/>
                    <a:gd name="connsiteY0" fmla="*/ 0 h 743394"/>
                    <a:gd name="connsiteX1" fmla="*/ 943002 w 943002"/>
                    <a:gd name="connsiteY1" fmla="*/ 743394 h 743394"/>
                    <a:gd name="connsiteX0" fmla="*/ 0 w 1061143"/>
                    <a:gd name="connsiteY0" fmla="*/ 0 h 877567"/>
                    <a:gd name="connsiteX1" fmla="*/ 1061143 w 1061143"/>
                    <a:gd name="connsiteY1" fmla="*/ 877567 h 877567"/>
                    <a:gd name="connsiteX0" fmla="*/ 0 w 1398471"/>
                    <a:gd name="connsiteY0" fmla="*/ 0 h 1195839"/>
                    <a:gd name="connsiteX1" fmla="*/ 1398471 w 1398471"/>
                    <a:gd name="connsiteY1" fmla="*/ 1195839 h 1195839"/>
                    <a:gd name="connsiteX0" fmla="*/ 0 w 1398471"/>
                    <a:gd name="connsiteY0" fmla="*/ 0 h 1169317"/>
                    <a:gd name="connsiteX1" fmla="*/ 1398471 w 1398471"/>
                    <a:gd name="connsiteY1" fmla="*/ 1169317 h 1169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471" h="1169317">
                      <a:moveTo>
                        <a:pt x="0" y="0"/>
                      </a:moveTo>
                      <a:cubicBezTo>
                        <a:pt x="265289" y="206022"/>
                        <a:pt x="1133182" y="963295"/>
                        <a:pt x="1398471" y="1169317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8929D80-EF62-CE0B-7BC0-71252F20AE04}"/>
                  </a:ext>
                </a:extLst>
              </p:cNvPr>
              <p:cNvSpPr txBox="1"/>
              <p:nvPr/>
            </p:nvSpPr>
            <p:spPr>
              <a:xfrm>
                <a:off x="1670792" y="9245232"/>
                <a:ext cx="184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800" b="1" dirty="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1831B81-2AF7-511E-F666-B4798B616B92}"/>
                  </a:ext>
                </a:extLst>
              </p:cNvPr>
              <p:cNvSpPr/>
              <p:nvPr/>
            </p:nvSpPr>
            <p:spPr>
              <a:xfrm>
                <a:off x="3153998" y="9777079"/>
                <a:ext cx="877865" cy="36452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4ED68B5-65BE-C5D0-1314-8FC8F9B32759}"/>
                  </a:ext>
                </a:extLst>
              </p:cNvPr>
              <p:cNvSpPr txBox="1"/>
              <p:nvPr/>
            </p:nvSpPr>
            <p:spPr>
              <a:xfrm>
                <a:off x="3077404" y="9796040"/>
                <a:ext cx="1154483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US" sz="3200" b="1" dirty="0"/>
                  <a:t>7 Rec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E855FA4-930F-2F83-BBF8-6CEE671E8053}"/>
                </a:ext>
              </a:extLst>
            </p:cNvPr>
            <p:cNvGrpSpPr/>
            <p:nvPr/>
          </p:nvGrpSpPr>
          <p:grpSpPr>
            <a:xfrm>
              <a:off x="17650435" y="16400514"/>
              <a:ext cx="477243" cy="129957"/>
              <a:chOff x="16841052" y="16320184"/>
              <a:chExt cx="477243" cy="129957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4115DA3B-9222-D006-E71C-3DE1C17AEE40}"/>
                  </a:ext>
                </a:extLst>
              </p:cNvPr>
              <p:cNvSpPr/>
              <p:nvPr/>
            </p:nvSpPr>
            <p:spPr>
              <a:xfrm>
                <a:off x="16841052" y="16322770"/>
                <a:ext cx="122495" cy="124009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88DB146-1DA4-13D2-4862-3D1612CC5942}"/>
                  </a:ext>
                </a:extLst>
              </p:cNvPr>
              <p:cNvSpPr/>
              <p:nvPr/>
            </p:nvSpPr>
            <p:spPr>
              <a:xfrm>
                <a:off x="17022050" y="16320184"/>
                <a:ext cx="122495" cy="124009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F471A483-3B15-A6D5-6E0A-B52DC8E3D355}"/>
                  </a:ext>
                </a:extLst>
              </p:cNvPr>
              <p:cNvSpPr/>
              <p:nvPr/>
            </p:nvSpPr>
            <p:spPr>
              <a:xfrm>
                <a:off x="17195800" y="16326132"/>
                <a:ext cx="122495" cy="124009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Arrow: Down 133">
            <a:extLst>
              <a:ext uri="{FF2B5EF4-FFF2-40B4-BE49-F238E27FC236}">
                <a16:creationId xmlns:a16="http://schemas.microsoft.com/office/drawing/2014/main" id="{399676EF-5A27-2EA6-749B-8A06751E87D4}"/>
              </a:ext>
            </a:extLst>
          </p:cNvPr>
          <p:cNvSpPr/>
          <p:nvPr/>
        </p:nvSpPr>
        <p:spPr>
          <a:xfrm rot="1570774">
            <a:off x="4820197" y="1576731"/>
            <a:ext cx="595035" cy="1572936"/>
          </a:xfrm>
          <a:prstGeom prst="downArrow">
            <a:avLst/>
          </a:prstGeom>
          <a:solidFill>
            <a:srgbClr val="3333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950C4EC-CB56-128F-6CDA-CD73C526C004}"/>
              </a:ext>
            </a:extLst>
          </p:cNvPr>
          <p:cNvGrpSpPr/>
          <p:nvPr/>
        </p:nvGrpSpPr>
        <p:grpSpPr>
          <a:xfrm>
            <a:off x="13402040" y="12415027"/>
            <a:ext cx="3243961" cy="1452016"/>
            <a:chOff x="1978648" y="9062868"/>
            <a:chExt cx="3243961" cy="145201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8D0C4D8-43B7-72D8-0C3F-635CB35E7E30}"/>
                </a:ext>
              </a:extLst>
            </p:cNvPr>
            <p:cNvSpPr/>
            <p:nvPr/>
          </p:nvSpPr>
          <p:spPr>
            <a:xfrm>
              <a:off x="2255099" y="9113842"/>
              <a:ext cx="603670" cy="38537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968FEB6-600A-0313-0EE8-4C3DF5AB8FFE}"/>
                </a:ext>
              </a:extLst>
            </p:cNvPr>
            <p:cNvGrpSpPr/>
            <p:nvPr/>
          </p:nvGrpSpPr>
          <p:grpSpPr>
            <a:xfrm>
              <a:off x="1978648" y="9551745"/>
              <a:ext cx="1172932" cy="870667"/>
              <a:chOff x="2459729" y="8702879"/>
              <a:chExt cx="4216457" cy="26663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BBE8720-9853-C3D0-4E60-B04A80C0A864}"/>
                  </a:ext>
                </a:extLst>
              </p:cNvPr>
              <p:cNvSpPr/>
              <p:nvPr/>
            </p:nvSpPr>
            <p:spPr>
              <a:xfrm>
                <a:off x="2459729" y="8702879"/>
                <a:ext cx="4060425" cy="2666378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 80">
                <a:extLst>
                  <a:ext uri="{FF2B5EF4-FFF2-40B4-BE49-F238E27FC236}">
                    <a16:creationId xmlns:a16="http://schemas.microsoft.com/office/drawing/2014/main" id="{675CE0D8-82D9-974A-D0E2-2DDC8FEFD642}"/>
                  </a:ext>
                </a:extLst>
              </p:cNvPr>
              <p:cNvSpPr/>
              <p:nvPr/>
            </p:nvSpPr>
            <p:spPr>
              <a:xfrm rot="21428939">
                <a:off x="2479828" y="8790245"/>
                <a:ext cx="4196358" cy="2491644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  <a:gd name="connsiteX0" fmla="*/ 1 w 1201816"/>
                  <a:gd name="connsiteY0" fmla="*/ 958175 h 958175"/>
                  <a:gd name="connsiteX1" fmla="*/ 1201816 w 1201816"/>
                  <a:gd name="connsiteY1" fmla="*/ 0 h 958175"/>
                  <a:gd name="connsiteX0" fmla="*/ -1 w 1209095"/>
                  <a:gd name="connsiteY0" fmla="*/ 949189 h 949189"/>
                  <a:gd name="connsiteX1" fmla="*/ 1209094 w 1209095"/>
                  <a:gd name="connsiteY1" fmla="*/ 1 h 949189"/>
                  <a:gd name="connsiteX0" fmla="*/ 0 w 1396874"/>
                  <a:gd name="connsiteY0" fmla="*/ 1104071 h 1104070"/>
                  <a:gd name="connsiteX1" fmla="*/ 1396875 w 1396874"/>
                  <a:gd name="connsiteY1" fmla="*/ -1 h 1104070"/>
                  <a:gd name="connsiteX0" fmla="*/ 0 w 1414912"/>
                  <a:gd name="connsiteY0" fmla="*/ 1139811 h 1139811"/>
                  <a:gd name="connsiteX1" fmla="*/ 1414912 w 1414912"/>
                  <a:gd name="connsiteY1" fmla="*/ 1 h 1139811"/>
                  <a:gd name="connsiteX0" fmla="*/ 0 w 1819331"/>
                  <a:gd name="connsiteY0" fmla="*/ 1462285 h 1462285"/>
                  <a:gd name="connsiteX1" fmla="*/ 1819331 w 1819331"/>
                  <a:gd name="connsiteY1" fmla="*/ 0 h 146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9331" h="1462285">
                    <a:moveTo>
                      <a:pt x="0" y="1462285"/>
                    </a:moveTo>
                    <a:cubicBezTo>
                      <a:pt x="344311" y="1199818"/>
                      <a:pt x="1475020" y="262467"/>
                      <a:pt x="1819331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81">
                <a:extLst>
                  <a:ext uri="{FF2B5EF4-FFF2-40B4-BE49-F238E27FC236}">
                    <a16:creationId xmlns:a16="http://schemas.microsoft.com/office/drawing/2014/main" id="{9F52B5BA-15BB-D6A9-57E1-0555A8B8118D}"/>
                  </a:ext>
                </a:extLst>
              </p:cNvPr>
              <p:cNvSpPr/>
              <p:nvPr/>
            </p:nvSpPr>
            <p:spPr>
              <a:xfrm>
                <a:off x="2517846" y="8778007"/>
                <a:ext cx="3887321" cy="2490486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  <a:gd name="connsiteX0" fmla="*/ 0 w 943002"/>
                  <a:gd name="connsiteY0" fmla="*/ 0 h 743394"/>
                  <a:gd name="connsiteX1" fmla="*/ 943002 w 943002"/>
                  <a:gd name="connsiteY1" fmla="*/ 743394 h 743394"/>
                  <a:gd name="connsiteX0" fmla="*/ 0 w 1061143"/>
                  <a:gd name="connsiteY0" fmla="*/ 0 h 877567"/>
                  <a:gd name="connsiteX1" fmla="*/ 1061143 w 1061143"/>
                  <a:gd name="connsiteY1" fmla="*/ 877567 h 877567"/>
                  <a:gd name="connsiteX0" fmla="*/ 0 w 1398471"/>
                  <a:gd name="connsiteY0" fmla="*/ 0 h 1195839"/>
                  <a:gd name="connsiteX1" fmla="*/ 1398471 w 1398471"/>
                  <a:gd name="connsiteY1" fmla="*/ 1195839 h 1195839"/>
                  <a:gd name="connsiteX0" fmla="*/ 0 w 1398471"/>
                  <a:gd name="connsiteY0" fmla="*/ 0 h 1169317"/>
                  <a:gd name="connsiteX1" fmla="*/ 1398471 w 1398471"/>
                  <a:gd name="connsiteY1" fmla="*/ 1169317 h 116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8471" h="1169317">
                    <a:moveTo>
                      <a:pt x="0" y="0"/>
                    </a:moveTo>
                    <a:cubicBezTo>
                      <a:pt x="265289" y="206022"/>
                      <a:pt x="1133182" y="963295"/>
                      <a:pt x="1398471" y="116931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1793E6D-7A13-9990-F681-B28909140720}"/>
                </a:ext>
              </a:extLst>
            </p:cNvPr>
            <p:cNvSpPr txBox="1"/>
            <p:nvPr/>
          </p:nvSpPr>
          <p:spPr>
            <a:xfrm>
              <a:off x="2213099" y="9062868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III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C57035-72FC-23AF-6761-CF3A1CFC038E}"/>
                </a:ext>
              </a:extLst>
            </p:cNvPr>
            <p:cNvSpPr/>
            <p:nvPr/>
          </p:nvSpPr>
          <p:spPr>
            <a:xfrm>
              <a:off x="3171092" y="9608988"/>
              <a:ext cx="2051517" cy="81845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D960049-462C-FFDE-1531-CBE42EFD2F92}"/>
                </a:ext>
              </a:extLst>
            </p:cNvPr>
            <p:cNvSpPr txBox="1"/>
            <p:nvPr/>
          </p:nvSpPr>
          <p:spPr>
            <a:xfrm>
              <a:off x="3078595" y="9629064"/>
              <a:ext cx="1923925" cy="885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 dirty="0"/>
                <a:t>Sothern</a:t>
              </a:r>
            </a:p>
            <a:p>
              <a:pPr>
                <a:lnSpc>
                  <a:spcPts val="3000"/>
                </a:lnSpc>
              </a:pPr>
              <a:r>
                <a:rPr lang="en-US" sz="4000" b="1" dirty="0"/>
                <a:t>Force</a:t>
              </a:r>
            </a:p>
          </p:txBody>
        </p:sp>
      </p:grp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99176394-0233-A6DF-AF27-24EBF799D2EA}"/>
              </a:ext>
            </a:extLst>
          </p:cNvPr>
          <p:cNvSpPr/>
          <p:nvPr/>
        </p:nvSpPr>
        <p:spPr>
          <a:xfrm rot="2089046">
            <a:off x="10011474" y="2626276"/>
            <a:ext cx="595035" cy="1572936"/>
          </a:xfrm>
          <a:prstGeom prst="downArrow">
            <a:avLst/>
          </a:prstGeom>
          <a:solidFill>
            <a:srgbClr val="3333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2299160A-E239-C924-D310-21969F80976B}"/>
              </a:ext>
            </a:extLst>
          </p:cNvPr>
          <p:cNvSpPr/>
          <p:nvPr/>
        </p:nvSpPr>
        <p:spPr>
          <a:xfrm rot="7471751">
            <a:off x="12401328" y="11483781"/>
            <a:ext cx="595035" cy="1572936"/>
          </a:xfrm>
          <a:prstGeom prst="downArrow">
            <a:avLst/>
          </a:prstGeom>
          <a:solidFill>
            <a:srgbClr val="3333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2B0B5EF8-3C4C-D601-743D-708F7223E7BE}"/>
              </a:ext>
            </a:extLst>
          </p:cNvPr>
          <p:cNvSpPr/>
          <p:nvPr/>
        </p:nvSpPr>
        <p:spPr>
          <a:xfrm rot="11206468">
            <a:off x="16478358" y="14136664"/>
            <a:ext cx="595035" cy="1572936"/>
          </a:xfrm>
          <a:prstGeom prst="downArrow">
            <a:avLst/>
          </a:prstGeom>
          <a:solidFill>
            <a:srgbClr val="3333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9E5ECEE4-ACF0-90A3-B2C7-0B5C38A1515C}"/>
              </a:ext>
            </a:extLst>
          </p:cNvPr>
          <p:cNvSpPr/>
          <p:nvPr/>
        </p:nvSpPr>
        <p:spPr>
          <a:xfrm rot="7690474">
            <a:off x="12859224" y="10901070"/>
            <a:ext cx="595035" cy="1572936"/>
          </a:xfrm>
          <a:prstGeom prst="downArrow">
            <a:avLst/>
          </a:prstGeom>
          <a:solidFill>
            <a:srgbClr val="3333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9E52D2-FFE3-D3E5-5D8A-135CF5348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497" y="3400204"/>
            <a:ext cx="5475854" cy="684481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0D072F-6D05-161D-937A-67FED22838B9}"/>
              </a:ext>
            </a:extLst>
          </p:cNvPr>
          <p:cNvSpPr txBox="1"/>
          <p:nvPr/>
        </p:nvSpPr>
        <p:spPr>
          <a:xfrm>
            <a:off x="21505498" y="10000330"/>
            <a:ext cx="5163851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Vice Admiral</a:t>
            </a:r>
          </a:p>
          <a:p>
            <a:pPr algn="ctr"/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Francis W. Rockwell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83253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238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7FCE1-A19D-387A-39CB-32478873D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5" t="8366" r="10821" b="8741"/>
          <a:stretch/>
        </p:blipFill>
        <p:spPr>
          <a:xfrm>
            <a:off x="13680831" y="7870322"/>
            <a:ext cx="13478946" cy="9362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A89F58-3A5B-9BDE-FBB4-C1C676BF7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23" y="386862"/>
            <a:ext cx="14278708" cy="87990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3A715-F38D-B98F-60FB-6B4D701080B8}"/>
              </a:ext>
            </a:extLst>
          </p:cNvPr>
          <p:cNvSpPr txBox="1"/>
          <p:nvPr/>
        </p:nvSpPr>
        <p:spPr>
          <a:xfrm>
            <a:off x="20890524" y="8546123"/>
            <a:ext cx="5040162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B-18 Bolo Bomber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7C7F1-96FF-D939-0895-15146D88CE5F}"/>
              </a:ext>
            </a:extLst>
          </p:cNvPr>
          <p:cNvSpPr txBox="1"/>
          <p:nvPr/>
        </p:nvSpPr>
        <p:spPr>
          <a:xfrm>
            <a:off x="6166339" y="926123"/>
            <a:ext cx="5213287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P-36 Hawk Fighter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327D2-8BBE-05C4-B457-4D1803FC1B79}"/>
              </a:ext>
            </a:extLst>
          </p:cNvPr>
          <p:cNvSpPr txBox="1"/>
          <p:nvPr/>
        </p:nvSpPr>
        <p:spPr>
          <a:xfrm>
            <a:off x="17713570" y="937846"/>
            <a:ext cx="9001888" cy="28007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/>
              <a:t>Initial US Aircraft</a:t>
            </a:r>
          </a:p>
          <a:p>
            <a:pPr algn="ctr"/>
            <a:r>
              <a:rPr lang="en-US" sz="8800" b="1" dirty="0"/>
              <a:t>in Alaska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A93923-4017-B8FC-13BF-A71AD6F84449}"/>
              </a:ext>
            </a:extLst>
          </p:cNvPr>
          <p:cNvGrpSpPr/>
          <p:nvPr/>
        </p:nvGrpSpPr>
        <p:grpSpPr>
          <a:xfrm>
            <a:off x="18148470" y="2712032"/>
            <a:ext cx="1023257" cy="740229"/>
            <a:chOff x="27906276" y="3747934"/>
            <a:chExt cx="1023257" cy="7402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2C30C0F-3F81-3A29-EE06-4FDC3DADD2AD}"/>
                </a:ext>
              </a:extLst>
            </p:cNvPr>
            <p:cNvSpPr/>
            <p:nvPr/>
          </p:nvSpPr>
          <p:spPr>
            <a:xfrm>
              <a:off x="28036076" y="3747934"/>
              <a:ext cx="762000" cy="740229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453">
              <a:extLst>
                <a:ext uri="{FF2B5EF4-FFF2-40B4-BE49-F238E27FC236}">
                  <a16:creationId xmlns:a16="http://schemas.microsoft.com/office/drawing/2014/main" id="{04814281-0D98-96D0-BD46-800485FA14D3}"/>
                </a:ext>
              </a:extLst>
            </p:cNvPr>
            <p:cNvSpPr txBox="1"/>
            <p:nvPr/>
          </p:nvSpPr>
          <p:spPr>
            <a:xfrm>
              <a:off x="27906276" y="3866731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1-2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81C117B-4FC7-482B-2E46-3450AEE24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0" t="5776" r="10950" b="16802"/>
          <a:stretch/>
        </p:blipFill>
        <p:spPr>
          <a:xfrm>
            <a:off x="0" y="9671539"/>
            <a:ext cx="13290327" cy="82295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745957-632A-59B9-856B-9978B337EB16}"/>
              </a:ext>
            </a:extLst>
          </p:cNvPr>
          <p:cNvSpPr txBox="1"/>
          <p:nvPr/>
        </p:nvSpPr>
        <p:spPr>
          <a:xfrm>
            <a:off x="7924801" y="16752276"/>
            <a:ext cx="380546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PBY Catalina</a:t>
            </a:r>
          </a:p>
        </p:txBody>
      </p:sp>
    </p:spTree>
    <p:extLst>
      <p:ext uri="{BB962C8B-B14F-4D97-AF65-F5344CB8AC3E}">
        <p14:creationId xmlns:p14="http://schemas.microsoft.com/office/powerpoint/2010/main" val="409757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9C878BF-D23B-CDE4-CE25-0A89E7542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21139" r="1525" b="17928"/>
          <a:stretch/>
        </p:blipFill>
        <p:spPr>
          <a:xfrm>
            <a:off x="7971692" y="261259"/>
            <a:ext cx="18905139" cy="17722743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1978" name="Rectangle 1977">
            <a:extLst>
              <a:ext uri="{FF2B5EF4-FFF2-40B4-BE49-F238E27FC236}">
                <a16:creationId xmlns:a16="http://schemas.microsoft.com/office/drawing/2014/main" id="{6E2D0FE0-9AE7-954A-75BD-4359BA4E8664}"/>
              </a:ext>
            </a:extLst>
          </p:cNvPr>
          <p:cNvSpPr/>
          <p:nvPr/>
        </p:nvSpPr>
        <p:spPr>
          <a:xfrm>
            <a:off x="697841" y="266700"/>
            <a:ext cx="6838121" cy="3371850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0" name="TextBox 1979">
            <a:extLst>
              <a:ext uri="{FF2B5EF4-FFF2-40B4-BE49-F238E27FC236}">
                <a16:creationId xmlns:a16="http://schemas.microsoft.com/office/drawing/2014/main" id="{184E3EEA-D7BA-6E7A-2D7A-B4B01C74667B}"/>
              </a:ext>
            </a:extLst>
          </p:cNvPr>
          <p:cNvSpPr txBox="1"/>
          <p:nvPr/>
        </p:nvSpPr>
        <p:spPr>
          <a:xfrm>
            <a:off x="1078658" y="2673453"/>
            <a:ext cx="568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0         400        800       1200      1600       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Miles</a:t>
            </a:r>
          </a:p>
        </p:txBody>
      </p:sp>
      <p:grpSp>
        <p:nvGrpSpPr>
          <p:cNvPr id="1981" name="Group 1980">
            <a:extLst>
              <a:ext uri="{FF2B5EF4-FFF2-40B4-BE49-F238E27FC236}">
                <a16:creationId xmlns:a16="http://schemas.microsoft.com/office/drawing/2014/main" id="{B7BDBF36-74C4-C8F5-FE5F-D8C592527A06}"/>
              </a:ext>
            </a:extLst>
          </p:cNvPr>
          <p:cNvGrpSpPr/>
          <p:nvPr/>
        </p:nvGrpSpPr>
        <p:grpSpPr>
          <a:xfrm>
            <a:off x="6363448" y="720176"/>
            <a:ext cx="1023257" cy="2571975"/>
            <a:chOff x="16447095" y="22839812"/>
            <a:chExt cx="1023257" cy="2571975"/>
          </a:xfrm>
        </p:grpSpPr>
        <p:grpSp>
          <p:nvGrpSpPr>
            <p:cNvPr id="1982" name="Group 1981">
              <a:extLst>
                <a:ext uri="{FF2B5EF4-FFF2-40B4-BE49-F238E27FC236}">
                  <a16:creationId xmlns:a16="http://schemas.microsoft.com/office/drawing/2014/main" id="{192BE1A6-A45B-F13E-999F-C065CB5F9620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1986" name="Down Arrow 973">
                <a:extLst>
                  <a:ext uri="{FF2B5EF4-FFF2-40B4-BE49-F238E27FC236}">
                    <a16:creationId xmlns:a16="http://schemas.microsoft.com/office/drawing/2014/main" id="{F5081983-EF41-C63A-5C25-82F19A5D10F8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7" name="TextBox 1986">
                <a:extLst>
                  <a:ext uri="{FF2B5EF4-FFF2-40B4-BE49-F238E27FC236}">
                    <a16:creationId xmlns:a16="http://schemas.microsoft.com/office/drawing/2014/main" id="{8F84583C-AEC8-533D-3471-7F0A012710AC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983" name="Group 1982">
              <a:extLst>
                <a:ext uri="{FF2B5EF4-FFF2-40B4-BE49-F238E27FC236}">
                  <a16:creationId xmlns:a16="http://schemas.microsoft.com/office/drawing/2014/main" id="{7D23664F-156B-3A1C-125E-648A6518178E}"/>
                </a:ext>
              </a:extLst>
            </p:cNvPr>
            <p:cNvGrpSpPr/>
            <p:nvPr/>
          </p:nvGrpSpPr>
          <p:grpSpPr>
            <a:xfrm>
              <a:off x="16447095" y="22839812"/>
              <a:ext cx="1023257" cy="740229"/>
              <a:chOff x="27925326" y="3747934"/>
              <a:chExt cx="1023257" cy="740229"/>
            </a:xfrm>
          </p:grpSpPr>
          <p:sp>
            <p:nvSpPr>
              <p:cNvPr id="1984" name="Oval 1983">
                <a:extLst>
                  <a:ext uri="{FF2B5EF4-FFF2-40B4-BE49-F238E27FC236}">
                    <a16:creationId xmlns:a16="http://schemas.microsoft.com/office/drawing/2014/main" id="{42FA9E2D-A180-48C2-CE69-043C585D7DA4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5" name="TextBox 453">
                <a:extLst>
                  <a:ext uri="{FF2B5EF4-FFF2-40B4-BE49-F238E27FC236}">
                    <a16:creationId xmlns:a16="http://schemas.microsoft.com/office/drawing/2014/main" id="{87EF1946-7538-D7F0-DA89-8812E55E8FD4}"/>
                  </a:ext>
                </a:extLst>
              </p:cNvPr>
              <p:cNvSpPr txBox="1"/>
              <p:nvPr/>
            </p:nvSpPr>
            <p:spPr>
              <a:xfrm>
                <a:off x="27925326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1-3</a:t>
                </a:r>
              </a:p>
            </p:txBody>
          </p:sp>
        </p:grpSp>
      </p:grpSp>
      <p:sp>
        <p:nvSpPr>
          <p:cNvPr id="1993" name="TextBox 1992">
            <a:extLst>
              <a:ext uri="{FF2B5EF4-FFF2-40B4-BE49-F238E27FC236}">
                <a16:creationId xmlns:a16="http://schemas.microsoft.com/office/drawing/2014/main" id="{C7FE5767-A551-B4E4-71AE-2FBFA5FF3D86}"/>
              </a:ext>
            </a:extLst>
          </p:cNvPr>
          <p:cNvSpPr txBox="1"/>
          <p:nvPr/>
        </p:nvSpPr>
        <p:spPr>
          <a:xfrm>
            <a:off x="836581" y="429940"/>
            <a:ext cx="622724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Japanese</a:t>
            </a:r>
          </a:p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Attack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December 1941</a:t>
            </a:r>
          </a:p>
        </p:txBody>
      </p:sp>
      <p:sp>
        <p:nvSpPr>
          <p:cNvPr id="1994" name="TextBox 1993">
            <a:extLst>
              <a:ext uri="{FF2B5EF4-FFF2-40B4-BE49-F238E27FC236}">
                <a16:creationId xmlns:a16="http://schemas.microsoft.com/office/drawing/2014/main" id="{FB5A5920-6797-147D-5CFD-2B5DA8C13535}"/>
              </a:ext>
            </a:extLst>
          </p:cNvPr>
          <p:cNvSpPr txBox="1"/>
          <p:nvPr/>
        </p:nvSpPr>
        <p:spPr>
          <a:xfrm>
            <a:off x="17450506" y="7657382"/>
            <a:ext cx="2451377" cy="1482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prstClr val="black"/>
                </a:solidFill>
                <a:latin typeface="Calibri" panose="020F0502020204030204"/>
              </a:rPr>
              <a:t>Pacific</a:t>
            </a:r>
          </a:p>
          <a:p>
            <a:pPr defTabSz="2194560"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i="1" dirty="0">
                <a:solidFill>
                  <a:prstClr val="black"/>
                </a:solidFill>
                <a:latin typeface="Calibri" panose="020F0502020204030204"/>
              </a:rPr>
              <a:t>Ocean</a:t>
            </a:r>
          </a:p>
        </p:txBody>
      </p:sp>
      <p:sp>
        <p:nvSpPr>
          <p:cNvPr id="1995" name="TextBox 1994">
            <a:extLst>
              <a:ext uri="{FF2B5EF4-FFF2-40B4-BE49-F238E27FC236}">
                <a16:creationId xmlns:a16="http://schemas.microsoft.com/office/drawing/2014/main" id="{4C06B674-869E-A4FA-0EF3-05D50B31F610}"/>
              </a:ext>
            </a:extLst>
          </p:cNvPr>
          <p:cNvSpPr txBox="1"/>
          <p:nvPr/>
        </p:nvSpPr>
        <p:spPr>
          <a:xfrm>
            <a:off x="10256170" y="1074285"/>
            <a:ext cx="1680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USSR</a:t>
            </a:r>
          </a:p>
        </p:txBody>
      </p:sp>
      <p:sp>
        <p:nvSpPr>
          <p:cNvPr id="1996" name="TextBox 1995">
            <a:extLst>
              <a:ext uri="{FF2B5EF4-FFF2-40B4-BE49-F238E27FC236}">
                <a16:creationId xmlns:a16="http://schemas.microsoft.com/office/drawing/2014/main" id="{CC0F3D6C-DB91-568B-AF76-622D1A21A5C9}"/>
              </a:ext>
            </a:extLst>
          </p:cNvPr>
          <p:cNvSpPr txBox="1"/>
          <p:nvPr/>
        </p:nvSpPr>
        <p:spPr>
          <a:xfrm>
            <a:off x="25358292" y="321705"/>
            <a:ext cx="1574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Alaska</a:t>
            </a:r>
          </a:p>
        </p:txBody>
      </p:sp>
      <p:sp>
        <p:nvSpPr>
          <p:cNvPr id="1997" name="TextBox 1996">
            <a:extLst>
              <a:ext uri="{FF2B5EF4-FFF2-40B4-BE49-F238E27FC236}">
                <a16:creationId xmlns:a16="http://schemas.microsoft.com/office/drawing/2014/main" id="{7314DBE2-EB1B-FAD4-56F7-92DD56153F29}"/>
              </a:ext>
            </a:extLst>
          </p:cNvPr>
          <p:cNvSpPr txBox="1"/>
          <p:nvPr/>
        </p:nvSpPr>
        <p:spPr>
          <a:xfrm>
            <a:off x="8570129" y="4406262"/>
            <a:ext cx="2205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Mongolia</a:t>
            </a:r>
          </a:p>
        </p:txBody>
      </p:sp>
      <p:sp>
        <p:nvSpPr>
          <p:cNvPr id="1998" name="TextBox 1997">
            <a:extLst>
              <a:ext uri="{FF2B5EF4-FFF2-40B4-BE49-F238E27FC236}">
                <a16:creationId xmlns:a16="http://schemas.microsoft.com/office/drawing/2014/main" id="{EFF8CBDD-604F-44BF-E3E0-87DC7A5E227F}"/>
              </a:ext>
            </a:extLst>
          </p:cNvPr>
          <p:cNvSpPr txBox="1"/>
          <p:nvPr/>
        </p:nvSpPr>
        <p:spPr>
          <a:xfrm>
            <a:off x="12670456" y="17036279"/>
            <a:ext cx="2739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Australia</a:t>
            </a:r>
          </a:p>
        </p:txBody>
      </p:sp>
      <p:sp>
        <p:nvSpPr>
          <p:cNvPr id="1999" name="TextBox 1998">
            <a:extLst>
              <a:ext uri="{FF2B5EF4-FFF2-40B4-BE49-F238E27FC236}">
                <a16:creationId xmlns:a16="http://schemas.microsoft.com/office/drawing/2014/main" id="{863D2FD0-5F9A-15F5-29E3-5E14B2575D99}"/>
              </a:ext>
            </a:extLst>
          </p:cNvPr>
          <p:cNvSpPr txBox="1"/>
          <p:nvPr/>
        </p:nvSpPr>
        <p:spPr>
          <a:xfrm>
            <a:off x="11843952" y="4467963"/>
            <a:ext cx="2491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Manchuria</a:t>
            </a:r>
          </a:p>
        </p:txBody>
      </p:sp>
      <p:sp>
        <p:nvSpPr>
          <p:cNvPr id="2000" name="TextBox 1999">
            <a:extLst>
              <a:ext uri="{FF2B5EF4-FFF2-40B4-BE49-F238E27FC236}">
                <a16:creationId xmlns:a16="http://schemas.microsoft.com/office/drawing/2014/main" id="{C6D8C639-9904-9F9F-1158-A2BFF103E7BC}"/>
              </a:ext>
            </a:extLst>
          </p:cNvPr>
          <p:cNvSpPr txBox="1"/>
          <p:nvPr/>
        </p:nvSpPr>
        <p:spPr>
          <a:xfrm>
            <a:off x="15428808" y="6592921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Japan</a:t>
            </a:r>
          </a:p>
        </p:txBody>
      </p:sp>
      <p:sp>
        <p:nvSpPr>
          <p:cNvPr id="2001" name="TextBox 2000">
            <a:extLst>
              <a:ext uri="{FF2B5EF4-FFF2-40B4-BE49-F238E27FC236}">
                <a16:creationId xmlns:a16="http://schemas.microsoft.com/office/drawing/2014/main" id="{F4C3ACD8-51BE-6697-3F11-913284D932EB}"/>
              </a:ext>
            </a:extLst>
          </p:cNvPr>
          <p:cNvSpPr txBox="1"/>
          <p:nvPr/>
        </p:nvSpPr>
        <p:spPr>
          <a:xfrm>
            <a:off x="12553902" y="6236015"/>
            <a:ext cx="1420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Korea</a:t>
            </a:r>
          </a:p>
        </p:txBody>
      </p:sp>
      <p:sp>
        <p:nvSpPr>
          <p:cNvPr id="2002" name="TextBox 2001">
            <a:extLst>
              <a:ext uri="{FF2B5EF4-FFF2-40B4-BE49-F238E27FC236}">
                <a16:creationId xmlns:a16="http://schemas.microsoft.com/office/drawing/2014/main" id="{D8A3986D-D352-AC2D-C851-036497D73084}"/>
              </a:ext>
            </a:extLst>
          </p:cNvPr>
          <p:cNvSpPr txBox="1"/>
          <p:nvPr/>
        </p:nvSpPr>
        <p:spPr>
          <a:xfrm>
            <a:off x="8584213" y="7955615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China</a:t>
            </a:r>
          </a:p>
        </p:txBody>
      </p:sp>
      <p:sp>
        <p:nvSpPr>
          <p:cNvPr id="2003" name="TextBox 2002">
            <a:extLst>
              <a:ext uri="{FF2B5EF4-FFF2-40B4-BE49-F238E27FC236}">
                <a16:creationId xmlns:a16="http://schemas.microsoft.com/office/drawing/2014/main" id="{A48EA390-F464-68D6-7AFD-70EEACDCC947}"/>
              </a:ext>
            </a:extLst>
          </p:cNvPr>
          <p:cNvSpPr txBox="1"/>
          <p:nvPr/>
        </p:nvSpPr>
        <p:spPr>
          <a:xfrm>
            <a:off x="9334537" y="11106384"/>
            <a:ext cx="2085827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French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Indochina</a:t>
            </a:r>
          </a:p>
        </p:txBody>
      </p:sp>
      <p:sp>
        <p:nvSpPr>
          <p:cNvPr id="2004" name="TextBox 2003">
            <a:extLst>
              <a:ext uri="{FF2B5EF4-FFF2-40B4-BE49-F238E27FC236}">
                <a16:creationId xmlns:a16="http://schemas.microsoft.com/office/drawing/2014/main" id="{A7615C19-4B2D-B93C-75EB-D0D4061AAA47}"/>
              </a:ext>
            </a:extLst>
          </p:cNvPr>
          <p:cNvSpPr txBox="1"/>
          <p:nvPr/>
        </p:nvSpPr>
        <p:spPr>
          <a:xfrm>
            <a:off x="22011360" y="8018136"/>
            <a:ext cx="172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Midway</a:t>
            </a:r>
          </a:p>
        </p:txBody>
      </p:sp>
      <p:sp>
        <p:nvSpPr>
          <p:cNvPr id="2005" name="TextBox 2004">
            <a:extLst>
              <a:ext uri="{FF2B5EF4-FFF2-40B4-BE49-F238E27FC236}">
                <a16:creationId xmlns:a16="http://schemas.microsoft.com/office/drawing/2014/main" id="{2A462898-DD16-6C9A-D12F-C9F057AB1005}"/>
              </a:ext>
            </a:extLst>
          </p:cNvPr>
          <p:cNvSpPr txBox="1"/>
          <p:nvPr/>
        </p:nvSpPr>
        <p:spPr>
          <a:xfrm>
            <a:off x="24131303" y="10043350"/>
            <a:ext cx="2169248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Hawaiian</a:t>
            </a:r>
          </a:p>
          <a:p>
            <a:pPr defTabSz="219456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06" name="TextBox 2005">
            <a:extLst>
              <a:ext uri="{FF2B5EF4-FFF2-40B4-BE49-F238E27FC236}">
                <a16:creationId xmlns:a16="http://schemas.microsoft.com/office/drawing/2014/main" id="{58BE9513-4A88-8BC9-CB45-18D99A4B3D1C}"/>
              </a:ext>
            </a:extLst>
          </p:cNvPr>
          <p:cNvSpPr txBox="1"/>
          <p:nvPr/>
        </p:nvSpPr>
        <p:spPr>
          <a:xfrm>
            <a:off x="12903707" y="11380496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Philippines</a:t>
            </a:r>
          </a:p>
        </p:txBody>
      </p:sp>
      <p:sp>
        <p:nvSpPr>
          <p:cNvPr id="2007" name="TextBox 2006">
            <a:extLst>
              <a:ext uri="{FF2B5EF4-FFF2-40B4-BE49-F238E27FC236}">
                <a16:creationId xmlns:a16="http://schemas.microsoft.com/office/drawing/2014/main" id="{DEA52F76-BD11-6D82-1B4C-CC46C024B960}"/>
              </a:ext>
            </a:extLst>
          </p:cNvPr>
          <p:cNvSpPr txBox="1"/>
          <p:nvPr/>
        </p:nvSpPr>
        <p:spPr>
          <a:xfrm>
            <a:off x="12135949" y="9233629"/>
            <a:ext cx="1838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Formosa</a:t>
            </a:r>
          </a:p>
        </p:txBody>
      </p:sp>
      <p:sp>
        <p:nvSpPr>
          <p:cNvPr id="2008" name="TextBox 2007">
            <a:extLst>
              <a:ext uri="{FF2B5EF4-FFF2-40B4-BE49-F238E27FC236}">
                <a16:creationId xmlns:a16="http://schemas.microsoft.com/office/drawing/2014/main" id="{67046835-C188-D890-5D58-89AA39E21F3E}"/>
              </a:ext>
            </a:extLst>
          </p:cNvPr>
          <p:cNvSpPr txBox="1"/>
          <p:nvPr/>
        </p:nvSpPr>
        <p:spPr>
          <a:xfrm>
            <a:off x="8527945" y="12362756"/>
            <a:ext cx="158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Malaya</a:t>
            </a:r>
          </a:p>
        </p:txBody>
      </p:sp>
      <p:sp>
        <p:nvSpPr>
          <p:cNvPr id="2009" name="TextBox 2008">
            <a:extLst>
              <a:ext uri="{FF2B5EF4-FFF2-40B4-BE49-F238E27FC236}">
                <a16:creationId xmlns:a16="http://schemas.microsoft.com/office/drawing/2014/main" id="{3D63BE87-657E-14C4-65C9-61C19BB1B468}"/>
              </a:ext>
            </a:extLst>
          </p:cNvPr>
          <p:cNvSpPr txBox="1"/>
          <p:nvPr/>
        </p:nvSpPr>
        <p:spPr>
          <a:xfrm>
            <a:off x="10153749" y="13691498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Borneo</a:t>
            </a:r>
          </a:p>
        </p:txBody>
      </p:sp>
      <p:sp>
        <p:nvSpPr>
          <p:cNvPr id="2010" name="TextBox 2009">
            <a:extLst>
              <a:ext uri="{FF2B5EF4-FFF2-40B4-BE49-F238E27FC236}">
                <a16:creationId xmlns:a16="http://schemas.microsoft.com/office/drawing/2014/main" id="{BE3CAE4C-D900-2DB1-43DC-44D32DFA70CA}"/>
              </a:ext>
            </a:extLst>
          </p:cNvPr>
          <p:cNvSpPr txBox="1"/>
          <p:nvPr/>
        </p:nvSpPr>
        <p:spPr>
          <a:xfrm>
            <a:off x="8162126" y="14169836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Sumatra</a:t>
            </a:r>
          </a:p>
        </p:txBody>
      </p:sp>
      <p:sp>
        <p:nvSpPr>
          <p:cNvPr id="2011" name="TextBox 2010">
            <a:extLst>
              <a:ext uri="{FF2B5EF4-FFF2-40B4-BE49-F238E27FC236}">
                <a16:creationId xmlns:a16="http://schemas.microsoft.com/office/drawing/2014/main" id="{03C6A7F2-E03D-DDB5-C340-B973B203FD5F}"/>
              </a:ext>
            </a:extLst>
          </p:cNvPr>
          <p:cNvSpPr txBox="1"/>
          <p:nvPr/>
        </p:nvSpPr>
        <p:spPr>
          <a:xfrm>
            <a:off x="9802420" y="14856372"/>
            <a:ext cx="996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Java</a:t>
            </a:r>
          </a:p>
        </p:txBody>
      </p:sp>
      <p:sp>
        <p:nvSpPr>
          <p:cNvPr id="2013" name="TextBox 2012">
            <a:extLst>
              <a:ext uri="{FF2B5EF4-FFF2-40B4-BE49-F238E27FC236}">
                <a16:creationId xmlns:a16="http://schemas.microsoft.com/office/drawing/2014/main" id="{53EE6588-B776-F4D6-79EC-6423EE5E2C71}"/>
              </a:ext>
            </a:extLst>
          </p:cNvPr>
          <p:cNvSpPr txBox="1"/>
          <p:nvPr/>
        </p:nvSpPr>
        <p:spPr>
          <a:xfrm>
            <a:off x="17388814" y="16805575"/>
            <a:ext cx="284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New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Caldonia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14" name="TextBox 2013">
            <a:extLst>
              <a:ext uri="{FF2B5EF4-FFF2-40B4-BE49-F238E27FC236}">
                <a16:creationId xmlns:a16="http://schemas.microsoft.com/office/drawing/2014/main" id="{D51D0B43-2514-0884-3E44-4EBF050623E3}"/>
              </a:ext>
            </a:extLst>
          </p:cNvPr>
          <p:cNvSpPr txBox="1"/>
          <p:nvPr/>
        </p:nvSpPr>
        <p:spPr>
          <a:xfrm>
            <a:off x="23754445" y="15647921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Samoa</a:t>
            </a:r>
          </a:p>
        </p:txBody>
      </p:sp>
      <p:sp>
        <p:nvSpPr>
          <p:cNvPr id="2015" name="TextBox 2014">
            <a:extLst>
              <a:ext uri="{FF2B5EF4-FFF2-40B4-BE49-F238E27FC236}">
                <a16:creationId xmlns:a16="http://schemas.microsoft.com/office/drawing/2014/main" id="{D0B03759-1B66-3C94-9FB6-595BC9F6A314}"/>
              </a:ext>
            </a:extLst>
          </p:cNvPr>
          <p:cNvSpPr txBox="1"/>
          <p:nvPr/>
        </p:nvSpPr>
        <p:spPr>
          <a:xfrm>
            <a:off x="20303841" y="16266697"/>
            <a:ext cx="1899879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New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Hebrides</a:t>
            </a:r>
          </a:p>
        </p:txBody>
      </p:sp>
      <p:sp>
        <p:nvSpPr>
          <p:cNvPr id="2016" name="TextBox 2015">
            <a:extLst>
              <a:ext uri="{FF2B5EF4-FFF2-40B4-BE49-F238E27FC236}">
                <a16:creationId xmlns:a16="http://schemas.microsoft.com/office/drawing/2014/main" id="{E599F628-CBF2-DD40-6F9F-0CA2F5E69468}"/>
              </a:ext>
            </a:extLst>
          </p:cNvPr>
          <p:cNvSpPr txBox="1"/>
          <p:nvPr/>
        </p:nvSpPr>
        <p:spPr>
          <a:xfrm>
            <a:off x="19083350" y="15157599"/>
            <a:ext cx="1885453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Solomon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17" name="TextBox 2016">
            <a:extLst>
              <a:ext uri="{FF2B5EF4-FFF2-40B4-BE49-F238E27FC236}">
                <a16:creationId xmlns:a16="http://schemas.microsoft.com/office/drawing/2014/main" id="{BA61D51F-C28C-F18C-9DDF-086C08EA0A86}"/>
              </a:ext>
            </a:extLst>
          </p:cNvPr>
          <p:cNvSpPr txBox="1"/>
          <p:nvPr/>
        </p:nvSpPr>
        <p:spPr>
          <a:xfrm>
            <a:off x="16017591" y="11789947"/>
            <a:ext cx="3205493" cy="425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Caroline Islands</a:t>
            </a:r>
          </a:p>
        </p:txBody>
      </p:sp>
      <p:sp>
        <p:nvSpPr>
          <p:cNvPr id="2018" name="TextBox 2017">
            <a:extLst>
              <a:ext uri="{FF2B5EF4-FFF2-40B4-BE49-F238E27FC236}">
                <a16:creationId xmlns:a16="http://schemas.microsoft.com/office/drawing/2014/main" id="{F5B50FCB-74BE-9D99-6C4B-01C53E3A4562}"/>
              </a:ext>
            </a:extLst>
          </p:cNvPr>
          <p:cNvSpPr txBox="1"/>
          <p:nvPr/>
        </p:nvSpPr>
        <p:spPr>
          <a:xfrm>
            <a:off x="16593154" y="10018216"/>
            <a:ext cx="1981633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Marianas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19" name="TextBox 2018">
            <a:extLst>
              <a:ext uri="{FF2B5EF4-FFF2-40B4-BE49-F238E27FC236}">
                <a16:creationId xmlns:a16="http://schemas.microsoft.com/office/drawing/2014/main" id="{85CE9A99-12CD-B4F3-15D7-40EE03BFAEE9}"/>
              </a:ext>
            </a:extLst>
          </p:cNvPr>
          <p:cNvSpPr txBox="1"/>
          <p:nvPr/>
        </p:nvSpPr>
        <p:spPr>
          <a:xfrm>
            <a:off x="11561592" y="13823278"/>
            <a:ext cx="183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Celebres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20" name="TextBox 2019">
            <a:extLst>
              <a:ext uri="{FF2B5EF4-FFF2-40B4-BE49-F238E27FC236}">
                <a16:creationId xmlns:a16="http://schemas.microsoft.com/office/drawing/2014/main" id="{BB2CC304-83DC-EA72-2D0C-BEF0CFDABE3C}"/>
              </a:ext>
            </a:extLst>
          </p:cNvPr>
          <p:cNvSpPr txBox="1"/>
          <p:nvPr/>
        </p:nvSpPr>
        <p:spPr>
          <a:xfrm>
            <a:off x="13237139" y="8829159"/>
            <a:ext cx="18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Okinawa</a:t>
            </a:r>
          </a:p>
        </p:txBody>
      </p:sp>
      <p:sp>
        <p:nvSpPr>
          <p:cNvPr id="2021" name="TextBox 2020">
            <a:extLst>
              <a:ext uri="{FF2B5EF4-FFF2-40B4-BE49-F238E27FC236}">
                <a16:creationId xmlns:a16="http://schemas.microsoft.com/office/drawing/2014/main" id="{162C95CE-950E-078A-A72B-38C79C446D9D}"/>
              </a:ext>
            </a:extLst>
          </p:cNvPr>
          <p:cNvSpPr txBox="1"/>
          <p:nvPr/>
        </p:nvSpPr>
        <p:spPr>
          <a:xfrm>
            <a:off x="15632929" y="9166040"/>
            <a:ext cx="18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Iwo Jima</a:t>
            </a:r>
          </a:p>
        </p:txBody>
      </p:sp>
      <p:sp>
        <p:nvSpPr>
          <p:cNvPr id="2022" name="TextBox 2021">
            <a:extLst>
              <a:ext uri="{FF2B5EF4-FFF2-40B4-BE49-F238E27FC236}">
                <a16:creationId xmlns:a16="http://schemas.microsoft.com/office/drawing/2014/main" id="{5A3B29CF-9EFC-9886-4E38-DA5ECE6B4CC6}"/>
              </a:ext>
            </a:extLst>
          </p:cNvPr>
          <p:cNvSpPr txBox="1"/>
          <p:nvPr/>
        </p:nvSpPr>
        <p:spPr>
          <a:xfrm>
            <a:off x="19782226" y="9821508"/>
            <a:ext cx="125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Wake</a:t>
            </a:r>
          </a:p>
        </p:txBody>
      </p:sp>
      <p:sp>
        <p:nvSpPr>
          <p:cNvPr id="2025" name="TextBox 2024">
            <a:extLst>
              <a:ext uri="{FF2B5EF4-FFF2-40B4-BE49-F238E27FC236}">
                <a16:creationId xmlns:a16="http://schemas.microsoft.com/office/drawing/2014/main" id="{E3FBA425-E90D-A086-F07D-497E87D44C2C}"/>
              </a:ext>
            </a:extLst>
          </p:cNvPr>
          <p:cNvSpPr txBox="1"/>
          <p:nvPr/>
        </p:nvSpPr>
        <p:spPr>
          <a:xfrm>
            <a:off x="11989019" y="15028159"/>
            <a:ext cx="1515158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Timor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26" name="Freeform 1009">
            <a:extLst>
              <a:ext uri="{FF2B5EF4-FFF2-40B4-BE49-F238E27FC236}">
                <a16:creationId xmlns:a16="http://schemas.microsoft.com/office/drawing/2014/main" id="{E6A15A50-3A4C-6E11-4C78-A8DA8A4FCCC4}"/>
              </a:ext>
            </a:extLst>
          </p:cNvPr>
          <p:cNvSpPr/>
          <p:nvPr/>
        </p:nvSpPr>
        <p:spPr>
          <a:xfrm>
            <a:off x="15745932" y="5940220"/>
            <a:ext cx="10485917" cy="4003880"/>
          </a:xfrm>
          <a:custGeom>
            <a:avLst/>
            <a:gdLst>
              <a:gd name="connsiteX0" fmla="*/ 0 w 8827477"/>
              <a:gd name="connsiteY0" fmla="*/ 0 h 3903784"/>
              <a:gd name="connsiteX1" fmla="*/ 1301262 w 8827477"/>
              <a:gd name="connsiteY1" fmla="*/ 597877 h 3903784"/>
              <a:gd name="connsiteX2" fmla="*/ 2954216 w 8827477"/>
              <a:gd name="connsiteY2" fmla="*/ 703384 h 3903784"/>
              <a:gd name="connsiteX3" fmla="*/ 5380893 w 8827477"/>
              <a:gd name="connsiteY3" fmla="*/ 773723 h 3903784"/>
              <a:gd name="connsiteX4" fmla="*/ 6611816 w 8827477"/>
              <a:gd name="connsiteY4" fmla="*/ 1758461 h 3903784"/>
              <a:gd name="connsiteX5" fmla="*/ 8088923 w 8827477"/>
              <a:gd name="connsiteY5" fmla="*/ 2708031 h 3903784"/>
              <a:gd name="connsiteX6" fmla="*/ 8827477 w 8827477"/>
              <a:gd name="connsiteY6" fmla="*/ 3903784 h 3903784"/>
              <a:gd name="connsiteX0" fmla="*/ 0 w 8897815"/>
              <a:gd name="connsiteY0" fmla="*/ 0 h 4396153"/>
              <a:gd name="connsiteX1" fmla="*/ 1301262 w 8897815"/>
              <a:gd name="connsiteY1" fmla="*/ 597877 h 4396153"/>
              <a:gd name="connsiteX2" fmla="*/ 2954216 w 8897815"/>
              <a:gd name="connsiteY2" fmla="*/ 703384 h 4396153"/>
              <a:gd name="connsiteX3" fmla="*/ 5380893 w 8897815"/>
              <a:gd name="connsiteY3" fmla="*/ 773723 h 4396153"/>
              <a:gd name="connsiteX4" fmla="*/ 6611816 w 8897815"/>
              <a:gd name="connsiteY4" fmla="*/ 1758461 h 4396153"/>
              <a:gd name="connsiteX5" fmla="*/ 8088923 w 8897815"/>
              <a:gd name="connsiteY5" fmla="*/ 2708031 h 4396153"/>
              <a:gd name="connsiteX6" fmla="*/ 8897815 w 8897815"/>
              <a:gd name="connsiteY6" fmla="*/ 4396153 h 4396153"/>
              <a:gd name="connsiteX0" fmla="*/ 0 w 8897815"/>
              <a:gd name="connsiteY0" fmla="*/ 0 h 4396153"/>
              <a:gd name="connsiteX1" fmla="*/ 1301262 w 8897815"/>
              <a:gd name="connsiteY1" fmla="*/ 597877 h 4396153"/>
              <a:gd name="connsiteX2" fmla="*/ 2954216 w 8897815"/>
              <a:gd name="connsiteY2" fmla="*/ 703384 h 4396153"/>
              <a:gd name="connsiteX3" fmla="*/ 5380893 w 8897815"/>
              <a:gd name="connsiteY3" fmla="*/ 773723 h 4396153"/>
              <a:gd name="connsiteX4" fmla="*/ 6611816 w 8897815"/>
              <a:gd name="connsiteY4" fmla="*/ 1758461 h 4396153"/>
              <a:gd name="connsiteX5" fmla="*/ 8088923 w 8897815"/>
              <a:gd name="connsiteY5" fmla="*/ 2708031 h 4396153"/>
              <a:gd name="connsiteX6" fmla="*/ 8616462 w 8897815"/>
              <a:gd name="connsiteY6" fmla="*/ 3587261 h 4396153"/>
              <a:gd name="connsiteX7" fmla="*/ 8897815 w 8897815"/>
              <a:gd name="connsiteY7" fmla="*/ 4396153 h 4396153"/>
              <a:gd name="connsiteX0" fmla="*/ 0 w 10025092"/>
              <a:gd name="connsiteY0" fmla="*/ 157382 h 3798879"/>
              <a:gd name="connsiteX1" fmla="*/ 2428539 w 10025092"/>
              <a:gd name="connsiteY1" fmla="*/ 603 h 3798879"/>
              <a:gd name="connsiteX2" fmla="*/ 4081493 w 10025092"/>
              <a:gd name="connsiteY2" fmla="*/ 106110 h 3798879"/>
              <a:gd name="connsiteX3" fmla="*/ 6508170 w 10025092"/>
              <a:gd name="connsiteY3" fmla="*/ 176449 h 3798879"/>
              <a:gd name="connsiteX4" fmla="*/ 7739093 w 10025092"/>
              <a:gd name="connsiteY4" fmla="*/ 1161187 h 3798879"/>
              <a:gd name="connsiteX5" fmla="*/ 9216200 w 10025092"/>
              <a:gd name="connsiteY5" fmla="*/ 2110757 h 3798879"/>
              <a:gd name="connsiteX6" fmla="*/ 9743739 w 10025092"/>
              <a:gd name="connsiteY6" fmla="*/ 2989987 h 3798879"/>
              <a:gd name="connsiteX7" fmla="*/ 10025092 w 10025092"/>
              <a:gd name="connsiteY7" fmla="*/ 3798879 h 3798879"/>
              <a:gd name="connsiteX0" fmla="*/ 0 w 10025092"/>
              <a:gd name="connsiteY0" fmla="*/ 157382 h 3798879"/>
              <a:gd name="connsiteX1" fmla="*/ 2428539 w 10025092"/>
              <a:gd name="connsiteY1" fmla="*/ 603 h 3798879"/>
              <a:gd name="connsiteX2" fmla="*/ 4081493 w 10025092"/>
              <a:gd name="connsiteY2" fmla="*/ 106110 h 3798879"/>
              <a:gd name="connsiteX3" fmla="*/ 6508170 w 10025092"/>
              <a:gd name="connsiteY3" fmla="*/ 176449 h 3798879"/>
              <a:gd name="connsiteX4" fmla="*/ 7739093 w 10025092"/>
              <a:gd name="connsiteY4" fmla="*/ 1161187 h 3798879"/>
              <a:gd name="connsiteX5" fmla="*/ 9216200 w 10025092"/>
              <a:gd name="connsiteY5" fmla="*/ 2110757 h 3798879"/>
              <a:gd name="connsiteX6" fmla="*/ 9743739 w 10025092"/>
              <a:gd name="connsiteY6" fmla="*/ 2989987 h 3798879"/>
              <a:gd name="connsiteX7" fmla="*/ 10025092 w 10025092"/>
              <a:gd name="connsiteY7" fmla="*/ 3798879 h 3798879"/>
              <a:gd name="connsiteX0" fmla="*/ 0 w 10025092"/>
              <a:gd name="connsiteY0" fmla="*/ 163581 h 3805078"/>
              <a:gd name="connsiteX1" fmla="*/ 2428539 w 10025092"/>
              <a:gd name="connsiteY1" fmla="*/ 6802 h 3805078"/>
              <a:gd name="connsiteX2" fmla="*/ 4150510 w 10025092"/>
              <a:gd name="connsiteY2" fmla="*/ 43704 h 3805078"/>
              <a:gd name="connsiteX3" fmla="*/ 6508170 w 10025092"/>
              <a:gd name="connsiteY3" fmla="*/ 182648 h 3805078"/>
              <a:gd name="connsiteX4" fmla="*/ 7739093 w 10025092"/>
              <a:gd name="connsiteY4" fmla="*/ 1167386 h 3805078"/>
              <a:gd name="connsiteX5" fmla="*/ 9216200 w 10025092"/>
              <a:gd name="connsiteY5" fmla="*/ 2116956 h 3805078"/>
              <a:gd name="connsiteX6" fmla="*/ 9743739 w 10025092"/>
              <a:gd name="connsiteY6" fmla="*/ 2996186 h 3805078"/>
              <a:gd name="connsiteX7" fmla="*/ 10025092 w 10025092"/>
              <a:gd name="connsiteY7" fmla="*/ 3805078 h 380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5092" h="3805078">
                <a:moveTo>
                  <a:pt x="0" y="163581"/>
                </a:moveTo>
                <a:cubicBezTo>
                  <a:pt x="749531" y="60879"/>
                  <a:pt x="1736787" y="26781"/>
                  <a:pt x="2428539" y="6802"/>
                </a:cubicBezTo>
                <a:cubicBezTo>
                  <a:pt x="3120291" y="-13177"/>
                  <a:pt x="3470571" y="14396"/>
                  <a:pt x="4150510" y="43704"/>
                </a:cubicBezTo>
                <a:cubicBezTo>
                  <a:pt x="4830449" y="73012"/>
                  <a:pt x="5910073" y="-4632"/>
                  <a:pt x="6508170" y="182648"/>
                </a:cubicBezTo>
                <a:cubicBezTo>
                  <a:pt x="7106267" y="369928"/>
                  <a:pt x="7287755" y="845001"/>
                  <a:pt x="7739093" y="1167386"/>
                </a:cubicBezTo>
                <a:cubicBezTo>
                  <a:pt x="8190431" y="1489771"/>
                  <a:pt x="8882092" y="1812156"/>
                  <a:pt x="9216200" y="2116956"/>
                </a:cubicBezTo>
                <a:cubicBezTo>
                  <a:pt x="9550308" y="2421756"/>
                  <a:pt x="9608924" y="2714832"/>
                  <a:pt x="9743739" y="2996186"/>
                </a:cubicBezTo>
                <a:cubicBezTo>
                  <a:pt x="9878554" y="3277540"/>
                  <a:pt x="9978200" y="3681986"/>
                  <a:pt x="10025092" y="3805078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ysDash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9" name="TextBox 2028">
            <a:extLst>
              <a:ext uri="{FF2B5EF4-FFF2-40B4-BE49-F238E27FC236}">
                <a16:creationId xmlns:a16="http://schemas.microsoft.com/office/drawing/2014/main" id="{2DB4D45A-01E5-055D-BDA7-B771CD6F87A5}"/>
              </a:ext>
            </a:extLst>
          </p:cNvPr>
          <p:cNvSpPr txBox="1"/>
          <p:nvPr/>
        </p:nvSpPr>
        <p:spPr>
          <a:xfrm>
            <a:off x="15092299" y="13513543"/>
            <a:ext cx="1701107" cy="901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New</a:t>
            </a:r>
          </a:p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Guinea</a:t>
            </a:r>
          </a:p>
        </p:txBody>
      </p:sp>
      <p:sp>
        <p:nvSpPr>
          <p:cNvPr id="2030" name="Freeform 1014">
            <a:extLst>
              <a:ext uri="{FF2B5EF4-FFF2-40B4-BE49-F238E27FC236}">
                <a16:creationId xmlns:a16="http://schemas.microsoft.com/office/drawing/2014/main" id="{E770F980-AFD7-E156-05D5-ED7AAA6EF996}"/>
              </a:ext>
            </a:extLst>
          </p:cNvPr>
          <p:cNvSpPr/>
          <p:nvPr/>
        </p:nvSpPr>
        <p:spPr>
          <a:xfrm>
            <a:off x="12140921" y="9724600"/>
            <a:ext cx="154983" cy="1022888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1" name="Freeform 1015">
            <a:extLst>
              <a:ext uri="{FF2B5EF4-FFF2-40B4-BE49-F238E27FC236}">
                <a16:creationId xmlns:a16="http://schemas.microsoft.com/office/drawing/2014/main" id="{D07A8E0A-50D0-0016-DA15-1B59C81382B6}"/>
              </a:ext>
            </a:extLst>
          </p:cNvPr>
          <p:cNvSpPr/>
          <p:nvPr/>
        </p:nvSpPr>
        <p:spPr>
          <a:xfrm rot="16039297">
            <a:off x="15851248" y="9962092"/>
            <a:ext cx="761691" cy="35084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2" name="Freeform 1016">
            <a:extLst>
              <a:ext uri="{FF2B5EF4-FFF2-40B4-BE49-F238E27FC236}">
                <a16:creationId xmlns:a16="http://schemas.microsoft.com/office/drawing/2014/main" id="{8F63BBCE-CA95-4AB4-9412-B8B0F8783247}"/>
              </a:ext>
            </a:extLst>
          </p:cNvPr>
          <p:cNvSpPr/>
          <p:nvPr/>
        </p:nvSpPr>
        <p:spPr>
          <a:xfrm rot="16039297">
            <a:off x="16448783" y="13361627"/>
            <a:ext cx="908462" cy="558606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3" name="Freeform 1017">
            <a:extLst>
              <a:ext uri="{FF2B5EF4-FFF2-40B4-BE49-F238E27FC236}">
                <a16:creationId xmlns:a16="http://schemas.microsoft.com/office/drawing/2014/main" id="{35024E09-459E-2493-2A9A-41C4EAAF8985}"/>
              </a:ext>
            </a:extLst>
          </p:cNvPr>
          <p:cNvSpPr/>
          <p:nvPr/>
        </p:nvSpPr>
        <p:spPr>
          <a:xfrm rot="16039297">
            <a:off x="20550359" y="12983322"/>
            <a:ext cx="478410" cy="596827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4" name="Freeform 1018">
            <a:extLst>
              <a:ext uri="{FF2B5EF4-FFF2-40B4-BE49-F238E27FC236}">
                <a16:creationId xmlns:a16="http://schemas.microsoft.com/office/drawing/2014/main" id="{C813AA1A-51BD-5231-A502-81A36CD39C34}"/>
              </a:ext>
            </a:extLst>
          </p:cNvPr>
          <p:cNvSpPr/>
          <p:nvPr/>
        </p:nvSpPr>
        <p:spPr>
          <a:xfrm rot="14303738">
            <a:off x="19117413" y="10116458"/>
            <a:ext cx="478410" cy="596827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5" name="Freeform 1019">
            <a:extLst>
              <a:ext uri="{FF2B5EF4-FFF2-40B4-BE49-F238E27FC236}">
                <a16:creationId xmlns:a16="http://schemas.microsoft.com/office/drawing/2014/main" id="{25291E21-E133-C54D-57AB-0471008AD77A}"/>
              </a:ext>
            </a:extLst>
          </p:cNvPr>
          <p:cNvSpPr/>
          <p:nvPr/>
        </p:nvSpPr>
        <p:spPr>
          <a:xfrm flipH="1">
            <a:off x="10723159" y="8910946"/>
            <a:ext cx="152401" cy="64834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6" name="TextBox 2035">
            <a:extLst>
              <a:ext uri="{FF2B5EF4-FFF2-40B4-BE49-F238E27FC236}">
                <a16:creationId xmlns:a16="http://schemas.microsoft.com/office/drawing/2014/main" id="{030C235F-72D4-76A5-5435-3072BE827F6D}"/>
              </a:ext>
            </a:extLst>
          </p:cNvPr>
          <p:cNvSpPr txBox="1"/>
          <p:nvPr/>
        </p:nvSpPr>
        <p:spPr>
          <a:xfrm>
            <a:off x="10294408" y="9920290"/>
            <a:ext cx="202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Hong Kong</a:t>
            </a:r>
          </a:p>
        </p:txBody>
      </p:sp>
      <p:sp>
        <p:nvSpPr>
          <p:cNvPr id="2040" name="Rounded Rectangular Callout 1026">
            <a:extLst>
              <a:ext uri="{FF2B5EF4-FFF2-40B4-BE49-F238E27FC236}">
                <a16:creationId xmlns:a16="http://schemas.microsoft.com/office/drawing/2014/main" id="{79792894-B994-1813-79C3-A76E22A32095}"/>
              </a:ext>
            </a:extLst>
          </p:cNvPr>
          <p:cNvSpPr/>
          <p:nvPr/>
        </p:nvSpPr>
        <p:spPr>
          <a:xfrm>
            <a:off x="13494711" y="9914577"/>
            <a:ext cx="2221730" cy="858688"/>
          </a:xfrm>
          <a:prstGeom prst="wedgeRoundRectCallout">
            <a:avLst>
              <a:gd name="adj1" fmla="val -100769"/>
              <a:gd name="adj2" fmla="val 78427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Philippines Seized</a:t>
            </a:r>
          </a:p>
        </p:txBody>
      </p:sp>
      <p:sp>
        <p:nvSpPr>
          <p:cNvPr id="2041" name="Rounded Rectangular Callout 1027">
            <a:extLst>
              <a:ext uri="{FF2B5EF4-FFF2-40B4-BE49-F238E27FC236}">
                <a16:creationId xmlns:a16="http://schemas.microsoft.com/office/drawing/2014/main" id="{847B615D-D8FD-6826-EDCE-6D9FADA8CDD4}"/>
              </a:ext>
            </a:extLst>
          </p:cNvPr>
          <p:cNvSpPr/>
          <p:nvPr/>
        </p:nvSpPr>
        <p:spPr>
          <a:xfrm>
            <a:off x="23241000" y="4552950"/>
            <a:ext cx="3169663" cy="1628351"/>
          </a:xfrm>
          <a:prstGeom prst="wedgeRoundRectCallout">
            <a:avLst>
              <a:gd name="adj1" fmla="val 22511"/>
              <a:gd name="adj2" fmla="val 185018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 Raid on Pearl Harbor to Remove Threat of US Fleet</a:t>
            </a:r>
          </a:p>
        </p:txBody>
      </p:sp>
      <p:sp>
        <p:nvSpPr>
          <p:cNvPr id="2042" name="TextBox 2041">
            <a:extLst>
              <a:ext uri="{FF2B5EF4-FFF2-40B4-BE49-F238E27FC236}">
                <a16:creationId xmlns:a16="http://schemas.microsoft.com/office/drawing/2014/main" id="{346B7918-38BF-16CE-71F7-3E601D354416}"/>
              </a:ext>
            </a:extLst>
          </p:cNvPr>
          <p:cNvSpPr txBox="1"/>
          <p:nvPr/>
        </p:nvSpPr>
        <p:spPr>
          <a:xfrm>
            <a:off x="17677002" y="14248336"/>
            <a:ext cx="1915781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Bismarck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44" name="TextBox 2043">
            <a:extLst>
              <a:ext uri="{FF2B5EF4-FFF2-40B4-BE49-F238E27FC236}">
                <a16:creationId xmlns:a16="http://schemas.microsoft.com/office/drawing/2014/main" id="{C33E3773-C332-E364-FB18-2BCDCFBCAB8B}"/>
              </a:ext>
            </a:extLst>
          </p:cNvPr>
          <p:cNvSpPr txBox="1"/>
          <p:nvPr/>
        </p:nvSpPr>
        <p:spPr>
          <a:xfrm>
            <a:off x="9199997" y="13264233"/>
            <a:ext cx="209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Singapore</a:t>
            </a:r>
          </a:p>
        </p:txBody>
      </p:sp>
      <p:sp>
        <p:nvSpPr>
          <p:cNvPr id="2045" name="Freeform 1019">
            <a:extLst>
              <a:ext uri="{FF2B5EF4-FFF2-40B4-BE49-F238E27FC236}">
                <a16:creationId xmlns:a16="http://schemas.microsoft.com/office/drawing/2014/main" id="{BC4CD6C6-E70B-AB50-8883-7E9414D9E0D3}"/>
              </a:ext>
            </a:extLst>
          </p:cNvPr>
          <p:cNvSpPr/>
          <p:nvPr/>
        </p:nvSpPr>
        <p:spPr>
          <a:xfrm rot="20593060" flipH="1">
            <a:off x="8579256" y="12738696"/>
            <a:ext cx="152401" cy="64834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6" name="TextBox 2045">
            <a:extLst>
              <a:ext uri="{FF2B5EF4-FFF2-40B4-BE49-F238E27FC236}">
                <a16:creationId xmlns:a16="http://schemas.microsoft.com/office/drawing/2014/main" id="{672DECD4-6820-4DFD-63E0-7CEBC220EE74}"/>
              </a:ext>
            </a:extLst>
          </p:cNvPr>
          <p:cNvSpPr txBox="1"/>
          <p:nvPr/>
        </p:nvSpPr>
        <p:spPr>
          <a:xfrm rot="20770121">
            <a:off x="21685904" y="2551725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Aleutian Islands</a:t>
            </a:r>
          </a:p>
        </p:txBody>
      </p:sp>
      <p:sp>
        <p:nvSpPr>
          <p:cNvPr id="2028" name="Freeform 1013">
            <a:extLst>
              <a:ext uri="{FF2B5EF4-FFF2-40B4-BE49-F238E27FC236}">
                <a16:creationId xmlns:a16="http://schemas.microsoft.com/office/drawing/2014/main" id="{7FCAB04D-BA09-9609-388D-D0BBE9E6F040}"/>
              </a:ext>
            </a:extLst>
          </p:cNvPr>
          <p:cNvSpPr>
            <a:spLocks noChangeAspect="1"/>
          </p:cNvSpPr>
          <p:nvPr/>
        </p:nvSpPr>
        <p:spPr>
          <a:xfrm>
            <a:off x="7962900" y="3409485"/>
            <a:ext cx="14680320" cy="13071507"/>
          </a:xfrm>
          <a:custGeom>
            <a:avLst/>
            <a:gdLst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291593 w 13346354"/>
              <a:gd name="connsiteY13" fmla="*/ 11142514 h 11840926"/>
              <a:gd name="connsiteX14" fmla="*/ 7547674 w 13346354"/>
              <a:gd name="connsiteY14" fmla="*/ 10739558 h 11840926"/>
              <a:gd name="connsiteX15" fmla="*/ 6989735 w 13346354"/>
              <a:gd name="connsiteY15" fmla="*/ 10631070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291593 w 13346354"/>
              <a:gd name="connsiteY13" fmla="*/ 11142514 h 11840926"/>
              <a:gd name="connsiteX14" fmla="*/ 7547674 w 13346354"/>
              <a:gd name="connsiteY14" fmla="*/ 10739558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291593 w 13346354"/>
              <a:gd name="connsiteY13" fmla="*/ 11142514 h 11840926"/>
              <a:gd name="connsiteX14" fmla="*/ 7651214 w 13346354"/>
              <a:gd name="connsiteY14" fmla="*/ 1061876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252488 w 13346354"/>
              <a:gd name="connsiteY12" fmla="*/ 10956534 h 11840926"/>
              <a:gd name="connsiteX13" fmla="*/ 8308850 w 13346354"/>
              <a:gd name="connsiteY13" fmla="*/ 10745613 h 11840926"/>
              <a:gd name="connsiteX14" fmla="*/ 7651214 w 13346354"/>
              <a:gd name="connsiteY14" fmla="*/ 1061876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852995 h 11840926"/>
              <a:gd name="connsiteX13" fmla="*/ 8308850 w 13346354"/>
              <a:gd name="connsiteY13" fmla="*/ 10745613 h 11840926"/>
              <a:gd name="connsiteX14" fmla="*/ 7651214 w 13346354"/>
              <a:gd name="connsiteY14" fmla="*/ 1061876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852995 h 11840926"/>
              <a:gd name="connsiteX13" fmla="*/ 8308850 w 13346354"/>
              <a:gd name="connsiteY13" fmla="*/ 10745613 h 11840926"/>
              <a:gd name="connsiteX14" fmla="*/ 7651214 w 13346354"/>
              <a:gd name="connsiteY14" fmla="*/ 1046345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766712 h 11840926"/>
              <a:gd name="connsiteX13" fmla="*/ 8308850 w 13346354"/>
              <a:gd name="connsiteY13" fmla="*/ 10745613 h 11840926"/>
              <a:gd name="connsiteX14" fmla="*/ 7651214 w 13346354"/>
              <a:gd name="connsiteY14" fmla="*/ 1046345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9148949 w 13346354"/>
              <a:gd name="connsiteY12" fmla="*/ 10697686 h 11840926"/>
              <a:gd name="connsiteX13" fmla="*/ 8308850 w 13346354"/>
              <a:gd name="connsiteY13" fmla="*/ 10745613 h 11840926"/>
              <a:gd name="connsiteX14" fmla="*/ 7651214 w 13346354"/>
              <a:gd name="connsiteY14" fmla="*/ 10463452 h 11840926"/>
              <a:gd name="connsiteX15" fmla="*/ 6851683 w 13346354"/>
              <a:gd name="connsiteY15" fmla="*/ 10389477 h 11840926"/>
              <a:gd name="connsiteX16" fmla="*/ 6106332 w 13346354"/>
              <a:gd name="connsiteY16" fmla="*/ 11080521 h 11840926"/>
              <a:gd name="connsiteX17" fmla="*/ 4835471 w 13346354"/>
              <a:gd name="connsiteY17" fmla="*/ 11684955 h 11840926"/>
              <a:gd name="connsiteX18" fmla="*/ 2991172 w 13346354"/>
              <a:gd name="connsiteY18" fmla="*/ 11824439 h 11840926"/>
              <a:gd name="connsiteX19" fmla="*/ 1255362 w 13346354"/>
              <a:gd name="connsiteY19" fmla="*/ 11390487 h 11840926"/>
              <a:gd name="connsiteX20" fmla="*/ 433952 w 13346354"/>
              <a:gd name="connsiteY20" fmla="*/ 10708561 h 11840926"/>
              <a:gd name="connsiteX21" fmla="*/ 0 w 13346354"/>
              <a:gd name="connsiteY21" fmla="*/ 10088629 h 11840926"/>
              <a:gd name="connsiteX0" fmla="*/ 7284203 w 13346354"/>
              <a:gd name="connsiteY0" fmla="*/ 371192 h 11840926"/>
              <a:gd name="connsiteX1" fmla="*/ 8198603 w 13346354"/>
              <a:gd name="connsiteY1" fmla="*/ 216209 h 11840926"/>
              <a:gd name="connsiteX2" fmla="*/ 9314481 w 13346354"/>
              <a:gd name="connsiteY2" fmla="*/ 14731 h 11840926"/>
              <a:gd name="connsiteX3" fmla="*/ 9996406 w 13346354"/>
              <a:gd name="connsiteY3" fmla="*/ 650161 h 11840926"/>
              <a:gd name="connsiteX4" fmla="*/ 10585342 w 13346354"/>
              <a:gd name="connsiteY4" fmla="*/ 2447965 h 11840926"/>
              <a:gd name="connsiteX5" fmla="*/ 11282766 w 13346354"/>
              <a:gd name="connsiteY5" fmla="*/ 4245768 h 11840926"/>
              <a:gd name="connsiteX6" fmla="*/ 12042183 w 13346354"/>
              <a:gd name="connsiteY6" fmla="*/ 6012575 h 11840926"/>
              <a:gd name="connsiteX7" fmla="*/ 13049572 w 13346354"/>
              <a:gd name="connsiteY7" fmla="*/ 7670894 h 11840926"/>
              <a:gd name="connsiteX8" fmla="*/ 13344040 w 13346354"/>
              <a:gd name="connsiteY8" fmla="*/ 9282717 h 11840926"/>
              <a:gd name="connsiteX9" fmla="*/ 13111566 w 13346354"/>
              <a:gd name="connsiteY9" fmla="*/ 10228114 h 11840926"/>
              <a:gd name="connsiteX10" fmla="*/ 11980189 w 13346354"/>
              <a:gd name="connsiteY10" fmla="*/ 10522582 h 11840926"/>
              <a:gd name="connsiteX11" fmla="*/ 10538847 w 13346354"/>
              <a:gd name="connsiteY11" fmla="*/ 10553578 h 11840926"/>
              <a:gd name="connsiteX12" fmla="*/ 10043336 w 13346354"/>
              <a:gd name="connsiteY12" fmla="*/ 10457915 h 11840926"/>
              <a:gd name="connsiteX13" fmla="*/ 9148949 w 13346354"/>
              <a:gd name="connsiteY13" fmla="*/ 10697686 h 11840926"/>
              <a:gd name="connsiteX14" fmla="*/ 8308850 w 13346354"/>
              <a:gd name="connsiteY14" fmla="*/ 10745613 h 11840926"/>
              <a:gd name="connsiteX15" fmla="*/ 7651214 w 13346354"/>
              <a:gd name="connsiteY15" fmla="*/ 10463452 h 11840926"/>
              <a:gd name="connsiteX16" fmla="*/ 6851683 w 13346354"/>
              <a:gd name="connsiteY16" fmla="*/ 10389477 h 11840926"/>
              <a:gd name="connsiteX17" fmla="*/ 6106332 w 13346354"/>
              <a:gd name="connsiteY17" fmla="*/ 11080521 h 11840926"/>
              <a:gd name="connsiteX18" fmla="*/ 4835471 w 13346354"/>
              <a:gd name="connsiteY18" fmla="*/ 11684955 h 11840926"/>
              <a:gd name="connsiteX19" fmla="*/ 2991172 w 13346354"/>
              <a:gd name="connsiteY19" fmla="*/ 11824439 h 11840926"/>
              <a:gd name="connsiteX20" fmla="*/ 1255362 w 13346354"/>
              <a:gd name="connsiteY20" fmla="*/ 11390487 h 11840926"/>
              <a:gd name="connsiteX21" fmla="*/ 433952 w 13346354"/>
              <a:gd name="connsiteY21" fmla="*/ 10708561 h 11840926"/>
              <a:gd name="connsiteX22" fmla="*/ 0 w 13346354"/>
              <a:gd name="connsiteY22" fmla="*/ 10088629 h 11840926"/>
              <a:gd name="connsiteX0" fmla="*/ 7284203 w 13346996"/>
              <a:gd name="connsiteY0" fmla="*/ 371192 h 11840926"/>
              <a:gd name="connsiteX1" fmla="*/ 8198603 w 13346996"/>
              <a:gd name="connsiteY1" fmla="*/ 216209 h 11840926"/>
              <a:gd name="connsiteX2" fmla="*/ 9314481 w 13346996"/>
              <a:gd name="connsiteY2" fmla="*/ 14731 h 11840926"/>
              <a:gd name="connsiteX3" fmla="*/ 9996406 w 13346996"/>
              <a:gd name="connsiteY3" fmla="*/ 650161 h 11840926"/>
              <a:gd name="connsiteX4" fmla="*/ 10585342 w 13346996"/>
              <a:gd name="connsiteY4" fmla="*/ 2447965 h 11840926"/>
              <a:gd name="connsiteX5" fmla="*/ 11282766 w 13346996"/>
              <a:gd name="connsiteY5" fmla="*/ 4245768 h 11840926"/>
              <a:gd name="connsiteX6" fmla="*/ 12042183 w 13346996"/>
              <a:gd name="connsiteY6" fmla="*/ 6012575 h 11840926"/>
              <a:gd name="connsiteX7" fmla="*/ 13049572 w 13346996"/>
              <a:gd name="connsiteY7" fmla="*/ 7670894 h 11840926"/>
              <a:gd name="connsiteX8" fmla="*/ 13344040 w 13346996"/>
              <a:gd name="connsiteY8" fmla="*/ 9282717 h 11840926"/>
              <a:gd name="connsiteX9" fmla="*/ 13111566 w 13346996"/>
              <a:gd name="connsiteY9" fmla="*/ 10228114 h 11840926"/>
              <a:gd name="connsiteX10" fmla="*/ 11911163 w 13346996"/>
              <a:gd name="connsiteY10" fmla="*/ 10298247 h 11840926"/>
              <a:gd name="connsiteX11" fmla="*/ 10538847 w 13346996"/>
              <a:gd name="connsiteY11" fmla="*/ 10553578 h 11840926"/>
              <a:gd name="connsiteX12" fmla="*/ 10043336 w 13346996"/>
              <a:gd name="connsiteY12" fmla="*/ 10457915 h 11840926"/>
              <a:gd name="connsiteX13" fmla="*/ 9148949 w 13346996"/>
              <a:gd name="connsiteY13" fmla="*/ 10697686 h 11840926"/>
              <a:gd name="connsiteX14" fmla="*/ 8308850 w 13346996"/>
              <a:gd name="connsiteY14" fmla="*/ 10745613 h 11840926"/>
              <a:gd name="connsiteX15" fmla="*/ 7651214 w 13346996"/>
              <a:gd name="connsiteY15" fmla="*/ 10463452 h 11840926"/>
              <a:gd name="connsiteX16" fmla="*/ 6851683 w 13346996"/>
              <a:gd name="connsiteY16" fmla="*/ 10389477 h 11840926"/>
              <a:gd name="connsiteX17" fmla="*/ 6106332 w 13346996"/>
              <a:gd name="connsiteY17" fmla="*/ 11080521 h 11840926"/>
              <a:gd name="connsiteX18" fmla="*/ 4835471 w 13346996"/>
              <a:gd name="connsiteY18" fmla="*/ 11684955 h 11840926"/>
              <a:gd name="connsiteX19" fmla="*/ 2991172 w 13346996"/>
              <a:gd name="connsiteY19" fmla="*/ 11824439 h 11840926"/>
              <a:gd name="connsiteX20" fmla="*/ 1255362 w 13346996"/>
              <a:gd name="connsiteY20" fmla="*/ 11390487 h 11840926"/>
              <a:gd name="connsiteX21" fmla="*/ 433952 w 13346996"/>
              <a:gd name="connsiteY21" fmla="*/ 10708561 h 11840926"/>
              <a:gd name="connsiteX22" fmla="*/ 0 w 13346996"/>
              <a:gd name="connsiteY22" fmla="*/ 10088629 h 11840926"/>
              <a:gd name="connsiteX0" fmla="*/ 7284203 w 13348233"/>
              <a:gd name="connsiteY0" fmla="*/ 371192 h 11840926"/>
              <a:gd name="connsiteX1" fmla="*/ 8198603 w 13348233"/>
              <a:gd name="connsiteY1" fmla="*/ 216209 h 11840926"/>
              <a:gd name="connsiteX2" fmla="*/ 9314481 w 13348233"/>
              <a:gd name="connsiteY2" fmla="*/ 14731 h 11840926"/>
              <a:gd name="connsiteX3" fmla="*/ 9996406 w 13348233"/>
              <a:gd name="connsiteY3" fmla="*/ 650161 h 11840926"/>
              <a:gd name="connsiteX4" fmla="*/ 10585342 w 13348233"/>
              <a:gd name="connsiteY4" fmla="*/ 2447965 h 11840926"/>
              <a:gd name="connsiteX5" fmla="*/ 11282766 w 13348233"/>
              <a:gd name="connsiteY5" fmla="*/ 4245768 h 11840926"/>
              <a:gd name="connsiteX6" fmla="*/ 12042183 w 13348233"/>
              <a:gd name="connsiteY6" fmla="*/ 6012575 h 11840926"/>
              <a:gd name="connsiteX7" fmla="*/ 13049572 w 13348233"/>
              <a:gd name="connsiteY7" fmla="*/ 7670894 h 11840926"/>
              <a:gd name="connsiteX8" fmla="*/ 13344040 w 13348233"/>
              <a:gd name="connsiteY8" fmla="*/ 9282717 h 11840926"/>
              <a:gd name="connsiteX9" fmla="*/ 12887231 w 13348233"/>
              <a:gd name="connsiteY9" fmla="*/ 9952009 h 11840926"/>
              <a:gd name="connsiteX10" fmla="*/ 11911163 w 13348233"/>
              <a:gd name="connsiteY10" fmla="*/ 10298247 h 11840926"/>
              <a:gd name="connsiteX11" fmla="*/ 10538847 w 13348233"/>
              <a:gd name="connsiteY11" fmla="*/ 10553578 h 11840926"/>
              <a:gd name="connsiteX12" fmla="*/ 10043336 w 13348233"/>
              <a:gd name="connsiteY12" fmla="*/ 10457915 h 11840926"/>
              <a:gd name="connsiteX13" fmla="*/ 9148949 w 13348233"/>
              <a:gd name="connsiteY13" fmla="*/ 10697686 h 11840926"/>
              <a:gd name="connsiteX14" fmla="*/ 8308850 w 13348233"/>
              <a:gd name="connsiteY14" fmla="*/ 10745613 h 11840926"/>
              <a:gd name="connsiteX15" fmla="*/ 7651214 w 13348233"/>
              <a:gd name="connsiteY15" fmla="*/ 10463452 h 11840926"/>
              <a:gd name="connsiteX16" fmla="*/ 6851683 w 13348233"/>
              <a:gd name="connsiteY16" fmla="*/ 10389477 h 11840926"/>
              <a:gd name="connsiteX17" fmla="*/ 6106332 w 13348233"/>
              <a:gd name="connsiteY17" fmla="*/ 11080521 h 11840926"/>
              <a:gd name="connsiteX18" fmla="*/ 4835471 w 13348233"/>
              <a:gd name="connsiteY18" fmla="*/ 11684955 h 11840926"/>
              <a:gd name="connsiteX19" fmla="*/ 2991172 w 13348233"/>
              <a:gd name="connsiteY19" fmla="*/ 11824439 h 11840926"/>
              <a:gd name="connsiteX20" fmla="*/ 1255362 w 13348233"/>
              <a:gd name="connsiteY20" fmla="*/ 11390487 h 11840926"/>
              <a:gd name="connsiteX21" fmla="*/ 433952 w 13348233"/>
              <a:gd name="connsiteY21" fmla="*/ 10708561 h 11840926"/>
              <a:gd name="connsiteX22" fmla="*/ 0 w 13348233"/>
              <a:gd name="connsiteY22" fmla="*/ 10088629 h 11840926"/>
              <a:gd name="connsiteX0" fmla="*/ 7284203 w 13298281"/>
              <a:gd name="connsiteY0" fmla="*/ 371192 h 11840926"/>
              <a:gd name="connsiteX1" fmla="*/ 8198603 w 13298281"/>
              <a:gd name="connsiteY1" fmla="*/ 216209 h 11840926"/>
              <a:gd name="connsiteX2" fmla="*/ 9314481 w 13298281"/>
              <a:gd name="connsiteY2" fmla="*/ 14731 h 11840926"/>
              <a:gd name="connsiteX3" fmla="*/ 9996406 w 13298281"/>
              <a:gd name="connsiteY3" fmla="*/ 650161 h 11840926"/>
              <a:gd name="connsiteX4" fmla="*/ 10585342 w 13298281"/>
              <a:gd name="connsiteY4" fmla="*/ 2447965 h 11840926"/>
              <a:gd name="connsiteX5" fmla="*/ 11282766 w 13298281"/>
              <a:gd name="connsiteY5" fmla="*/ 4245768 h 11840926"/>
              <a:gd name="connsiteX6" fmla="*/ 12042183 w 13298281"/>
              <a:gd name="connsiteY6" fmla="*/ 6012575 h 11840926"/>
              <a:gd name="connsiteX7" fmla="*/ 13049572 w 13298281"/>
              <a:gd name="connsiteY7" fmla="*/ 7670894 h 11840926"/>
              <a:gd name="connsiteX8" fmla="*/ 13292270 w 13298281"/>
              <a:gd name="connsiteY8" fmla="*/ 9248203 h 11840926"/>
              <a:gd name="connsiteX9" fmla="*/ 12887231 w 13298281"/>
              <a:gd name="connsiteY9" fmla="*/ 9952009 h 11840926"/>
              <a:gd name="connsiteX10" fmla="*/ 11911163 w 13298281"/>
              <a:gd name="connsiteY10" fmla="*/ 10298247 h 11840926"/>
              <a:gd name="connsiteX11" fmla="*/ 10538847 w 13298281"/>
              <a:gd name="connsiteY11" fmla="*/ 10553578 h 11840926"/>
              <a:gd name="connsiteX12" fmla="*/ 10043336 w 13298281"/>
              <a:gd name="connsiteY12" fmla="*/ 10457915 h 11840926"/>
              <a:gd name="connsiteX13" fmla="*/ 9148949 w 13298281"/>
              <a:gd name="connsiteY13" fmla="*/ 10697686 h 11840926"/>
              <a:gd name="connsiteX14" fmla="*/ 8308850 w 13298281"/>
              <a:gd name="connsiteY14" fmla="*/ 10745613 h 11840926"/>
              <a:gd name="connsiteX15" fmla="*/ 7651214 w 13298281"/>
              <a:gd name="connsiteY15" fmla="*/ 10463452 h 11840926"/>
              <a:gd name="connsiteX16" fmla="*/ 6851683 w 13298281"/>
              <a:gd name="connsiteY16" fmla="*/ 10389477 h 11840926"/>
              <a:gd name="connsiteX17" fmla="*/ 6106332 w 13298281"/>
              <a:gd name="connsiteY17" fmla="*/ 11080521 h 11840926"/>
              <a:gd name="connsiteX18" fmla="*/ 4835471 w 13298281"/>
              <a:gd name="connsiteY18" fmla="*/ 11684955 h 11840926"/>
              <a:gd name="connsiteX19" fmla="*/ 2991172 w 13298281"/>
              <a:gd name="connsiteY19" fmla="*/ 11824439 h 11840926"/>
              <a:gd name="connsiteX20" fmla="*/ 1255362 w 13298281"/>
              <a:gd name="connsiteY20" fmla="*/ 11390487 h 11840926"/>
              <a:gd name="connsiteX21" fmla="*/ 433952 w 13298281"/>
              <a:gd name="connsiteY21" fmla="*/ 10708561 h 11840926"/>
              <a:gd name="connsiteX22" fmla="*/ 0 w 13298281"/>
              <a:gd name="connsiteY22" fmla="*/ 10088629 h 118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298281" h="11840926">
                <a:moveTo>
                  <a:pt x="7284203" y="371192"/>
                </a:moveTo>
                <a:lnTo>
                  <a:pt x="8198603" y="216209"/>
                </a:lnTo>
                <a:cubicBezTo>
                  <a:pt x="8536983" y="156799"/>
                  <a:pt x="9014847" y="-57594"/>
                  <a:pt x="9314481" y="14731"/>
                </a:cubicBezTo>
                <a:cubicBezTo>
                  <a:pt x="9614115" y="87056"/>
                  <a:pt x="9784596" y="244622"/>
                  <a:pt x="9996406" y="650161"/>
                </a:cubicBezTo>
                <a:cubicBezTo>
                  <a:pt x="10208216" y="1055700"/>
                  <a:pt x="10370949" y="1848697"/>
                  <a:pt x="10585342" y="2447965"/>
                </a:cubicBezTo>
                <a:cubicBezTo>
                  <a:pt x="10799735" y="3047233"/>
                  <a:pt x="11039959" y="3651666"/>
                  <a:pt x="11282766" y="4245768"/>
                </a:cubicBezTo>
                <a:cubicBezTo>
                  <a:pt x="11525573" y="4839870"/>
                  <a:pt x="11747715" y="5441721"/>
                  <a:pt x="12042183" y="6012575"/>
                </a:cubicBezTo>
                <a:cubicBezTo>
                  <a:pt x="12336651" y="6583429"/>
                  <a:pt x="12841224" y="7131623"/>
                  <a:pt x="13049572" y="7670894"/>
                </a:cubicBezTo>
                <a:cubicBezTo>
                  <a:pt x="13257920" y="8210165"/>
                  <a:pt x="13319327" y="8868017"/>
                  <a:pt x="13292270" y="9248203"/>
                </a:cubicBezTo>
                <a:cubicBezTo>
                  <a:pt x="13265213" y="9628389"/>
                  <a:pt x="13117416" y="9777002"/>
                  <a:pt x="12887231" y="9952009"/>
                </a:cubicBezTo>
                <a:cubicBezTo>
                  <a:pt x="12657046" y="10127016"/>
                  <a:pt x="12302560" y="10197985"/>
                  <a:pt x="11911163" y="10298247"/>
                </a:cubicBezTo>
                <a:cubicBezTo>
                  <a:pt x="11519766" y="10398509"/>
                  <a:pt x="10850151" y="10526967"/>
                  <a:pt x="10538847" y="10553578"/>
                </a:cubicBezTo>
                <a:cubicBezTo>
                  <a:pt x="10227543" y="10580189"/>
                  <a:pt x="10274986" y="10433897"/>
                  <a:pt x="10043336" y="10457915"/>
                </a:cubicBezTo>
                <a:cubicBezTo>
                  <a:pt x="9811686" y="10481933"/>
                  <a:pt x="9438030" y="10649736"/>
                  <a:pt x="9148949" y="10697686"/>
                </a:cubicBezTo>
                <a:cubicBezTo>
                  <a:pt x="8859868" y="10745636"/>
                  <a:pt x="8558472" y="10784652"/>
                  <a:pt x="8308850" y="10745613"/>
                </a:cubicBezTo>
                <a:cubicBezTo>
                  <a:pt x="8059228" y="10706574"/>
                  <a:pt x="7894075" y="10522808"/>
                  <a:pt x="7651214" y="10463452"/>
                </a:cubicBezTo>
                <a:cubicBezTo>
                  <a:pt x="7408353" y="10404096"/>
                  <a:pt x="7109163" y="10286632"/>
                  <a:pt x="6851683" y="10389477"/>
                </a:cubicBezTo>
                <a:cubicBezTo>
                  <a:pt x="6594203" y="10492322"/>
                  <a:pt x="6442367" y="10864608"/>
                  <a:pt x="6106332" y="11080521"/>
                </a:cubicBezTo>
                <a:cubicBezTo>
                  <a:pt x="5770297" y="11296434"/>
                  <a:pt x="5354664" y="11560969"/>
                  <a:pt x="4835471" y="11684955"/>
                </a:cubicBezTo>
                <a:cubicBezTo>
                  <a:pt x="4316278" y="11808941"/>
                  <a:pt x="3587857" y="11873517"/>
                  <a:pt x="2991172" y="11824439"/>
                </a:cubicBezTo>
                <a:cubicBezTo>
                  <a:pt x="2394487" y="11775361"/>
                  <a:pt x="1681565" y="11576467"/>
                  <a:pt x="1255362" y="11390487"/>
                </a:cubicBezTo>
                <a:cubicBezTo>
                  <a:pt x="829159" y="11204507"/>
                  <a:pt x="643179" y="10925537"/>
                  <a:pt x="433952" y="10708561"/>
                </a:cubicBezTo>
                <a:cubicBezTo>
                  <a:pt x="224725" y="10491585"/>
                  <a:pt x="112362" y="10290107"/>
                  <a:pt x="0" y="10088629"/>
                </a:cubicBezTo>
              </a:path>
            </a:pathLst>
          </a:custGeom>
          <a:noFill/>
          <a:ln w="101600" cap="flat" cmpd="thickThin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695643-A054-4233-D541-39C524CD9ECD}"/>
              </a:ext>
            </a:extLst>
          </p:cNvPr>
          <p:cNvGrpSpPr/>
          <p:nvPr/>
        </p:nvGrpSpPr>
        <p:grpSpPr>
          <a:xfrm>
            <a:off x="1827516" y="2513464"/>
            <a:ext cx="3982734" cy="191635"/>
            <a:chOff x="-542095" y="24301123"/>
            <a:chExt cx="4975576" cy="2088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2721B0-EA8A-C438-BF10-89B1E0678FB9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1A2E9-080C-E9AD-0EF8-51D54A4CB992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0F61E9-EBF0-01E3-75FD-BF8B9DA5443D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0A37CE-2157-096A-3FB8-71EA04DADA7A}"/>
                </a:ext>
              </a:extLst>
            </p:cNvPr>
            <p:cNvSpPr/>
            <p:nvPr/>
          </p:nvSpPr>
          <p:spPr>
            <a:xfrm>
              <a:off x="3184770" y="24303311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AD1EE6A-CA05-0174-DD98-850D8F8C0BA3}"/>
              </a:ext>
            </a:extLst>
          </p:cNvPr>
          <p:cNvSpPr/>
          <p:nvPr/>
        </p:nvSpPr>
        <p:spPr>
          <a:xfrm>
            <a:off x="7988968" y="164123"/>
            <a:ext cx="18950663" cy="17865969"/>
          </a:xfrm>
          <a:prstGeom prst="rect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0FA65-1A97-2CB7-4DEB-02ECF0AEF653}"/>
              </a:ext>
            </a:extLst>
          </p:cNvPr>
          <p:cNvSpPr txBox="1"/>
          <p:nvPr/>
        </p:nvSpPr>
        <p:spPr>
          <a:xfrm rot="18898077">
            <a:off x="15735921" y="4181231"/>
            <a:ext cx="250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Kuril Islands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73015-6A4E-A679-77EF-3EDB29CE9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3" y="769416"/>
            <a:ext cx="1109207" cy="1260281"/>
          </a:xfrm>
          <a:prstGeom prst="rect">
            <a:avLst/>
          </a:prstGeom>
        </p:spPr>
      </p:pic>
      <p:sp>
        <p:nvSpPr>
          <p:cNvPr id="2023" name="TextBox 2022">
            <a:extLst>
              <a:ext uri="{FF2B5EF4-FFF2-40B4-BE49-F238E27FC236}">
                <a16:creationId xmlns:a16="http://schemas.microsoft.com/office/drawing/2014/main" id="{3689C16D-E9ED-F5D9-A61B-B298F3AFD525}"/>
              </a:ext>
            </a:extLst>
          </p:cNvPr>
          <p:cNvSpPr txBox="1"/>
          <p:nvPr/>
        </p:nvSpPr>
        <p:spPr>
          <a:xfrm>
            <a:off x="20704845" y="11592492"/>
            <a:ext cx="1862176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Marshall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24" name="TextBox 2023">
            <a:extLst>
              <a:ext uri="{FF2B5EF4-FFF2-40B4-BE49-F238E27FC236}">
                <a16:creationId xmlns:a16="http://schemas.microsoft.com/office/drawing/2014/main" id="{0D602642-FB08-94C1-BEEA-13255E9539D6}"/>
              </a:ext>
            </a:extLst>
          </p:cNvPr>
          <p:cNvSpPr txBox="1"/>
          <p:nvPr/>
        </p:nvSpPr>
        <p:spPr>
          <a:xfrm>
            <a:off x="21260977" y="13222105"/>
            <a:ext cx="1515158" cy="70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Gilbert</a:t>
            </a:r>
          </a:p>
          <a:p>
            <a:pPr defTabSz="219456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11" name="Explosion 2 191">
            <a:extLst>
              <a:ext uri="{FF2B5EF4-FFF2-40B4-BE49-F238E27FC236}">
                <a16:creationId xmlns:a16="http://schemas.microsoft.com/office/drawing/2014/main" id="{6CDE3901-AEA9-B0A6-FE86-E49C129C7285}"/>
              </a:ext>
            </a:extLst>
          </p:cNvPr>
          <p:cNvSpPr/>
          <p:nvPr/>
        </p:nvSpPr>
        <p:spPr>
          <a:xfrm rot="852229">
            <a:off x="11777934" y="10647736"/>
            <a:ext cx="655456" cy="67586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Explosion 2 191">
            <a:extLst>
              <a:ext uri="{FF2B5EF4-FFF2-40B4-BE49-F238E27FC236}">
                <a16:creationId xmlns:a16="http://schemas.microsoft.com/office/drawing/2014/main" id="{203193B3-5604-B75B-6A6B-57ACFB8A1BE9}"/>
              </a:ext>
            </a:extLst>
          </p:cNvPr>
          <p:cNvSpPr/>
          <p:nvPr/>
        </p:nvSpPr>
        <p:spPr>
          <a:xfrm rot="852229">
            <a:off x="10745128" y="9564475"/>
            <a:ext cx="655456" cy="67586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ular Callout 1026">
            <a:extLst>
              <a:ext uri="{FF2B5EF4-FFF2-40B4-BE49-F238E27FC236}">
                <a16:creationId xmlns:a16="http://schemas.microsoft.com/office/drawing/2014/main" id="{9108BBB7-B3BD-0669-B0CA-38B7C06576F6}"/>
              </a:ext>
            </a:extLst>
          </p:cNvPr>
          <p:cNvSpPr/>
          <p:nvPr/>
        </p:nvSpPr>
        <p:spPr>
          <a:xfrm>
            <a:off x="10669616" y="7168879"/>
            <a:ext cx="2234091" cy="858688"/>
          </a:xfrm>
          <a:prstGeom prst="wedgeRoundRectCallout">
            <a:avLst>
              <a:gd name="adj1" fmla="val -24003"/>
              <a:gd name="adj2" fmla="val 240378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Hong Kong Seized</a:t>
            </a:r>
          </a:p>
        </p:txBody>
      </p:sp>
      <p:sp>
        <p:nvSpPr>
          <p:cNvPr id="14" name="Explosion 2 191">
            <a:extLst>
              <a:ext uri="{FF2B5EF4-FFF2-40B4-BE49-F238E27FC236}">
                <a16:creationId xmlns:a16="http://schemas.microsoft.com/office/drawing/2014/main" id="{90818528-533E-76DF-ADD7-145885C2DA07}"/>
              </a:ext>
            </a:extLst>
          </p:cNvPr>
          <p:cNvSpPr/>
          <p:nvPr/>
        </p:nvSpPr>
        <p:spPr>
          <a:xfrm rot="852229">
            <a:off x="8670056" y="13106946"/>
            <a:ext cx="655456" cy="67586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ular Callout 1026">
            <a:extLst>
              <a:ext uri="{FF2B5EF4-FFF2-40B4-BE49-F238E27FC236}">
                <a16:creationId xmlns:a16="http://schemas.microsoft.com/office/drawing/2014/main" id="{FA5686F9-39D7-8F46-2A19-540389A48124}"/>
              </a:ext>
            </a:extLst>
          </p:cNvPr>
          <p:cNvSpPr/>
          <p:nvPr/>
        </p:nvSpPr>
        <p:spPr>
          <a:xfrm>
            <a:off x="10302464" y="12332878"/>
            <a:ext cx="2195790" cy="858688"/>
          </a:xfrm>
          <a:prstGeom prst="wedgeRoundRectCallout">
            <a:avLst>
              <a:gd name="adj1" fmla="val -100769"/>
              <a:gd name="adj2" fmla="val 78427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Singapore Seized</a:t>
            </a:r>
          </a:p>
        </p:txBody>
      </p:sp>
      <p:sp>
        <p:nvSpPr>
          <p:cNvPr id="17" name="Explosion 2 191">
            <a:extLst>
              <a:ext uri="{FF2B5EF4-FFF2-40B4-BE49-F238E27FC236}">
                <a16:creationId xmlns:a16="http://schemas.microsoft.com/office/drawing/2014/main" id="{AE7672EC-88F3-9A72-8767-37698E256175}"/>
              </a:ext>
            </a:extLst>
          </p:cNvPr>
          <p:cNvSpPr/>
          <p:nvPr/>
        </p:nvSpPr>
        <p:spPr>
          <a:xfrm rot="3085658">
            <a:off x="17130351" y="14053138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Explosion 2 191">
            <a:extLst>
              <a:ext uri="{FF2B5EF4-FFF2-40B4-BE49-F238E27FC236}">
                <a16:creationId xmlns:a16="http://schemas.microsoft.com/office/drawing/2014/main" id="{A7DE6B65-3D46-7302-2FC9-9BCBAA490D63}"/>
              </a:ext>
            </a:extLst>
          </p:cNvPr>
          <p:cNvSpPr/>
          <p:nvPr/>
        </p:nvSpPr>
        <p:spPr>
          <a:xfrm rot="3085658">
            <a:off x="16217423" y="10510366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Explosion 2 191">
            <a:extLst>
              <a:ext uri="{FF2B5EF4-FFF2-40B4-BE49-F238E27FC236}">
                <a16:creationId xmlns:a16="http://schemas.microsoft.com/office/drawing/2014/main" id="{CAD1CAC2-F37F-9CCB-84D0-E07655CF9DDD}"/>
              </a:ext>
            </a:extLst>
          </p:cNvPr>
          <p:cNvSpPr/>
          <p:nvPr/>
        </p:nvSpPr>
        <p:spPr>
          <a:xfrm rot="3085658">
            <a:off x="19822018" y="10333086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Explosion 2 191">
            <a:extLst>
              <a:ext uri="{FF2B5EF4-FFF2-40B4-BE49-F238E27FC236}">
                <a16:creationId xmlns:a16="http://schemas.microsoft.com/office/drawing/2014/main" id="{4D1DB8E7-A169-4B87-323E-3954573949B2}"/>
              </a:ext>
            </a:extLst>
          </p:cNvPr>
          <p:cNvSpPr/>
          <p:nvPr/>
        </p:nvSpPr>
        <p:spPr>
          <a:xfrm rot="3085658">
            <a:off x="20982701" y="13495444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Explosion 2 191">
            <a:extLst>
              <a:ext uri="{FF2B5EF4-FFF2-40B4-BE49-F238E27FC236}">
                <a16:creationId xmlns:a16="http://schemas.microsoft.com/office/drawing/2014/main" id="{F5A320F3-D6BB-031A-645F-82150253E577}"/>
              </a:ext>
            </a:extLst>
          </p:cNvPr>
          <p:cNvSpPr/>
          <p:nvPr/>
        </p:nvSpPr>
        <p:spPr>
          <a:xfrm rot="3085658">
            <a:off x="20366489" y="11691537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Explosion 2 191">
            <a:extLst>
              <a:ext uri="{FF2B5EF4-FFF2-40B4-BE49-F238E27FC236}">
                <a16:creationId xmlns:a16="http://schemas.microsoft.com/office/drawing/2014/main" id="{312D0BBD-414E-79A1-E6C0-CC0C1FF7BDF2}"/>
              </a:ext>
            </a:extLst>
          </p:cNvPr>
          <p:cNvSpPr/>
          <p:nvPr/>
        </p:nvSpPr>
        <p:spPr>
          <a:xfrm rot="3085658">
            <a:off x="26266149" y="9939694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ounded Rectangular Callout 1026">
            <a:extLst>
              <a:ext uri="{FF2B5EF4-FFF2-40B4-BE49-F238E27FC236}">
                <a16:creationId xmlns:a16="http://schemas.microsoft.com/office/drawing/2014/main" id="{877C4385-0539-A9E7-74CE-FD86AA17A7E3}"/>
              </a:ext>
            </a:extLst>
          </p:cNvPr>
          <p:cNvSpPr/>
          <p:nvPr/>
        </p:nvSpPr>
        <p:spPr>
          <a:xfrm>
            <a:off x="18740533" y="13282628"/>
            <a:ext cx="1540066" cy="858688"/>
          </a:xfrm>
          <a:prstGeom prst="wedgeRoundRectCallout">
            <a:avLst>
              <a:gd name="adj1" fmla="val 105377"/>
              <a:gd name="adj2" fmla="val 1098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Calibri" panose="020F0502020204030204"/>
              </a:rPr>
              <a:t>Tarawa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Seized</a:t>
            </a:r>
          </a:p>
        </p:txBody>
      </p:sp>
      <p:sp>
        <p:nvSpPr>
          <p:cNvPr id="24" name="Rounded Rectangular Callout 1026">
            <a:extLst>
              <a:ext uri="{FF2B5EF4-FFF2-40B4-BE49-F238E27FC236}">
                <a16:creationId xmlns:a16="http://schemas.microsoft.com/office/drawing/2014/main" id="{880147B6-135D-3B2C-5E78-01053C0C9850}"/>
              </a:ext>
            </a:extLst>
          </p:cNvPr>
          <p:cNvSpPr/>
          <p:nvPr/>
        </p:nvSpPr>
        <p:spPr>
          <a:xfrm>
            <a:off x="17334138" y="10690609"/>
            <a:ext cx="1540066" cy="858688"/>
          </a:xfrm>
          <a:prstGeom prst="wedgeRoundRectCallout">
            <a:avLst>
              <a:gd name="adj1" fmla="val -92537"/>
              <a:gd name="adj2" fmla="val -38710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Calibri" panose="020F0502020204030204"/>
              </a:rPr>
              <a:t>Tarawa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Seized</a:t>
            </a:r>
          </a:p>
        </p:txBody>
      </p:sp>
      <p:sp>
        <p:nvSpPr>
          <p:cNvPr id="25" name="Rounded Rectangular Callout 1026">
            <a:extLst>
              <a:ext uri="{FF2B5EF4-FFF2-40B4-BE49-F238E27FC236}">
                <a16:creationId xmlns:a16="http://schemas.microsoft.com/office/drawing/2014/main" id="{18DC1B1B-ABFB-1EF6-8991-3E3F71D8B36C}"/>
              </a:ext>
            </a:extLst>
          </p:cNvPr>
          <p:cNvSpPr/>
          <p:nvPr/>
        </p:nvSpPr>
        <p:spPr>
          <a:xfrm>
            <a:off x="21056852" y="10340166"/>
            <a:ext cx="1354391" cy="858688"/>
          </a:xfrm>
          <a:prstGeom prst="wedgeRoundRectCallout">
            <a:avLst>
              <a:gd name="adj1" fmla="val -103422"/>
              <a:gd name="adj2" fmla="val -24511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Calibri" panose="020F0502020204030204"/>
              </a:rPr>
              <a:t>Wake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Seized</a:t>
            </a:r>
          </a:p>
        </p:txBody>
      </p:sp>
      <p:sp>
        <p:nvSpPr>
          <p:cNvPr id="26" name="Rounded Rectangular Callout 1026">
            <a:extLst>
              <a:ext uri="{FF2B5EF4-FFF2-40B4-BE49-F238E27FC236}">
                <a16:creationId xmlns:a16="http://schemas.microsoft.com/office/drawing/2014/main" id="{9A6E92FB-83DA-8BAE-4D47-9AC9A5919DD7}"/>
              </a:ext>
            </a:extLst>
          </p:cNvPr>
          <p:cNvSpPr/>
          <p:nvPr/>
        </p:nvSpPr>
        <p:spPr>
          <a:xfrm>
            <a:off x="17962902" y="12195892"/>
            <a:ext cx="2144163" cy="858688"/>
          </a:xfrm>
          <a:prstGeom prst="wedgeRoundRectCallout">
            <a:avLst>
              <a:gd name="adj1" fmla="val 71608"/>
              <a:gd name="adj2" fmla="val -75981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Calibri" panose="020F0502020204030204"/>
              </a:rPr>
              <a:t>Kwajalein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Seized</a:t>
            </a:r>
          </a:p>
        </p:txBody>
      </p:sp>
      <p:sp>
        <p:nvSpPr>
          <p:cNvPr id="27" name="Explosion 2 191">
            <a:extLst>
              <a:ext uri="{FF2B5EF4-FFF2-40B4-BE49-F238E27FC236}">
                <a16:creationId xmlns:a16="http://schemas.microsoft.com/office/drawing/2014/main" id="{5569CC13-E905-5382-7742-9A54198B9D1C}"/>
              </a:ext>
            </a:extLst>
          </p:cNvPr>
          <p:cNvSpPr/>
          <p:nvPr/>
        </p:nvSpPr>
        <p:spPr>
          <a:xfrm rot="3085658">
            <a:off x="15635335" y="14359982"/>
            <a:ext cx="444434" cy="433739"/>
          </a:xfrm>
          <a:prstGeom prst="irregularSeal2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450D9B-F92D-1784-6831-DD9CB0D56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91" t="36459" r="31855" b="14309"/>
          <a:stretch/>
        </p:blipFill>
        <p:spPr>
          <a:xfrm>
            <a:off x="624004" y="4108364"/>
            <a:ext cx="7001652" cy="54885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8B6E67-A1A0-5858-254D-F079FF83B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9" b="15397"/>
          <a:stretch/>
        </p:blipFill>
        <p:spPr>
          <a:xfrm>
            <a:off x="730046" y="10456147"/>
            <a:ext cx="6463425" cy="711049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2F607E0-4F44-63FC-2C7B-95F6F1B1F436}"/>
              </a:ext>
            </a:extLst>
          </p:cNvPr>
          <p:cNvSpPr txBox="1"/>
          <p:nvPr/>
        </p:nvSpPr>
        <p:spPr>
          <a:xfrm>
            <a:off x="1080575" y="17444339"/>
            <a:ext cx="581492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 Admiral Isoroku Yamamoto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73FE86-85AE-F36D-C3B2-6220C88D990F}"/>
              </a:ext>
            </a:extLst>
          </p:cNvPr>
          <p:cNvSpPr txBox="1"/>
          <p:nvPr/>
        </p:nvSpPr>
        <p:spPr>
          <a:xfrm>
            <a:off x="786571" y="8812333"/>
            <a:ext cx="6652655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 USS </a:t>
            </a:r>
            <a:r>
              <a:rPr lang="en-US" sz="3600" b="1" i="1" dirty="0"/>
              <a:t>Nevada</a:t>
            </a:r>
            <a:r>
              <a:rPr lang="en-US" sz="3600" b="1" dirty="0"/>
              <a:t> at Pearl Harbor</a:t>
            </a:r>
          </a:p>
          <a:p>
            <a:pPr algn="ctr"/>
            <a:r>
              <a:rPr lang="en-US" sz="3600" b="1" dirty="0"/>
              <a:t>Later Part of the Attu Campaign</a:t>
            </a:r>
          </a:p>
        </p:txBody>
      </p:sp>
    </p:spTree>
    <p:extLst>
      <p:ext uri="{BB962C8B-B14F-4D97-AF65-F5344CB8AC3E}">
        <p14:creationId xmlns:p14="http://schemas.microsoft.com/office/powerpoint/2010/main" val="216497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21AFF-0804-5239-BB16-9DFD8A5F9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065010-EE37-DCD0-C15C-944419125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" t="9757" r="1770" b="6696"/>
          <a:stretch/>
        </p:blipFill>
        <p:spPr>
          <a:xfrm>
            <a:off x="597877" y="597875"/>
            <a:ext cx="16283354" cy="78983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1F7F5-AC07-5DD1-3678-B39FE8AEB3E0}"/>
              </a:ext>
            </a:extLst>
          </p:cNvPr>
          <p:cNvSpPr txBox="1"/>
          <p:nvPr/>
        </p:nvSpPr>
        <p:spPr>
          <a:xfrm>
            <a:off x="2825263" y="1137138"/>
            <a:ext cx="873681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USS King—WWI Era Destroyer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66C39-5E4C-B75A-70FC-E10D61ACC6EA}"/>
              </a:ext>
            </a:extLst>
          </p:cNvPr>
          <p:cNvSpPr txBox="1"/>
          <p:nvPr/>
        </p:nvSpPr>
        <p:spPr>
          <a:xfrm>
            <a:off x="17686830" y="1968135"/>
            <a:ext cx="9496959" cy="41549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/>
              <a:t>US Alaskan Navy</a:t>
            </a:r>
          </a:p>
          <a:p>
            <a:pPr algn="ctr"/>
            <a:r>
              <a:rPr lang="en-US" sz="8800" b="1" dirty="0"/>
              <a:t>Reinforcements</a:t>
            </a:r>
          </a:p>
          <a:p>
            <a:pPr algn="ctr"/>
            <a:r>
              <a:rPr lang="en-US" sz="8800" b="1" dirty="0"/>
              <a:t>After Pearl Harbor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697A68-B672-4BD8-A6CC-D009E4CB8AA9}"/>
              </a:ext>
            </a:extLst>
          </p:cNvPr>
          <p:cNvGrpSpPr/>
          <p:nvPr/>
        </p:nvGrpSpPr>
        <p:grpSpPr>
          <a:xfrm>
            <a:off x="25885700" y="637047"/>
            <a:ext cx="1023257" cy="740229"/>
            <a:chOff x="27906276" y="3747934"/>
            <a:chExt cx="1023257" cy="7402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EB6A2B-435B-6E5A-35D4-DA23829B043B}"/>
                </a:ext>
              </a:extLst>
            </p:cNvPr>
            <p:cNvSpPr/>
            <p:nvPr/>
          </p:nvSpPr>
          <p:spPr>
            <a:xfrm>
              <a:off x="28036076" y="3747934"/>
              <a:ext cx="762000" cy="740229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453">
              <a:extLst>
                <a:ext uri="{FF2B5EF4-FFF2-40B4-BE49-F238E27FC236}">
                  <a16:creationId xmlns:a16="http://schemas.microsoft.com/office/drawing/2014/main" id="{81FDC1CB-4773-7772-E882-B5037465BC0F}"/>
                </a:ext>
              </a:extLst>
            </p:cNvPr>
            <p:cNvSpPr txBox="1"/>
            <p:nvPr/>
          </p:nvSpPr>
          <p:spPr>
            <a:xfrm>
              <a:off x="27906276" y="3866731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1-4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5EA88B-3DFF-3D05-820A-6476CAF7D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20" y="8841764"/>
            <a:ext cx="13060567" cy="82504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22CF66-2470-AD6E-342F-ED370D90FE5C}"/>
              </a:ext>
            </a:extLst>
          </p:cNvPr>
          <p:cNvSpPr txBox="1"/>
          <p:nvPr/>
        </p:nvSpPr>
        <p:spPr>
          <a:xfrm>
            <a:off x="1207478" y="15275168"/>
            <a:ext cx="9654887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USCGC Argo (Coast Guard Cutter)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DDBA4E-2579-90D2-8A72-F313A9137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9" r="856"/>
          <a:stretch/>
        </p:blipFill>
        <p:spPr>
          <a:xfrm>
            <a:off x="13909430" y="8932985"/>
            <a:ext cx="12221308" cy="90173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1F973-4B90-1569-46C0-200006001046}"/>
              </a:ext>
            </a:extLst>
          </p:cNvPr>
          <p:cNvSpPr txBox="1"/>
          <p:nvPr/>
        </p:nvSpPr>
        <p:spPr>
          <a:xfrm>
            <a:off x="20327816" y="9706708"/>
            <a:ext cx="5299849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 S Class Submarine</a:t>
            </a:r>
          </a:p>
        </p:txBody>
      </p:sp>
    </p:spTree>
    <p:extLst>
      <p:ext uri="{BB962C8B-B14F-4D97-AF65-F5344CB8AC3E}">
        <p14:creationId xmlns:p14="http://schemas.microsoft.com/office/powerpoint/2010/main" val="31807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21AFF-0804-5239-BB16-9DFD8A5F9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766C39-5E4C-B75A-70FC-E10D61ACC6EA}"/>
              </a:ext>
            </a:extLst>
          </p:cNvPr>
          <p:cNvSpPr txBox="1"/>
          <p:nvPr/>
        </p:nvSpPr>
        <p:spPr>
          <a:xfrm>
            <a:off x="6385610" y="726831"/>
            <a:ext cx="14776609" cy="28007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/>
              <a:t>Reinforcing Aircraft to Alaska</a:t>
            </a:r>
          </a:p>
          <a:p>
            <a:pPr algn="ctr"/>
            <a:r>
              <a:rPr lang="en-US" sz="8800" b="1" dirty="0"/>
              <a:t>After Pearl Harbor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697A68-B672-4BD8-A6CC-D009E4CB8AA9}"/>
              </a:ext>
            </a:extLst>
          </p:cNvPr>
          <p:cNvGrpSpPr/>
          <p:nvPr/>
        </p:nvGrpSpPr>
        <p:grpSpPr>
          <a:xfrm>
            <a:off x="25885700" y="637047"/>
            <a:ext cx="1023257" cy="740229"/>
            <a:chOff x="27906276" y="3747934"/>
            <a:chExt cx="1023257" cy="7402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EB6A2B-435B-6E5A-35D4-DA23829B043B}"/>
                </a:ext>
              </a:extLst>
            </p:cNvPr>
            <p:cNvSpPr/>
            <p:nvPr/>
          </p:nvSpPr>
          <p:spPr>
            <a:xfrm>
              <a:off x="28036076" y="3747934"/>
              <a:ext cx="762000" cy="740229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453">
              <a:extLst>
                <a:ext uri="{FF2B5EF4-FFF2-40B4-BE49-F238E27FC236}">
                  <a16:creationId xmlns:a16="http://schemas.microsoft.com/office/drawing/2014/main" id="{81FDC1CB-4773-7772-E882-B5037465BC0F}"/>
                </a:ext>
              </a:extLst>
            </p:cNvPr>
            <p:cNvSpPr txBox="1"/>
            <p:nvPr/>
          </p:nvSpPr>
          <p:spPr>
            <a:xfrm>
              <a:off x="27906276" y="3866731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94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1-5</a:t>
              </a:r>
            </a:p>
          </p:txBody>
        </p:sp>
      </p:grpSp>
      <p:pic>
        <p:nvPicPr>
          <p:cNvPr id="2" name="Picture 15" descr="p40-4">
            <a:extLst>
              <a:ext uri="{FF2B5EF4-FFF2-40B4-BE49-F238E27FC236}">
                <a16:creationId xmlns:a16="http://schemas.microsoft.com/office/drawing/2014/main" id="{A4F80601-8E41-8CE4-FFC5-902F79FE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7077"/>
            <a:ext cx="13833315" cy="94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22CF66-2470-AD6E-342F-ED370D90FE5C}"/>
              </a:ext>
            </a:extLst>
          </p:cNvPr>
          <p:cNvSpPr txBox="1"/>
          <p:nvPr/>
        </p:nvSpPr>
        <p:spPr>
          <a:xfrm>
            <a:off x="4161693" y="5955322"/>
            <a:ext cx="6381683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 P-40 Warhawk Fighter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AF633-CBAC-7480-8EFE-F26AB0376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3" t="13211" b="184"/>
          <a:stretch/>
        </p:blipFill>
        <p:spPr>
          <a:xfrm>
            <a:off x="14067692" y="5627078"/>
            <a:ext cx="13104596" cy="9355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BE653F-1B2A-024F-99F9-5AE79B607F79}"/>
              </a:ext>
            </a:extLst>
          </p:cNvPr>
          <p:cNvSpPr txBox="1"/>
          <p:nvPr/>
        </p:nvSpPr>
        <p:spPr>
          <a:xfrm>
            <a:off x="17256370" y="13317414"/>
            <a:ext cx="692381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 B-26 Marauder Bomber</a:t>
            </a:r>
          </a:p>
        </p:txBody>
      </p:sp>
    </p:spTree>
    <p:extLst>
      <p:ext uri="{BB962C8B-B14F-4D97-AF65-F5344CB8AC3E}">
        <p14:creationId xmlns:p14="http://schemas.microsoft.com/office/powerpoint/2010/main" val="3070639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4721526-08AB-D326-2440-9A498AC2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2307" r="2650" b="1281"/>
          <a:stretch/>
        </p:blipFill>
        <p:spPr>
          <a:xfrm>
            <a:off x="750276" y="422031"/>
            <a:ext cx="25954893" cy="17631508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4" name="TextBox 168">
            <a:extLst>
              <a:ext uri="{FF2B5EF4-FFF2-40B4-BE49-F238E27FC236}">
                <a16:creationId xmlns:a16="http://schemas.microsoft.com/office/drawing/2014/main" id="{81E3C48E-9011-E4F8-053B-B1C529DE5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676" y="13636995"/>
            <a:ext cx="1736847" cy="9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Kodiak  Island</a:t>
            </a:r>
            <a:endParaRPr lang="en-US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88CBB-A9A1-47DA-D428-81A760F6CA1A}"/>
              </a:ext>
            </a:extLst>
          </p:cNvPr>
          <p:cNvSpPr txBox="1"/>
          <p:nvPr/>
        </p:nvSpPr>
        <p:spPr>
          <a:xfrm>
            <a:off x="860181" y="11623801"/>
            <a:ext cx="3336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i="1" dirty="0">
                <a:latin typeface="Calibri" panose="020F0502020204030204" pitchFamily="34" charset="0"/>
                <a:cs typeface="Calibri" panose="020F0502020204030204" pitchFamily="34" charset="0"/>
              </a:rPr>
              <a:t>Bering Sea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86">
            <a:extLst>
              <a:ext uri="{FF2B5EF4-FFF2-40B4-BE49-F238E27FC236}">
                <a16:creationId xmlns:a16="http://schemas.microsoft.com/office/drawing/2014/main" id="{7D72241E-1805-0758-DB64-0AE25D06598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47102" y="1375146"/>
            <a:ext cx="1996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USSR</a:t>
            </a:r>
          </a:p>
        </p:txBody>
      </p:sp>
      <p:sp>
        <p:nvSpPr>
          <p:cNvPr id="7" name="TextBox 171">
            <a:extLst>
              <a:ext uri="{FF2B5EF4-FFF2-40B4-BE49-F238E27FC236}">
                <a16:creationId xmlns:a16="http://schemas.microsoft.com/office/drawing/2014/main" id="{6E4F5F9D-03C5-E1DA-C804-A68F739D4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6927" y="846173"/>
            <a:ext cx="28070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Alaska</a:t>
            </a:r>
          </a:p>
        </p:txBody>
      </p:sp>
      <p:sp>
        <p:nvSpPr>
          <p:cNvPr id="8" name="TextBox 171">
            <a:extLst>
              <a:ext uri="{FF2B5EF4-FFF2-40B4-BE49-F238E27FC236}">
                <a16:creationId xmlns:a16="http://schemas.microsoft.com/office/drawing/2014/main" id="{99D09FF3-6209-E387-0CE6-A1BEB1E0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6195" y="5465402"/>
            <a:ext cx="28070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6DDF4-620F-6C07-43EB-347DD6D7CD76}"/>
              </a:ext>
            </a:extLst>
          </p:cNvPr>
          <p:cNvSpPr txBox="1"/>
          <p:nvPr/>
        </p:nvSpPr>
        <p:spPr>
          <a:xfrm>
            <a:off x="5404898" y="3046384"/>
            <a:ext cx="138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FE79C-1A4A-BB9A-81B9-5CBAD4A49A1F}"/>
              </a:ext>
            </a:extLst>
          </p:cNvPr>
          <p:cNvSpPr txBox="1"/>
          <p:nvPr/>
        </p:nvSpPr>
        <p:spPr>
          <a:xfrm>
            <a:off x="16600437" y="2682969"/>
            <a:ext cx="2343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Ladd 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24320-D5BF-E5C4-44ED-00E295A1A4C6}"/>
              </a:ext>
            </a:extLst>
          </p:cNvPr>
          <p:cNvSpPr txBox="1"/>
          <p:nvPr/>
        </p:nvSpPr>
        <p:spPr>
          <a:xfrm>
            <a:off x="11506760" y="12296166"/>
            <a:ext cx="1669746" cy="94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 Greely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EA0B8-BFCE-F934-1646-488FACE0F224}"/>
              </a:ext>
            </a:extLst>
          </p:cNvPr>
          <p:cNvSpPr txBox="1"/>
          <p:nvPr/>
        </p:nvSpPr>
        <p:spPr>
          <a:xfrm>
            <a:off x="5744308" y="16609984"/>
            <a:ext cx="300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 Mears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651B6-7E82-AF74-6552-4C2960A48FEE}"/>
              </a:ext>
            </a:extLst>
          </p:cNvPr>
          <p:cNvSpPr txBox="1"/>
          <p:nvPr/>
        </p:nvSpPr>
        <p:spPr>
          <a:xfrm>
            <a:off x="7209417" y="13093062"/>
            <a:ext cx="3229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 Morrow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EC70E-7AC7-5E64-779A-B633766F9BB7}"/>
              </a:ext>
            </a:extLst>
          </p:cNvPr>
          <p:cNvSpPr txBox="1"/>
          <p:nvPr/>
        </p:nvSpPr>
        <p:spPr>
          <a:xfrm>
            <a:off x="7772400" y="15214940"/>
            <a:ext cx="4187166" cy="10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 Randall/</a:t>
            </a:r>
          </a:p>
          <a:p>
            <a:pPr defTabSz="2194560"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Cold Bay Airfield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A7C49B-7FE8-6396-D0F1-7996B76ED3FA}"/>
              </a:ext>
            </a:extLst>
          </p:cNvPr>
          <p:cNvSpPr txBox="1"/>
          <p:nvPr/>
        </p:nvSpPr>
        <p:spPr>
          <a:xfrm>
            <a:off x="1510806" y="16881232"/>
            <a:ext cx="239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Glenn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ECB2B-5220-DAF8-217F-F593D67E2E47}"/>
              </a:ext>
            </a:extLst>
          </p:cNvPr>
          <p:cNvSpPr txBox="1"/>
          <p:nvPr/>
        </p:nvSpPr>
        <p:spPr>
          <a:xfrm>
            <a:off x="5510406" y="4300753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7E394-6B1B-B504-8E90-3B3F38E3361E}"/>
              </a:ext>
            </a:extLst>
          </p:cNvPr>
          <p:cNvSpPr txBox="1"/>
          <p:nvPr/>
        </p:nvSpPr>
        <p:spPr>
          <a:xfrm>
            <a:off x="21863393" y="13465171"/>
            <a:ext cx="19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 Ray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4BFA-D70D-366A-5B96-6CF93E9A6566}"/>
              </a:ext>
            </a:extLst>
          </p:cNvPr>
          <p:cNvSpPr txBox="1"/>
          <p:nvPr/>
        </p:nvSpPr>
        <p:spPr>
          <a:xfrm>
            <a:off x="16503528" y="10478814"/>
            <a:ext cx="3876162" cy="94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Elmendorf Field/</a:t>
            </a:r>
          </a:p>
          <a:p>
            <a:pPr defTabSz="2194560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Fort Richardson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0D529D-3231-A6E8-0F07-E0F58908E390}"/>
              </a:ext>
            </a:extLst>
          </p:cNvPr>
          <p:cNvCxnSpPr>
            <a:cxnSpLocks/>
          </p:cNvCxnSpPr>
          <p:nvPr/>
        </p:nvCxnSpPr>
        <p:spPr>
          <a:xfrm flipH="1" flipV="1">
            <a:off x="16013723" y="8815754"/>
            <a:ext cx="586154" cy="16881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1EFEE61-3ABA-7F04-DEE0-231616D1DBD0}"/>
              </a:ext>
            </a:extLst>
          </p:cNvPr>
          <p:cNvSpPr txBox="1"/>
          <p:nvPr/>
        </p:nvSpPr>
        <p:spPr>
          <a:xfrm>
            <a:off x="24337522" y="15469816"/>
            <a:ext cx="2492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Metlakatla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A597F4-3618-B335-9F51-DEB8AB8243A4}"/>
              </a:ext>
            </a:extLst>
          </p:cNvPr>
          <p:cNvSpPr txBox="1"/>
          <p:nvPr/>
        </p:nvSpPr>
        <p:spPr>
          <a:xfrm>
            <a:off x="14079976" y="9728538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Seward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11224-1367-A2C6-6594-40940A33888A}"/>
              </a:ext>
            </a:extLst>
          </p:cNvPr>
          <p:cNvSpPr txBox="1"/>
          <p:nvPr/>
        </p:nvSpPr>
        <p:spPr>
          <a:xfrm>
            <a:off x="13215702" y="8650489"/>
            <a:ext cx="2232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Anchorage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E3A99C-4B71-881E-3907-CE301A0BFC99}"/>
              </a:ext>
            </a:extLst>
          </p:cNvPr>
          <p:cNvSpPr txBox="1"/>
          <p:nvPr/>
        </p:nvSpPr>
        <p:spPr>
          <a:xfrm>
            <a:off x="14399146" y="3307601"/>
            <a:ext cx="201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Fairbanks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A6BE93-C72F-DC1A-6568-D49278264E5A}"/>
              </a:ext>
            </a:extLst>
          </p:cNvPr>
          <p:cNvSpPr txBox="1"/>
          <p:nvPr/>
        </p:nvSpPr>
        <p:spPr>
          <a:xfrm>
            <a:off x="4943018" y="17108696"/>
            <a:ext cx="276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Dutch Harbor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E4194-A45D-F01A-4435-9C4CB731B837}"/>
              </a:ext>
            </a:extLst>
          </p:cNvPr>
          <p:cNvSpPr txBox="1"/>
          <p:nvPr/>
        </p:nvSpPr>
        <p:spPr>
          <a:xfrm>
            <a:off x="17828795" y="8474170"/>
            <a:ext cx="14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Valdez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D83E21-08EF-D050-0802-11BCE7347F7C}"/>
              </a:ext>
            </a:extLst>
          </p:cNvPr>
          <p:cNvSpPr txBox="1"/>
          <p:nvPr/>
        </p:nvSpPr>
        <p:spPr>
          <a:xfrm>
            <a:off x="23385534" y="8450723"/>
            <a:ext cx="2423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Whitehorse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760253-934B-7554-B03A-8C5897CE55AE}"/>
              </a:ext>
            </a:extLst>
          </p:cNvPr>
          <p:cNvSpPr txBox="1"/>
          <p:nvPr/>
        </p:nvSpPr>
        <p:spPr>
          <a:xfrm>
            <a:off x="24299933" y="10443645"/>
            <a:ext cx="184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Skagway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E2207D-A9DF-50F5-59EC-19EEDCE585A2}"/>
              </a:ext>
            </a:extLst>
          </p:cNvPr>
          <p:cNvSpPr txBox="1"/>
          <p:nvPr/>
        </p:nvSpPr>
        <p:spPr>
          <a:xfrm>
            <a:off x="23315196" y="11733185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Juneau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28ED5-B619-65D7-07B9-A31914019A93}"/>
              </a:ext>
            </a:extLst>
          </p:cNvPr>
          <p:cNvSpPr txBox="1"/>
          <p:nvPr/>
        </p:nvSpPr>
        <p:spPr>
          <a:xfrm>
            <a:off x="24173545" y="13093062"/>
            <a:ext cx="1016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Sitka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8AEB8E-6398-FA65-9AB6-0F12C22B84DE}"/>
              </a:ext>
            </a:extLst>
          </p:cNvPr>
          <p:cNvSpPr txBox="1"/>
          <p:nvPr/>
        </p:nvSpPr>
        <p:spPr>
          <a:xfrm>
            <a:off x="22880879" y="14769461"/>
            <a:ext cx="324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Annette Island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A456B2-CAFB-56E0-4C5E-381DDBAA563D}"/>
              </a:ext>
            </a:extLst>
          </p:cNvPr>
          <p:cNvSpPr txBox="1"/>
          <p:nvPr/>
        </p:nvSpPr>
        <p:spPr>
          <a:xfrm>
            <a:off x="20665217" y="10467092"/>
            <a:ext cx="1805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Yakutat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AFEB86-122B-96E3-8208-A9EE110DCDA0}"/>
              </a:ext>
            </a:extLst>
          </p:cNvPr>
          <p:cNvSpPr txBox="1"/>
          <p:nvPr/>
        </p:nvSpPr>
        <p:spPr>
          <a:xfrm rot="16200000">
            <a:off x="14150444" y="6954560"/>
            <a:ext cx="1434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Alaska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20F18C-8A69-6AFE-FA7D-89241A088BFA}"/>
              </a:ext>
            </a:extLst>
          </p:cNvPr>
          <p:cNvSpPr txBox="1"/>
          <p:nvPr/>
        </p:nvSpPr>
        <p:spPr>
          <a:xfrm rot="5165754">
            <a:off x="17328173" y="7036621"/>
            <a:ext cx="183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Highway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7F6BAB-0B59-9DDA-36BB-129AE9C2621A}"/>
              </a:ext>
            </a:extLst>
          </p:cNvPr>
          <p:cNvSpPr txBox="1"/>
          <p:nvPr/>
        </p:nvSpPr>
        <p:spPr>
          <a:xfrm rot="17665037">
            <a:off x="14459451" y="5500898"/>
            <a:ext cx="1782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Railroad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24DAE0-E4F9-0614-04A1-4D8142263F47}"/>
              </a:ext>
            </a:extLst>
          </p:cNvPr>
          <p:cNvSpPr txBox="1"/>
          <p:nvPr/>
        </p:nvSpPr>
        <p:spPr>
          <a:xfrm rot="4883124">
            <a:off x="16807979" y="4996805"/>
            <a:ext cx="2315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Richardson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84F056-D9AC-C1C1-BA44-711447DC8266}"/>
              </a:ext>
            </a:extLst>
          </p:cNvPr>
          <p:cNvSpPr txBox="1"/>
          <p:nvPr/>
        </p:nvSpPr>
        <p:spPr>
          <a:xfrm rot="18024659">
            <a:off x="8922579" y="5102312"/>
            <a:ext cx="2424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/>
              </a:rPr>
              <a:t>Yukon River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1A21A43-7763-B4E4-7743-9AA486B17DB0}"/>
              </a:ext>
            </a:extLst>
          </p:cNvPr>
          <p:cNvSpPr/>
          <p:nvPr/>
        </p:nvSpPr>
        <p:spPr>
          <a:xfrm>
            <a:off x="19923688" y="383930"/>
            <a:ext cx="6838121" cy="3034226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ED6022-36B7-E017-046C-19A3628E12E4}"/>
              </a:ext>
            </a:extLst>
          </p:cNvPr>
          <p:cNvSpPr txBox="1"/>
          <p:nvPr/>
        </p:nvSpPr>
        <p:spPr>
          <a:xfrm>
            <a:off x="20379690" y="2458627"/>
            <a:ext cx="5497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0               50            100           150          200      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Miles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EB7A2E-A899-45F3-0A98-E27A19195F02}"/>
              </a:ext>
            </a:extLst>
          </p:cNvPr>
          <p:cNvGrpSpPr/>
          <p:nvPr/>
        </p:nvGrpSpPr>
        <p:grpSpPr>
          <a:xfrm>
            <a:off x="25635601" y="608220"/>
            <a:ext cx="1023257" cy="2571975"/>
            <a:chOff x="16447095" y="22839812"/>
            <a:chExt cx="1023257" cy="257197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540F62-566F-1744-7C63-84028937B979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45" name="Down Arrow 973">
                <a:extLst>
                  <a:ext uri="{FF2B5EF4-FFF2-40B4-BE49-F238E27FC236}">
                    <a16:creationId xmlns:a16="http://schemas.microsoft.com/office/drawing/2014/main" id="{17B8D17B-8293-F223-5AE2-E39F31009068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F2A2F26-937B-7323-DC35-CB2FC3AAD464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02FC4E-EB1F-4B15-E0C9-1FD14B3E6A46}"/>
                </a:ext>
              </a:extLst>
            </p:cNvPr>
            <p:cNvGrpSpPr/>
            <p:nvPr/>
          </p:nvGrpSpPr>
          <p:grpSpPr>
            <a:xfrm>
              <a:off x="16447095" y="22839812"/>
              <a:ext cx="1023257" cy="740229"/>
              <a:chOff x="27925326" y="3747934"/>
              <a:chExt cx="1023257" cy="740229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B6FFC2A-D6BF-85B3-582B-66D6F1290F23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53">
                <a:extLst>
                  <a:ext uri="{FF2B5EF4-FFF2-40B4-BE49-F238E27FC236}">
                    <a16:creationId xmlns:a16="http://schemas.microsoft.com/office/drawing/2014/main" id="{F915D560-E4EB-37B8-E9A1-14329EA9469A}"/>
                  </a:ext>
                </a:extLst>
              </p:cNvPr>
              <p:cNvSpPr txBox="1"/>
              <p:nvPr/>
            </p:nvSpPr>
            <p:spPr>
              <a:xfrm>
                <a:off x="27925326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1-6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BED31C7-E8F4-13A2-9FBB-68DD6C54E8BE}"/>
              </a:ext>
            </a:extLst>
          </p:cNvPr>
          <p:cNvSpPr txBox="1"/>
          <p:nvPr/>
        </p:nvSpPr>
        <p:spPr>
          <a:xfrm>
            <a:off x="20817394" y="683744"/>
            <a:ext cx="5231576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Alaska Defenses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December 1941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9DA3927-8E0B-BA2E-4E6E-075913267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096" y="863200"/>
            <a:ext cx="1109207" cy="126028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31A5B315-28E8-D6B3-9803-BEF1B2053AF0}"/>
              </a:ext>
            </a:extLst>
          </p:cNvPr>
          <p:cNvGrpSpPr/>
          <p:nvPr/>
        </p:nvGrpSpPr>
        <p:grpSpPr>
          <a:xfrm>
            <a:off x="20608268" y="2290900"/>
            <a:ext cx="4917335" cy="164526"/>
            <a:chOff x="-542095" y="24301123"/>
            <a:chExt cx="4975576" cy="20887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B0778E-C938-5FDC-70C3-E1813078BC4A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DC4B7FD-630E-B7EB-7EC6-22C0D74F4115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440E22F-C655-7CBD-C3DD-AC6C46FC7A40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98CC7E4-FFA8-19B3-D953-0BB9AD78DE37}"/>
                </a:ext>
              </a:extLst>
            </p:cNvPr>
            <p:cNvSpPr/>
            <p:nvPr/>
          </p:nvSpPr>
          <p:spPr>
            <a:xfrm>
              <a:off x="3184770" y="24303311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C2BAB89-0143-FBDD-F5CD-54BBA77ABDF9}"/>
              </a:ext>
            </a:extLst>
          </p:cNvPr>
          <p:cNvGrpSpPr/>
          <p:nvPr/>
        </p:nvGrpSpPr>
        <p:grpSpPr>
          <a:xfrm>
            <a:off x="12493611" y="2172165"/>
            <a:ext cx="2432274" cy="1408849"/>
            <a:chOff x="2003534" y="8988577"/>
            <a:chExt cx="2432274" cy="140884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C10E3A2-CDF2-9486-F13C-41595B80474F}"/>
                </a:ext>
              </a:extLst>
            </p:cNvPr>
            <p:cNvSpPr/>
            <p:nvPr/>
          </p:nvSpPr>
          <p:spPr>
            <a:xfrm>
              <a:off x="2221647" y="9036934"/>
              <a:ext cx="733653" cy="44482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0F01CF2-F354-98AB-5864-CD4DB1D7E601}"/>
                </a:ext>
              </a:extLst>
            </p:cNvPr>
            <p:cNvGrpSpPr/>
            <p:nvPr/>
          </p:nvGrpSpPr>
          <p:grpSpPr>
            <a:xfrm>
              <a:off x="2003534" y="9459900"/>
              <a:ext cx="1191746" cy="937526"/>
              <a:chOff x="2549189" y="8421611"/>
              <a:chExt cx="4284090" cy="287113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F065C73-5731-3378-5F2E-53DF8B5ACF07}"/>
                  </a:ext>
                </a:extLst>
              </p:cNvPr>
              <p:cNvSpPr/>
              <p:nvPr/>
            </p:nvSpPr>
            <p:spPr>
              <a:xfrm>
                <a:off x="2551414" y="8436758"/>
                <a:ext cx="4180783" cy="2833254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80">
                <a:extLst>
                  <a:ext uri="{FF2B5EF4-FFF2-40B4-BE49-F238E27FC236}">
                    <a16:creationId xmlns:a16="http://schemas.microsoft.com/office/drawing/2014/main" id="{555E4037-C11D-D449-E11F-9FFFD336E0CE}"/>
                  </a:ext>
                </a:extLst>
              </p:cNvPr>
              <p:cNvSpPr/>
              <p:nvPr/>
            </p:nvSpPr>
            <p:spPr>
              <a:xfrm rot="21428939">
                <a:off x="2549189" y="8510386"/>
                <a:ext cx="4284090" cy="2625675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  <a:gd name="connsiteX0" fmla="*/ 1 w 1201816"/>
                  <a:gd name="connsiteY0" fmla="*/ 958175 h 958175"/>
                  <a:gd name="connsiteX1" fmla="*/ 1201816 w 1201816"/>
                  <a:gd name="connsiteY1" fmla="*/ 0 h 958175"/>
                  <a:gd name="connsiteX0" fmla="*/ -1 w 1209095"/>
                  <a:gd name="connsiteY0" fmla="*/ 949189 h 949189"/>
                  <a:gd name="connsiteX1" fmla="*/ 1209094 w 1209095"/>
                  <a:gd name="connsiteY1" fmla="*/ 1 h 949189"/>
                  <a:gd name="connsiteX0" fmla="*/ 0 w 1396874"/>
                  <a:gd name="connsiteY0" fmla="*/ 1104071 h 1104070"/>
                  <a:gd name="connsiteX1" fmla="*/ 1396875 w 1396874"/>
                  <a:gd name="connsiteY1" fmla="*/ -1 h 1104070"/>
                  <a:gd name="connsiteX0" fmla="*/ 0 w 1414912"/>
                  <a:gd name="connsiteY0" fmla="*/ 1139811 h 1139811"/>
                  <a:gd name="connsiteX1" fmla="*/ 1414912 w 1414912"/>
                  <a:gd name="connsiteY1" fmla="*/ 1 h 1139811"/>
                  <a:gd name="connsiteX0" fmla="*/ 0 w 1819331"/>
                  <a:gd name="connsiteY0" fmla="*/ 1462285 h 1462285"/>
                  <a:gd name="connsiteX1" fmla="*/ 1819331 w 1819331"/>
                  <a:gd name="connsiteY1" fmla="*/ 0 h 146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9331" h="1462285">
                    <a:moveTo>
                      <a:pt x="0" y="1462285"/>
                    </a:moveTo>
                    <a:cubicBezTo>
                      <a:pt x="344311" y="1199818"/>
                      <a:pt x="1475020" y="262467"/>
                      <a:pt x="1819331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81">
                <a:extLst>
                  <a:ext uri="{FF2B5EF4-FFF2-40B4-BE49-F238E27FC236}">
                    <a16:creationId xmlns:a16="http://schemas.microsoft.com/office/drawing/2014/main" id="{DE0AE97B-9DAD-BE01-D17B-DEFC9CE1F60D}"/>
                  </a:ext>
                </a:extLst>
              </p:cNvPr>
              <p:cNvSpPr/>
              <p:nvPr/>
            </p:nvSpPr>
            <p:spPr>
              <a:xfrm>
                <a:off x="2549548" y="8421611"/>
                <a:ext cx="4119908" cy="2871130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  <a:gd name="connsiteX0" fmla="*/ 0 w 943002"/>
                  <a:gd name="connsiteY0" fmla="*/ 0 h 743394"/>
                  <a:gd name="connsiteX1" fmla="*/ 943002 w 943002"/>
                  <a:gd name="connsiteY1" fmla="*/ 743394 h 743394"/>
                  <a:gd name="connsiteX0" fmla="*/ 0 w 1061143"/>
                  <a:gd name="connsiteY0" fmla="*/ 0 h 877567"/>
                  <a:gd name="connsiteX1" fmla="*/ 1061143 w 1061143"/>
                  <a:gd name="connsiteY1" fmla="*/ 877567 h 877567"/>
                  <a:gd name="connsiteX0" fmla="*/ 0 w 1398471"/>
                  <a:gd name="connsiteY0" fmla="*/ 0 h 1195839"/>
                  <a:gd name="connsiteX1" fmla="*/ 1398471 w 1398471"/>
                  <a:gd name="connsiteY1" fmla="*/ 1195839 h 1195839"/>
                  <a:gd name="connsiteX0" fmla="*/ 0 w 1398471"/>
                  <a:gd name="connsiteY0" fmla="*/ 0 h 1169317"/>
                  <a:gd name="connsiteX1" fmla="*/ 1398471 w 1398471"/>
                  <a:gd name="connsiteY1" fmla="*/ 1169317 h 116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8471" h="1169317">
                    <a:moveTo>
                      <a:pt x="0" y="0"/>
                    </a:moveTo>
                    <a:cubicBezTo>
                      <a:pt x="265289" y="206022"/>
                      <a:pt x="1133182" y="963295"/>
                      <a:pt x="1398471" y="116931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2336B53-41F8-1CC9-378B-BA696A4A7E45}"/>
                </a:ext>
              </a:extLst>
            </p:cNvPr>
            <p:cNvSpPr txBox="1"/>
            <p:nvPr/>
          </p:nvSpPr>
          <p:spPr>
            <a:xfrm>
              <a:off x="2030189" y="8988577"/>
              <a:ext cx="10743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XXX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F7D65D8-5564-0904-AAE6-2492660E2D40}"/>
                </a:ext>
              </a:extLst>
            </p:cNvPr>
            <p:cNvSpPr/>
            <p:nvPr/>
          </p:nvSpPr>
          <p:spPr>
            <a:xfrm>
              <a:off x="3222181" y="9621690"/>
              <a:ext cx="1174460" cy="52620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85BF1A5-39A1-801F-EC9A-34020E74DBA4}"/>
                </a:ext>
              </a:extLst>
            </p:cNvPr>
            <p:cNvSpPr txBox="1"/>
            <p:nvPr/>
          </p:nvSpPr>
          <p:spPr>
            <a:xfrm>
              <a:off x="3140261" y="9678670"/>
              <a:ext cx="1295547" cy="558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4000" b="1" dirty="0"/>
                <a:t>ADC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5C7807A-7994-0F40-C1C5-9C2BB45B3B5E}"/>
              </a:ext>
            </a:extLst>
          </p:cNvPr>
          <p:cNvGrpSpPr/>
          <p:nvPr/>
        </p:nvGrpSpPr>
        <p:grpSpPr>
          <a:xfrm>
            <a:off x="12493664" y="3744158"/>
            <a:ext cx="1764515" cy="1325208"/>
            <a:chOff x="13682300" y="3786879"/>
            <a:chExt cx="1764515" cy="132520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7C74C70-68CF-6EC7-9686-157D49FC5692}"/>
                </a:ext>
              </a:extLst>
            </p:cNvPr>
            <p:cNvGrpSpPr/>
            <p:nvPr/>
          </p:nvGrpSpPr>
          <p:grpSpPr>
            <a:xfrm>
              <a:off x="13682300" y="3786879"/>
              <a:ext cx="1764515" cy="1325208"/>
              <a:chOff x="2004153" y="9064796"/>
              <a:chExt cx="1764515" cy="132520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3EB89AC-AF8B-D7F9-97DA-140401E84BA4}"/>
                  </a:ext>
                </a:extLst>
              </p:cNvPr>
              <p:cNvSpPr/>
              <p:nvPr/>
            </p:nvSpPr>
            <p:spPr>
              <a:xfrm>
                <a:off x="2089611" y="9103829"/>
                <a:ext cx="891397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3F1994B-C103-8442-AB97-3F7E6913ED98}"/>
                  </a:ext>
                </a:extLst>
              </p:cNvPr>
              <p:cNvSpPr/>
              <p:nvPr/>
            </p:nvSpPr>
            <p:spPr>
              <a:xfrm>
                <a:off x="2004153" y="9536018"/>
                <a:ext cx="1125521" cy="853986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6344FE-9D42-14CB-43ED-DBE41D448927}"/>
                  </a:ext>
                </a:extLst>
              </p:cNvPr>
              <p:cNvSpPr txBox="1"/>
              <p:nvPr/>
            </p:nvSpPr>
            <p:spPr>
              <a:xfrm>
                <a:off x="2027871" y="9064796"/>
                <a:ext cx="10743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XXX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CF29910-A4D8-3D43-1149-3FA0FEB3EB61}"/>
                  </a:ext>
                </a:extLst>
              </p:cNvPr>
              <p:cNvSpPr/>
              <p:nvPr/>
            </p:nvSpPr>
            <p:spPr>
              <a:xfrm>
                <a:off x="3194885" y="9635336"/>
                <a:ext cx="480699" cy="55577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FE78C7F-645D-6870-6F76-0D87C982BEE1}"/>
                  </a:ext>
                </a:extLst>
              </p:cNvPr>
              <p:cNvSpPr txBox="1"/>
              <p:nvPr/>
            </p:nvSpPr>
            <p:spPr>
              <a:xfrm>
                <a:off x="3099318" y="9692317"/>
                <a:ext cx="669350" cy="558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4000" b="1" dirty="0"/>
                  <a:t>11</a:t>
                </a:r>
              </a:p>
            </p:txBody>
          </p:sp>
        </p:grp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69C457C-4E93-5031-6EA4-19FC13FF15B8}"/>
                </a:ext>
              </a:extLst>
            </p:cNvPr>
            <p:cNvSpPr/>
            <p:nvPr/>
          </p:nvSpPr>
          <p:spPr>
            <a:xfrm>
              <a:off x="13888017" y="4586420"/>
              <a:ext cx="743851" cy="195861"/>
            </a:xfrm>
            <a:custGeom>
              <a:avLst/>
              <a:gdLst>
                <a:gd name="connsiteX0" fmla="*/ 587622 w 741378"/>
                <a:gd name="connsiteY0" fmla="*/ 0 h 230366"/>
                <a:gd name="connsiteX1" fmla="*/ 355611 w 741378"/>
                <a:gd name="connsiteY1" fmla="*/ 136478 h 230366"/>
                <a:gd name="connsiteX2" fmla="*/ 55360 w 741378"/>
                <a:gd name="connsiteY2" fmla="*/ 218364 h 230366"/>
                <a:gd name="connsiteX3" fmla="*/ 769 w 741378"/>
                <a:gd name="connsiteY3" fmla="*/ 150125 h 230366"/>
                <a:gd name="connsiteX4" fmla="*/ 41712 w 741378"/>
                <a:gd name="connsiteY4" fmla="*/ 40943 h 230366"/>
                <a:gd name="connsiteX5" fmla="*/ 260076 w 741378"/>
                <a:gd name="connsiteY5" fmla="*/ 109182 h 230366"/>
                <a:gd name="connsiteX6" fmla="*/ 573975 w 741378"/>
                <a:gd name="connsiteY6" fmla="*/ 218364 h 230366"/>
                <a:gd name="connsiteX7" fmla="*/ 696805 w 741378"/>
                <a:gd name="connsiteY7" fmla="*/ 218364 h 230366"/>
                <a:gd name="connsiteX8" fmla="*/ 737748 w 741378"/>
                <a:gd name="connsiteY8" fmla="*/ 136478 h 230366"/>
                <a:gd name="connsiteX9" fmla="*/ 587622 w 741378"/>
                <a:gd name="connsiteY9" fmla="*/ 0 h 230366"/>
                <a:gd name="connsiteX0" fmla="*/ 576121 w 743851"/>
                <a:gd name="connsiteY0" fmla="*/ 0 h 195861"/>
                <a:gd name="connsiteX1" fmla="*/ 355611 w 743851"/>
                <a:gd name="connsiteY1" fmla="*/ 101973 h 195861"/>
                <a:gd name="connsiteX2" fmla="*/ 55360 w 743851"/>
                <a:gd name="connsiteY2" fmla="*/ 183859 h 195861"/>
                <a:gd name="connsiteX3" fmla="*/ 769 w 743851"/>
                <a:gd name="connsiteY3" fmla="*/ 115620 h 195861"/>
                <a:gd name="connsiteX4" fmla="*/ 41712 w 743851"/>
                <a:gd name="connsiteY4" fmla="*/ 6438 h 195861"/>
                <a:gd name="connsiteX5" fmla="*/ 260076 w 743851"/>
                <a:gd name="connsiteY5" fmla="*/ 74677 h 195861"/>
                <a:gd name="connsiteX6" fmla="*/ 573975 w 743851"/>
                <a:gd name="connsiteY6" fmla="*/ 183859 h 195861"/>
                <a:gd name="connsiteX7" fmla="*/ 696805 w 743851"/>
                <a:gd name="connsiteY7" fmla="*/ 183859 h 195861"/>
                <a:gd name="connsiteX8" fmla="*/ 737748 w 743851"/>
                <a:gd name="connsiteY8" fmla="*/ 101973 h 195861"/>
                <a:gd name="connsiteX9" fmla="*/ 576121 w 743851"/>
                <a:gd name="connsiteY9" fmla="*/ 0 h 19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851" h="195861">
                  <a:moveTo>
                    <a:pt x="576121" y="0"/>
                  </a:moveTo>
                  <a:cubicBezTo>
                    <a:pt x="512432" y="0"/>
                    <a:pt x="442405" y="71330"/>
                    <a:pt x="355611" y="101973"/>
                  </a:cubicBezTo>
                  <a:cubicBezTo>
                    <a:pt x="268817" y="132616"/>
                    <a:pt x="114500" y="181584"/>
                    <a:pt x="55360" y="183859"/>
                  </a:cubicBezTo>
                  <a:cubicBezTo>
                    <a:pt x="-3780" y="186134"/>
                    <a:pt x="3044" y="145190"/>
                    <a:pt x="769" y="115620"/>
                  </a:cubicBezTo>
                  <a:cubicBezTo>
                    <a:pt x="-1506" y="86050"/>
                    <a:pt x="-1506" y="13262"/>
                    <a:pt x="41712" y="6438"/>
                  </a:cubicBezTo>
                  <a:cubicBezTo>
                    <a:pt x="84930" y="-386"/>
                    <a:pt x="171365" y="45107"/>
                    <a:pt x="260076" y="74677"/>
                  </a:cubicBezTo>
                  <a:cubicBezTo>
                    <a:pt x="348787" y="104247"/>
                    <a:pt x="501187" y="165662"/>
                    <a:pt x="573975" y="183859"/>
                  </a:cubicBezTo>
                  <a:cubicBezTo>
                    <a:pt x="646763" y="202056"/>
                    <a:pt x="669510" y="197507"/>
                    <a:pt x="696805" y="183859"/>
                  </a:cubicBezTo>
                  <a:cubicBezTo>
                    <a:pt x="724100" y="170211"/>
                    <a:pt x="757862" y="132616"/>
                    <a:pt x="737748" y="101973"/>
                  </a:cubicBezTo>
                  <a:cubicBezTo>
                    <a:pt x="717634" y="71330"/>
                    <a:pt x="639810" y="0"/>
                    <a:pt x="576121" y="0"/>
                  </a:cubicBezTo>
                  <a:close/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9D562F-CC54-F03C-6F34-96468E03FFB1}"/>
              </a:ext>
            </a:extLst>
          </p:cNvPr>
          <p:cNvGrpSpPr/>
          <p:nvPr/>
        </p:nvGrpSpPr>
        <p:grpSpPr>
          <a:xfrm>
            <a:off x="12508360" y="5279853"/>
            <a:ext cx="1476406" cy="1102144"/>
            <a:chOff x="13821054" y="5568061"/>
            <a:chExt cx="1476406" cy="1102144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D4BCB5-8473-37F3-B17A-6296BF7969C6}"/>
                </a:ext>
              </a:extLst>
            </p:cNvPr>
            <p:cNvGrpSpPr/>
            <p:nvPr/>
          </p:nvGrpSpPr>
          <p:grpSpPr>
            <a:xfrm>
              <a:off x="13821054" y="5568061"/>
              <a:ext cx="1476406" cy="1102144"/>
              <a:chOff x="2004154" y="9287859"/>
              <a:chExt cx="1476406" cy="1102144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6899652-60E6-D247-D7B1-18CA9E17E90E}"/>
                  </a:ext>
                </a:extLst>
              </p:cNvPr>
              <p:cNvSpPr/>
              <p:nvPr/>
            </p:nvSpPr>
            <p:spPr>
              <a:xfrm>
                <a:off x="2204394" y="9287859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4A6D078-D57D-75F4-A391-DF8AEBEA8ED5}"/>
                  </a:ext>
                </a:extLst>
              </p:cNvPr>
              <p:cNvSpPr/>
              <p:nvPr/>
            </p:nvSpPr>
            <p:spPr>
              <a:xfrm>
                <a:off x="2004154" y="9697516"/>
                <a:ext cx="863938" cy="692487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F60115B-4060-B56E-B3E1-3E325C5A118F}"/>
                  </a:ext>
                </a:extLst>
              </p:cNvPr>
              <p:cNvSpPr txBox="1"/>
              <p:nvPr/>
            </p:nvSpPr>
            <p:spPr>
              <a:xfrm>
                <a:off x="2114135" y="9289083"/>
                <a:ext cx="603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51580D2-4FA6-5470-FC8E-4044CE133977}"/>
                  </a:ext>
                </a:extLst>
              </p:cNvPr>
              <p:cNvSpPr/>
              <p:nvPr/>
            </p:nvSpPr>
            <p:spPr>
              <a:xfrm>
                <a:off x="2900128" y="9844552"/>
                <a:ext cx="528723" cy="4485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28646E4-9703-6C6F-934E-FE3B2832BA84}"/>
                  </a:ext>
                </a:extLst>
              </p:cNvPr>
              <p:cNvSpPr txBox="1"/>
              <p:nvPr/>
            </p:nvSpPr>
            <p:spPr>
              <a:xfrm>
                <a:off x="2834229" y="9762873"/>
                <a:ext cx="64633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b="1" dirty="0"/>
                  <a:t>75</a:t>
                </a:r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8167DBE-3FF3-9626-24CF-383E00508D8D}"/>
                </a:ext>
              </a:extLst>
            </p:cNvPr>
            <p:cNvSpPr/>
            <p:nvPr/>
          </p:nvSpPr>
          <p:spPr>
            <a:xfrm>
              <a:off x="13831019" y="6228271"/>
              <a:ext cx="828136" cy="425570"/>
            </a:xfrm>
            <a:custGeom>
              <a:avLst/>
              <a:gdLst>
                <a:gd name="connsiteX0" fmla="*/ 0 w 828136"/>
                <a:gd name="connsiteY0" fmla="*/ 391094 h 391094"/>
                <a:gd name="connsiteX1" fmla="*/ 189781 w 828136"/>
                <a:gd name="connsiteY1" fmla="*/ 155305 h 391094"/>
                <a:gd name="connsiteX2" fmla="*/ 379562 w 828136"/>
                <a:gd name="connsiteY2" fmla="*/ 29 h 391094"/>
                <a:gd name="connsiteX3" fmla="*/ 649856 w 828136"/>
                <a:gd name="connsiteY3" fmla="*/ 166807 h 391094"/>
                <a:gd name="connsiteX4" fmla="*/ 828136 w 828136"/>
                <a:gd name="connsiteY4" fmla="*/ 391094 h 391094"/>
                <a:gd name="connsiteX0" fmla="*/ 0 w 828136"/>
                <a:gd name="connsiteY0" fmla="*/ 385346 h 385346"/>
                <a:gd name="connsiteX1" fmla="*/ 189781 w 828136"/>
                <a:gd name="connsiteY1" fmla="*/ 149557 h 385346"/>
                <a:gd name="connsiteX2" fmla="*/ 419819 w 828136"/>
                <a:gd name="connsiteY2" fmla="*/ 32 h 385346"/>
                <a:gd name="connsiteX3" fmla="*/ 649856 w 828136"/>
                <a:gd name="connsiteY3" fmla="*/ 161059 h 385346"/>
                <a:gd name="connsiteX4" fmla="*/ 828136 w 828136"/>
                <a:gd name="connsiteY4" fmla="*/ 385346 h 385346"/>
                <a:gd name="connsiteX0" fmla="*/ 0 w 828136"/>
                <a:gd name="connsiteY0" fmla="*/ 448593 h 448593"/>
                <a:gd name="connsiteX1" fmla="*/ 189781 w 828136"/>
                <a:gd name="connsiteY1" fmla="*/ 212804 h 448593"/>
                <a:gd name="connsiteX2" fmla="*/ 419819 w 828136"/>
                <a:gd name="connsiteY2" fmla="*/ 19 h 448593"/>
                <a:gd name="connsiteX3" fmla="*/ 649856 w 828136"/>
                <a:gd name="connsiteY3" fmla="*/ 224306 h 448593"/>
                <a:gd name="connsiteX4" fmla="*/ 828136 w 828136"/>
                <a:gd name="connsiteY4" fmla="*/ 448593 h 448593"/>
                <a:gd name="connsiteX0" fmla="*/ 0 w 828136"/>
                <a:gd name="connsiteY0" fmla="*/ 450306 h 450306"/>
                <a:gd name="connsiteX1" fmla="*/ 189781 w 828136"/>
                <a:gd name="connsiteY1" fmla="*/ 139755 h 450306"/>
                <a:gd name="connsiteX2" fmla="*/ 419819 w 828136"/>
                <a:gd name="connsiteY2" fmla="*/ 1732 h 450306"/>
                <a:gd name="connsiteX3" fmla="*/ 649856 w 828136"/>
                <a:gd name="connsiteY3" fmla="*/ 226019 h 450306"/>
                <a:gd name="connsiteX4" fmla="*/ 828136 w 828136"/>
                <a:gd name="connsiteY4" fmla="*/ 450306 h 450306"/>
                <a:gd name="connsiteX0" fmla="*/ 0 w 828136"/>
                <a:gd name="connsiteY0" fmla="*/ 448574 h 448574"/>
                <a:gd name="connsiteX1" fmla="*/ 189781 w 828136"/>
                <a:gd name="connsiteY1" fmla="*/ 138023 h 448574"/>
                <a:gd name="connsiteX2" fmla="*/ 419819 w 828136"/>
                <a:gd name="connsiteY2" fmla="*/ 0 h 448574"/>
                <a:gd name="connsiteX3" fmla="*/ 655607 w 828136"/>
                <a:gd name="connsiteY3" fmla="*/ 138023 h 448574"/>
                <a:gd name="connsiteX4" fmla="*/ 828136 w 828136"/>
                <a:gd name="connsiteY4" fmla="*/ 448574 h 448574"/>
                <a:gd name="connsiteX0" fmla="*/ 0 w 828136"/>
                <a:gd name="connsiteY0" fmla="*/ 425570 h 425570"/>
                <a:gd name="connsiteX1" fmla="*/ 189781 w 828136"/>
                <a:gd name="connsiteY1" fmla="*/ 115019 h 425570"/>
                <a:gd name="connsiteX2" fmla="*/ 419819 w 828136"/>
                <a:gd name="connsiteY2" fmla="*/ 0 h 425570"/>
                <a:gd name="connsiteX3" fmla="*/ 655607 w 828136"/>
                <a:gd name="connsiteY3" fmla="*/ 115019 h 425570"/>
                <a:gd name="connsiteX4" fmla="*/ 828136 w 828136"/>
                <a:gd name="connsiteY4" fmla="*/ 425570 h 42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36" h="425570">
                  <a:moveTo>
                    <a:pt x="0" y="425570"/>
                  </a:moveTo>
                  <a:cubicBezTo>
                    <a:pt x="63260" y="340264"/>
                    <a:pt x="119811" y="185947"/>
                    <a:pt x="189781" y="115019"/>
                  </a:cubicBezTo>
                  <a:cubicBezTo>
                    <a:pt x="259751" y="44091"/>
                    <a:pt x="342181" y="0"/>
                    <a:pt x="419819" y="0"/>
                  </a:cubicBezTo>
                  <a:cubicBezTo>
                    <a:pt x="497457" y="0"/>
                    <a:pt x="580845" y="49841"/>
                    <a:pt x="655607" y="115019"/>
                  </a:cubicBezTo>
                  <a:cubicBezTo>
                    <a:pt x="730369" y="180197"/>
                    <a:pt x="776377" y="346015"/>
                    <a:pt x="828136" y="42557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5AF590E-34A7-9C98-908F-B212182CEDD0}"/>
                </a:ext>
              </a:extLst>
            </p:cNvPr>
            <p:cNvSpPr/>
            <p:nvPr/>
          </p:nvSpPr>
          <p:spPr>
            <a:xfrm>
              <a:off x="14158823" y="6406550"/>
              <a:ext cx="172529" cy="14377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59B4F08-D3D8-F5DC-C328-B5D6E42B8685}"/>
              </a:ext>
            </a:extLst>
          </p:cNvPr>
          <p:cNvGrpSpPr/>
          <p:nvPr/>
        </p:nvGrpSpPr>
        <p:grpSpPr>
          <a:xfrm>
            <a:off x="12514653" y="6496929"/>
            <a:ext cx="1263557" cy="1186048"/>
            <a:chOff x="12452556" y="7503715"/>
            <a:chExt cx="1263557" cy="11860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26A36C8-57A5-0E0C-7D5D-CAC371365C6E}"/>
                </a:ext>
              </a:extLst>
            </p:cNvPr>
            <p:cNvGrpSpPr/>
            <p:nvPr/>
          </p:nvGrpSpPr>
          <p:grpSpPr>
            <a:xfrm>
              <a:off x="12452556" y="7503715"/>
              <a:ext cx="1263557" cy="1109628"/>
              <a:chOff x="2004154" y="9280375"/>
              <a:chExt cx="1263557" cy="1109628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76EF693-65D6-C061-3CD9-B5A2A545BE3F}"/>
                  </a:ext>
                </a:extLst>
              </p:cNvPr>
              <p:cNvSpPr/>
              <p:nvPr/>
            </p:nvSpPr>
            <p:spPr>
              <a:xfrm>
                <a:off x="2204394" y="9367126"/>
                <a:ext cx="511339" cy="31016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92C917F-2A9C-5B0A-5909-7F7B0EA3F0AE}"/>
                  </a:ext>
                </a:extLst>
              </p:cNvPr>
              <p:cNvSpPr/>
              <p:nvPr/>
            </p:nvSpPr>
            <p:spPr>
              <a:xfrm>
                <a:off x="2004154" y="9697516"/>
                <a:ext cx="863938" cy="692487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6A34903-F3AF-34E2-0473-F3EDE83BAA72}"/>
                  </a:ext>
                </a:extLst>
              </p:cNvPr>
              <p:cNvSpPr txBox="1"/>
              <p:nvPr/>
            </p:nvSpPr>
            <p:spPr>
              <a:xfrm>
                <a:off x="2131551" y="9280375"/>
                <a:ext cx="603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17EEE39-01E8-6DC5-C6BF-1F8172BD7F34}"/>
                  </a:ext>
                </a:extLst>
              </p:cNvPr>
              <p:cNvSpPr/>
              <p:nvPr/>
            </p:nvSpPr>
            <p:spPr>
              <a:xfrm>
                <a:off x="2900128" y="9844552"/>
                <a:ext cx="287957" cy="4485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D441149-52B5-3066-60A4-F27DA0EB4591}"/>
                  </a:ext>
                </a:extLst>
              </p:cNvPr>
              <p:cNvSpPr txBox="1"/>
              <p:nvPr/>
            </p:nvSpPr>
            <p:spPr>
              <a:xfrm>
                <a:off x="2852213" y="9762873"/>
                <a:ext cx="41549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b="1" dirty="0"/>
                  <a:t>4</a:t>
                </a:r>
              </a:p>
            </p:txBody>
          </p:sp>
        </p:grp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72B09F15-9ABA-2F02-CE88-0CB5667CBC71}"/>
                </a:ext>
              </a:extLst>
            </p:cNvPr>
            <p:cNvSpPr/>
            <p:nvPr/>
          </p:nvSpPr>
          <p:spPr>
            <a:xfrm>
              <a:off x="12472398" y="7935894"/>
              <a:ext cx="822497" cy="66668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721EFBF1-D213-AB9F-B99A-D157532EB78B}"/>
                </a:ext>
              </a:extLst>
            </p:cNvPr>
            <p:cNvSpPr/>
            <p:nvPr/>
          </p:nvSpPr>
          <p:spPr>
            <a:xfrm rot="16935991">
              <a:off x="12465772" y="7945172"/>
              <a:ext cx="822497" cy="66668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9F9CACBB-A06A-C56D-2E34-3059B6085FEA}"/>
              </a:ext>
            </a:extLst>
          </p:cNvPr>
          <p:cNvSpPr/>
          <p:nvPr/>
        </p:nvSpPr>
        <p:spPr>
          <a:xfrm>
            <a:off x="12479383" y="3561805"/>
            <a:ext cx="2786743" cy="5042263"/>
          </a:xfrm>
          <a:custGeom>
            <a:avLst/>
            <a:gdLst>
              <a:gd name="connsiteX0" fmla="*/ 0 w 2786743"/>
              <a:gd name="connsiteY0" fmla="*/ 0 h 5042263"/>
              <a:gd name="connsiteX1" fmla="*/ 17417 w 2786743"/>
              <a:gd name="connsiteY1" fmla="*/ 4058195 h 5042263"/>
              <a:gd name="connsiteX2" fmla="*/ 905692 w 2786743"/>
              <a:gd name="connsiteY2" fmla="*/ 4058195 h 5042263"/>
              <a:gd name="connsiteX3" fmla="*/ 2786743 w 2786743"/>
              <a:gd name="connsiteY3" fmla="*/ 5042263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743" h="5042263">
                <a:moveTo>
                  <a:pt x="0" y="0"/>
                </a:moveTo>
                <a:cubicBezTo>
                  <a:pt x="5806" y="1352732"/>
                  <a:pt x="11611" y="2705463"/>
                  <a:pt x="17417" y="4058195"/>
                </a:cubicBezTo>
                <a:lnTo>
                  <a:pt x="905692" y="4058195"/>
                </a:lnTo>
                <a:lnTo>
                  <a:pt x="2786743" y="504226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5BA471A-FE71-7D86-20A9-9F09A5024B9C}"/>
              </a:ext>
            </a:extLst>
          </p:cNvPr>
          <p:cNvSpPr/>
          <p:nvPr/>
        </p:nvSpPr>
        <p:spPr>
          <a:xfrm>
            <a:off x="15222740" y="14536615"/>
            <a:ext cx="5851608" cy="2749941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905AEA6-6849-E5FE-BC31-44A1FF4B1826}"/>
              </a:ext>
            </a:extLst>
          </p:cNvPr>
          <p:cNvGrpSpPr/>
          <p:nvPr/>
        </p:nvGrpSpPr>
        <p:grpSpPr>
          <a:xfrm>
            <a:off x="15493779" y="14795955"/>
            <a:ext cx="551683" cy="543615"/>
            <a:chOff x="2912695" y="691198"/>
            <a:chExt cx="296427" cy="30145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BFC69B4-CE7C-2BA6-F05B-284BD0785986}"/>
                </a:ext>
              </a:extLst>
            </p:cNvPr>
            <p:cNvSpPr/>
            <p:nvPr/>
          </p:nvSpPr>
          <p:spPr>
            <a:xfrm>
              <a:off x="2912695" y="691198"/>
              <a:ext cx="296427" cy="3014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A9397F-DB29-E8F4-5A2C-32F5D23D299F}"/>
                </a:ext>
              </a:extLst>
            </p:cNvPr>
            <p:cNvSpPr/>
            <p:nvPr/>
          </p:nvSpPr>
          <p:spPr>
            <a:xfrm>
              <a:off x="2965407" y="761808"/>
              <a:ext cx="195094" cy="185664"/>
            </a:xfrm>
            <a:custGeom>
              <a:avLst/>
              <a:gdLst>
                <a:gd name="connsiteX0" fmla="*/ 84386 w 193599"/>
                <a:gd name="connsiteY0" fmla="*/ 10 h 185658"/>
                <a:gd name="connsiteX1" fmla="*/ 35866 w 193599"/>
                <a:gd name="connsiteY1" fmla="*/ 33600 h 185658"/>
                <a:gd name="connsiteX2" fmla="*/ 6009 w 193599"/>
                <a:gd name="connsiteY2" fmla="*/ 37332 h 185658"/>
                <a:gd name="connsiteX3" fmla="*/ 6009 w 193599"/>
                <a:gd name="connsiteY3" fmla="*/ 67190 h 185658"/>
                <a:gd name="connsiteX4" fmla="*/ 69457 w 193599"/>
                <a:gd name="connsiteY4" fmla="*/ 67190 h 185658"/>
                <a:gd name="connsiteX5" fmla="*/ 84386 w 193599"/>
                <a:gd name="connsiteY5" fmla="*/ 74655 h 185658"/>
                <a:gd name="connsiteX6" fmla="*/ 80653 w 193599"/>
                <a:gd name="connsiteY6" fmla="*/ 104513 h 185658"/>
                <a:gd name="connsiteX7" fmla="*/ 47063 w 193599"/>
                <a:gd name="connsiteY7" fmla="*/ 134371 h 185658"/>
                <a:gd name="connsiteX8" fmla="*/ 61992 w 193599"/>
                <a:gd name="connsiteY8" fmla="*/ 156764 h 185658"/>
                <a:gd name="connsiteX9" fmla="*/ 88118 w 193599"/>
                <a:gd name="connsiteY9" fmla="*/ 145567 h 185658"/>
                <a:gd name="connsiteX10" fmla="*/ 91850 w 193599"/>
                <a:gd name="connsiteY10" fmla="*/ 182890 h 185658"/>
                <a:gd name="connsiteX11" fmla="*/ 106779 w 193599"/>
                <a:gd name="connsiteY11" fmla="*/ 179157 h 185658"/>
                <a:gd name="connsiteX12" fmla="*/ 110511 w 193599"/>
                <a:gd name="connsiteY12" fmla="*/ 149300 h 185658"/>
                <a:gd name="connsiteX13" fmla="*/ 132905 w 193599"/>
                <a:gd name="connsiteY13" fmla="*/ 156764 h 185658"/>
                <a:gd name="connsiteX14" fmla="*/ 147834 w 193599"/>
                <a:gd name="connsiteY14" fmla="*/ 145567 h 185658"/>
                <a:gd name="connsiteX15" fmla="*/ 125440 w 193599"/>
                <a:gd name="connsiteY15" fmla="*/ 130638 h 185658"/>
                <a:gd name="connsiteX16" fmla="*/ 121708 w 193599"/>
                <a:gd name="connsiteY16" fmla="*/ 100780 h 185658"/>
                <a:gd name="connsiteX17" fmla="*/ 125440 w 193599"/>
                <a:gd name="connsiteY17" fmla="*/ 70922 h 185658"/>
                <a:gd name="connsiteX18" fmla="*/ 188889 w 193599"/>
                <a:gd name="connsiteY18" fmla="*/ 74655 h 185658"/>
                <a:gd name="connsiteX19" fmla="*/ 181424 w 193599"/>
                <a:gd name="connsiteY19" fmla="*/ 48529 h 185658"/>
                <a:gd name="connsiteX20" fmla="*/ 121708 w 193599"/>
                <a:gd name="connsiteY20" fmla="*/ 37332 h 185658"/>
                <a:gd name="connsiteX21" fmla="*/ 84386 w 193599"/>
                <a:gd name="connsiteY21" fmla="*/ 10 h 185658"/>
                <a:gd name="connsiteX0" fmla="*/ 84386 w 193599"/>
                <a:gd name="connsiteY0" fmla="*/ 18 h 185666"/>
                <a:gd name="connsiteX1" fmla="*/ 35866 w 193599"/>
                <a:gd name="connsiteY1" fmla="*/ 33608 h 185666"/>
                <a:gd name="connsiteX2" fmla="*/ 6009 w 193599"/>
                <a:gd name="connsiteY2" fmla="*/ 37340 h 185666"/>
                <a:gd name="connsiteX3" fmla="*/ 6009 w 193599"/>
                <a:gd name="connsiteY3" fmla="*/ 67198 h 185666"/>
                <a:gd name="connsiteX4" fmla="*/ 69457 w 193599"/>
                <a:gd name="connsiteY4" fmla="*/ 67198 h 185666"/>
                <a:gd name="connsiteX5" fmla="*/ 84386 w 193599"/>
                <a:gd name="connsiteY5" fmla="*/ 74663 h 185666"/>
                <a:gd name="connsiteX6" fmla="*/ 80653 w 193599"/>
                <a:gd name="connsiteY6" fmla="*/ 104521 h 185666"/>
                <a:gd name="connsiteX7" fmla="*/ 47063 w 193599"/>
                <a:gd name="connsiteY7" fmla="*/ 134379 h 185666"/>
                <a:gd name="connsiteX8" fmla="*/ 61992 w 193599"/>
                <a:gd name="connsiteY8" fmla="*/ 156772 h 185666"/>
                <a:gd name="connsiteX9" fmla="*/ 88118 w 193599"/>
                <a:gd name="connsiteY9" fmla="*/ 145575 h 185666"/>
                <a:gd name="connsiteX10" fmla="*/ 91850 w 193599"/>
                <a:gd name="connsiteY10" fmla="*/ 182898 h 185666"/>
                <a:gd name="connsiteX11" fmla="*/ 106779 w 193599"/>
                <a:gd name="connsiteY11" fmla="*/ 179165 h 185666"/>
                <a:gd name="connsiteX12" fmla="*/ 110511 w 193599"/>
                <a:gd name="connsiteY12" fmla="*/ 149308 h 185666"/>
                <a:gd name="connsiteX13" fmla="*/ 132905 w 193599"/>
                <a:gd name="connsiteY13" fmla="*/ 156772 h 185666"/>
                <a:gd name="connsiteX14" fmla="*/ 147834 w 193599"/>
                <a:gd name="connsiteY14" fmla="*/ 145575 h 185666"/>
                <a:gd name="connsiteX15" fmla="*/ 125440 w 193599"/>
                <a:gd name="connsiteY15" fmla="*/ 130646 h 185666"/>
                <a:gd name="connsiteX16" fmla="*/ 121708 w 193599"/>
                <a:gd name="connsiteY16" fmla="*/ 100788 h 185666"/>
                <a:gd name="connsiteX17" fmla="*/ 125440 w 193599"/>
                <a:gd name="connsiteY17" fmla="*/ 70930 h 185666"/>
                <a:gd name="connsiteX18" fmla="*/ 188889 w 193599"/>
                <a:gd name="connsiteY18" fmla="*/ 74663 h 185666"/>
                <a:gd name="connsiteX19" fmla="*/ 181424 w 193599"/>
                <a:gd name="connsiteY19" fmla="*/ 48537 h 185666"/>
                <a:gd name="connsiteX20" fmla="*/ 137704 w 193599"/>
                <a:gd name="connsiteY20" fmla="*/ 29343 h 185666"/>
                <a:gd name="connsiteX21" fmla="*/ 84386 w 193599"/>
                <a:gd name="connsiteY21" fmla="*/ 18 h 185666"/>
                <a:gd name="connsiteX0" fmla="*/ 85881 w 195094"/>
                <a:gd name="connsiteY0" fmla="*/ 48 h 185696"/>
                <a:gd name="connsiteX1" fmla="*/ 64020 w 195094"/>
                <a:gd name="connsiteY1" fmla="*/ 36304 h 185696"/>
                <a:gd name="connsiteX2" fmla="*/ 7504 w 195094"/>
                <a:gd name="connsiteY2" fmla="*/ 37370 h 185696"/>
                <a:gd name="connsiteX3" fmla="*/ 7504 w 195094"/>
                <a:gd name="connsiteY3" fmla="*/ 67228 h 185696"/>
                <a:gd name="connsiteX4" fmla="*/ 70952 w 195094"/>
                <a:gd name="connsiteY4" fmla="*/ 67228 h 185696"/>
                <a:gd name="connsiteX5" fmla="*/ 85881 w 195094"/>
                <a:gd name="connsiteY5" fmla="*/ 74693 h 185696"/>
                <a:gd name="connsiteX6" fmla="*/ 82148 w 195094"/>
                <a:gd name="connsiteY6" fmla="*/ 104551 h 185696"/>
                <a:gd name="connsiteX7" fmla="*/ 48558 w 195094"/>
                <a:gd name="connsiteY7" fmla="*/ 134409 h 185696"/>
                <a:gd name="connsiteX8" fmla="*/ 63487 w 195094"/>
                <a:gd name="connsiteY8" fmla="*/ 156802 h 185696"/>
                <a:gd name="connsiteX9" fmla="*/ 89613 w 195094"/>
                <a:gd name="connsiteY9" fmla="*/ 145605 h 185696"/>
                <a:gd name="connsiteX10" fmla="*/ 93345 w 195094"/>
                <a:gd name="connsiteY10" fmla="*/ 182928 h 185696"/>
                <a:gd name="connsiteX11" fmla="*/ 108274 w 195094"/>
                <a:gd name="connsiteY11" fmla="*/ 179195 h 185696"/>
                <a:gd name="connsiteX12" fmla="*/ 112006 w 195094"/>
                <a:gd name="connsiteY12" fmla="*/ 149338 h 185696"/>
                <a:gd name="connsiteX13" fmla="*/ 134400 w 195094"/>
                <a:gd name="connsiteY13" fmla="*/ 156802 h 185696"/>
                <a:gd name="connsiteX14" fmla="*/ 149329 w 195094"/>
                <a:gd name="connsiteY14" fmla="*/ 145605 h 185696"/>
                <a:gd name="connsiteX15" fmla="*/ 126935 w 195094"/>
                <a:gd name="connsiteY15" fmla="*/ 130676 h 185696"/>
                <a:gd name="connsiteX16" fmla="*/ 123203 w 195094"/>
                <a:gd name="connsiteY16" fmla="*/ 100818 h 185696"/>
                <a:gd name="connsiteX17" fmla="*/ 126935 w 195094"/>
                <a:gd name="connsiteY17" fmla="*/ 70960 h 185696"/>
                <a:gd name="connsiteX18" fmla="*/ 190384 w 195094"/>
                <a:gd name="connsiteY18" fmla="*/ 74693 h 185696"/>
                <a:gd name="connsiteX19" fmla="*/ 182919 w 195094"/>
                <a:gd name="connsiteY19" fmla="*/ 48567 h 185696"/>
                <a:gd name="connsiteX20" fmla="*/ 139199 w 195094"/>
                <a:gd name="connsiteY20" fmla="*/ 29373 h 185696"/>
                <a:gd name="connsiteX21" fmla="*/ 85881 w 195094"/>
                <a:gd name="connsiteY21" fmla="*/ 48 h 185696"/>
                <a:gd name="connsiteX0" fmla="*/ 85881 w 195094"/>
                <a:gd name="connsiteY0" fmla="*/ 17 h 185665"/>
                <a:gd name="connsiteX1" fmla="*/ 64020 w 195094"/>
                <a:gd name="connsiteY1" fmla="*/ 36273 h 185665"/>
                <a:gd name="connsiteX2" fmla="*/ 7504 w 195094"/>
                <a:gd name="connsiteY2" fmla="*/ 37339 h 185665"/>
                <a:gd name="connsiteX3" fmla="*/ 7504 w 195094"/>
                <a:gd name="connsiteY3" fmla="*/ 67197 h 185665"/>
                <a:gd name="connsiteX4" fmla="*/ 70952 w 195094"/>
                <a:gd name="connsiteY4" fmla="*/ 67197 h 185665"/>
                <a:gd name="connsiteX5" fmla="*/ 85881 w 195094"/>
                <a:gd name="connsiteY5" fmla="*/ 74662 h 185665"/>
                <a:gd name="connsiteX6" fmla="*/ 82148 w 195094"/>
                <a:gd name="connsiteY6" fmla="*/ 104520 h 185665"/>
                <a:gd name="connsiteX7" fmla="*/ 48558 w 195094"/>
                <a:gd name="connsiteY7" fmla="*/ 134378 h 185665"/>
                <a:gd name="connsiteX8" fmla="*/ 63487 w 195094"/>
                <a:gd name="connsiteY8" fmla="*/ 156771 h 185665"/>
                <a:gd name="connsiteX9" fmla="*/ 89613 w 195094"/>
                <a:gd name="connsiteY9" fmla="*/ 145574 h 185665"/>
                <a:gd name="connsiteX10" fmla="*/ 93345 w 195094"/>
                <a:gd name="connsiteY10" fmla="*/ 182897 h 185665"/>
                <a:gd name="connsiteX11" fmla="*/ 108274 w 195094"/>
                <a:gd name="connsiteY11" fmla="*/ 179164 h 185665"/>
                <a:gd name="connsiteX12" fmla="*/ 112006 w 195094"/>
                <a:gd name="connsiteY12" fmla="*/ 149307 h 185665"/>
                <a:gd name="connsiteX13" fmla="*/ 134400 w 195094"/>
                <a:gd name="connsiteY13" fmla="*/ 156771 h 185665"/>
                <a:gd name="connsiteX14" fmla="*/ 149329 w 195094"/>
                <a:gd name="connsiteY14" fmla="*/ 145574 h 185665"/>
                <a:gd name="connsiteX15" fmla="*/ 126935 w 195094"/>
                <a:gd name="connsiteY15" fmla="*/ 130645 h 185665"/>
                <a:gd name="connsiteX16" fmla="*/ 123203 w 195094"/>
                <a:gd name="connsiteY16" fmla="*/ 100787 h 185665"/>
                <a:gd name="connsiteX17" fmla="*/ 126935 w 195094"/>
                <a:gd name="connsiteY17" fmla="*/ 70929 h 185665"/>
                <a:gd name="connsiteX18" fmla="*/ 190384 w 195094"/>
                <a:gd name="connsiteY18" fmla="*/ 74662 h 185665"/>
                <a:gd name="connsiteX19" fmla="*/ 182919 w 195094"/>
                <a:gd name="connsiteY19" fmla="*/ 48536 h 185665"/>
                <a:gd name="connsiteX20" fmla="*/ 123204 w 195094"/>
                <a:gd name="connsiteY20" fmla="*/ 32008 h 185665"/>
                <a:gd name="connsiteX21" fmla="*/ 85881 w 195094"/>
                <a:gd name="connsiteY21" fmla="*/ 17 h 185665"/>
                <a:gd name="connsiteX0" fmla="*/ 101877 w 195094"/>
                <a:gd name="connsiteY0" fmla="*/ 16 h 185664"/>
                <a:gd name="connsiteX1" fmla="*/ 64020 w 195094"/>
                <a:gd name="connsiteY1" fmla="*/ 36272 h 185664"/>
                <a:gd name="connsiteX2" fmla="*/ 7504 w 195094"/>
                <a:gd name="connsiteY2" fmla="*/ 37338 h 185664"/>
                <a:gd name="connsiteX3" fmla="*/ 7504 w 195094"/>
                <a:gd name="connsiteY3" fmla="*/ 67196 h 185664"/>
                <a:gd name="connsiteX4" fmla="*/ 70952 w 195094"/>
                <a:gd name="connsiteY4" fmla="*/ 67196 h 185664"/>
                <a:gd name="connsiteX5" fmla="*/ 85881 w 195094"/>
                <a:gd name="connsiteY5" fmla="*/ 74661 h 185664"/>
                <a:gd name="connsiteX6" fmla="*/ 82148 w 195094"/>
                <a:gd name="connsiteY6" fmla="*/ 104519 h 185664"/>
                <a:gd name="connsiteX7" fmla="*/ 48558 w 195094"/>
                <a:gd name="connsiteY7" fmla="*/ 134377 h 185664"/>
                <a:gd name="connsiteX8" fmla="*/ 63487 w 195094"/>
                <a:gd name="connsiteY8" fmla="*/ 156770 h 185664"/>
                <a:gd name="connsiteX9" fmla="*/ 89613 w 195094"/>
                <a:gd name="connsiteY9" fmla="*/ 145573 h 185664"/>
                <a:gd name="connsiteX10" fmla="*/ 93345 w 195094"/>
                <a:gd name="connsiteY10" fmla="*/ 182896 h 185664"/>
                <a:gd name="connsiteX11" fmla="*/ 108274 w 195094"/>
                <a:gd name="connsiteY11" fmla="*/ 179163 h 185664"/>
                <a:gd name="connsiteX12" fmla="*/ 112006 w 195094"/>
                <a:gd name="connsiteY12" fmla="*/ 149306 h 185664"/>
                <a:gd name="connsiteX13" fmla="*/ 134400 w 195094"/>
                <a:gd name="connsiteY13" fmla="*/ 156770 h 185664"/>
                <a:gd name="connsiteX14" fmla="*/ 149329 w 195094"/>
                <a:gd name="connsiteY14" fmla="*/ 145573 h 185664"/>
                <a:gd name="connsiteX15" fmla="*/ 126935 w 195094"/>
                <a:gd name="connsiteY15" fmla="*/ 130644 h 185664"/>
                <a:gd name="connsiteX16" fmla="*/ 123203 w 195094"/>
                <a:gd name="connsiteY16" fmla="*/ 100786 h 185664"/>
                <a:gd name="connsiteX17" fmla="*/ 126935 w 195094"/>
                <a:gd name="connsiteY17" fmla="*/ 70928 h 185664"/>
                <a:gd name="connsiteX18" fmla="*/ 190384 w 195094"/>
                <a:gd name="connsiteY18" fmla="*/ 74661 h 185664"/>
                <a:gd name="connsiteX19" fmla="*/ 182919 w 195094"/>
                <a:gd name="connsiteY19" fmla="*/ 48535 h 185664"/>
                <a:gd name="connsiteX20" fmla="*/ 123204 w 195094"/>
                <a:gd name="connsiteY20" fmla="*/ 32007 h 185664"/>
                <a:gd name="connsiteX21" fmla="*/ 101877 w 195094"/>
                <a:gd name="connsiteY21" fmla="*/ 16 h 1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094" h="185664">
                  <a:moveTo>
                    <a:pt x="101877" y="16"/>
                  </a:moveTo>
                  <a:cubicBezTo>
                    <a:pt x="92013" y="727"/>
                    <a:pt x="79749" y="30052"/>
                    <a:pt x="64020" y="36272"/>
                  </a:cubicBezTo>
                  <a:cubicBezTo>
                    <a:pt x="48291" y="42492"/>
                    <a:pt x="16923" y="32184"/>
                    <a:pt x="7504" y="37338"/>
                  </a:cubicBezTo>
                  <a:cubicBezTo>
                    <a:pt x="-1915" y="42492"/>
                    <a:pt x="-3071" y="62220"/>
                    <a:pt x="7504" y="67196"/>
                  </a:cubicBezTo>
                  <a:cubicBezTo>
                    <a:pt x="18079" y="72172"/>
                    <a:pt x="70952" y="67196"/>
                    <a:pt x="70952" y="67196"/>
                  </a:cubicBezTo>
                  <a:cubicBezTo>
                    <a:pt x="84015" y="68440"/>
                    <a:pt x="84015" y="68441"/>
                    <a:pt x="85881" y="74661"/>
                  </a:cubicBezTo>
                  <a:cubicBezTo>
                    <a:pt x="87747" y="80881"/>
                    <a:pt x="88369" y="94566"/>
                    <a:pt x="82148" y="104519"/>
                  </a:cubicBezTo>
                  <a:cubicBezTo>
                    <a:pt x="75927" y="114472"/>
                    <a:pt x="51668" y="125669"/>
                    <a:pt x="48558" y="134377"/>
                  </a:cubicBezTo>
                  <a:cubicBezTo>
                    <a:pt x="45448" y="143086"/>
                    <a:pt x="56644" y="154904"/>
                    <a:pt x="63487" y="156770"/>
                  </a:cubicBezTo>
                  <a:cubicBezTo>
                    <a:pt x="70329" y="158636"/>
                    <a:pt x="84637" y="141219"/>
                    <a:pt x="89613" y="145573"/>
                  </a:cubicBezTo>
                  <a:cubicBezTo>
                    <a:pt x="94589" y="149927"/>
                    <a:pt x="93345" y="182896"/>
                    <a:pt x="93345" y="182896"/>
                  </a:cubicBezTo>
                  <a:cubicBezTo>
                    <a:pt x="96455" y="188494"/>
                    <a:pt x="105164" y="184761"/>
                    <a:pt x="108274" y="179163"/>
                  </a:cubicBezTo>
                  <a:cubicBezTo>
                    <a:pt x="111384" y="173565"/>
                    <a:pt x="107652" y="153038"/>
                    <a:pt x="112006" y="149306"/>
                  </a:cubicBezTo>
                  <a:cubicBezTo>
                    <a:pt x="116360" y="145574"/>
                    <a:pt x="134400" y="156770"/>
                    <a:pt x="134400" y="156770"/>
                  </a:cubicBezTo>
                  <a:cubicBezTo>
                    <a:pt x="140621" y="156148"/>
                    <a:pt x="150573" y="149927"/>
                    <a:pt x="149329" y="145573"/>
                  </a:cubicBezTo>
                  <a:cubicBezTo>
                    <a:pt x="148085" y="141219"/>
                    <a:pt x="131289" y="138109"/>
                    <a:pt x="126935" y="130644"/>
                  </a:cubicBezTo>
                  <a:cubicBezTo>
                    <a:pt x="122581" y="123180"/>
                    <a:pt x="123203" y="110739"/>
                    <a:pt x="123203" y="100786"/>
                  </a:cubicBezTo>
                  <a:cubicBezTo>
                    <a:pt x="123203" y="90833"/>
                    <a:pt x="115738" y="75282"/>
                    <a:pt x="126935" y="70928"/>
                  </a:cubicBezTo>
                  <a:cubicBezTo>
                    <a:pt x="138132" y="66574"/>
                    <a:pt x="181053" y="78393"/>
                    <a:pt x="190384" y="74661"/>
                  </a:cubicBezTo>
                  <a:cubicBezTo>
                    <a:pt x="199715" y="70929"/>
                    <a:pt x="194116" y="54755"/>
                    <a:pt x="182919" y="48535"/>
                  </a:cubicBezTo>
                  <a:cubicBezTo>
                    <a:pt x="171722" y="42315"/>
                    <a:pt x="136711" y="40093"/>
                    <a:pt x="123204" y="32007"/>
                  </a:cubicBezTo>
                  <a:cubicBezTo>
                    <a:pt x="109697" y="23921"/>
                    <a:pt x="111741" y="-695"/>
                    <a:pt x="101877" y="1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2722F16-FD5A-2FC3-0616-2E3A8F5FEAB9}"/>
              </a:ext>
            </a:extLst>
          </p:cNvPr>
          <p:cNvGrpSpPr/>
          <p:nvPr/>
        </p:nvGrpSpPr>
        <p:grpSpPr>
          <a:xfrm>
            <a:off x="15517676" y="16318562"/>
            <a:ext cx="536948" cy="565941"/>
            <a:chOff x="1065125" y="2200589"/>
            <a:chExt cx="296427" cy="30145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DF17751-5BA5-0C68-70A0-FEED396F933A}"/>
                </a:ext>
              </a:extLst>
            </p:cNvPr>
            <p:cNvSpPr/>
            <p:nvPr/>
          </p:nvSpPr>
          <p:spPr>
            <a:xfrm>
              <a:off x="1065125" y="2200589"/>
              <a:ext cx="296427" cy="3014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931C599-8440-C711-3CBA-ED337FC2751C}"/>
                </a:ext>
              </a:extLst>
            </p:cNvPr>
            <p:cNvGrpSpPr/>
            <p:nvPr/>
          </p:nvGrpSpPr>
          <p:grpSpPr>
            <a:xfrm>
              <a:off x="1127760" y="2236470"/>
              <a:ext cx="175260" cy="228600"/>
              <a:chOff x="567690" y="1101090"/>
              <a:chExt cx="129540" cy="1905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EAD43CB-3309-8F72-0A98-B87C02CD3275}"/>
                  </a:ext>
                </a:extLst>
              </p:cNvPr>
              <p:cNvGrpSpPr/>
              <p:nvPr/>
            </p:nvGrpSpPr>
            <p:grpSpPr>
              <a:xfrm>
                <a:off x="567690" y="1101090"/>
                <a:ext cx="129540" cy="190500"/>
                <a:chOff x="567690" y="1101090"/>
                <a:chExt cx="129540" cy="190500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C758D907-07B7-D370-539E-059E833AA998}"/>
                    </a:ext>
                  </a:extLst>
                </p:cNvPr>
                <p:cNvSpPr/>
                <p:nvPr/>
              </p:nvSpPr>
              <p:spPr>
                <a:xfrm>
                  <a:off x="628650" y="1101090"/>
                  <a:ext cx="3810" cy="190500"/>
                </a:xfrm>
                <a:custGeom>
                  <a:avLst/>
                  <a:gdLst>
                    <a:gd name="connsiteX0" fmla="*/ 3810 w 3810"/>
                    <a:gd name="connsiteY0" fmla="*/ 0 h 190500"/>
                    <a:gd name="connsiteX1" fmla="*/ 0 w 3810"/>
                    <a:gd name="connsiteY1" fmla="*/ 1905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" h="190500">
                      <a:moveTo>
                        <a:pt x="3810" y="0"/>
                      </a:moveTo>
                      <a:lnTo>
                        <a:pt x="0" y="190500"/>
                      </a:ln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59FABAA1-0018-F65E-C35C-25435FCF1CFB}"/>
                    </a:ext>
                  </a:extLst>
                </p:cNvPr>
                <p:cNvSpPr/>
                <p:nvPr/>
              </p:nvSpPr>
              <p:spPr>
                <a:xfrm>
                  <a:off x="567690" y="1234440"/>
                  <a:ext cx="129540" cy="19050"/>
                </a:xfrm>
                <a:custGeom>
                  <a:avLst/>
                  <a:gdLst>
                    <a:gd name="connsiteX0" fmla="*/ 0 w 129540"/>
                    <a:gd name="connsiteY0" fmla="*/ 0 h 19050"/>
                    <a:gd name="connsiteX1" fmla="*/ 57150 w 129540"/>
                    <a:gd name="connsiteY1" fmla="*/ 19050 h 19050"/>
                    <a:gd name="connsiteX2" fmla="*/ 129540 w 129540"/>
                    <a:gd name="connsiteY2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540" h="19050">
                      <a:moveTo>
                        <a:pt x="0" y="0"/>
                      </a:moveTo>
                      <a:cubicBezTo>
                        <a:pt x="17780" y="9525"/>
                        <a:pt x="35560" y="19050"/>
                        <a:pt x="57150" y="19050"/>
                      </a:cubicBezTo>
                      <a:cubicBezTo>
                        <a:pt x="78740" y="19050"/>
                        <a:pt x="104140" y="9525"/>
                        <a:pt x="129540" y="0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882EA50-855C-2295-DB5C-0513D59CE772}"/>
                  </a:ext>
                </a:extLst>
              </p:cNvPr>
              <p:cNvSpPr/>
              <p:nvPr/>
            </p:nvSpPr>
            <p:spPr>
              <a:xfrm>
                <a:off x="586740" y="1146810"/>
                <a:ext cx="83820" cy="0"/>
              </a:xfrm>
              <a:custGeom>
                <a:avLst/>
                <a:gdLst>
                  <a:gd name="connsiteX0" fmla="*/ 0 w 83820"/>
                  <a:gd name="connsiteY0" fmla="*/ 0 h 0"/>
                  <a:gd name="connsiteX1" fmla="*/ 83820 w 838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820">
                    <a:moveTo>
                      <a:pt x="0" y="0"/>
                    </a:moveTo>
                    <a:lnTo>
                      <a:pt x="8382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980EF69-950F-4019-77A1-9FFB54F02D83}"/>
              </a:ext>
            </a:extLst>
          </p:cNvPr>
          <p:cNvGrpSpPr/>
          <p:nvPr/>
        </p:nvGrpSpPr>
        <p:grpSpPr>
          <a:xfrm>
            <a:off x="15495423" y="15555740"/>
            <a:ext cx="548568" cy="563218"/>
            <a:chOff x="2912695" y="691198"/>
            <a:chExt cx="296427" cy="30145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6B9886C-EED4-2D44-25DD-2DA359191500}"/>
                </a:ext>
              </a:extLst>
            </p:cNvPr>
            <p:cNvSpPr/>
            <p:nvPr/>
          </p:nvSpPr>
          <p:spPr>
            <a:xfrm>
              <a:off x="2912695" y="691198"/>
              <a:ext cx="296427" cy="301451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29046D0-216C-884F-A82F-EAD27B331979}"/>
                </a:ext>
              </a:extLst>
            </p:cNvPr>
            <p:cNvSpPr/>
            <p:nvPr/>
          </p:nvSpPr>
          <p:spPr>
            <a:xfrm>
              <a:off x="2965407" y="761808"/>
              <a:ext cx="195094" cy="185664"/>
            </a:xfrm>
            <a:custGeom>
              <a:avLst/>
              <a:gdLst>
                <a:gd name="connsiteX0" fmla="*/ 84386 w 193599"/>
                <a:gd name="connsiteY0" fmla="*/ 10 h 185658"/>
                <a:gd name="connsiteX1" fmla="*/ 35866 w 193599"/>
                <a:gd name="connsiteY1" fmla="*/ 33600 h 185658"/>
                <a:gd name="connsiteX2" fmla="*/ 6009 w 193599"/>
                <a:gd name="connsiteY2" fmla="*/ 37332 h 185658"/>
                <a:gd name="connsiteX3" fmla="*/ 6009 w 193599"/>
                <a:gd name="connsiteY3" fmla="*/ 67190 h 185658"/>
                <a:gd name="connsiteX4" fmla="*/ 69457 w 193599"/>
                <a:gd name="connsiteY4" fmla="*/ 67190 h 185658"/>
                <a:gd name="connsiteX5" fmla="*/ 84386 w 193599"/>
                <a:gd name="connsiteY5" fmla="*/ 74655 h 185658"/>
                <a:gd name="connsiteX6" fmla="*/ 80653 w 193599"/>
                <a:gd name="connsiteY6" fmla="*/ 104513 h 185658"/>
                <a:gd name="connsiteX7" fmla="*/ 47063 w 193599"/>
                <a:gd name="connsiteY7" fmla="*/ 134371 h 185658"/>
                <a:gd name="connsiteX8" fmla="*/ 61992 w 193599"/>
                <a:gd name="connsiteY8" fmla="*/ 156764 h 185658"/>
                <a:gd name="connsiteX9" fmla="*/ 88118 w 193599"/>
                <a:gd name="connsiteY9" fmla="*/ 145567 h 185658"/>
                <a:gd name="connsiteX10" fmla="*/ 91850 w 193599"/>
                <a:gd name="connsiteY10" fmla="*/ 182890 h 185658"/>
                <a:gd name="connsiteX11" fmla="*/ 106779 w 193599"/>
                <a:gd name="connsiteY11" fmla="*/ 179157 h 185658"/>
                <a:gd name="connsiteX12" fmla="*/ 110511 w 193599"/>
                <a:gd name="connsiteY12" fmla="*/ 149300 h 185658"/>
                <a:gd name="connsiteX13" fmla="*/ 132905 w 193599"/>
                <a:gd name="connsiteY13" fmla="*/ 156764 h 185658"/>
                <a:gd name="connsiteX14" fmla="*/ 147834 w 193599"/>
                <a:gd name="connsiteY14" fmla="*/ 145567 h 185658"/>
                <a:gd name="connsiteX15" fmla="*/ 125440 w 193599"/>
                <a:gd name="connsiteY15" fmla="*/ 130638 h 185658"/>
                <a:gd name="connsiteX16" fmla="*/ 121708 w 193599"/>
                <a:gd name="connsiteY16" fmla="*/ 100780 h 185658"/>
                <a:gd name="connsiteX17" fmla="*/ 125440 w 193599"/>
                <a:gd name="connsiteY17" fmla="*/ 70922 h 185658"/>
                <a:gd name="connsiteX18" fmla="*/ 188889 w 193599"/>
                <a:gd name="connsiteY18" fmla="*/ 74655 h 185658"/>
                <a:gd name="connsiteX19" fmla="*/ 181424 w 193599"/>
                <a:gd name="connsiteY19" fmla="*/ 48529 h 185658"/>
                <a:gd name="connsiteX20" fmla="*/ 121708 w 193599"/>
                <a:gd name="connsiteY20" fmla="*/ 37332 h 185658"/>
                <a:gd name="connsiteX21" fmla="*/ 84386 w 193599"/>
                <a:gd name="connsiteY21" fmla="*/ 10 h 185658"/>
                <a:gd name="connsiteX0" fmla="*/ 84386 w 193599"/>
                <a:gd name="connsiteY0" fmla="*/ 18 h 185666"/>
                <a:gd name="connsiteX1" fmla="*/ 35866 w 193599"/>
                <a:gd name="connsiteY1" fmla="*/ 33608 h 185666"/>
                <a:gd name="connsiteX2" fmla="*/ 6009 w 193599"/>
                <a:gd name="connsiteY2" fmla="*/ 37340 h 185666"/>
                <a:gd name="connsiteX3" fmla="*/ 6009 w 193599"/>
                <a:gd name="connsiteY3" fmla="*/ 67198 h 185666"/>
                <a:gd name="connsiteX4" fmla="*/ 69457 w 193599"/>
                <a:gd name="connsiteY4" fmla="*/ 67198 h 185666"/>
                <a:gd name="connsiteX5" fmla="*/ 84386 w 193599"/>
                <a:gd name="connsiteY5" fmla="*/ 74663 h 185666"/>
                <a:gd name="connsiteX6" fmla="*/ 80653 w 193599"/>
                <a:gd name="connsiteY6" fmla="*/ 104521 h 185666"/>
                <a:gd name="connsiteX7" fmla="*/ 47063 w 193599"/>
                <a:gd name="connsiteY7" fmla="*/ 134379 h 185666"/>
                <a:gd name="connsiteX8" fmla="*/ 61992 w 193599"/>
                <a:gd name="connsiteY8" fmla="*/ 156772 h 185666"/>
                <a:gd name="connsiteX9" fmla="*/ 88118 w 193599"/>
                <a:gd name="connsiteY9" fmla="*/ 145575 h 185666"/>
                <a:gd name="connsiteX10" fmla="*/ 91850 w 193599"/>
                <a:gd name="connsiteY10" fmla="*/ 182898 h 185666"/>
                <a:gd name="connsiteX11" fmla="*/ 106779 w 193599"/>
                <a:gd name="connsiteY11" fmla="*/ 179165 h 185666"/>
                <a:gd name="connsiteX12" fmla="*/ 110511 w 193599"/>
                <a:gd name="connsiteY12" fmla="*/ 149308 h 185666"/>
                <a:gd name="connsiteX13" fmla="*/ 132905 w 193599"/>
                <a:gd name="connsiteY13" fmla="*/ 156772 h 185666"/>
                <a:gd name="connsiteX14" fmla="*/ 147834 w 193599"/>
                <a:gd name="connsiteY14" fmla="*/ 145575 h 185666"/>
                <a:gd name="connsiteX15" fmla="*/ 125440 w 193599"/>
                <a:gd name="connsiteY15" fmla="*/ 130646 h 185666"/>
                <a:gd name="connsiteX16" fmla="*/ 121708 w 193599"/>
                <a:gd name="connsiteY16" fmla="*/ 100788 h 185666"/>
                <a:gd name="connsiteX17" fmla="*/ 125440 w 193599"/>
                <a:gd name="connsiteY17" fmla="*/ 70930 h 185666"/>
                <a:gd name="connsiteX18" fmla="*/ 188889 w 193599"/>
                <a:gd name="connsiteY18" fmla="*/ 74663 h 185666"/>
                <a:gd name="connsiteX19" fmla="*/ 181424 w 193599"/>
                <a:gd name="connsiteY19" fmla="*/ 48537 h 185666"/>
                <a:gd name="connsiteX20" fmla="*/ 137704 w 193599"/>
                <a:gd name="connsiteY20" fmla="*/ 29343 h 185666"/>
                <a:gd name="connsiteX21" fmla="*/ 84386 w 193599"/>
                <a:gd name="connsiteY21" fmla="*/ 18 h 185666"/>
                <a:gd name="connsiteX0" fmla="*/ 85881 w 195094"/>
                <a:gd name="connsiteY0" fmla="*/ 48 h 185696"/>
                <a:gd name="connsiteX1" fmla="*/ 64020 w 195094"/>
                <a:gd name="connsiteY1" fmla="*/ 36304 h 185696"/>
                <a:gd name="connsiteX2" fmla="*/ 7504 w 195094"/>
                <a:gd name="connsiteY2" fmla="*/ 37370 h 185696"/>
                <a:gd name="connsiteX3" fmla="*/ 7504 w 195094"/>
                <a:gd name="connsiteY3" fmla="*/ 67228 h 185696"/>
                <a:gd name="connsiteX4" fmla="*/ 70952 w 195094"/>
                <a:gd name="connsiteY4" fmla="*/ 67228 h 185696"/>
                <a:gd name="connsiteX5" fmla="*/ 85881 w 195094"/>
                <a:gd name="connsiteY5" fmla="*/ 74693 h 185696"/>
                <a:gd name="connsiteX6" fmla="*/ 82148 w 195094"/>
                <a:gd name="connsiteY6" fmla="*/ 104551 h 185696"/>
                <a:gd name="connsiteX7" fmla="*/ 48558 w 195094"/>
                <a:gd name="connsiteY7" fmla="*/ 134409 h 185696"/>
                <a:gd name="connsiteX8" fmla="*/ 63487 w 195094"/>
                <a:gd name="connsiteY8" fmla="*/ 156802 h 185696"/>
                <a:gd name="connsiteX9" fmla="*/ 89613 w 195094"/>
                <a:gd name="connsiteY9" fmla="*/ 145605 h 185696"/>
                <a:gd name="connsiteX10" fmla="*/ 93345 w 195094"/>
                <a:gd name="connsiteY10" fmla="*/ 182928 h 185696"/>
                <a:gd name="connsiteX11" fmla="*/ 108274 w 195094"/>
                <a:gd name="connsiteY11" fmla="*/ 179195 h 185696"/>
                <a:gd name="connsiteX12" fmla="*/ 112006 w 195094"/>
                <a:gd name="connsiteY12" fmla="*/ 149338 h 185696"/>
                <a:gd name="connsiteX13" fmla="*/ 134400 w 195094"/>
                <a:gd name="connsiteY13" fmla="*/ 156802 h 185696"/>
                <a:gd name="connsiteX14" fmla="*/ 149329 w 195094"/>
                <a:gd name="connsiteY14" fmla="*/ 145605 h 185696"/>
                <a:gd name="connsiteX15" fmla="*/ 126935 w 195094"/>
                <a:gd name="connsiteY15" fmla="*/ 130676 h 185696"/>
                <a:gd name="connsiteX16" fmla="*/ 123203 w 195094"/>
                <a:gd name="connsiteY16" fmla="*/ 100818 h 185696"/>
                <a:gd name="connsiteX17" fmla="*/ 126935 w 195094"/>
                <a:gd name="connsiteY17" fmla="*/ 70960 h 185696"/>
                <a:gd name="connsiteX18" fmla="*/ 190384 w 195094"/>
                <a:gd name="connsiteY18" fmla="*/ 74693 h 185696"/>
                <a:gd name="connsiteX19" fmla="*/ 182919 w 195094"/>
                <a:gd name="connsiteY19" fmla="*/ 48567 h 185696"/>
                <a:gd name="connsiteX20" fmla="*/ 139199 w 195094"/>
                <a:gd name="connsiteY20" fmla="*/ 29373 h 185696"/>
                <a:gd name="connsiteX21" fmla="*/ 85881 w 195094"/>
                <a:gd name="connsiteY21" fmla="*/ 48 h 185696"/>
                <a:gd name="connsiteX0" fmla="*/ 85881 w 195094"/>
                <a:gd name="connsiteY0" fmla="*/ 17 h 185665"/>
                <a:gd name="connsiteX1" fmla="*/ 64020 w 195094"/>
                <a:gd name="connsiteY1" fmla="*/ 36273 h 185665"/>
                <a:gd name="connsiteX2" fmla="*/ 7504 w 195094"/>
                <a:gd name="connsiteY2" fmla="*/ 37339 h 185665"/>
                <a:gd name="connsiteX3" fmla="*/ 7504 w 195094"/>
                <a:gd name="connsiteY3" fmla="*/ 67197 h 185665"/>
                <a:gd name="connsiteX4" fmla="*/ 70952 w 195094"/>
                <a:gd name="connsiteY4" fmla="*/ 67197 h 185665"/>
                <a:gd name="connsiteX5" fmla="*/ 85881 w 195094"/>
                <a:gd name="connsiteY5" fmla="*/ 74662 h 185665"/>
                <a:gd name="connsiteX6" fmla="*/ 82148 w 195094"/>
                <a:gd name="connsiteY6" fmla="*/ 104520 h 185665"/>
                <a:gd name="connsiteX7" fmla="*/ 48558 w 195094"/>
                <a:gd name="connsiteY7" fmla="*/ 134378 h 185665"/>
                <a:gd name="connsiteX8" fmla="*/ 63487 w 195094"/>
                <a:gd name="connsiteY8" fmla="*/ 156771 h 185665"/>
                <a:gd name="connsiteX9" fmla="*/ 89613 w 195094"/>
                <a:gd name="connsiteY9" fmla="*/ 145574 h 185665"/>
                <a:gd name="connsiteX10" fmla="*/ 93345 w 195094"/>
                <a:gd name="connsiteY10" fmla="*/ 182897 h 185665"/>
                <a:gd name="connsiteX11" fmla="*/ 108274 w 195094"/>
                <a:gd name="connsiteY11" fmla="*/ 179164 h 185665"/>
                <a:gd name="connsiteX12" fmla="*/ 112006 w 195094"/>
                <a:gd name="connsiteY12" fmla="*/ 149307 h 185665"/>
                <a:gd name="connsiteX13" fmla="*/ 134400 w 195094"/>
                <a:gd name="connsiteY13" fmla="*/ 156771 h 185665"/>
                <a:gd name="connsiteX14" fmla="*/ 149329 w 195094"/>
                <a:gd name="connsiteY14" fmla="*/ 145574 h 185665"/>
                <a:gd name="connsiteX15" fmla="*/ 126935 w 195094"/>
                <a:gd name="connsiteY15" fmla="*/ 130645 h 185665"/>
                <a:gd name="connsiteX16" fmla="*/ 123203 w 195094"/>
                <a:gd name="connsiteY16" fmla="*/ 100787 h 185665"/>
                <a:gd name="connsiteX17" fmla="*/ 126935 w 195094"/>
                <a:gd name="connsiteY17" fmla="*/ 70929 h 185665"/>
                <a:gd name="connsiteX18" fmla="*/ 190384 w 195094"/>
                <a:gd name="connsiteY18" fmla="*/ 74662 h 185665"/>
                <a:gd name="connsiteX19" fmla="*/ 182919 w 195094"/>
                <a:gd name="connsiteY19" fmla="*/ 48536 h 185665"/>
                <a:gd name="connsiteX20" fmla="*/ 123204 w 195094"/>
                <a:gd name="connsiteY20" fmla="*/ 32008 h 185665"/>
                <a:gd name="connsiteX21" fmla="*/ 85881 w 195094"/>
                <a:gd name="connsiteY21" fmla="*/ 17 h 185665"/>
                <a:gd name="connsiteX0" fmla="*/ 101877 w 195094"/>
                <a:gd name="connsiteY0" fmla="*/ 16 h 185664"/>
                <a:gd name="connsiteX1" fmla="*/ 64020 w 195094"/>
                <a:gd name="connsiteY1" fmla="*/ 36272 h 185664"/>
                <a:gd name="connsiteX2" fmla="*/ 7504 w 195094"/>
                <a:gd name="connsiteY2" fmla="*/ 37338 h 185664"/>
                <a:gd name="connsiteX3" fmla="*/ 7504 w 195094"/>
                <a:gd name="connsiteY3" fmla="*/ 67196 h 185664"/>
                <a:gd name="connsiteX4" fmla="*/ 70952 w 195094"/>
                <a:gd name="connsiteY4" fmla="*/ 67196 h 185664"/>
                <a:gd name="connsiteX5" fmla="*/ 85881 w 195094"/>
                <a:gd name="connsiteY5" fmla="*/ 74661 h 185664"/>
                <a:gd name="connsiteX6" fmla="*/ 82148 w 195094"/>
                <a:gd name="connsiteY6" fmla="*/ 104519 h 185664"/>
                <a:gd name="connsiteX7" fmla="*/ 48558 w 195094"/>
                <a:gd name="connsiteY7" fmla="*/ 134377 h 185664"/>
                <a:gd name="connsiteX8" fmla="*/ 63487 w 195094"/>
                <a:gd name="connsiteY8" fmla="*/ 156770 h 185664"/>
                <a:gd name="connsiteX9" fmla="*/ 89613 w 195094"/>
                <a:gd name="connsiteY9" fmla="*/ 145573 h 185664"/>
                <a:gd name="connsiteX10" fmla="*/ 93345 w 195094"/>
                <a:gd name="connsiteY10" fmla="*/ 182896 h 185664"/>
                <a:gd name="connsiteX11" fmla="*/ 108274 w 195094"/>
                <a:gd name="connsiteY11" fmla="*/ 179163 h 185664"/>
                <a:gd name="connsiteX12" fmla="*/ 112006 w 195094"/>
                <a:gd name="connsiteY12" fmla="*/ 149306 h 185664"/>
                <a:gd name="connsiteX13" fmla="*/ 134400 w 195094"/>
                <a:gd name="connsiteY13" fmla="*/ 156770 h 185664"/>
                <a:gd name="connsiteX14" fmla="*/ 149329 w 195094"/>
                <a:gd name="connsiteY14" fmla="*/ 145573 h 185664"/>
                <a:gd name="connsiteX15" fmla="*/ 126935 w 195094"/>
                <a:gd name="connsiteY15" fmla="*/ 130644 h 185664"/>
                <a:gd name="connsiteX16" fmla="*/ 123203 w 195094"/>
                <a:gd name="connsiteY16" fmla="*/ 100786 h 185664"/>
                <a:gd name="connsiteX17" fmla="*/ 126935 w 195094"/>
                <a:gd name="connsiteY17" fmla="*/ 70928 h 185664"/>
                <a:gd name="connsiteX18" fmla="*/ 190384 w 195094"/>
                <a:gd name="connsiteY18" fmla="*/ 74661 h 185664"/>
                <a:gd name="connsiteX19" fmla="*/ 182919 w 195094"/>
                <a:gd name="connsiteY19" fmla="*/ 48535 h 185664"/>
                <a:gd name="connsiteX20" fmla="*/ 123204 w 195094"/>
                <a:gd name="connsiteY20" fmla="*/ 32007 h 185664"/>
                <a:gd name="connsiteX21" fmla="*/ 101877 w 195094"/>
                <a:gd name="connsiteY21" fmla="*/ 16 h 1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094" h="185664">
                  <a:moveTo>
                    <a:pt x="101877" y="16"/>
                  </a:moveTo>
                  <a:cubicBezTo>
                    <a:pt x="92013" y="727"/>
                    <a:pt x="79749" y="30052"/>
                    <a:pt x="64020" y="36272"/>
                  </a:cubicBezTo>
                  <a:cubicBezTo>
                    <a:pt x="48291" y="42492"/>
                    <a:pt x="16923" y="32184"/>
                    <a:pt x="7504" y="37338"/>
                  </a:cubicBezTo>
                  <a:cubicBezTo>
                    <a:pt x="-1915" y="42492"/>
                    <a:pt x="-3071" y="62220"/>
                    <a:pt x="7504" y="67196"/>
                  </a:cubicBezTo>
                  <a:cubicBezTo>
                    <a:pt x="18079" y="72172"/>
                    <a:pt x="70952" y="67196"/>
                    <a:pt x="70952" y="67196"/>
                  </a:cubicBezTo>
                  <a:cubicBezTo>
                    <a:pt x="84015" y="68440"/>
                    <a:pt x="84015" y="68441"/>
                    <a:pt x="85881" y="74661"/>
                  </a:cubicBezTo>
                  <a:cubicBezTo>
                    <a:pt x="87747" y="80881"/>
                    <a:pt x="88369" y="94566"/>
                    <a:pt x="82148" y="104519"/>
                  </a:cubicBezTo>
                  <a:cubicBezTo>
                    <a:pt x="75927" y="114472"/>
                    <a:pt x="51668" y="125669"/>
                    <a:pt x="48558" y="134377"/>
                  </a:cubicBezTo>
                  <a:cubicBezTo>
                    <a:pt x="45448" y="143086"/>
                    <a:pt x="56644" y="154904"/>
                    <a:pt x="63487" y="156770"/>
                  </a:cubicBezTo>
                  <a:cubicBezTo>
                    <a:pt x="70329" y="158636"/>
                    <a:pt x="84637" y="141219"/>
                    <a:pt x="89613" y="145573"/>
                  </a:cubicBezTo>
                  <a:cubicBezTo>
                    <a:pt x="94589" y="149927"/>
                    <a:pt x="93345" y="182896"/>
                    <a:pt x="93345" y="182896"/>
                  </a:cubicBezTo>
                  <a:cubicBezTo>
                    <a:pt x="96455" y="188494"/>
                    <a:pt x="105164" y="184761"/>
                    <a:pt x="108274" y="179163"/>
                  </a:cubicBezTo>
                  <a:cubicBezTo>
                    <a:pt x="111384" y="173565"/>
                    <a:pt x="107652" y="153038"/>
                    <a:pt x="112006" y="149306"/>
                  </a:cubicBezTo>
                  <a:cubicBezTo>
                    <a:pt x="116360" y="145574"/>
                    <a:pt x="134400" y="156770"/>
                    <a:pt x="134400" y="156770"/>
                  </a:cubicBezTo>
                  <a:cubicBezTo>
                    <a:pt x="140621" y="156148"/>
                    <a:pt x="150573" y="149927"/>
                    <a:pt x="149329" y="145573"/>
                  </a:cubicBezTo>
                  <a:cubicBezTo>
                    <a:pt x="148085" y="141219"/>
                    <a:pt x="131289" y="138109"/>
                    <a:pt x="126935" y="130644"/>
                  </a:cubicBezTo>
                  <a:cubicBezTo>
                    <a:pt x="122581" y="123180"/>
                    <a:pt x="123203" y="110739"/>
                    <a:pt x="123203" y="100786"/>
                  </a:cubicBezTo>
                  <a:cubicBezTo>
                    <a:pt x="123203" y="90833"/>
                    <a:pt x="115738" y="75282"/>
                    <a:pt x="126935" y="70928"/>
                  </a:cubicBezTo>
                  <a:cubicBezTo>
                    <a:pt x="138132" y="66574"/>
                    <a:pt x="181053" y="78393"/>
                    <a:pt x="190384" y="74661"/>
                  </a:cubicBezTo>
                  <a:cubicBezTo>
                    <a:pt x="199715" y="70929"/>
                    <a:pt x="194116" y="54755"/>
                    <a:pt x="182919" y="48535"/>
                  </a:cubicBezTo>
                  <a:cubicBezTo>
                    <a:pt x="171722" y="42315"/>
                    <a:pt x="136711" y="40093"/>
                    <a:pt x="123204" y="32007"/>
                  </a:cubicBezTo>
                  <a:cubicBezTo>
                    <a:pt x="109697" y="23921"/>
                    <a:pt x="111741" y="-695"/>
                    <a:pt x="101877" y="1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F48751E-0A44-E586-085C-1E9AB218B8F0}"/>
              </a:ext>
            </a:extLst>
          </p:cNvPr>
          <p:cNvGrpSpPr/>
          <p:nvPr/>
        </p:nvGrpSpPr>
        <p:grpSpPr>
          <a:xfrm>
            <a:off x="13160343" y="12720391"/>
            <a:ext cx="548568" cy="563218"/>
            <a:chOff x="2912695" y="691198"/>
            <a:chExt cx="296427" cy="30145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B5167B3-534E-6E37-90FA-AC3026293598}"/>
                </a:ext>
              </a:extLst>
            </p:cNvPr>
            <p:cNvSpPr/>
            <p:nvPr/>
          </p:nvSpPr>
          <p:spPr>
            <a:xfrm>
              <a:off x="2912695" y="691198"/>
              <a:ext cx="296427" cy="301451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409C788-119F-AB22-66E4-95D5C6EC877C}"/>
                </a:ext>
              </a:extLst>
            </p:cNvPr>
            <p:cNvSpPr/>
            <p:nvPr/>
          </p:nvSpPr>
          <p:spPr>
            <a:xfrm>
              <a:off x="2965407" y="761808"/>
              <a:ext cx="195094" cy="185664"/>
            </a:xfrm>
            <a:custGeom>
              <a:avLst/>
              <a:gdLst>
                <a:gd name="connsiteX0" fmla="*/ 84386 w 193599"/>
                <a:gd name="connsiteY0" fmla="*/ 10 h 185658"/>
                <a:gd name="connsiteX1" fmla="*/ 35866 w 193599"/>
                <a:gd name="connsiteY1" fmla="*/ 33600 h 185658"/>
                <a:gd name="connsiteX2" fmla="*/ 6009 w 193599"/>
                <a:gd name="connsiteY2" fmla="*/ 37332 h 185658"/>
                <a:gd name="connsiteX3" fmla="*/ 6009 w 193599"/>
                <a:gd name="connsiteY3" fmla="*/ 67190 h 185658"/>
                <a:gd name="connsiteX4" fmla="*/ 69457 w 193599"/>
                <a:gd name="connsiteY4" fmla="*/ 67190 h 185658"/>
                <a:gd name="connsiteX5" fmla="*/ 84386 w 193599"/>
                <a:gd name="connsiteY5" fmla="*/ 74655 h 185658"/>
                <a:gd name="connsiteX6" fmla="*/ 80653 w 193599"/>
                <a:gd name="connsiteY6" fmla="*/ 104513 h 185658"/>
                <a:gd name="connsiteX7" fmla="*/ 47063 w 193599"/>
                <a:gd name="connsiteY7" fmla="*/ 134371 h 185658"/>
                <a:gd name="connsiteX8" fmla="*/ 61992 w 193599"/>
                <a:gd name="connsiteY8" fmla="*/ 156764 h 185658"/>
                <a:gd name="connsiteX9" fmla="*/ 88118 w 193599"/>
                <a:gd name="connsiteY9" fmla="*/ 145567 h 185658"/>
                <a:gd name="connsiteX10" fmla="*/ 91850 w 193599"/>
                <a:gd name="connsiteY10" fmla="*/ 182890 h 185658"/>
                <a:gd name="connsiteX11" fmla="*/ 106779 w 193599"/>
                <a:gd name="connsiteY11" fmla="*/ 179157 h 185658"/>
                <a:gd name="connsiteX12" fmla="*/ 110511 w 193599"/>
                <a:gd name="connsiteY12" fmla="*/ 149300 h 185658"/>
                <a:gd name="connsiteX13" fmla="*/ 132905 w 193599"/>
                <a:gd name="connsiteY13" fmla="*/ 156764 h 185658"/>
                <a:gd name="connsiteX14" fmla="*/ 147834 w 193599"/>
                <a:gd name="connsiteY14" fmla="*/ 145567 h 185658"/>
                <a:gd name="connsiteX15" fmla="*/ 125440 w 193599"/>
                <a:gd name="connsiteY15" fmla="*/ 130638 h 185658"/>
                <a:gd name="connsiteX16" fmla="*/ 121708 w 193599"/>
                <a:gd name="connsiteY16" fmla="*/ 100780 h 185658"/>
                <a:gd name="connsiteX17" fmla="*/ 125440 w 193599"/>
                <a:gd name="connsiteY17" fmla="*/ 70922 h 185658"/>
                <a:gd name="connsiteX18" fmla="*/ 188889 w 193599"/>
                <a:gd name="connsiteY18" fmla="*/ 74655 h 185658"/>
                <a:gd name="connsiteX19" fmla="*/ 181424 w 193599"/>
                <a:gd name="connsiteY19" fmla="*/ 48529 h 185658"/>
                <a:gd name="connsiteX20" fmla="*/ 121708 w 193599"/>
                <a:gd name="connsiteY20" fmla="*/ 37332 h 185658"/>
                <a:gd name="connsiteX21" fmla="*/ 84386 w 193599"/>
                <a:gd name="connsiteY21" fmla="*/ 10 h 185658"/>
                <a:gd name="connsiteX0" fmla="*/ 84386 w 193599"/>
                <a:gd name="connsiteY0" fmla="*/ 18 h 185666"/>
                <a:gd name="connsiteX1" fmla="*/ 35866 w 193599"/>
                <a:gd name="connsiteY1" fmla="*/ 33608 h 185666"/>
                <a:gd name="connsiteX2" fmla="*/ 6009 w 193599"/>
                <a:gd name="connsiteY2" fmla="*/ 37340 h 185666"/>
                <a:gd name="connsiteX3" fmla="*/ 6009 w 193599"/>
                <a:gd name="connsiteY3" fmla="*/ 67198 h 185666"/>
                <a:gd name="connsiteX4" fmla="*/ 69457 w 193599"/>
                <a:gd name="connsiteY4" fmla="*/ 67198 h 185666"/>
                <a:gd name="connsiteX5" fmla="*/ 84386 w 193599"/>
                <a:gd name="connsiteY5" fmla="*/ 74663 h 185666"/>
                <a:gd name="connsiteX6" fmla="*/ 80653 w 193599"/>
                <a:gd name="connsiteY6" fmla="*/ 104521 h 185666"/>
                <a:gd name="connsiteX7" fmla="*/ 47063 w 193599"/>
                <a:gd name="connsiteY7" fmla="*/ 134379 h 185666"/>
                <a:gd name="connsiteX8" fmla="*/ 61992 w 193599"/>
                <a:gd name="connsiteY8" fmla="*/ 156772 h 185666"/>
                <a:gd name="connsiteX9" fmla="*/ 88118 w 193599"/>
                <a:gd name="connsiteY9" fmla="*/ 145575 h 185666"/>
                <a:gd name="connsiteX10" fmla="*/ 91850 w 193599"/>
                <a:gd name="connsiteY10" fmla="*/ 182898 h 185666"/>
                <a:gd name="connsiteX11" fmla="*/ 106779 w 193599"/>
                <a:gd name="connsiteY11" fmla="*/ 179165 h 185666"/>
                <a:gd name="connsiteX12" fmla="*/ 110511 w 193599"/>
                <a:gd name="connsiteY12" fmla="*/ 149308 h 185666"/>
                <a:gd name="connsiteX13" fmla="*/ 132905 w 193599"/>
                <a:gd name="connsiteY13" fmla="*/ 156772 h 185666"/>
                <a:gd name="connsiteX14" fmla="*/ 147834 w 193599"/>
                <a:gd name="connsiteY14" fmla="*/ 145575 h 185666"/>
                <a:gd name="connsiteX15" fmla="*/ 125440 w 193599"/>
                <a:gd name="connsiteY15" fmla="*/ 130646 h 185666"/>
                <a:gd name="connsiteX16" fmla="*/ 121708 w 193599"/>
                <a:gd name="connsiteY16" fmla="*/ 100788 h 185666"/>
                <a:gd name="connsiteX17" fmla="*/ 125440 w 193599"/>
                <a:gd name="connsiteY17" fmla="*/ 70930 h 185666"/>
                <a:gd name="connsiteX18" fmla="*/ 188889 w 193599"/>
                <a:gd name="connsiteY18" fmla="*/ 74663 h 185666"/>
                <a:gd name="connsiteX19" fmla="*/ 181424 w 193599"/>
                <a:gd name="connsiteY19" fmla="*/ 48537 h 185666"/>
                <a:gd name="connsiteX20" fmla="*/ 137704 w 193599"/>
                <a:gd name="connsiteY20" fmla="*/ 29343 h 185666"/>
                <a:gd name="connsiteX21" fmla="*/ 84386 w 193599"/>
                <a:gd name="connsiteY21" fmla="*/ 18 h 185666"/>
                <a:gd name="connsiteX0" fmla="*/ 85881 w 195094"/>
                <a:gd name="connsiteY0" fmla="*/ 48 h 185696"/>
                <a:gd name="connsiteX1" fmla="*/ 64020 w 195094"/>
                <a:gd name="connsiteY1" fmla="*/ 36304 h 185696"/>
                <a:gd name="connsiteX2" fmla="*/ 7504 w 195094"/>
                <a:gd name="connsiteY2" fmla="*/ 37370 h 185696"/>
                <a:gd name="connsiteX3" fmla="*/ 7504 w 195094"/>
                <a:gd name="connsiteY3" fmla="*/ 67228 h 185696"/>
                <a:gd name="connsiteX4" fmla="*/ 70952 w 195094"/>
                <a:gd name="connsiteY4" fmla="*/ 67228 h 185696"/>
                <a:gd name="connsiteX5" fmla="*/ 85881 w 195094"/>
                <a:gd name="connsiteY5" fmla="*/ 74693 h 185696"/>
                <a:gd name="connsiteX6" fmla="*/ 82148 w 195094"/>
                <a:gd name="connsiteY6" fmla="*/ 104551 h 185696"/>
                <a:gd name="connsiteX7" fmla="*/ 48558 w 195094"/>
                <a:gd name="connsiteY7" fmla="*/ 134409 h 185696"/>
                <a:gd name="connsiteX8" fmla="*/ 63487 w 195094"/>
                <a:gd name="connsiteY8" fmla="*/ 156802 h 185696"/>
                <a:gd name="connsiteX9" fmla="*/ 89613 w 195094"/>
                <a:gd name="connsiteY9" fmla="*/ 145605 h 185696"/>
                <a:gd name="connsiteX10" fmla="*/ 93345 w 195094"/>
                <a:gd name="connsiteY10" fmla="*/ 182928 h 185696"/>
                <a:gd name="connsiteX11" fmla="*/ 108274 w 195094"/>
                <a:gd name="connsiteY11" fmla="*/ 179195 h 185696"/>
                <a:gd name="connsiteX12" fmla="*/ 112006 w 195094"/>
                <a:gd name="connsiteY12" fmla="*/ 149338 h 185696"/>
                <a:gd name="connsiteX13" fmla="*/ 134400 w 195094"/>
                <a:gd name="connsiteY13" fmla="*/ 156802 h 185696"/>
                <a:gd name="connsiteX14" fmla="*/ 149329 w 195094"/>
                <a:gd name="connsiteY14" fmla="*/ 145605 h 185696"/>
                <a:gd name="connsiteX15" fmla="*/ 126935 w 195094"/>
                <a:gd name="connsiteY15" fmla="*/ 130676 h 185696"/>
                <a:gd name="connsiteX16" fmla="*/ 123203 w 195094"/>
                <a:gd name="connsiteY16" fmla="*/ 100818 h 185696"/>
                <a:gd name="connsiteX17" fmla="*/ 126935 w 195094"/>
                <a:gd name="connsiteY17" fmla="*/ 70960 h 185696"/>
                <a:gd name="connsiteX18" fmla="*/ 190384 w 195094"/>
                <a:gd name="connsiteY18" fmla="*/ 74693 h 185696"/>
                <a:gd name="connsiteX19" fmla="*/ 182919 w 195094"/>
                <a:gd name="connsiteY19" fmla="*/ 48567 h 185696"/>
                <a:gd name="connsiteX20" fmla="*/ 139199 w 195094"/>
                <a:gd name="connsiteY20" fmla="*/ 29373 h 185696"/>
                <a:gd name="connsiteX21" fmla="*/ 85881 w 195094"/>
                <a:gd name="connsiteY21" fmla="*/ 48 h 185696"/>
                <a:gd name="connsiteX0" fmla="*/ 85881 w 195094"/>
                <a:gd name="connsiteY0" fmla="*/ 17 h 185665"/>
                <a:gd name="connsiteX1" fmla="*/ 64020 w 195094"/>
                <a:gd name="connsiteY1" fmla="*/ 36273 h 185665"/>
                <a:gd name="connsiteX2" fmla="*/ 7504 w 195094"/>
                <a:gd name="connsiteY2" fmla="*/ 37339 h 185665"/>
                <a:gd name="connsiteX3" fmla="*/ 7504 w 195094"/>
                <a:gd name="connsiteY3" fmla="*/ 67197 h 185665"/>
                <a:gd name="connsiteX4" fmla="*/ 70952 w 195094"/>
                <a:gd name="connsiteY4" fmla="*/ 67197 h 185665"/>
                <a:gd name="connsiteX5" fmla="*/ 85881 w 195094"/>
                <a:gd name="connsiteY5" fmla="*/ 74662 h 185665"/>
                <a:gd name="connsiteX6" fmla="*/ 82148 w 195094"/>
                <a:gd name="connsiteY6" fmla="*/ 104520 h 185665"/>
                <a:gd name="connsiteX7" fmla="*/ 48558 w 195094"/>
                <a:gd name="connsiteY7" fmla="*/ 134378 h 185665"/>
                <a:gd name="connsiteX8" fmla="*/ 63487 w 195094"/>
                <a:gd name="connsiteY8" fmla="*/ 156771 h 185665"/>
                <a:gd name="connsiteX9" fmla="*/ 89613 w 195094"/>
                <a:gd name="connsiteY9" fmla="*/ 145574 h 185665"/>
                <a:gd name="connsiteX10" fmla="*/ 93345 w 195094"/>
                <a:gd name="connsiteY10" fmla="*/ 182897 h 185665"/>
                <a:gd name="connsiteX11" fmla="*/ 108274 w 195094"/>
                <a:gd name="connsiteY11" fmla="*/ 179164 h 185665"/>
                <a:gd name="connsiteX12" fmla="*/ 112006 w 195094"/>
                <a:gd name="connsiteY12" fmla="*/ 149307 h 185665"/>
                <a:gd name="connsiteX13" fmla="*/ 134400 w 195094"/>
                <a:gd name="connsiteY13" fmla="*/ 156771 h 185665"/>
                <a:gd name="connsiteX14" fmla="*/ 149329 w 195094"/>
                <a:gd name="connsiteY14" fmla="*/ 145574 h 185665"/>
                <a:gd name="connsiteX15" fmla="*/ 126935 w 195094"/>
                <a:gd name="connsiteY15" fmla="*/ 130645 h 185665"/>
                <a:gd name="connsiteX16" fmla="*/ 123203 w 195094"/>
                <a:gd name="connsiteY16" fmla="*/ 100787 h 185665"/>
                <a:gd name="connsiteX17" fmla="*/ 126935 w 195094"/>
                <a:gd name="connsiteY17" fmla="*/ 70929 h 185665"/>
                <a:gd name="connsiteX18" fmla="*/ 190384 w 195094"/>
                <a:gd name="connsiteY18" fmla="*/ 74662 h 185665"/>
                <a:gd name="connsiteX19" fmla="*/ 182919 w 195094"/>
                <a:gd name="connsiteY19" fmla="*/ 48536 h 185665"/>
                <a:gd name="connsiteX20" fmla="*/ 123204 w 195094"/>
                <a:gd name="connsiteY20" fmla="*/ 32008 h 185665"/>
                <a:gd name="connsiteX21" fmla="*/ 85881 w 195094"/>
                <a:gd name="connsiteY21" fmla="*/ 17 h 185665"/>
                <a:gd name="connsiteX0" fmla="*/ 101877 w 195094"/>
                <a:gd name="connsiteY0" fmla="*/ 16 h 185664"/>
                <a:gd name="connsiteX1" fmla="*/ 64020 w 195094"/>
                <a:gd name="connsiteY1" fmla="*/ 36272 h 185664"/>
                <a:gd name="connsiteX2" fmla="*/ 7504 w 195094"/>
                <a:gd name="connsiteY2" fmla="*/ 37338 h 185664"/>
                <a:gd name="connsiteX3" fmla="*/ 7504 w 195094"/>
                <a:gd name="connsiteY3" fmla="*/ 67196 h 185664"/>
                <a:gd name="connsiteX4" fmla="*/ 70952 w 195094"/>
                <a:gd name="connsiteY4" fmla="*/ 67196 h 185664"/>
                <a:gd name="connsiteX5" fmla="*/ 85881 w 195094"/>
                <a:gd name="connsiteY5" fmla="*/ 74661 h 185664"/>
                <a:gd name="connsiteX6" fmla="*/ 82148 w 195094"/>
                <a:gd name="connsiteY6" fmla="*/ 104519 h 185664"/>
                <a:gd name="connsiteX7" fmla="*/ 48558 w 195094"/>
                <a:gd name="connsiteY7" fmla="*/ 134377 h 185664"/>
                <a:gd name="connsiteX8" fmla="*/ 63487 w 195094"/>
                <a:gd name="connsiteY8" fmla="*/ 156770 h 185664"/>
                <a:gd name="connsiteX9" fmla="*/ 89613 w 195094"/>
                <a:gd name="connsiteY9" fmla="*/ 145573 h 185664"/>
                <a:gd name="connsiteX10" fmla="*/ 93345 w 195094"/>
                <a:gd name="connsiteY10" fmla="*/ 182896 h 185664"/>
                <a:gd name="connsiteX11" fmla="*/ 108274 w 195094"/>
                <a:gd name="connsiteY11" fmla="*/ 179163 h 185664"/>
                <a:gd name="connsiteX12" fmla="*/ 112006 w 195094"/>
                <a:gd name="connsiteY12" fmla="*/ 149306 h 185664"/>
                <a:gd name="connsiteX13" fmla="*/ 134400 w 195094"/>
                <a:gd name="connsiteY13" fmla="*/ 156770 h 185664"/>
                <a:gd name="connsiteX14" fmla="*/ 149329 w 195094"/>
                <a:gd name="connsiteY14" fmla="*/ 145573 h 185664"/>
                <a:gd name="connsiteX15" fmla="*/ 126935 w 195094"/>
                <a:gd name="connsiteY15" fmla="*/ 130644 h 185664"/>
                <a:gd name="connsiteX16" fmla="*/ 123203 w 195094"/>
                <a:gd name="connsiteY16" fmla="*/ 100786 h 185664"/>
                <a:gd name="connsiteX17" fmla="*/ 126935 w 195094"/>
                <a:gd name="connsiteY17" fmla="*/ 70928 h 185664"/>
                <a:gd name="connsiteX18" fmla="*/ 190384 w 195094"/>
                <a:gd name="connsiteY18" fmla="*/ 74661 h 185664"/>
                <a:gd name="connsiteX19" fmla="*/ 182919 w 195094"/>
                <a:gd name="connsiteY19" fmla="*/ 48535 h 185664"/>
                <a:gd name="connsiteX20" fmla="*/ 123204 w 195094"/>
                <a:gd name="connsiteY20" fmla="*/ 32007 h 185664"/>
                <a:gd name="connsiteX21" fmla="*/ 101877 w 195094"/>
                <a:gd name="connsiteY21" fmla="*/ 16 h 1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094" h="185664">
                  <a:moveTo>
                    <a:pt x="101877" y="16"/>
                  </a:moveTo>
                  <a:cubicBezTo>
                    <a:pt x="92013" y="727"/>
                    <a:pt x="79749" y="30052"/>
                    <a:pt x="64020" y="36272"/>
                  </a:cubicBezTo>
                  <a:cubicBezTo>
                    <a:pt x="48291" y="42492"/>
                    <a:pt x="16923" y="32184"/>
                    <a:pt x="7504" y="37338"/>
                  </a:cubicBezTo>
                  <a:cubicBezTo>
                    <a:pt x="-1915" y="42492"/>
                    <a:pt x="-3071" y="62220"/>
                    <a:pt x="7504" y="67196"/>
                  </a:cubicBezTo>
                  <a:cubicBezTo>
                    <a:pt x="18079" y="72172"/>
                    <a:pt x="70952" y="67196"/>
                    <a:pt x="70952" y="67196"/>
                  </a:cubicBezTo>
                  <a:cubicBezTo>
                    <a:pt x="84015" y="68440"/>
                    <a:pt x="84015" y="68441"/>
                    <a:pt x="85881" y="74661"/>
                  </a:cubicBezTo>
                  <a:cubicBezTo>
                    <a:pt x="87747" y="80881"/>
                    <a:pt x="88369" y="94566"/>
                    <a:pt x="82148" y="104519"/>
                  </a:cubicBezTo>
                  <a:cubicBezTo>
                    <a:pt x="75927" y="114472"/>
                    <a:pt x="51668" y="125669"/>
                    <a:pt x="48558" y="134377"/>
                  </a:cubicBezTo>
                  <a:cubicBezTo>
                    <a:pt x="45448" y="143086"/>
                    <a:pt x="56644" y="154904"/>
                    <a:pt x="63487" y="156770"/>
                  </a:cubicBezTo>
                  <a:cubicBezTo>
                    <a:pt x="70329" y="158636"/>
                    <a:pt x="84637" y="141219"/>
                    <a:pt x="89613" y="145573"/>
                  </a:cubicBezTo>
                  <a:cubicBezTo>
                    <a:pt x="94589" y="149927"/>
                    <a:pt x="93345" y="182896"/>
                    <a:pt x="93345" y="182896"/>
                  </a:cubicBezTo>
                  <a:cubicBezTo>
                    <a:pt x="96455" y="188494"/>
                    <a:pt x="105164" y="184761"/>
                    <a:pt x="108274" y="179163"/>
                  </a:cubicBezTo>
                  <a:cubicBezTo>
                    <a:pt x="111384" y="173565"/>
                    <a:pt x="107652" y="153038"/>
                    <a:pt x="112006" y="149306"/>
                  </a:cubicBezTo>
                  <a:cubicBezTo>
                    <a:pt x="116360" y="145574"/>
                    <a:pt x="134400" y="156770"/>
                    <a:pt x="134400" y="156770"/>
                  </a:cubicBezTo>
                  <a:cubicBezTo>
                    <a:pt x="140621" y="156148"/>
                    <a:pt x="150573" y="149927"/>
                    <a:pt x="149329" y="145573"/>
                  </a:cubicBezTo>
                  <a:cubicBezTo>
                    <a:pt x="148085" y="141219"/>
                    <a:pt x="131289" y="138109"/>
                    <a:pt x="126935" y="130644"/>
                  </a:cubicBezTo>
                  <a:cubicBezTo>
                    <a:pt x="122581" y="123180"/>
                    <a:pt x="123203" y="110739"/>
                    <a:pt x="123203" y="100786"/>
                  </a:cubicBezTo>
                  <a:cubicBezTo>
                    <a:pt x="123203" y="90833"/>
                    <a:pt x="115738" y="75282"/>
                    <a:pt x="126935" y="70928"/>
                  </a:cubicBezTo>
                  <a:cubicBezTo>
                    <a:pt x="138132" y="66574"/>
                    <a:pt x="181053" y="78393"/>
                    <a:pt x="190384" y="74661"/>
                  </a:cubicBezTo>
                  <a:cubicBezTo>
                    <a:pt x="199715" y="70929"/>
                    <a:pt x="194116" y="54755"/>
                    <a:pt x="182919" y="48535"/>
                  </a:cubicBezTo>
                  <a:cubicBezTo>
                    <a:pt x="171722" y="42315"/>
                    <a:pt x="136711" y="40093"/>
                    <a:pt x="123204" y="32007"/>
                  </a:cubicBezTo>
                  <a:cubicBezTo>
                    <a:pt x="109697" y="23921"/>
                    <a:pt x="111741" y="-695"/>
                    <a:pt x="101877" y="1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E8FA219-6341-107D-1888-87A7331D398F}"/>
              </a:ext>
            </a:extLst>
          </p:cNvPr>
          <p:cNvGrpSpPr/>
          <p:nvPr/>
        </p:nvGrpSpPr>
        <p:grpSpPr>
          <a:xfrm>
            <a:off x="13650429" y="12781464"/>
            <a:ext cx="536948" cy="565941"/>
            <a:chOff x="1065125" y="2200589"/>
            <a:chExt cx="296427" cy="301451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ADFA945-072B-EE77-80B0-80B1B037FDAB}"/>
                </a:ext>
              </a:extLst>
            </p:cNvPr>
            <p:cNvSpPr/>
            <p:nvPr/>
          </p:nvSpPr>
          <p:spPr>
            <a:xfrm>
              <a:off x="1065125" y="2200589"/>
              <a:ext cx="296427" cy="3014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49F5017-0432-C6F0-20B0-0FF7B772E143}"/>
                </a:ext>
              </a:extLst>
            </p:cNvPr>
            <p:cNvGrpSpPr/>
            <p:nvPr/>
          </p:nvGrpSpPr>
          <p:grpSpPr>
            <a:xfrm>
              <a:off x="1127760" y="2236470"/>
              <a:ext cx="175260" cy="228600"/>
              <a:chOff x="567690" y="1101090"/>
              <a:chExt cx="129540" cy="1905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AD7669B-9389-1FEA-8CBE-23D6272391EC}"/>
                  </a:ext>
                </a:extLst>
              </p:cNvPr>
              <p:cNvGrpSpPr/>
              <p:nvPr/>
            </p:nvGrpSpPr>
            <p:grpSpPr>
              <a:xfrm>
                <a:off x="567690" y="1101090"/>
                <a:ext cx="129540" cy="190500"/>
                <a:chOff x="567690" y="1101090"/>
                <a:chExt cx="129540" cy="190500"/>
              </a:xfrm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AD8C9A36-8B2E-F421-52CB-3ABCAA8CDE5F}"/>
                    </a:ext>
                  </a:extLst>
                </p:cNvPr>
                <p:cNvSpPr/>
                <p:nvPr/>
              </p:nvSpPr>
              <p:spPr>
                <a:xfrm>
                  <a:off x="628650" y="1101090"/>
                  <a:ext cx="3810" cy="190500"/>
                </a:xfrm>
                <a:custGeom>
                  <a:avLst/>
                  <a:gdLst>
                    <a:gd name="connsiteX0" fmla="*/ 3810 w 3810"/>
                    <a:gd name="connsiteY0" fmla="*/ 0 h 190500"/>
                    <a:gd name="connsiteX1" fmla="*/ 0 w 3810"/>
                    <a:gd name="connsiteY1" fmla="*/ 1905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" h="190500">
                      <a:moveTo>
                        <a:pt x="3810" y="0"/>
                      </a:moveTo>
                      <a:lnTo>
                        <a:pt x="0" y="190500"/>
                      </a:ln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5732C76A-EDB1-B3D5-8183-90262227F646}"/>
                    </a:ext>
                  </a:extLst>
                </p:cNvPr>
                <p:cNvSpPr/>
                <p:nvPr/>
              </p:nvSpPr>
              <p:spPr>
                <a:xfrm>
                  <a:off x="567690" y="1234440"/>
                  <a:ext cx="129540" cy="19050"/>
                </a:xfrm>
                <a:custGeom>
                  <a:avLst/>
                  <a:gdLst>
                    <a:gd name="connsiteX0" fmla="*/ 0 w 129540"/>
                    <a:gd name="connsiteY0" fmla="*/ 0 h 19050"/>
                    <a:gd name="connsiteX1" fmla="*/ 57150 w 129540"/>
                    <a:gd name="connsiteY1" fmla="*/ 19050 h 19050"/>
                    <a:gd name="connsiteX2" fmla="*/ 129540 w 129540"/>
                    <a:gd name="connsiteY2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540" h="19050">
                      <a:moveTo>
                        <a:pt x="0" y="0"/>
                      </a:moveTo>
                      <a:cubicBezTo>
                        <a:pt x="17780" y="9525"/>
                        <a:pt x="35560" y="19050"/>
                        <a:pt x="57150" y="19050"/>
                      </a:cubicBezTo>
                      <a:cubicBezTo>
                        <a:pt x="78740" y="19050"/>
                        <a:pt x="104140" y="9525"/>
                        <a:pt x="129540" y="0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E7D6094-9278-EBA3-8018-E496600AE05E}"/>
                  </a:ext>
                </a:extLst>
              </p:cNvPr>
              <p:cNvSpPr/>
              <p:nvPr/>
            </p:nvSpPr>
            <p:spPr>
              <a:xfrm>
                <a:off x="586740" y="1146810"/>
                <a:ext cx="83820" cy="0"/>
              </a:xfrm>
              <a:custGeom>
                <a:avLst/>
                <a:gdLst>
                  <a:gd name="connsiteX0" fmla="*/ 0 w 83820"/>
                  <a:gd name="connsiteY0" fmla="*/ 0 h 0"/>
                  <a:gd name="connsiteX1" fmla="*/ 83820 w 838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820">
                    <a:moveTo>
                      <a:pt x="0" y="0"/>
                    </a:moveTo>
                    <a:lnTo>
                      <a:pt x="8382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BB63DC9-36AC-0CC8-FE2F-17E0226CD40D}"/>
              </a:ext>
            </a:extLst>
          </p:cNvPr>
          <p:cNvGrpSpPr/>
          <p:nvPr/>
        </p:nvGrpSpPr>
        <p:grpSpPr>
          <a:xfrm>
            <a:off x="4782875" y="16407166"/>
            <a:ext cx="536948" cy="565941"/>
            <a:chOff x="1065125" y="2200589"/>
            <a:chExt cx="296427" cy="301451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B124FA1-8D9B-77E6-ABAA-F00BD2E42819}"/>
                </a:ext>
              </a:extLst>
            </p:cNvPr>
            <p:cNvSpPr/>
            <p:nvPr/>
          </p:nvSpPr>
          <p:spPr>
            <a:xfrm>
              <a:off x="1065125" y="2200589"/>
              <a:ext cx="296427" cy="3014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238C73D-ECFE-7A4D-9DC8-1944C89E7E53}"/>
                </a:ext>
              </a:extLst>
            </p:cNvPr>
            <p:cNvGrpSpPr/>
            <p:nvPr/>
          </p:nvGrpSpPr>
          <p:grpSpPr>
            <a:xfrm>
              <a:off x="1127760" y="2236470"/>
              <a:ext cx="175260" cy="228600"/>
              <a:chOff x="567690" y="1101090"/>
              <a:chExt cx="129540" cy="19050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D263745A-9F49-DE92-6F3B-4D7222B07596}"/>
                  </a:ext>
                </a:extLst>
              </p:cNvPr>
              <p:cNvGrpSpPr/>
              <p:nvPr/>
            </p:nvGrpSpPr>
            <p:grpSpPr>
              <a:xfrm>
                <a:off x="567690" y="1101090"/>
                <a:ext cx="129540" cy="190500"/>
                <a:chOff x="567690" y="1101090"/>
                <a:chExt cx="129540" cy="190500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2135437-BAC3-E6EF-B2C3-899D5CA81063}"/>
                    </a:ext>
                  </a:extLst>
                </p:cNvPr>
                <p:cNvSpPr/>
                <p:nvPr/>
              </p:nvSpPr>
              <p:spPr>
                <a:xfrm>
                  <a:off x="628650" y="1101090"/>
                  <a:ext cx="3810" cy="190500"/>
                </a:xfrm>
                <a:custGeom>
                  <a:avLst/>
                  <a:gdLst>
                    <a:gd name="connsiteX0" fmla="*/ 3810 w 3810"/>
                    <a:gd name="connsiteY0" fmla="*/ 0 h 190500"/>
                    <a:gd name="connsiteX1" fmla="*/ 0 w 3810"/>
                    <a:gd name="connsiteY1" fmla="*/ 1905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" h="190500">
                      <a:moveTo>
                        <a:pt x="3810" y="0"/>
                      </a:moveTo>
                      <a:lnTo>
                        <a:pt x="0" y="190500"/>
                      </a:ln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CAFD3D2-98CA-3444-145F-18F6DF2C44F2}"/>
                    </a:ext>
                  </a:extLst>
                </p:cNvPr>
                <p:cNvSpPr/>
                <p:nvPr/>
              </p:nvSpPr>
              <p:spPr>
                <a:xfrm>
                  <a:off x="567690" y="1234440"/>
                  <a:ext cx="129540" cy="19050"/>
                </a:xfrm>
                <a:custGeom>
                  <a:avLst/>
                  <a:gdLst>
                    <a:gd name="connsiteX0" fmla="*/ 0 w 129540"/>
                    <a:gd name="connsiteY0" fmla="*/ 0 h 19050"/>
                    <a:gd name="connsiteX1" fmla="*/ 57150 w 129540"/>
                    <a:gd name="connsiteY1" fmla="*/ 19050 h 19050"/>
                    <a:gd name="connsiteX2" fmla="*/ 129540 w 129540"/>
                    <a:gd name="connsiteY2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540" h="19050">
                      <a:moveTo>
                        <a:pt x="0" y="0"/>
                      </a:moveTo>
                      <a:cubicBezTo>
                        <a:pt x="17780" y="9525"/>
                        <a:pt x="35560" y="19050"/>
                        <a:pt x="57150" y="19050"/>
                      </a:cubicBezTo>
                      <a:cubicBezTo>
                        <a:pt x="78740" y="19050"/>
                        <a:pt x="104140" y="9525"/>
                        <a:pt x="129540" y="0"/>
                      </a:cubicBez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6ADD039-3B82-6E00-0BEC-AD5B0DC8D425}"/>
                  </a:ext>
                </a:extLst>
              </p:cNvPr>
              <p:cNvSpPr/>
              <p:nvPr/>
            </p:nvSpPr>
            <p:spPr>
              <a:xfrm>
                <a:off x="586740" y="1146810"/>
                <a:ext cx="83820" cy="0"/>
              </a:xfrm>
              <a:custGeom>
                <a:avLst/>
                <a:gdLst>
                  <a:gd name="connsiteX0" fmla="*/ 0 w 83820"/>
                  <a:gd name="connsiteY0" fmla="*/ 0 h 0"/>
                  <a:gd name="connsiteX1" fmla="*/ 83820 w 838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820">
                    <a:moveTo>
                      <a:pt x="0" y="0"/>
                    </a:moveTo>
                    <a:lnTo>
                      <a:pt x="8382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4332E53-32EA-961A-02CC-2A2B39C3E4AB}"/>
              </a:ext>
            </a:extLst>
          </p:cNvPr>
          <p:cNvGrpSpPr/>
          <p:nvPr/>
        </p:nvGrpSpPr>
        <p:grpSpPr>
          <a:xfrm>
            <a:off x="5292250" y="16452419"/>
            <a:ext cx="548568" cy="563218"/>
            <a:chOff x="2912695" y="691198"/>
            <a:chExt cx="296427" cy="30145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05C61A9-AB9D-BA09-7A91-E2CFAA008D2A}"/>
                </a:ext>
              </a:extLst>
            </p:cNvPr>
            <p:cNvSpPr/>
            <p:nvPr/>
          </p:nvSpPr>
          <p:spPr>
            <a:xfrm>
              <a:off x="2912695" y="691198"/>
              <a:ext cx="296427" cy="301451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8C42D7D-FEED-3EED-FCCE-17B997AB15CA}"/>
                </a:ext>
              </a:extLst>
            </p:cNvPr>
            <p:cNvSpPr/>
            <p:nvPr/>
          </p:nvSpPr>
          <p:spPr>
            <a:xfrm>
              <a:off x="2965407" y="761808"/>
              <a:ext cx="195094" cy="185664"/>
            </a:xfrm>
            <a:custGeom>
              <a:avLst/>
              <a:gdLst>
                <a:gd name="connsiteX0" fmla="*/ 84386 w 193599"/>
                <a:gd name="connsiteY0" fmla="*/ 10 h 185658"/>
                <a:gd name="connsiteX1" fmla="*/ 35866 w 193599"/>
                <a:gd name="connsiteY1" fmla="*/ 33600 h 185658"/>
                <a:gd name="connsiteX2" fmla="*/ 6009 w 193599"/>
                <a:gd name="connsiteY2" fmla="*/ 37332 h 185658"/>
                <a:gd name="connsiteX3" fmla="*/ 6009 w 193599"/>
                <a:gd name="connsiteY3" fmla="*/ 67190 h 185658"/>
                <a:gd name="connsiteX4" fmla="*/ 69457 w 193599"/>
                <a:gd name="connsiteY4" fmla="*/ 67190 h 185658"/>
                <a:gd name="connsiteX5" fmla="*/ 84386 w 193599"/>
                <a:gd name="connsiteY5" fmla="*/ 74655 h 185658"/>
                <a:gd name="connsiteX6" fmla="*/ 80653 w 193599"/>
                <a:gd name="connsiteY6" fmla="*/ 104513 h 185658"/>
                <a:gd name="connsiteX7" fmla="*/ 47063 w 193599"/>
                <a:gd name="connsiteY7" fmla="*/ 134371 h 185658"/>
                <a:gd name="connsiteX8" fmla="*/ 61992 w 193599"/>
                <a:gd name="connsiteY8" fmla="*/ 156764 h 185658"/>
                <a:gd name="connsiteX9" fmla="*/ 88118 w 193599"/>
                <a:gd name="connsiteY9" fmla="*/ 145567 h 185658"/>
                <a:gd name="connsiteX10" fmla="*/ 91850 w 193599"/>
                <a:gd name="connsiteY10" fmla="*/ 182890 h 185658"/>
                <a:gd name="connsiteX11" fmla="*/ 106779 w 193599"/>
                <a:gd name="connsiteY11" fmla="*/ 179157 h 185658"/>
                <a:gd name="connsiteX12" fmla="*/ 110511 w 193599"/>
                <a:gd name="connsiteY12" fmla="*/ 149300 h 185658"/>
                <a:gd name="connsiteX13" fmla="*/ 132905 w 193599"/>
                <a:gd name="connsiteY13" fmla="*/ 156764 h 185658"/>
                <a:gd name="connsiteX14" fmla="*/ 147834 w 193599"/>
                <a:gd name="connsiteY14" fmla="*/ 145567 h 185658"/>
                <a:gd name="connsiteX15" fmla="*/ 125440 w 193599"/>
                <a:gd name="connsiteY15" fmla="*/ 130638 h 185658"/>
                <a:gd name="connsiteX16" fmla="*/ 121708 w 193599"/>
                <a:gd name="connsiteY16" fmla="*/ 100780 h 185658"/>
                <a:gd name="connsiteX17" fmla="*/ 125440 w 193599"/>
                <a:gd name="connsiteY17" fmla="*/ 70922 h 185658"/>
                <a:gd name="connsiteX18" fmla="*/ 188889 w 193599"/>
                <a:gd name="connsiteY18" fmla="*/ 74655 h 185658"/>
                <a:gd name="connsiteX19" fmla="*/ 181424 w 193599"/>
                <a:gd name="connsiteY19" fmla="*/ 48529 h 185658"/>
                <a:gd name="connsiteX20" fmla="*/ 121708 w 193599"/>
                <a:gd name="connsiteY20" fmla="*/ 37332 h 185658"/>
                <a:gd name="connsiteX21" fmla="*/ 84386 w 193599"/>
                <a:gd name="connsiteY21" fmla="*/ 10 h 185658"/>
                <a:gd name="connsiteX0" fmla="*/ 84386 w 193599"/>
                <a:gd name="connsiteY0" fmla="*/ 18 h 185666"/>
                <a:gd name="connsiteX1" fmla="*/ 35866 w 193599"/>
                <a:gd name="connsiteY1" fmla="*/ 33608 h 185666"/>
                <a:gd name="connsiteX2" fmla="*/ 6009 w 193599"/>
                <a:gd name="connsiteY2" fmla="*/ 37340 h 185666"/>
                <a:gd name="connsiteX3" fmla="*/ 6009 w 193599"/>
                <a:gd name="connsiteY3" fmla="*/ 67198 h 185666"/>
                <a:gd name="connsiteX4" fmla="*/ 69457 w 193599"/>
                <a:gd name="connsiteY4" fmla="*/ 67198 h 185666"/>
                <a:gd name="connsiteX5" fmla="*/ 84386 w 193599"/>
                <a:gd name="connsiteY5" fmla="*/ 74663 h 185666"/>
                <a:gd name="connsiteX6" fmla="*/ 80653 w 193599"/>
                <a:gd name="connsiteY6" fmla="*/ 104521 h 185666"/>
                <a:gd name="connsiteX7" fmla="*/ 47063 w 193599"/>
                <a:gd name="connsiteY7" fmla="*/ 134379 h 185666"/>
                <a:gd name="connsiteX8" fmla="*/ 61992 w 193599"/>
                <a:gd name="connsiteY8" fmla="*/ 156772 h 185666"/>
                <a:gd name="connsiteX9" fmla="*/ 88118 w 193599"/>
                <a:gd name="connsiteY9" fmla="*/ 145575 h 185666"/>
                <a:gd name="connsiteX10" fmla="*/ 91850 w 193599"/>
                <a:gd name="connsiteY10" fmla="*/ 182898 h 185666"/>
                <a:gd name="connsiteX11" fmla="*/ 106779 w 193599"/>
                <a:gd name="connsiteY11" fmla="*/ 179165 h 185666"/>
                <a:gd name="connsiteX12" fmla="*/ 110511 w 193599"/>
                <a:gd name="connsiteY12" fmla="*/ 149308 h 185666"/>
                <a:gd name="connsiteX13" fmla="*/ 132905 w 193599"/>
                <a:gd name="connsiteY13" fmla="*/ 156772 h 185666"/>
                <a:gd name="connsiteX14" fmla="*/ 147834 w 193599"/>
                <a:gd name="connsiteY14" fmla="*/ 145575 h 185666"/>
                <a:gd name="connsiteX15" fmla="*/ 125440 w 193599"/>
                <a:gd name="connsiteY15" fmla="*/ 130646 h 185666"/>
                <a:gd name="connsiteX16" fmla="*/ 121708 w 193599"/>
                <a:gd name="connsiteY16" fmla="*/ 100788 h 185666"/>
                <a:gd name="connsiteX17" fmla="*/ 125440 w 193599"/>
                <a:gd name="connsiteY17" fmla="*/ 70930 h 185666"/>
                <a:gd name="connsiteX18" fmla="*/ 188889 w 193599"/>
                <a:gd name="connsiteY18" fmla="*/ 74663 h 185666"/>
                <a:gd name="connsiteX19" fmla="*/ 181424 w 193599"/>
                <a:gd name="connsiteY19" fmla="*/ 48537 h 185666"/>
                <a:gd name="connsiteX20" fmla="*/ 137704 w 193599"/>
                <a:gd name="connsiteY20" fmla="*/ 29343 h 185666"/>
                <a:gd name="connsiteX21" fmla="*/ 84386 w 193599"/>
                <a:gd name="connsiteY21" fmla="*/ 18 h 185666"/>
                <a:gd name="connsiteX0" fmla="*/ 85881 w 195094"/>
                <a:gd name="connsiteY0" fmla="*/ 48 h 185696"/>
                <a:gd name="connsiteX1" fmla="*/ 64020 w 195094"/>
                <a:gd name="connsiteY1" fmla="*/ 36304 h 185696"/>
                <a:gd name="connsiteX2" fmla="*/ 7504 w 195094"/>
                <a:gd name="connsiteY2" fmla="*/ 37370 h 185696"/>
                <a:gd name="connsiteX3" fmla="*/ 7504 w 195094"/>
                <a:gd name="connsiteY3" fmla="*/ 67228 h 185696"/>
                <a:gd name="connsiteX4" fmla="*/ 70952 w 195094"/>
                <a:gd name="connsiteY4" fmla="*/ 67228 h 185696"/>
                <a:gd name="connsiteX5" fmla="*/ 85881 w 195094"/>
                <a:gd name="connsiteY5" fmla="*/ 74693 h 185696"/>
                <a:gd name="connsiteX6" fmla="*/ 82148 w 195094"/>
                <a:gd name="connsiteY6" fmla="*/ 104551 h 185696"/>
                <a:gd name="connsiteX7" fmla="*/ 48558 w 195094"/>
                <a:gd name="connsiteY7" fmla="*/ 134409 h 185696"/>
                <a:gd name="connsiteX8" fmla="*/ 63487 w 195094"/>
                <a:gd name="connsiteY8" fmla="*/ 156802 h 185696"/>
                <a:gd name="connsiteX9" fmla="*/ 89613 w 195094"/>
                <a:gd name="connsiteY9" fmla="*/ 145605 h 185696"/>
                <a:gd name="connsiteX10" fmla="*/ 93345 w 195094"/>
                <a:gd name="connsiteY10" fmla="*/ 182928 h 185696"/>
                <a:gd name="connsiteX11" fmla="*/ 108274 w 195094"/>
                <a:gd name="connsiteY11" fmla="*/ 179195 h 185696"/>
                <a:gd name="connsiteX12" fmla="*/ 112006 w 195094"/>
                <a:gd name="connsiteY12" fmla="*/ 149338 h 185696"/>
                <a:gd name="connsiteX13" fmla="*/ 134400 w 195094"/>
                <a:gd name="connsiteY13" fmla="*/ 156802 h 185696"/>
                <a:gd name="connsiteX14" fmla="*/ 149329 w 195094"/>
                <a:gd name="connsiteY14" fmla="*/ 145605 h 185696"/>
                <a:gd name="connsiteX15" fmla="*/ 126935 w 195094"/>
                <a:gd name="connsiteY15" fmla="*/ 130676 h 185696"/>
                <a:gd name="connsiteX16" fmla="*/ 123203 w 195094"/>
                <a:gd name="connsiteY16" fmla="*/ 100818 h 185696"/>
                <a:gd name="connsiteX17" fmla="*/ 126935 w 195094"/>
                <a:gd name="connsiteY17" fmla="*/ 70960 h 185696"/>
                <a:gd name="connsiteX18" fmla="*/ 190384 w 195094"/>
                <a:gd name="connsiteY18" fmla="*/ 74693 h 185696"/>
                <a:gd name="connsiteX19" fmla="*/ 182919 w 195094"/>
                <a:gd name="connsiteY19" fmla="*/ 48567 h 185696"/>
                <a:gd name="connsiteX20" fmla="*/ 139199 w 195094"/>
                <a:gd name="connsiteY20" fmla="*/ 29373 h 185696"/>
                <a:gd name="connsiteX21" fmla="*/ 85881 w 195094"/>
                <a:gd name="connsiteY21" fmla="*/ 48 h 185696"/>
                <a:gd name="connsiteX0" fmla="*/ 85881 w 195094"/>
                <a:gd name="connsiteY0" fmla="*/ 17 h 185665"/>
                <a:gd name="connsiteX1" fmla="*/ 64020 w 195094"/>
                <a:gd name="connsiteY1" fmla="*/ 36273 h 185665"/>
                <a:gd name="connsiteX2" fmla="*/ 7504 w 195094"/>
                <a:gd name="connsiteY2" fmla="*/ 37339 h 185665"/>
                <a:gd name="connsiteX3" fmla="*/ 7504 w 195094"/>
                <a:gd name="connsiteY3" fmla="*/ 67197 h 185665"/>
                <a:gd name="connsiteX4" fmla="*/ 70952 w 195094"/>
                <a:gd name="connsiteY4" fmla="*/ 67197 h 185665"/>
                <a:gd name="connsiteX5" fmla="*/ 85881 w 195094"/>
                <a:gd name="connsiteY5" fmla="*/ 74662 h 185665"/>
                <a:gd name="connsiteX6" fmla="*/ 82148 w 195094"/>
                <a:gd name="connsiteY6" fmla="*/ 104520 h 185665"/>
                <a:gd name="connsiteX7" fmla="*/ 48558 w 195094"/>
                <a:gd name="connsiteY7" fmla="*/ 134378 h 185665"/>
                <a:gd name="connsiteX8" fmla="*/ 63487 w 195094"/>
                <a:gd name="connsiteY8" fmla="*/ 156771 h 185665"/>
                <a:gd name="connsiteX9" fmla="*/ 89613 w 195094"/>
                <a:gd name="connsiteY9" fmla="*/ 145574 h 185665"/>
                <a:gd name="connsiteX10" fmla="*/ 93345 w 195094"/>
                <a:gd name="connsiteY10" fmla="*/ 182897 h 185665"/>
                <a:gd name="connsiteX11" fmla="*/ 108274 w 195094"/>
                <a:gd name="connsiteY11" fmla="*/ 179164 h 185665"/>
                <a:gd name="connsiteX12" fmla="*/ 112006 w 195094"/>
                <a:gd name="connsiteY12" fmla="*/ 149307 h 185665"/>
                <a:gd name="connsiteX13" fmla="*/ 134400 w 195094"/>
                <a:gd name="connsiteY13" fmla="*/ 156771 h 185665"/>
                <a:gd name="connsiteX14" fmla="*/ 149329 w 195094"/>
                <a:gd name="connsiteY14" fmla="*/ 145574 h 185665"/>
                <a:gd name="connsiteX15" fmla="*/ 126935 w 195094"/>
                <a:gd name="connsiteY15" fmla="*/ 130645 h 185665"/>
                <a:gd name="connsiteX16" fmla="*/ 123203 w 195094"/>
                <a:gd name="connsiteY16" fmla="*/ 100787 h 185665"/>
                <a:gd name="connsiteX17" fmla="*/ 126935 w 195094"/>
                <a:gd name="connsiteY17" fmla="*/ 70929 h 185665"/>
                <a:gd name="connsiteX18" fmla="*/ 190384 w 195094"/>
                <a:gd name="connsiteY18" fmla="*/ 74662 h 185665"/>
                <a:gd name="connsiteX19" fmla="*/ 182919 w 195094"/>
                <a:gd name="connsiteY19" fmla="*/ 48536 h 185665"/>
                <a:gd name="connsiteX20" fmla="*/ 123204 w 195094"/>
                <a:gd name="connsiteY20" fmla="*/ 32008 h 185665"/>
                <a:gd name="connsiteX21" fmla="*/ 85881 w 195094"/>
                <a:gd name="connsiteY21" fmla="*/ 17 h 185665"/>
                <a:gd name="connsiteX0" fmla="*/ 101877 w 195094"/>
                <a:gd name="connsiteY0" fmla="*/ 16 h 185664"/>
                <a:gd name="connsiteX1" fmla="*/ 64020 w 195094"/>
                <a:gd name="connsiteY1" fmla="*/ 36272 h 185664"/>
                <a:gd name="connsiteX2" fmla="*/ 7504 w 195094"/>
                <a:gd name="connsiteY2" fmla="*/ 37338 h 185664"/>
                <a:gd name="connsiteX3" fmla="*/ 7504 w 195094"/>
                <a:gd name="connsiteY3" fmla="*/ 67196 h 185664"/>
                <a:gd name="connsiteX4" fmla="*/ 70952 w 195094"/>
                <a:gd name="connsiteY4" fmla="*/ 67196 h 185664"/>
                <a:gd name="connsiteX5" fmla="*/ 85881 w 195094"/>
                <a:gd name="connsiteY5" fmla="*/ 74661 h 185664"/>
                <a:gd name="connsiteX6" fmla="*/ 82148 w 195094"/>
                <a:gd name="connsiteY6" fmla="*/ 104519 h 185664"/>
                <a:gd name="connsiteX7" fmla="*/ 48558 w 195094"/>
                <a:gd name="connsiteY7" fmla="*/ 134377 h 185664"/>
                <a:gd name="connsiteX8" fmla="*/ 63487 w 195094"/>
                <a:gd name="connsiteY8" fmla="*/ 156770 h 185664"/>
                <a:gd name="connsiteX9" fmla="*/ 89613 w 195094"/>
                <a:gd name="connsiteY9" fmla="*/ 145573 h 185664"/>
                <a:gd name="connsiteX10" fmla="*/ 93345 w 195094"/>
                <a:gd name="connsiteY10" fmla="*/ 182896 h 185664"/>
                <a:gd name="connsiteX11" fmla="*/ 108274 w 195094"/>
                <a:gd name="connsiteY11" fmla="*/ 179163 h 185664"/>
                <a:gd name="connsiteX12" fmla="*/ 112006 w 195094"/>
                <a:gd name="connsiteY12" fmla="*/ 149306 h 185664"/>
                <a:gd name="connsiteX13" fmla="*/ 134400 w 195094"/>
                <a:gd name="connsiteY13" fmla="*/ 156770 h 185664"/>
                <a:gd name="connsiteX14" fmla="*/ 149329 w 195094"/>
                <a:gd name="connsiteY14" fmla="*/ 145573 h 185664"/>
                <a:gd name="connsiteX15" fmla="*/ 126935 w 195094"/>
                <a:gd name="connsiteY15" fmla="*/ 130644 h 185664"/>
                <a:gd name="connsiteX16" fmla="*/ 123203 w 195094"/>
                <a:gd name="connsiteY16" fmla="*/ 100786 h 185664"/>
                <a:gd name="connsiteX17" fmla="*/ 126935 w 195094"/>
                <a:gd name="connsiteY17" fmla="*/ 70928 h 185664"/>
                <a:gd name="connsiteX18" fmla="*/ 190384 w 195094"/>
                <a:gd name="connsiteY18" fmla="*/ 74661 h 185664"/>
                <a:gd name="connsiteX19" fmla="*/ 182919 w 195094"/>
                <a:gd name="connsiteY19" fmla="*/ 48535 h 185664"/>
                <a:gd name="connsiteX20" fmla="*/ 123204 w 195094"/>
                <a:gd name="connsiteY20" fmla="*/ 32007 h 185664"/>
                <a:gd name="connsiteX21" fmla="*/ 101877 w 195094"/>
                <a:gd name="connsiteY21" fmla="*/ 16 h 1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094" h="185664">
                  <a:moveTo>
                    <a:pt x="101877" y="16"/>
                  </a:moveTo>
                  <a:cubicBezTo>
                    <a:pt x="92013" y="727"/>
                    <a:pt x="79749" y="30052"/>
                    <a:pt x="64020" y="36272"/>
                  </a:cubicBezTo>
                  <a:cubicBezTo>
                    <a:pt x="48291" y="42492"/>
                    <a:pt x="16923" y="32184"/>
                    <a:pt x="7504" y="37338"/>
                  </a:cubicBezTo>
                  <a:cubicBezTo>
                    <a:pt x="-1915" y="42492"/>
                    <a:pt x="-3071" y="62220"/>
                    <a:pt x="7504" y="67196"/>
                  </a:cubicBezTo>
                  <a:cubicBezTo>
                    <a:pt x="18079" y="72172"/>
                    <a:pt x="70952" y="67196"/>
                    <a:pt x="70952" y="67196"/>
                  </a:cubicBezTo>
                  <a:cubicBezTo>
                    <a:pt x="84015" y="68440"/>
                    <a:pt x="84015" y="68441"/>
                    <a:pt x="85881" y="74661"/>
                  </a:cubicBezTo>
                  <a:cubicBezTo>
                    <a:pt x="87747" y="80881"/>
                    <a:pt x="88369" y="94566"/>
                    <a:pt x="82148" y="104519"/>
                  </a:cubicBezTo>
                  <a:cubicBezTo>
                    <a:pt x="75927" y="114472"/>
                    <a:pt x="51668" y="125669"/>
                    <a:pt x="48558" y="134377"/>
                  </a:cubicBezTo>
                  <a:cubicBezTo>
                    <a:pt x="45448" y="143086"/>
                    <a:pt x="56644" y="154904"/>
                    <a:pt x="63487" y="156770"/>
                  </a:cubicBezTo>
                  <a:cubicBezTo>
                    <a:pt x="70329" y="158636"/>
                    <a:pt x="84637" y="141219"/>
                    <a:pt x="89613" y="145573"/>
                  </a:cubicBezTo>
                  <a:cubicBezTo>
                    <a:pt x="94589" y="149927"/>
                    <a:pt x="93345" y="182896"/>
                    <a:pt x="93345" y="182896"/>
                  </a:cubicBezTo>
                  <a:cubicBezTo>
                    <a:pt x="96455" y="188494"/>
                    <a:pt x="105164" y="184761"/>
                    <a:pt x="108274" y="179163"/>
                  </a:cubicBezTo>
                  <a:cubicBezTo>
                    <a:pt x="111384" y="173565"/>
                    <a:pt x="107652" y="153038"/>
                    <a:pt x="112006" y="149306"/>
                  </a:cubicBezTo>
                  <a:cubicBezTo>
                    <a:pt x="116360" y="145574"/>
                    <a:pt x="134400" y="156770"/>
                    <a:pt x="134400" y="156770"/>
                  </a:cubicBezTo>
                  <a:cubicBezTo>
                    <a:pt x="140621" y="156148"/>
                    <a:pt x="150573" y="149927"/>
                    <a:pt x="149329" y="145573"/>
                  </a:cubicBezTo>
                  <a:cubicBezTo>
                    <a:pt x="148085" y="141219"/>
                    <a:pt x="131289" y="138109"/>
                    <a:pt x="126935" y="130644"/>
                  </a:cubicBezTo>
                  <a:cubicBezTo>
                    <a:pt x="122581" y="123180"/>
                    <a:pt x="123203" y="110739"/>
                    <a:pt x="123203" y="100786"/>
                  </a:cubicBezTo>
                  <a:cubicBezTo>
                    <a:pt x="123203" y="90833"/>
                    <a:pt x="115738" y="75282"/>
                    <a:pt x="126935" y="70928"/>
                  </a:cubicBezTo>
                  <a:cubicBezTo>
                    <a:pt x="138132" y="66574"/>
                    <a:pt x="181053" y="78393"/>
                    <a:pt x="190384" y="74661"/>
                  </a:cubicBezTo>
                  <a:cubicBezTo>
                    <a:pt x="199715" y="70929"/>
                    <a:pt x="194116" y="54755"/>
                    <a:pt x="182919" y="48535"/>
                  </a:cubicBezTo>
                  <a:cubicBezTo>
                    <a:pt x="171722" y="42315"/>
                    <a:pt x="136711" y="40093"/>
                    <a:pt x="123204" y="32007"/>
                  </a:cubicBezTo>
                  <a:cubicBezTo>
                    <a:pt x="109697" y="23921"/>
                    <a:pt x="111741" y="-695"/>
                    <a:pt x="101877" y="1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27B396D-DC1A-B19C-1555-9035A6BFD613}"/>
              </a:ext>
            </a:extLst>
          </p:cNvPr>
          <p:cNvGrpSpPr/>
          <p:nvPr/>
        </p:nvGrpSpPr>
        <p:grpSpPr>
          <a:xfrm>
            <a:off x="23824799" y="13517833"/>
            <a:ext cx="548568" cy="563218"/>
            <a:chOff x="2912695" y="691198"/>
            <a:chExt cx="296427" cy="30145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2081591-82E3-1C55-5A6F-418804A7F2F6}"/>
                </a:ext>
              </a:extLst>
            </p:cNvPr>
            <p:cNvSpPr/>
            <p:nvPr/>
          </p:nvSpPr>
          <p:spPr>
            <a:xfrm>
              <a:off x="2912695" y="691198"/>
              <a:ext cx="296427" cy="301451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AC02B85-A34D-3D47-A7C4-00347A3AF294}"/>
                </a:ext>
              </a:extLst>
            </p:cNvPr>
            <p:cNvSpPr/>
            <p:nvPr/>
          </p:nvSpPr>
          <p:spPr>
            <a:xfrm>
              <a:off x="2965407" y="761808"/>
              <a:ext cx="195094" cy="185664"/>
            </a:xfrm>
            <a:custGeom>
              <a:avLst/>
              <a:gdLst>
                <a:gd name="connsiteX0" fmla="*/ 84386 w 193599"/>
                <a:gd name="connsiteY0" fmla="*/ 10 h 185658"/>
                <a:gd name="connsiteX1" fmla="*/ 35866 w 193599"/>
                <a:gd name="connsiteY1" fmla="*/ 33600 h 185658"/>
                <a:gd name="connsiteX2" fmla="*/ 6009 w 193599"/>
                <a:gd name="connsiteY2" fmla="*/ 37332 h 185658"/>
                <a:gd name="connsiteX3" fmla="*/ 6009 w 193599"/>
                <a:gd name="connsiteY3" fmla="*/ 67190 h 185658"/>
                <a:gd name="connsiteX4" fmla="*/ 69457 w 193599"/>
                <a:gd name="connsiteY4" fmla="*/ 67190 h 185658"/>
                <a:gd name="connsiteX5" fmla="*/ 84386 w 193599"/>
                <a:gd name="connsiteY5" fmla="*/ 74655 h 185658"/>
                <a:gd name="connsiteX6" fmla="*/ 80653 w 193599"/>
                <a:gd name="connsiteY6" fmla="*/ 104513 h 185658"/>
                <a:gd name="connsiteX7" fmla="*/ 47063 w 193599"/>
                <a:gd name="connsiteY7" fmla="*/ 134371 h 185658"/>
                <a:gd name="connsiteX8" fmla="*/ 61992 w 193599"/>
                <a:gd name="connsiteY8" fmla="*/ 156764 h 185658"/>
                <a:gd name="connsiteX9" fmla="*/ 88118 w 193599"/>
                <a:gd name="connsiteY9" fmla="*/ 145567 h 185658"/>
                <a:gd name="connsiteX10" fmla="*/ 91850 w 193599"/>
                <a:gd name="connsiteY10" fmla="*/ 182890 h 185658"/>
                <a:gd name="connsiteX11" fmla="*/ 106779 w 193599"/>
                <a:gd name="connsiteY11" fmla="*/ 179157 h 185658"/>
                <a:gd name="connsiteX12" fmla="*/ 110511 w 193599"/>
                <a:gd name="connsiteY12" fmla="*/ 149300 h 185658"/>
                <a:gd name="connsiteX13" fmla="*/ 132905 w 193599"/>
                <a:gd name="connsiteY13" fmla="*/ 156764 h 185658"/>
                <a:gd name="connsiteX14" fmla="*/ 147834 w 193599"/>
                <a:gd name="connsiteY14" fmla="*/ 145567 h 185658"/>
                <a:gd name="connsiteX15" fmla="*/ 125440 w 193599"/>
                <a:gd name="connsiteY15" fmla="*/ 130638 h 185658"/>
                <a:gd name="connsiteX16" fmla="*/ 121708 w 193599"/>
                <a:gd name="connsiteY16" fmla="*/ 100780 h 185658"/>
                <a:gd name="connsiteX17" fmla="*/ 125440 w 193599"/>
                <a:gd name="connsiteY17" fmla="*/ 70922 h 185658"/>
                <a:gd name="connsiteX18" fmla="*/ 188889 w 193599"/>
                <a:gd name="connsiteY18" fmla="*/ 74655 h 185658"/>
                <a:gd name="connsiteX19" fmla="*/ 181424 w 193599"/>
                <a:gd name="connsiteY19" fmla="*/ 48529 h 185658"/>
                <a:gd name="connsiteX20" fmla="*/ 121708 w 193599"/>
                <a:gd name="connsiteY20" fmla="*/ 37332 h 185658"/>
                <a:gd name="connsiteX21" fmla="*/ 84386 w 193599"/>
                <a:gd name="connsiteY21" fmla="*/ 10 h 185658"/>
                <a:gd name="connsiteX0" fmla="*/ 84386 w 193599"/>
                <a:gd name="connsiteY0" fmla="*/ 18 h 185666"/>
                <a:gd name="connsiteX1" fmla="*/ 35866 w 193599"/>
                <a:gd name="connsiteY1" fmla="*/ 33608 h 185666"/>
                <a:gd name="connsiteX2" fmla="*/ 6009 w 193599"/>
                <a:gd name="connsiteY2" fmla="*/ 37340 h 185666"/>
                <a:gd name="connsiteX3" fmla="*/ 6009 w 193599"/>
                <a:gd name="connsiteY3" fmla="*/ 67198 h 185666"/>
                <a:gd name="connsiteX4" fmla="*/ 69457 w 193599"/>
                <a:gd name="connsiteY4" fmla="*/ 67198 h 185666"/>
                <a:gd name="connsiteX5" fmla="*/ 84386 w 193599"/>
                <a:gd name="connsiteY5" fmla="*/ 74663 h 185666"/>
                <a:gd name="connsiteX6" fmla="*/ 80653 w 193599"/>
                <a:gd name="connsiteY6" fmla="*/ 104521 h 185666"/>
                <a:gd name="connsiteX7" fmla="*/ 47063 w 193599"/>
                <a:gd name="connsiteY7" fmla="*/ 134379 h 185666"/>
                <a:gd name="connsiteX8" fmla="*/ 61992 w 193599"/>
                <a:gd name="connsiteY8" fmla="*/ 156772 h 185666"/>
                <a:gd name="connsiteX9" fmla="*/ 88118 w 193599"/>
                <a:gd name="connsiteY9" fmla="*/ 145575 h 185666"/>
                <a:gd name="connsiteX10" fmla="*/ 91850 w 193599"/>
                <a:gd name="connsiteY10" fmla="*/ 182898 h 185666"/>
                <a:gd name="connsiteX11" fmla="*/ 106779 w 193599"/>
                <a:gd name="connsiteY11" fmla="*/ 179165 h 185666"/>
                <a:gd name="connsiteX12" fmla="*/ 110511 w 193599"/>
                <a:gd name="connsiteY12" fmla="*/ 149308 h 185666"/>
                <a:gd name="connsiteX13" fmla="*/ 132905 w 193599"/>
                <a:gd name="connsiteY13" fmla="*/ 156772 h 185666"/>
                <a:gd name="connsiteX14" fmla="*/ 147834 w 193599"/>
                <a:gd name="connsiteY14" fmla="*/ 145575 h 185666"/>
                <a:gd name="connsiteX15" fmla="*/ 125440 w 193599"/>
                <a:gd name="connsiteY15" fmla="*/ 130646 h 185666"/>
                <a:gd name="connsiteX16" fmla="*/ 121708 w 193599"/>
                <a:gd name="connsiteY16" fmla="*/ 100788 h 185666"/>
                <a:gd name="connsiteX17" fmla="*/ 125440 w 193599"/>
                <a:gd name="connsiteY17" fmla="*/ 70930 h 185666"/>
                <a:gd name="connsiteX18" fmla="*/ 188889 w 193599"/>
                <a:gd name="connsiteY18" fmla="*/ 74663 h 185666"/>
                <a:gd name="connsiteX19" fmla="*/ 181424 w 193599"/>
                <a:gd name="connsiteY19" fmla="*/ 48537 h 185666"/>
                <a:gd name="connsiteX20" fmla="*/ 137704 w 193599"/>
                <a:gd name="connsiteY20" fmla="*/ 29343 h 185666"/>
                <a:gd name="connsiteX21" fmla="*/ 84386 w 193599"/>
                <a:gd name="connsiteY21" fmla="*/ 18 h 185666"/>
                <a:gd name="connsiteX0" fmla="*/ 85881 w 195094"/>
                <a:gd name="connsiteY0" fmla="*/ 48 h 185696"/>
                <a:gd name="connsiteX1" fmla="*/ 64020 w 195094"/>
                <a:gd name="connsiteY1" fmla="*/ 36304 h 185696"/>
                <a:gd name="connsiteX2" fmla="*/ 7504 w 195094"/>
                <a:gd name="connsiteY2" fmla="*/ 37370 h 185696"/>
                <a:gd name="connsiteX3" fmla="*/ 7504 w 195094"/>
                <a:gd name="connsiteY3" fmla="*/ 67228 h 185696"/>
                <a:gd name="connsiteX4" fmla="*/ 70952 w 195094"/>
                <a:gd name="connsiteY4" fmla="*/ 67228 h 185696"/>
                <a:gd name="connsiteX5" fmla="*/ 85881 w 195094"/>
                <a:gd name="connsiteY5" fmla="*/ 74693 h 185696"/>
                <a:gd name="connsiteX6" fmla="*/ 82148 w 195094"/>
                <a:gd name="connsiteY6" fmla="*/ 104551 h 185696"/>
                <a:gd name="connsiteX7" fmla="*/ 48558 w 195094"/>
                <a:gd name="connsiteY7" fmla="*/ 134409 h 185696"/>
                <a:gd name="connsiteX8" fmla="*/ 63487 w 195094"/>
                <a:gd name="connsiteY8" fmla="*/ 156802 h 185696"/>
                <a:gd name="connsiteX9" fmla="*/ 89613 w 195094"/>
                <a:gd name="connsiteY9" fmla="*/ 145605 h 185696"/>
                <a:gd name="connsiteX10" fmla="*/ 93345 w 195094"/>
                <a:gd name="connsiteY10" fmla="*/ 182928 h 185696"/>
                <a:gd name="connsiteX11" fmla="*/ 108274 w 195094"/>
                <a:gd name="connsiteY11" fmla="*/ 179195 h 185696"/>
                <a:gd name="connsiteX12" fmla="*/ 112006 w 195094"/>
                <a:gd name="connsiteY12" fmla="*/ 149338 h 185696"/>
                <a:gd name="connsiteX13" fmla="*/ 134400 w 195094"/>
                <a:gd name="connsiteY13" fmla="*/ 156802 h 185696"/>
                <a:gd name="connsiteX14" fmla="*/ 149329 w 195094"/>
                <a:gd name="connsiteY14" fmla="*/ 145605 h 185696"/>
                <a:gd name="connsiteX15" fmla="*/ 126935 w 195094"/>
                <a:gd name="connsiteY15" fmla="*/ 130676 h 185696"/>
                <a:gd name="connsiteX16" fmla="*/ 123203 w 195094"/>
                <a:gd name="connsiteY16" fmla="*/ 100818 h 185696"/>
                <a:gd name="connsiteX17" fmla="*/ 126935 w 195094"/>
                <a:gd name="connsiteY17" fmla="*/ 70960 h 185696"/>
                <a:gd name="connsiteX18" fmla="*/ 190384 w 195094"/>
                <a:gd name="connsiteY18" fmla="*/ 74693 h 185696"/>
                <a:gd name="connsiteX19" fmla="*/ 182919 w 195094"/>
                <a:gd name="connsiteY19" fmla="*/ 48567 h 185696"/>
                <a:gd name="connsiteX20" fmla="*/ 139199 w 195094"/>
                <a:gd name="connsiteY20" fmla="*/ 29373 h 185696"/>
                <a:gd name="connsiteX21" fmla="*/ 85881 w 195094"/>
                <a:gd name="connsiteY21" fmla="*/ 48 h 185696"/>
                <a:gd name="connsiteX0" fmla="*/ 85881 w 195094"/>
                <a:gd name="connsiteY0" fmla="*/ 17 h 185665"/>
                <a:gd name="connsiteX1" fmla="*/ 64020 w 195094"/>
                <a:gd name="connsiteY1" fmla="*/ 36273 h 185665"/>
                <a:gd name="connsiteX2" fmla="*/ 7504 w 195094"/>
                <a:gd name="connsiteY2" fmla="*/ 37339 h 185665"/>
                <a:gd name="connsiteX3" fmla="*/ 7504 w 195094"/>
                <a:gd name="connsiteY3" fmla="*/ 67197 h 185665"/>
                <a:gd name="connsiteX4" fmla="*/ 70952 w 195094"/>
                <a:gd name="connsiteY4" fmla="*/ 67197 h 185665"/>
                <a:gd name="connsiteX5" fmla="*/ 85881 w 195094"/>
                <a:gd name="connsiteY5" fmla="*/ 74662 h 185665"/>
                <a:gd name="connsiteX6" fmla="*/ 82148 w 195094"/>
                <a:gd name="connsiteY6" fmla="*/ 104520 h 185665"/>
                <a:gd name="connsiteX7" fmla="*/ 48558 w 195094"/>
                <a:gd name="connsiteY7" fmla="*/ 134378 h 185665"/>
                <a:gd name="connsiteX8" fmla="*/ 63487 w 195094"/>
                <a:gd name="connsiteY8" fmla="*/ 156771 h 185665"/>
                <a:gd name="connsiteX9" fmla="*/ 89613 w 195094"/>
                <a:gd name="connsiteY9" fmla="*/ 145574 h 185665"/>
                <a:gd name="connsiteX10" fmla="*/ 93345 w 195094"/>
                <a:gd name="connsiteY10" fmla="*/ 182897 h 185665"/>
                <a:gd name="connsiteX11" fmla="*/ 108274 w 195094"/>
                <a:gd name="connsiteY11" fmla="*/ 179164 h 185665"/>
                <a:gd name="connsiteX12" fmla="*/ 112006 w 195094"/>
                <a:gd name="connsiteY12" fmla="*/ 149307 h 185665"/>
                <a:gd name="connsiteX13" fmla="*/ 134400 w 195094"/>
                <a:gd name="connsiteY13" fmla="*/ 156771 h 185665"/>
                <a:gd name="connsiteX14" fmla="*/ 149329 w 195094"/>
                <a:gd name="connsiteY14" fmla="*/ 145574 h 185665"/>
                <a:gd name="connsiteX15" fmla="*/ 126935 w 195094"/>
                <a:gd name="connsiteY15" fmla="*/ 130645 h 185665"/>
                <a:gd name="connsiteX16" fmla="*/ 123203 w 195094"/>
                <a:gd name="connsiteY16" fmla="*/ 100787 h 185665"/>
                <a:gd name="connsiteX17" fmla="*/ 126935 w 195094"/>
                <a:gd name="connsiteY17" fmla="*/ 70929 h 185665"/>
                <a:gd name="connsiteX18" fmla="*/ 190384 w 195094"/>
                <a:gd name="connsiteY18" fmla="*/ 74662 h 185665"/>
                <a:gd name="connsiteX19" fmla="*/ 182919 w 195094"/>
                <a:gd name="connsiteY19" fmla="*/ 48536 h 185665"/>
                <a:gd name="connsiteX20" fmla="*/ 123204 w 195094"/>
                <a:gd name="connsiteY20" fmla="*/ 32008 h 185665"/>
                <a:gd name="connsiteX21" fmla="*/ 85881 w 195094"/>
                <a:gd name="connsiteY21" fmla="*/ 17 h 185665"/>
                <a:gd name="connsiteX0" fmla="*/ 101877 w 195094"/>
                <a:gd name="connsiteY0" fmla="*/ 16 h 185664"/>
                <a:gd name="connsiteX1" fmla="*/ 64020 w 195094"/>
                <a:gd name="connsiteY1" fmla="*/ 36272 h 185664"/>
                <a:gd name="connsiteX2" fmla="*/ 7504 w 195094"/>
                <a:gd name="connsiteY2" fmla="*/ 37338 h 185664"/>
                <a:gd name="connsiteX3" fmla="*/ 7504 w 195094"/>
                <a:gd name="connsiteY3" fmla="*/ 67196 h 185664"/>
                <a:gd name="connsiteX4" fmla="*/ 70952 w 195094"/>
                <a:gd name="connsiteY4" fmla="*/ 67196 h 185664"/>
                <a:gd name="connsiteX5" fmla="*/ 85881 w 195094"/>
                <a:gd name="connsiteY5" fmla="*/ 74661 h 185664"/>
                <a:gd name="connsiteX6" fmla="*/ 82148 w 195094"/>
                <a:gd name="connsiteY6" fmla="*/ 104519 h 185664"/>
                <a:gd name="connsiteX7" fmla="*/ 48558 w 195094"/>
                <a:gd name="connsiteY7" fmla="*/ 134377 h 185664"/>
                <a:gd name="connsiteX8" fmla="*/ 63487 w 195094"/>
                <a:gd name="connsiteY8" fmla="*/ 156770 h 185664"/>
                <a:gd name="connsiteX9" fmla="*/ 89613 w 195094"/>
                <a:gd name="connsiteY9" fmla="*/ 145573 h 185664"/>
                <a:gd name="connsiteX10" fmla="*/ 93345 w 195094"/>
                <a:gd name="connsiteY10" fmla="*/ 182896 h 185664"/>
                <a:gd name="connsiteX11" fmla="*/ 108274 w 195094"/>
                <a:gd name="connsiteY11" fmla="*/ 179163 h 185664"/>
                <a:gd name="connsiteX12" fmla="*/ 112006 w 195094"/>
                <a:gd name="connsiteY12" fmla="*/ 149306 h 185664"/>
                <a:gd name="connsiteX13" fmla="*/ 134400 w 195094"/>
                <a:gd name="connsiteY13" fmla="*/ 156770 h 185664"/>
                <a:gd name="connsiteX14" fmla="*/ 149329 w 195094"/>
                <a:gd name="connsiteY14" fmla="*/ 145573 h 185664"/>
                <a:gd name="connsiteX15" fmla="*/ 126935 w 195094"/>
                <a:gd name="connsiteY15" fmla="*/ 130644 h 185664"/>
                <a:gd name="connsiteX16" fmla="*/ 123203 w 195094"/>
                <a:gd name="connsiteY16" fmla="*/ 100786 h 185664"/>
                <a:gd name="connsiteX17" fmla="*/ 126935 w 195094"/>
                <a:gd name="connsiteY17" fmla="*/ 70928 h 185664"/>
                <a:gd name="connsiteX18" fmla="*/ 190384 w 195094"/>
                <a:gd name="connsiteY18" fmla="*/ 74661 h 185664"/>
                <a:gd name="connsiteX19" fmla="*/ 182919 w 195094"/>
                <a:gd name="connsiteY19" fmla="*/ 48535 h 185664"/>
                <a:gd name="connsiteX20" fmla="*/ 123204 w 195094"/>
                <a:gd name="connsiteY20" fmla="*/ 32007 h 185664"/>
                <a:gd name="connsiteX21" fmla="*/ 101877 w 195094"/>
                <a:gd name="connsiteY21" fmla="*/ 16 h 1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094" h="185664">
                  <a:moveTo>
                    <a:pt x="101877" y="16"/>
                  </a:moveTo>
                  <a:cubicBezTo>
                    <a:pt x="92013" y="727"/>
                    <a:pt x="79749" y="30052"/>
                    <a:pt x="64020" y="36272"/>
                  </a:cubicBezTo>
                  <a:cubicBezTo>
                    <a:pt x="48291" y="42492"/>
                    <a:pt x="16923" y="32184"/>
                    <a:pt x="7504" y="37338"/>
                  </a:cubicBezTo>
                  <a:cubicBezTo>
                    <a:pt x="-1915" y="42492"/>
                    <a:pt x="-3071" y="62220"/>
                    <a:pt x="7504" y="67196"/>
                  </a:cubicBezTo>
                  <a:cubicBezTo>
                    <a:pt x="18079" y="72172"/>
                    <a:pt x="70952" y="67196"/>
                    <a:pt x="70952" y="67196"/>
                  </a:cubicBezTo>
                  <a:cubicBezTo>
                    <a:pt x="84015" y="68440"/>
                    <a:pt x="84015" y="68441"/>
                    <a:pt x="85881" y="74661"/>
                  </a:cubicBezTo>
                  <a:cubicBezTo>
                    <a:pt x="87747" y="80881"/>
                    <a:pt x="88369" y="94566"/>
                    <a:pt x="82148" y="104519"/>
                  </a:cubicBezTo>
                  <a:cubicBezTo>
                    <a:pt x="75927" y="114472"/>
                    <a:pt x="51668" y="125669"/>
                    <a:pt x="48558" y="134377"/>
                  </a:cubicBezTo>
                  <a:cubicBezTo>
                    <a:pt x="45448" y="143086"/>
                    <a:pt x="56644" y="154904"/>
                    <a:pt x="63487" y="156770"/>
                  </a:cubicBezTo>
                  <a:cubicBezTo>
                    <a:pt x="70329" y="158636"/>
                    <a:pt x="84637" y="141219"/>
                    <a:pt x="89613" y="145573"/>
                  </a:cubicBezTo>
                  <a:cubicBezTo>
                    <a:pt x="94589" y="149927"/>
                    <a:pt x="93345" y="182896"/>
                    <a:pt x="93345" y="182896"/>
                  </a:cubicBezTo>
                  <a:cubicBezTo>
                    <a:pt x="96455" y="188494"/>
                    <a:pt x="105164" y="184761"/>
                    <a:pt x="108274" y="179163"/>
                  </a:cubicBezTo>
                  <a:cubicBezTo>
                    <a:pt x="111384" y="173565"/>
                    <a:pt x="107652" y="153038"/>
                    <a:pt x="112006" y="149306"/>
                  </a:cubicBezTo>
                  <a:cubicBezTo>
                    <a:pt x="116360" y="145574"/>
                    <a:pt x="134400" y="156770"/>
                    <a:pt x="134400" y="156770"/>
                  </a:cubicBezTo>
                  <a:cubicBezTo>
                    <a:pt x="140621" y="156148"/>
                    <a:pt x="150573" y="149927"/>
                    <a:pt x="149329" y="145573"/>
                  </a:cubicBezTo>
                  <a:cubicBezTo>
                    <a:pt x="148085" y="141219"/>
                    <a:pt x="131289" y="138109"/>
                    <a:pt x="126935" y="130644"/>
                  </a:cubicBezTo>
                  <a:cubicBezTo>
                    <a:pt x="122581" y="123180"/>
                    <a:pt x="123203" y="110739"/>
                    <a:pt x="123203" y="100786"/>
                  </a:cubicBezTo>
                  <a:cubicBezTo>
                    <a:pt x="123203" y="90833"/>
                    <a:pt x="115738" y="75282"/>
                    <a:pt x="126935" y="70928"/>
                  </a:cubicBezTo>
                  <a:cubicBezTo>
                    <a:pt x="138132" y="66574"/>
                    <a:pt x="181053" y="78393"/>
                    <a:pt x="190384" y="74661"/>
                  </a:cubicBezTo>
                  <a:cubicBezTo>
                    <a:pt x="199715" y="70929"/>
                    <a:pt x="194116" y="54755"/>
                    <a:pt x="182919" y="48535"/>
                  </a:cubicBezTo>
                  <a:cubicBezTo>
                    <a:pt x="171722" y="42315"/>
                    <a:pt x="136711" y="40093"/>
                    <a:pt x="123204" y="32007"/>
                  </a:cubicBezTo>
                  <a:cubicBezTo>
                    <a:pt x="109697" y="23921"/>
                    <a:pt x="111741" y="-695"/>
                    <a:pt x="101877" y="1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84CF28-B7ED-242E-20C1-2C87F0B1BE51}"/>
              </a:ext>
            </a:extLst>
          </p:cNvPr>
          <p:cNvSpPr txBox="1"/>
          <p:nvPr/>
        </p:nvSpPr>
        <p:spPr>
          <a:xfrm>
            <a:off x="16154407" y="14794523"/>
            <a:ext cx="3635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US Army </a:t>
            </a:r>
            <a:r>
              <a:rPr lang="en-US" sz="3600" b="1" dirty="0"/>
              <a:t>Airfields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DAE42EE-A5A6-752D-AADF-7680B8BE144A}"/>
              </a:ext>
            </a:extLst>
          </p:cNvPr>
          <p:cNvSpPr txBox="1"/>
          <p:nvPr/>
        </p:nvSpPr>
        <p:spPr>
          <a:xfrm>
            <a:off x="16142684" y="15556523"/>
            <a:ext cx="436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US Navy Air Stations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1380156-12A4-498A-D62B-8CA551A955F2}"/>
              </a:ext>
            </a:extLst>
          </p:cNvPr>
          <p:cNvSpPr txBox="1"/>
          <p:nvPr/>
        </p:nvSpPr>
        <p:spPr>
          <a:xfrm>
            <a:off x="16154407" y="16318523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US Navy Sea Bases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EC9841A-C8DB-7E36-5D66-A5A1C64B40FE}"/>
              </a:ext>
            </a:extLst>
          </p:cNvPr>
          <p:cNvGrpSpPr/>
          <p:nvPr/>
        </p:nvGrpSpPr>
        <p:grpSpPr>
          <a:xfrm>
            <a:off x="10819296" y="8963190"/>
            <a:ext cx="1733593" cy="1102144"/>
            <a:chOff x="13821054" y="5568061"/>
            <a:chExt cx="1733593" cy="1102144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0A759293-1809-4C83-5A21-A25F719AB506}"/>
                </a:ext>
              </a:extLst>
            </p:cNvPr>
            <p:cNvGrpSpPr/>
            <p:nvPr/>
          </p:nvGrpSpPr>
          <p:grpSpPr>
            <a:xfrm>
              <a:off x="13821054" y="5568061"/>
              <a:ext cx="1733593" cy="1102144"/>
              <a:chOff x="2004154" y="9287859"/>
              <a:chExt cx="1733593" cy="1102144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B9B39A77-29D9-AD14-6740-2CBB61BF405D}"/>
                  </a:ext>
                </a:extLst>
              </p:cNvPr>
              <p:cNvSpPr/>
              <p:nvPr/>
            </p:nvSpPr>
            <p:spPr>
              <a:xfrm>
                <a:off x="2204394" y="9287859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0426479A-0E2C-39F1-F7B9-176F06B2DA81}"/>
                  </a:ext>
                </a:extLst>
              </p:cNvPr>
              <p:cNvSpPr/>
              <p:nvPr/>
            </p:nvSpPr>
            <p:spPr>
              <a:xfrm>
                <a:off x="2004154" y="9697516"/>
                <a:ext cx="863938" cy="692487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9A43587-48B4-55EC-2430-76017F5B59AE}"/>
                  </a:ext>
                </a:extLst>
              </p:cNvPr>
              <p:cNvSpPr txBox="1"/>
              <p:nvPr/>
            </p:nvSpPr>
            <p:spPr>
              <a:xfrm>
                <a:off x="2114135" y="9289083"/>
                <a:ext cx="603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1CAC2FA-B9A8-DA76-F3DA-B9E292611D21}"/>
                  </a:ext>
                </a:extLst>
              </p:cNvPr>
              <p:cNvSpPr/>
              <p:nvPr/>
            </p:nvSpPr>
            <p:spPr>
              <a:xfrm>
                <a:off x="2900128" y="9844552"/>
                <a:ext cx="693557" cy="4485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25849C7-3104-BFBB-4893-3EFD4501B52D}"/>
                  </a:ext>
                </a:extLst>
              </p:cNvPr>
              <p:cNvSpPr txBox="1"/>
              <p:nvPr/>
            </p:nvSpPr>
            <p:spPr>
              <a:xfrm>
                <a:off x="2860584" y="9811000"/>
                <a:ext cx="877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b="1" dirty="0"/>
                  <a:t>215</a:t>
                </a:r>
              </a:p>
            </p:txBody>
          </p:sp>
        </p:grp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9C6BB38-2A6D-9072-3CA1-AB50EEB039A4}"/>
                </a:ext>
              </a:extLst>
            </p:cNvPr>
            <p:cNvSpPr/>
            <p:nvPr/>
          </p:nvSpPr>
          <p:spPr>
            <a:xfrm>
              <a:off x="13831019" y="6228271"/>
              <a:ext cx="828136" cy="425570"/>
            </a:xfrm>
            <a:custGeom>
              <a:avLst/>
              <a:gdLst>
                <a:gd name="connsiteX0" fmla="*/ 0 w 828136"/>
                <a:gd name="connsiteY0" fmla="*/ 391094 h 391094"/>
                <a:gd name="connsiteX1" fmla="*/ 189781 w 828136"/>
                <a:gd name="connsiteY1" fmla="*/ 155305 h 391094"/>
                <a:gd name="connsiteX2" fmla="*/ 379562 w 828136"/>
                <a:gd name="connsiteY2" fmla="*/ 29 h 391094"/>
                <a:gd name="connsiteX3" fmla="*/ 649856 w 828136"/>
                <a:gd name="connsiteY3" fmla="*/ 166807 h 391094"/>
                <a:gd name="connsiteX4" fmla="*/ 828136 w 828136"/>
                <a:gd name="connsiteY4" fmla="*/ 391094 h 391094"/>
                <a:gd name="connsiteX0" fmla="*/ 0 w 828136"/>
                <a:gd name="connsiteY0" fmla="*/ 385346 h 385346"/>
                <a:gd name="connsiteX1" fmla="*/ 189781 w 828136"/>
                <a:gd name="connsiteY1" fmla="*/ 149557 h 385346"/>
                <a:gd name="connsiteX2" fmla="*/ 419819 w 828136"/>
                <a:gd name="connsiteY2" fmla="*/ 32 h 385346"/>
                <a:gd name="connsiteX3" fmla="*/ 649856 w 828136"/>
                <a:gd name="connsiteY3" fmla="*/ 161059 h 385346"/>
                <a:gd name="connsiteX4" fmla="*/ 828136 w 828136"/>
                <a:gd name="connsiteY4" fmla="*/ 385346 h 385346"/>
                <a:gd name="connsiteX0" fmla="*/ 0 w 828136"/>
                <a:gd name="connsiteY0" fmla="*/ 448593 h 448593"/>
                <a:gd name="connsiteX1" fmla="*/ 189781 w 828136"/>
                <a:gd name="connsiteY1" fmla="*/ 212804 h 448593"/>
                <a:gd name="connsiteX2" fmla="*/ 419819 w 828136"/>
                <a:gd name="connsiteY2" fmla="*/ 19 h 448593"/>
                <a:gd name="connsiteX3" fmla="*/ 649856 w 828136"/>
                <a:gd name="connsiteY3" fmla="*/ 224306 h 448593"/>
                <a:gd name="connsiteX4" fmla="*/ 828136 w 828136"/>
                <a:gd name="connsiteY4" fmla="*/ 448593 h 448593"/>
                <a:gd name="connsiteX0" fmla="*/ 0 w 828136"/>
                <a:gd name="connsiteY0" fmla="*/ 450306 h 450306"/>
                <a:gd name="connsiteX1" fmla="*/ 189781 w 828136"/>
                <a:gd name="connsiteY1" fmla="*/ 139755 h 450306"/>
                <a:gd name="connsiteX2" fmla="*/ 419819 w 828136"/>
                <a:gd name="connsiteY2" fmla="*/ 1732 h 450306"/>
                <a:gd name="connsiteX3" fmla="*/ 649856 w 828136"/>
                <a:gd name="connsiteY3" fmla="*/ 226019 h 450306"/>
                <a:gd name="connsiteX4" fmla="*/ 828136 w 828136"/>
                <a:gd name="connsiteY4" fmla="*/ 450306 h 450306"/>
                <a:gd name="connsiteX0" fmla="*/ 0 w 828136"/>
                <a:gd name="connsiteY0" fmla="*/ 448574 h 448574"/>
                <a:gd name="connsiteX1" fmla="*/ 189781 w 828136"/>
                <a:gd name="connsiteY1" fmla="*/ 138023 h 448574"/>
                <a:gd name="connsiteX2" fmla="*/ 419819 w 828136"/>
                <a:gd name="connsiteY2" fmla="*/ 0 h 448574"/>
                <a:gd name="connsiteX3" fmla="*/ 655607 w 828136"/>
                <a:gd name="connsiteY3" fmla="*/ 138023 h 448574"/>
                <a:gd name="connsiteX4" fmla="*/ 828136 w 828136"/>
                <a:gd name="connsiteY4" fmla="*/ 448574 h 448574"/>
                <a:gd name="connsiteX0" fmla="*/ 0 w 828136"/>
                <a:gd name="connsiteY0" fmla="*/ 425570 h 425570"/>
                <a:gd name="connsiteX1" fmla="*/ 189781 w 828136"/>
                <a:gd name="connsiteY1" fmla="*/ 115019 h 425570"/>
                <a:gd name="connsiteX2" fmla="*/ 419819 w 828136"/>
                <a:gd name="connsiteY2" fmla="*/ 0 h 425570"/>
                <a:gd name="connsiteX3" fmla="*/ 655607 w 828136"/>
                <a:gd name="connsiteY3" fmla="*/ 115019 h 425570"/>
                <a:gd name="connsiteX4" fmla="*/ 828136 w 828136"/>
                <a:gd name="connsiteY4" fmla="*/ 425570 h 42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36" h="425570">
                  <a:moveTo>
                    <a:pt x="0" y="425570"/>
                  </a:moveTo>
                  <a:cubicBezTo>
                    <a:pt x="63260" y="340264"/>
                    <a:pt x="119811" y="185947"/>
                    <a:pt x="189781" y="115019"/>
                  </a:cubicBezTo>
                  <a:cubicBezTo>
                    <a:pt x="259751" y="44091"/>
                    <a:pt x="342181" y="0"/>
                    <a:pt x="419819" y="0"/>
                  </a:cubicBezTo>
                  <a:cubicBezTo>
                    <a:pt x="497457" y="0"/>
                    <a:pt x="580845" y="49841"/>
                    <a:pt x="655607" y="115019"/>
                  </a:cubicBezTo>
                  <a:cubicBezTo>
                    <a:pt x="730369" y="180197"/>
                    <a:pt x="776377" y="346015"/>
                    <a:pt x="828136" y="42557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A15411-DE57-035C-C0E8-E60B22402C42}"/>
                </a:ext>
              </a:extLst>
            </p:cNvPr>
            <p:cNvSpPr/>
            <p:nvPr/>
          </p:nvSpPr>
          <p:spPr>
            <a:xfrm>
              <a:off x="14158823" y="6406550"/>
              <a:ext cx="172529" cy="14377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7CD036C-7BD2-7583-6EC4-D3A6E048800D}"/>
              </a:ext>
            </a:extLst>
          </p:cNvPr>
          <p:cNvGrpSpPr/>
          <p:nvPr/>
        </p:nvGrpSpPr>
        <p:grpSpPr>
          <a:xfrm>
            <a:off x="10833414" y="10186606"/>
            <a:ext cx="1717270" cy="1178564"/>
            <a:chOff x="12452556" y="7511199"/>
            <a:chExt cx="1717270" cy="1178564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B8D6E88-CF1B-6C0A-44D1-E5586C684A28}"/>
                </a:ext>
              </a:extLst>
            </p:cNvPr>
            <p:cNvGrpSpPr/>
            <p:nvPr/>
          </p:nvGrpSpPr>
          <p:grpSpPr>
            <a:xfrm>
              <a:off x="12452556" y="7511199"/>
              <a:ext cx="1717270" cy="1102144"/>
              <a:chOff x="2004154" y="9287859"/>
              <a:chExt cx="1717270" cy="1102144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C1F7586-D764-6229-D03B-EE9E4159DD59}"/>
                  </a:ext>
                </a:extLst>
              </p:cNvPr>
              <p:cNvSpPr/>
              <p:nvPr/>
            </p:nvSpPr>
            <p:spPr>
              <a:xfrm>
                <a:off x="2204394" y="9287859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D5A4ECC-5D87-91B1-5AB9-1A1955D1FF04}"/>
                  </a:ext>
                </a:extLst>
              </p:cNvPr>
              <p:cNvSpPr/>
              <p:nvPr/>
            </p:nvSpPr>
            <p:spPr>
              <a:xfrm>
                <a:off x="2004154" y="9697516"/>
                <a:ext cx="863938" cy="692487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3948B316-3723-75B2-4FE8-49D274E1446B}"/>
                  </a:ext>
                </a:extLst>
              </p:cNvPr>
              <p:cNvSpPr txBox="1"/>
              <p:nvPr/>
            </p:nvSpPr>
            <p:spPr>
              <a:xfrm>
                <a:off x="2114135" y="9289083"/>
                <a:ext cx="603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30A27D2-FF61-021E-CC3F-3AD7D8C6180B}"/>
                  </a:ext>
                </a:extLst>
              </p:cNvPr>
              <p:cNvSpPr/>
              <p:nvPr/>
            </p:nvSpPr>
            <p:spPr>
              <a:xfrm>
                <a:off x="2900128" y="9844552"/>
                <a:ext cx="676246" cy="4485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E504C9D-10BD-3B9A-F564-AB97C0AFA94A}"/>
                  </a:ext>
                </a:extLst>
              </p:cNvPr>
              <p:cNvSpPr txBox="1"/>
              <p:nvPr/>
            </p:nvSpPr>
            <p:spPr>
              <a:xfrm>
                <a:off x="2844261" y="9794679"/>
                <a:ext cx="877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b="1" dirty="0"/>
                  <a:t>201</a:t>
                </a:r>
              </a:p>
            </p:txBody>
          </p:sp>
        </p:grpSp>
        <p:sp>
          <p:nvSpPr>
            <p:cNvPr id="146" name="Freeform 81">
              <a:extLst>
                <a:ext uri="{FF2B5EF4-FFF2-40B4-BE49-F238E27FC236}">
                  <a16:creationId xmlns:a16="http://schemas.microsoft.com/office/drawing/2014/main" id="{889EF32B-7226-1EF3-EE1C-3A6348537713}"/>
                </a:ext>
              </a:extLst>
            </p:cNvPr>
            <p:cNvSpPr/>
            <p:nvPr/>
          </p:nvSpPr>
          <p:spPr>
            <a:xfrm>
              <a:off x="12472398" y="7935894"/>
              <a:ext cx="822497" cy="66668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81">
              <a:extLst>
                <a:ext uri="{FF2B5EF4-FFF2-40B4-BE49-F238E27FC236}">
                  <a16:creationId xmlns:a16="http://schemas.microsoft.com/office/drawing/2014/main" id="{A182A516-AB71-09D7-632E-24F9EFD550B6}"/>
                </a:ext>
              </a:extLst>
            </p:cNvPr>
            <p:cNvSpPr/>
            <p:nvPr/>
          </p:nvSpPr>
          <p:spPr>
            <a:xfrm rot="16935991">
              <a:off x="12465772" y="7945172"/>
              <a:ext cx="822497" cy="66668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8307B72-3853-A10C-7056-945054D787B5}"/>
              </a:ext>
            </a:extLst>
          </p:cNvPr>
          <p:cNvGrpSpPr/>
          <p:nvPr/>
        </p:nvGrpSpPr>
        <p:grpSpPr>
          <a:xfrm>
            <a:off x="10817346" y="7663600"/>
            <a:ext cx="2471585" cy="1164531"/>
            <a:chOff x="2004154" y="9225473"/>
            <a:chExt cx="2471585" cy="1164531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09F44A1-4755-8064-B8E6-353B44B26E7E}"/>
                </a:ext>
              </a:extLst>
            </p:cNvPr>
            <p:cNvSpPr/>
            <p:nvPr/>
          </p:nvSpPr>
          <p:spPr>
            <a:xfrm>
              <a:off x="2204394" y="9287859"/>
              <a:ext cx="511339" cy="38943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E523D2A6-AB36-AEA7-D942-66940F629343}"/>
                </a:ext>
              </a:extLst>
            </p:cNvPr>
            <p:cNvSpPr/>
            <p:nvPr/>
          </p:nvSpPr>
          <p:spPr>
            <a:xfrm>
              <a:off x="2004154" y="9655078"/>
              <a:ext cx="952018" cy="734926"/>
            </a:xfrm>
            <a:prstGeom prst="rect">
              <a:avLst/>
            </a:prstGeom>
            <a:solidFill>
              <a:srgbClr val="99CC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FCC3C9D-AB42-E238-14C0-93E941FBF74B}"/>
                </a:ext>
              </a:extLst>
            </p:cNvPr>
            <p:cNvSpPr txBox="1"/>
            <p:nvPr/>
          </p:nvSpPr>
          <p:spPr>
            <a:xfrm>
              <a:off x="2257258" y="922547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076BB70-04DF-18D4-0C26-2616AFAF9292}"/>
                </a:ext>
              </a:extLst>
            </p:cNvPr>
            <p:cNvSpPr/>
            <p:nvPr/>
          </p:nvSpPr>
          <p:spPr>
            <a:xfrm>
              <a:off x="3003495" y="9828649"/>
              <a:ext cx="882980" cy="44857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968BEB6-7DA4-33DA-A304-234D3865DD92}"/>
                </a:ext>
              </a:extLst>
            </p:cNvPr>
            <p:cNvSpPr txBox="1"/>
            <p:nvPr/>
          </p:nvSpPr>
          <p:spPr>
            <a:xfrm>
              <a:off x="2931727" y="9746970"/>
              <a:ext cx="154401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b="1" dirty="0"/>
                <a:t>Alaska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DF8EC1A-6878-3FE0-20E0-D752AE7CA4B3}"/>
              </a:ext>
            </a:extLst>
          </p:cNvPr>
          <p:cNvGrpSpPr/>
          <p:nvPr/>
        </p:nvGrpSpPr>
        <p:grpSpPr>
          <a:xfrm>
            <a:off x="4389029" y="13429681"/>
            <a:ext cx="1733593" cy="1102144"/>
            <a:chOff x="13821054" y="5568061"/>
            <a:chExt cx="1733593" cy="1102144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2D8F981-8A07-47A2-764F-7E3268FF7B01}"/>
                </a:ext>
              </a:extLst>
            </p:cNvPr>
            <p:cNvGrpSpPr/>
            <p:nvPr/>
          </p:nvGrpSpPr>
          <p:grpSpPr>
            <a:xfrm>
              <a:off x="13821054" y="5568061"/>
              <a:ext cx="1733593" cy="1102144"/>
              <a:chOff x="2004154" y="9287859"/>
              <a:chExt cx="1733593" cy="1102144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C68FEF8-7016-08A1-0BEC-C21B9E8600FD}"/>
                  </a:ext>
                </a:extLst>
              </p:cNvPr>
              <p:cNvSpPr/>
              <p:nvPr/>
            </p:nvSpPr>
            <p:spPr>
              <a:xfrm>
                <a:off x="2204394" y="9287859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3A0D9747-2D17-73C9-C4C7-34ED19A92A10}"/>
                  </a:ext>
                </a:extLst>
              </p:cNvPr>
              <p:cNvSpPr/>
              <p:nvPr/>
            </p:nvSpPr>
            <p:spPr>
              <a:xfrm>
                <a:off x="2004154" y="9697516"/>
                <a:ext cx="863938" cy="692487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244B428-4458-2226-32FB-D5AE18130334}"/>
                  </a:ext>
                </a:extLst>
              </p:cNvPr>
              <p:cNvSpPr txBox="1"/>
              <p:nvPr/>
            </p:nvSpPr>
            <p:spPr>
              <a:xfrm>
                <a:off x="2114135" y="9289083"/>
                <a:ext cx="603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3A61941-84E1-ED66-2455-F78FDDA07E2C}"/>
                  </a:ext>
                </a:extLst>
              </p:cNvPr>
              <p:cNvSpPr/>
              <p:nvPr/>
            </p:nvSpPr>
            <p:spPr>
              <a:xfrm>
                <a:off x="2900128" y="9844552"/>
                <a:ext cx="693557" cy="4485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8B0BD2E-5C37-CA6A-CCC7-FD4D3C7F9A5C}"/>
                  </a:ext>
                </a:extLst>
              </p:cNvPr>
              <p:cNvSpPr txBox="1"/>
              <p:nvPr/>
            </p:nvSpPr>
            <p:spPr>
              <a:xfrm>
                <a:off x="2860584" y="9811000"/>
                <a:ext cx="877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b="1" dirty="0"/>
                  <a:t>206</a:t>
                </a:r>
              </a:p>
            </p:txBody>
          </p:sp>
        </p:grp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BB73191-9C37-0318-4787-FFBD03497012}"/>
                </a:ext>
              </a:extLst>
            </p:cNvPr>
            <p:cNvSpPr/>
            <p:nvPr/>
          </p:nvSpPr>
          <p:spPr>
            <a:xfrm>
              <a:off x="13831019" y="6228271"/>
              <a:ext cx="828136" cy="425570"/>
            </a:xfrm>
            <a:custGeom>
              <a:avLst/>
              <a:gdLst>
                <a:gd name="connsiteX0" fmla="*/ 0 w 828136"/>
                <a:gd name="connsiteY0" fmla="*/ 391094 h 391094"/>
                <a:gd name="connsiteX1" fmla="*/ 189781 w 828136"/>
                <a:gd name="connsiteY1" fmla="*/ 155305 h 391094"/>
                <a:gd name="connsiteX2" fmla="*/ 379562 w 828136"/>
                <a:gd name="connsiteY2" fmla="*/ 29 h 391094"/>
                <a:gd name="connsiteX3" fmla="*/ 649856 w 828136"/>
                <a:gd name="connsiteY3" fmla="*/ 166807 h 391094"/>
                <a:gd name="connsiteX4" fmla="*/ 828136 w 828136"/>
                <a:gd name="connsiteY4" fmla="*/ 391094 h 391094"/>
                <a:gd name="connsiteX0" fmla="*/ 0 w 828136"/>
                <a:gd name="connsiteY0" fmla="*/ 385346 h 385346"/>
                <a:gd name="connsiteX1" fmla="*/ 189781 w 828136"/>
                <a:gd name="connsiteY1" fmla="*/ 149557 h 385346"/>
                <a:gd name="connsiteX2" fmla="*/ 419819 w 828136"/>
                <a:gd name="connsiteY2" fmla="*/ 32 h 385346"/>
                <a:gd name="connsiteX3" fmla="*/ 649856 w 828136"/>
                <a:gd name="connsiteY3" fmla="*/ 161059 h 385346"/>
                <a:gd name="connsiteX4" fmla="*/ 828136 w 828136"/>
                <a:gd name="connsiteY4" fmla="*/ 385346 h 385346"/>
                <a:gd name="connsiteX0" fmla="*/ 0 w 828136"/>
                <a:gd name="connsiteY0" fmla="*/ 448593 h 448593"/>
                <a:gd name="connsiteX1" fmla="*/ 189781 w 828136"/>
                <a:gd name="connsiteY1" fmla="*/ 212804 h 448593"/>
                <a:gd name="connsiteX2" fmla="*/ 419819 w 828136"/>
                <a:gd name="connsiteY2" fmla="*/ 19 h 448593"/>
                <a:gd name="connsiteX3" fmla="*/ 649856 w 828136"/>
                <a:gd name="connsiteY3" fmla="*/ 224306 h 448593"/>
                <a:gd name="connsiteX4" fmla="*/ 828136 w 828136"/>
                <a:gd name="connsiteY4" fmla="*/ 448593 h 448593"/>
                <a:gd name="connsiteX0" fmla="*/ 0 w 828136"/>
                <a:gd name="connsiteY0" fmla="*/ 450306 h 450306"/>
                <a:gd name="connsiteX1" fmla="*/ 189781 w 828136"/>
                <a:gd name="connsiteY1" fmla="*/ 139755 h 450306"/>
                <a:gd name="connsiteX2" fmla="*/ 419819 w 828136"/>
                <a:gd name="connsiteY2" fmla="*/ 1732 h 450306"/>
                <a:gd name="connsiteX3" fmla="*/ 649856 w 828136"/>
                <a:gd name="connsiteY3" fmla="*/ 226019 h 450306"/>
                <a:gd name="connsiteX4" fmla="*/ 828136 w 828136"/>
                <a:gd name="connsiteY4" fmla="*/ 450306 h 450306"/>
                <a:gd name="connsiteX0" fmla="*/ 0 w 828136"/>
                <a:gd name="connsiteY0" fmla="*/ 448574 h 448574"/>
                <a:gd name="connsiteX1" fmla="*/ 189781 w 828136"/>
                <a:gd name="connsiteY1" fmla="*/ 138023 h 448574"/>
                <a:gd name="connsiteX2" fmla="*/ 419819 w 828136"/>
                <a:gd name="connsiteY2" fmla="*/ 0 h 448574"/>
                <a:gd name="connsiteX3" fmla="*/ 655607 w 828136"/>
                <a:gd name="connsiteY3" fmla="*/ 138023 h 448574"/>
                <a:gd name="connsiteX4" fmla="*/ 828136 w 828136"/>
                <a:gd name="connsiteY4" fmla="*/ 448574 h 448574"/>
                <a:gd name="connsiteX0" fmla="*/ 0 w 828136"/>
                <a:gd name="connsiteY0" fmla="*/ 425570 h 425570"/>
                <a:gd name="connsiteX1" fmla="*/ 189781 w 828136"/>
                <a:gd name="connsiteY1" fmla="*/ 115019 h 425570"/>
                <a:gd name="connsiteX2" fmla="*/ 419819 w 828136"/>
                <a:gd name="connsiteY2" fmla="*/ 0 h 425570"/>
                <a:gd name="connsiteX3" fmla="*/ 655607 w 828136"/>
                <a:gd name="connsiteY3" fmla="*/ 115019 h 425570"/>
                <a:gd name="connsiteX4" fmla="*/ 828136 w 828136"/>
                <a:gd name="connsiteY4" fmla="*/ 425570 h 42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36" h="425570">
                  <a:moveTo>
                    <a:pt x="0" y="425570"/>
                  </a:moveTo>
                  <a:cubicBezTo>
                    <a:pt x="63260" y="340264"/>
                    <a:pt x="119811" y="185947"/>
                    <a:pt x="189781" y="115019"/>
                  </a:cubicBezTo>
                  <a:cubicBezTo>
                    <a:pt x="259751" y="44091"/>
                    <a:pt x="342181" y="0"/>
                    <a:pt x="419819" y="0"/>
                  </a:cubicBezTo>
                  <a:cubicBezTo>
                    <a:pt x="497457" y="0"/>
                    <a:pt x="580845" y="49841"/>
                    <a:pt x="655607" y="115019"/>
                  </a:cubicBezTo>
                  <a:cubicBezTo>
                    <a:pt x="730369" y="180197"/>
                    <a:pt x="776377" y="346015"/>
                    <a:pt x="828136" y="42557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9E4B107-BDB6-2552-C65A-3B9B508F1AAF}"/>
                </a:ext>
              </a:extLst>
            </p:cNvPr>
            <p:cNvSpPr/>
            <p:nvPr/>
          </p:nvSpPr>
          <p:spPr>
            <a:xfrm>
              <a:off x="14158823" y="6406550"/>
              <a:ext cx="172529" cy="14377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68398BD-FDA4-E205-FD8E-E8A33215813F}"/>
              </a:ext>
            </a:extLst>
          </p:cNvPr>
          <p:cNvGrpSpPr/>
          <p:nvPr/>
        </p:nvGrpSpPr>
        <p:grpSpPr>
          <a:xfrm>
            <a:off x="4386671" y="14579908"/>
            <a:ext cx="1572220" cy="1178564"/>
            <a:chOff x="12452556" y="7511199"/>
            <a:chExt cx="1572220" cy="117856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19813C1-BFF3-C165-4D69-3EB4000959BD}"/>
                </a:ext>
              </a:extLst>
            </p:cNvPr>
            <p:cNvGrpSpPr/>
            <p:nvPr/>
          </p:nvGrpSpPr>
          <p:grpSpPr>
            <a:xfrm>
              <a:off x="12452556" y="7511199"/>
              <a:ext cx="1572220" cy="1102144"/>
              <a:chOff x="2004154" y="9287859"/>
              <a:chExt cx="1572220" cy="1102144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9E93D22-F810-7308-393C-97DCB9432853}"/>
                  </a:ext>
                </a:extLst>
              </p:cNvPr>
              <p:cNvSpPr/>
              <p:nvPr/>
            </p:nvSpPr>
            <p:spPr>
              <a:xfrm>
                <a:off x="2204394" y="9287859"/>
                <a:ext cx="511339" cy="38943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41FC5B94-0C31-6E7E-0DD7-B1F848CEFD5C}"/>
                  </a:ext>
                </a:extLst>
              </p:cNvPr>
              <p:cNvSpPr/>
              <p:nvPr/>
            </p:nvSpPr>
            <p:spPr>
              <a:xfrm>
                <a:off x="2004154" y="9697516"/>
                <a:ext cx="863938" cy="692487"/>
              </a:xfrm>
              <a:prstGeom prst="rect">
                <a:avLst/>
              </a:prstGeom>
              <a:solidFill>
                <a:srgbClr val="99CCFF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2EFDFBE7-D1D0-4A60-EC8C-57EF98B6A299}"/>
                  </a:ext>
                </a:extLst>
              </p:cNvPr>
              <p:cNvSpPr txBox="1"/>
              <p:nvPr/>
            </p:nvSpPr>
            <p:spPr>
              <a:xfrm>
                <a:off x="2114135" y="9289083"/>
                <a:ext cx="603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B9CB9634-09A6-F290-F7DF-A2E26DFF85A4}"/>
                  </a:ext>
                </a:extLst>
              </p:cNvPr>
              <p:cNvSpPr/>
              <p:nvPr/>
            </p:nvSpPr>
            <p:spPr>
              <a:xfrm>
                <a:off x="2900128" y="9844552"/>
                <a:ext cx="676246" cy="44857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9806165F-35BB-1A45-5C8C-33AF6A162A9F}"/>
                  </a:ext>
                </a:extLst>
              </p:cNvPr>
              <p:cNvSpPr txBox="1"/>
              <p:nvPr/>
            </p:nvSpPr>
            <p:spPr>
              <a:xfrm>
                <a:off x="2844261" y="9794679"/>
                <a:ext cx="64633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b="1" dirty="0"/>
                  <a:t>37</a:t>
                </a:r>
              </a:p>
            </p:txBody>
          </p:sp>
        </p:grpSp>
        <p:sp>
          <p:nvSpPr>
            <p:cNvPr id="170" name="Freeform 81">
              <a:extLst>
                <a:ext uri="{FF2B5EF4-FFF2-40B4-BE49-F238E27FC236}">
                  <a16:creationId xmlns:a16="http://schemas.microsoft.com/office/drawing/2014/main" id="{5583381D-9D5D-5F60-0438-827701585E9E}"/>
                </a:ext>
              </a:extLst>
            </p:cNvPr>
            <p:cNvSpPr/>
            <p:nvPr/>
          </p:nvSpPr>
          <p:spPr>
            <a:xfrm>
              <a:off x="12472398" y="7935894"/>
              <a:ext cx="822497" cy="66668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reeform 81">
              <a:extLst>
                <a:ext uri="{FF2B5EF4-FFF2-40B4-BE49-F238E27FC236}">
                  <a16:creationId xmlns:a16="http://schemas.microsoft.com/office/drawing/2014/main" id="{D89BB30A-283E-CA6A-342A-2DD60349F01A}"/>
                </a:ext>
              </a:extLst>
            </p:cNvPr>
            <p:cNvSpPr/>
            <p:nvPr/>
          </p:nvSpPr>
          <p:spPr>
            <a:xfrm rot="16935991">
              <a:off x="12465772" y="7945172"/>
              <a:ext cx="822497" cy="66668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  <a:gd name="connsiteX0" fmla="*/ 0 w 943002"/>
                <a:gd name="connsiteY0" fmla="*/ 0 h 743394"/>
                <a:gd name="connsiteX1" fmla="*/ 943002 w 943002"/>
                <a:gd name="connsiteY1" fmla="*/ 743394 h 743394"/>
                <a:gd name="connsiteX0" fmla="*/ 0 w 1061143"/>
                <a:gd name="connsiteY0" fmla="*/ 0 h 877567"/>
                <a:gd name="connsiteX1" fmla="*/ 1061143 w 1061143"/>
                <a:gd name="connsiteY1" fmla="*/ 877567 h 877567"/>
                <a:gd name="connsiteX0" fmla="*/ 0 w 1398471"/>
                <a:gd name="connsiteY0" fmla="*/ 0 h 1195839"/>
                <a:gd name="connsiteX1" fmla="*/ 1398471 w 1398471"/>
                <a:gd name="connsiteY1" fmla="*/ 1195839 h 1195839"/>
                <a:gd name="connsiteX0" fmla="*/ 0 w 1398471"/>
                <a:gd name="connsiteY0" fmla="*/ 0 h 1169317"/>
                <a:gd name="connsiteX1" fmla="*/ 1398471 w 1398471"/>
                <a:gd name="connsiteY1" fmla="*/ 1169317 h 1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8471" h="1169317">
                  <a:moveTo>
                    <a:pt x="0" y="0"/>
                  </a:moveTo>
                  <a:cubicBezTo>
                    <a:pt x="265289" y="206022"/>
                    <a:pt x="1133182" y="963295"/>
                    <a:pt x="1398471" y="11693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A40F8A6C-6061-0927-BDD2-8543BBCCC806}"/>
              </a:ext>
            </a:extLst>
          </p:cNvPr>
          <p:cNvSpPr/>
          <p:nvPr/>
        </p:nvSpPr>
        <p:spPr>
          <a:xfrm>
            <a:off x="10795614" y="8134142"/>
            <a:ext cx="2552282" cy="4573340"/>
          </a:xfrm>
          <a:custGeom>
            <a:avLst/>
            <a:gdLst>
              <a:gd name="connsiteX0" fmla="*/ 0 w 2786743"/>
              <a:gd name="connsiteY0" fmla="*/ 0 h 5042263"/>
              <a:gd name="connsiteX1" fmla="*/ 17417 w 2786743"/>
              <a:gd name="connsiteY1" fmla="*/ 4058195 h 5042263"/>
              <a:gd name="connsiteX2" fmla="*/ 905692 w 2786743"/>
              <a:gd name="connsiteY2" fmla="*/ 4058195 h 5042263"/>
              <a:gd name="connsiteX3" fmla="*/ 2786743 w 2786743"/>
              <a:gd name="connsiteY3" fmla="*/ 5042263 h 5042263"/>
              <a:gd name="connsiteX0" fmla="*/ 0 w 2786743"/>
              <a:gd name="connsiteY0" fmla="*/ 0 h 5042263"/>
              <a:gd name="connsiteX1" fmla="*/ 17417 w 2786743"/>
              <a:gd name="connsiteY1" fmla="*/ 3190687 h 5042263"/>
              <a:gd name="connsiteX2" fmla="*/ 905692 w 2786743"/>
              <a:gd name="connsiteY2" fmla="*/ 4058195 h 5042263"/>
              <a:gd name="connsiteX3" fmla="*/ 2786743 w 2786743"/>
              <a:gd name="connsiteY3" fmla="*/ 5042263 h 5042263"/>
              <a:gd name="connsiteX0" fmla="*/ 0 w 2786743"/>
              <a:gd name="connsiteY0" fmla="*/ 0 h 5042263"/>
              <a:gd name="connsiteX1" fmla="*/ 17417 w 2786743"/>
              <a:gd name="connsiteY1" fmla="*/ 3190687 h 5042263"/>
              <a:gd name="connsiteX2" fmla="*/ 882246 w 2786743"/>
              <a:gd name="connsiteY2" fmla="*/ 3167241 h 5042263"/>
              <a:gd name="connsiteX3" fmla="*/ 2786743 w 2786743"/>
              <a:gd name="connsiteY3" fmla="*/ 5042263 h 5042263"/>
              <a:gd name="connsiteX0" fmla="*/ 0 w 2716405"/>
              <a:gd name="connsiteY0" fmla="*/ 0 h 4385771"/>
              <a:gd name="connsiteX1" fmla="*/ 17417 w 2716405"/>
              <a:gd name="connsiteY1" fmla="*/ 3190687 h 4385771"/>
              <a:gd name="connsiteX2" fmla="*/ 882246 w 2716405"/>
              <a:gd name="connsiteY2" fmla="*/ 3167241 h 4385771"/>
              <a:gd name="connsiteX3" fmla="*/ 2716405 w 2716405"/>
              <a:gd name="connsiteY3" fmla="*/ 4385771 h 4385771"/>
              <a:gd name="connsiteX0" fmla="*/ 0 w 2552282"/>
              <a:gd name="connsiteY0" fmla="*/ 0 h 4573340"/>
              <a:gd name="connsiteX1" fmla="*/ 17417 w 2552282"/>
              <a:gd name="connsiteY1" fmla="*/ 3190687 h 4573340"/>
              <a:gd name="connsiteX2" fmla="*/ 882246 w 2552282"/>
              <a:gd name="connsiteY2" fmla="*/ 3167241 h 4573340"/>
              <a:gd name="connsiteX3" fmla="*/ 2552282 w 2552282"/>
              <a:gd name="connsiteY3" fmla="*/ 4573340 h 457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282" h="4573340">
                <a:moveTo>
                  <a:pt x="0" y="0"/>
                </a:moveTo>
                <a:cubicBezTo>
                  <a:pt x="5806" y="1352732"/>
                  <a:pt x="11611" y="1837955"/>
                  <a:pt x="17417" y="3190687"/>
                </a:cubicBezTo>
                <a:lnTo>
                  <a:pt x="882246" y="3167241"/>
                </a:lnTo>
                <a:lnTo>
                  <a:pt x="2552282" y="457334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DBFD3484-5BF1-BAE1-9951-CD1462F6585B}"/>
              </a:ext>
            </a:extLst>
          </p:cNvPr>
          <p:cNvSpPr/>
          <p:nvPr/>
        </p:nvSpPr>
        <p:spPr>
          <a:xfrm>
            <a:off x="4383091" y="13913620"/>
            <a:ext cx="957944" cy="2967612"/>
          </a:xfrm>
          <a:custGeom>
            <a:avLst/>
            <a:gdLst>
              <a:gd name="connsiteX0" fmla="*/ 0 w 2786743"/>
              <a:gd name="connsiteY0" fmla="*/ 0 h 5042263"/>
              <a:gd name="connsiteX1" fmla="*/ 17417 w 2786743"/>
              <a:gd name="connsiteY1" fmla="*/ 4058195 h 5042263"/>
              <a:gd name="connsiteX2" fmla="*/ 905692 w 2786743"/>
              <a:gd name="connsiteY2" fmla="*/ 4058195 h 5042263"/>
              <a:gd name="connsiteX3" fmla="*/ 2786743 w 2786743"/>
              <a:gd name="connsiteY3" fmla="*/ 5042263 h 5042263"/>
              <a:gd name="connsiteX0" fmla="*/ 0 w 2786743"/>
              <a:gd name="connsiteY0" fmla="*/ 0 h 5042263"/>
              <a:gd name="connsiteX1" fmla="*/ 17417 w 2786743"/>
              <a:gd name="connsiteY1" fmla="*/ 3190687 h 5042263"/>
              <a:gd name="connsiteX2" fmla="*/ 905692 w 2786743"/>
              <a:gd name="connsiteY2" fmla="*/ 4058195 h 5042263"/>
              <a:gd name="connsiteX3" fmla="*/ 2786743 w 2786743"/>
              <a:gd name="connsiteY3" fmla="*/ 5042263 h 5042263"/>
              <a:gd name="connsiteX0" fmla="*/ 0 w 2786743"/>
              <a:gd name="connsiteY0" fmla="*/ 0 h 5042263"/>
              <a:gd name="connsiteX1" fmla="*/ 17417 w 2786743"/>
              <a:gd name="connsiteY1" fmla="*/ 3190687 h 5042263"/>
              <a:gd name="connsiteX2" fmla="*/ 882246 w 2786743"/>
              <a:gd name="connsiteY2" fmla="*/ 3167241 h 5042263"/>
              <a:gd name="connsiteX3" fmla="*/ 2786743 w 2786743"/>
              <a:gd name="connsiteY3" fmla="*/ 5042263 h 5042263"/>
              <a:gd name="connsiteX0" fmla="*/ 0 w 2716405"/>
              <a:gd name="connsiteY0" fmla="*/ 0 h 4385771"/>
              <a:gd name="connsiteX1" fmla="*/ 17417 w 2716405"/>
              <a:gd name="connsiteY1" fmla="*/ 3190687 h 4385771"/>
              <a:gd name="connsiteX2" fmla="*/ 882246 w 2716405"/>
              <a:gd name="connsiteY2" fmla="*/ 3167241 h 4385771"/>
              <a:gd name="connsiteX3" fmla="*/ 2716405 w 2716405"/>
              <a:gd name="connsiteY3" fmla="*/ 4385771 h 4385771"/>
              <a:gd name="connsiteX0" fmla="*/ 0 w 2552282"/>
              <a:gd name="connsiteY0" fmla="*/ 0 h 4573340"/>
              <a:gd name="connsiteX1" fmla="*/ 17417 w 2552282"/>
              <a:gd name="connsiteY1" fmla="*/ 3190687 h 4573340"/>
              <a:gd name="connsiteX2" fmla="*/ 882246 w 2552282"/>
              <a:gd name="connsiteY2" fmla="*/ 3167241 h 4573340"/>
              <a:gd name="connsiteX3" fmla="*/ 2552282 w 2552282"/>
              <a:gd name="connsiteY3" fmla="*/ 4573340 h 4573340"/>
              <a:gd name="connsiteX0" fmla="*/ 0 w 957944"/>
              <a:gd name="connsiteY0" fmla="*/ 0 h 5235117"/>
              <a:gd name="connsiteX1" fmla="*/ 17417 w 957944"/>
              <a:gd name="connsiteY1" fmla="*/ 3190687 h 5235117"/>
              <a:gd name="connsiteX2" fmla="*/ 882246 w 957944"/>
              <a:gd name="connsiteY2" fmla="*/ 3167241 h 5235117"/>
              <a:gd name="connsiteX3" fmla="*/ 957944 w 957944"/>
              <a:gd name="connsiteY3" fmla="*/ 5235117 h 523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944" h="5235117">
                <a:moveTo>
                  <a:pt x="0" y="0"/>
                </a:moveTo>
                <a:cubicBezTo>
                  <a:pt x="5806" y="1352732"/>
                  <a:pt x="11611" y="1837955"/>
                  <a:pt x="17417" y="3190687"/>
                </a:cubicBezTo>
                <a:lnTo>
                  <a:pt x="882246" y="3167241"/>
                </a:lnTo>
                <a:lnTo>
                  <a:pt x="957944" y="5235117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41E05CB-7DA1-FDB8-FDA2-C1E407F5B376}"/>
              </a:ext>
            </a:extLst>
          </p:cNvPr>
          <p:cNvGrpSpPr/>
          <p:nvPr/>
        </p:nvGrpSpPr>
        <p:grpSpPr>
          <a:xfrm>
            <a:off x="11067007" y="8182887"/>
            <a:ext cx="390823" cy="476821"/>
            <a:chOff x="567690" y="1101090"/>
            <a:chExt cx="129540" cy="190500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C2926C3-51A6-43FC-8A86-CBC5A6F8D70D}"/>
                </a:ext>
              </a:extLst>
            </p:cNvPr>
            <p:cNvGrpSpPr/>
            <p:nvPr/>
          </p:nvGrpSpPr>
          <p:grpSpPr>
            <a:xfrm>
              <a:off x="567690" y="1101090"/>
              <a:ext cx="129540" cy="190500"/>
              <a:chOff x="567690" y="1101090"/>
              <a:chExt cx="129540" cy="190500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FACBCE2F-F8F8-9A88-2ABC-A7AAD0312226}"/>
                  </a:ext>
                </a:extLst>
              </p:cNvPr>
              <p:cNvSpPr/>
              <p:nvPr/>
            </p:nvSpPr>
            <p:spPr>
              <a:xfrm>
                <a:off x="628650" y="1101090"/>
                <a:ext cx="3810" cy="190500"/>
              </a:xfrm>
              <a:custGeom>
                <a:avLst/>
                <a:gdLst>
                  <a:gd name="connsiteX0" fmla="*/ 3810 w 3810"/>
                  <a:gd name="connsiteY0" fmla="*/ 0 h 190500"/>
                  <a:gd name="connsiteX1" fmla="*/ 0 w 3810"/>
                  <a:gd name="connsiteY1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" h="190500">
                    <a:moveTo>
                      <a:pt x="3810" y="0"/>
                    </a:moveTo>
                    <a:lnTo>
                      <a:pt x="0" y="19050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A2E03BB-ACFE-090A-748A-6E01EDB72FD4}"/>
                  </a:ext>
                </a:extLst>
              </p:cNvPr>
              <p:cNvSpPr/>
              <p:nvPr/>
            </p:nvSpPr>
            <p:spPr>
              <a:xfrm>
                <a:off x="567690" y="1234440"/>
                <a:ext cx="129540" cy="19050"/>
              </a:xfrm>
              <a:custGeom>
                <a:avLst/>
                <a:gdLst>
                  <a:gd name="connsiteX0" fmla="*/ 0 w 129540"/>
                  <a:gd name="connsiteY0" fmla="*/ 0 h 19050"/>
                  <a:gd name="connsiteX1" fmla="*/ 57150 w 129540"/>
                  <a:gd name="connsiteY1" fmla="*/ 19050 h 19050"/>
                  <a:gd name="connsiteX2" fmla="*/ 129540 w 129540"/>
                  <a:gd name="connsiteY2" fmla="*/ 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540" h="19050">
                    <a:moveTo>
                      <a:pt x="0" y="0"/>
                    </a:moveTo>
                    <a:cubicBezTo>
                      <a:pt x="17780" y="9525"/>
                      <a:pt x="35560" y="19050"/>
                      <a:pt x="57150" y="19050"/>
                    </a:cubicBezTo>
                    <a:cubicBezTo>
                      <a:pt x="78740" y="19050"/>
                      <a:pt x="104140" y="9525"/>
                      <a:pt x="129540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418B7F9-52F6-711C-950F-A8F13B3FE863}"/>
                </a:ext>
              </a:extLst>
            </p:cNvPr>
            <p:cNvSpPr/>
            <p:nvPr/>
          </p:nvSpPr>
          <p:spPr>
            <a:xfrm>
              <a:off x="586740" y="1146810"/>
              <a:ext cx="83820" cy="0"/>
            </a:xfrm>
            <a:custGeom>
              <a:avLst/>
              <a:gdLst>
                <a:gd name="connsiteX0" fmla="*/ 0 w 83820"/>
                <a:gd name="connsiteY0" fmla="*/ 0 h 0"/>
                <a:gd name="connsiteX1" fmla="*/ 83820 w 838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820">
                  <a:moveTo>
                    <a:pt x="0" y="0"/>
                  </a:moveTo>
                  <a:lnTo>
                    <a:pt x="83820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39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0" name="Picture 2879" descr="Map&#10;&#10;Description automatically generated">
            <a:extLst>
              <a:ext uri="{FF2B5EF4-FFF2-40B4-BE49-F238E27FC236}">
                <a16:creationId xmlns:a16="http://schemas.microsoft.com/office/drawing/2014/main" id="{885BE0CD-831A-69FC-EDFB-70C685C11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3" t="19032" r="1524" b="41146"/>
          <a:stretch/>
        </p:blipFill>
        <p:spPr>
          <a:xfrm>
            <a:off x="4196862" y="281353"/>
            <a:ext cx="22984770" cy="1780713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994" name="TextBox 1993">
            <a:extLst>
              <a:ext uri="{FF2B5EF4-FFF2-40B4-BE49-F238E27FC236}">
                <a16:creationId xmlns:a16="http://schemas.microsoft.com/office/drawing/2014/main" id="{FB5A5920-6797-147D-5CFD-2B5DA8C13535}"/>
              </a:ext>
            </a:extLst>
          </p:cNvPr>
          <p:cNvSpPr txBox="1"/>
          <p:nvPr/>
        </p:nvSpPr>
        <p:spPr>
          <a:xfrm>
            <a:off x="23569952" y="9064151"/>
            <a:ext cx="2655535" cy="150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i="1" dirty="0">
                <a:solidFill>
                  <a:prstClr val="black"/>
                </a:solidFill>
                <a:latin typeface="Calibri" panose="020F0502020204030204"/>
              </a:rPr>
              <a:t>Pacific</a:t>
            </a:r>
          </a:p>
          <a:p>
            <a:pPr defTabSz="2194560"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i="1" dirty="0">
                <a:solidFill>
                  <a:prstClr val="black"/>
                </a:solidFill>
                <a:latin typeface="Calibri" panose="020F0502020204030204"/>
              </a:rPr>
              <a:t>Ocean</a:t>
            </a:r>
          </a:p>
        </p:txBody>
      </p:sp>
      <p:sp>
        <p:nvSpPr>
          <p:cNvPr id="1995" name="TextBox 1994">
            <a:extLst>
              <a:ext uri="{FF2B5EF4-FFF2-40B4-BE49-F238E27FC236}">
                <a16:creationId xmlns:a16="http://schemas.microsoft.com/office/drawing/2014/main" id="{4C06B674-869E-A4FA-0EF3-05D50B31F610}"/>
              </a:ext>
            </a:extLst>
          </p:cNvPr>
          <p:cNvSpPr txBox="1"/>
          <p:nvPr/>
        </p:nvSpPr>
        <p:spPr>
          <a:xfrm>
            <a:off x="8708724" y="1074285"/>
            <a:ext cx="1846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prstClr val="black"/>
                </a:solidFill>
                <a:latin typeface="Calibri" panose="020F0502020204030204"/>
              </a:rPr>
              <a:t>USSR</a:t>
            </a:r>
          </a:p>
        </p:txBody>
      </p:sp>
      <p:sp>
        <p:nvSpPr>
          <p:cNvPr id="1996" name="TextBox 1995">
            <a:extLst>
              <a:ext uri="{FF2B5EF4-FFF2-40B4-BE49-F238E27FC236}">
                <a16:creationId xmlns:a16="http://schemas.microsoft.com/office/drawing/2014/main" id="{CC0F3D6C-DB91-568B-AF76-622D1A21A5C9}"/>
              </a:ext>
            </a:extLst>
          </p:cNvPr>
          <p:cNvSpPr txBox="1"/>
          <p:nvPr/>
        </p:nvSpPr>
        <p:spPr>
          <a:xfrm>
            <a:off x="24959708" y="1095429"/>
            <a:ext cx="1850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Alaska</a:t>
            </a:r>
          </a:p>
        </p:txBody>
      </p:sp>
      <p:sp>
        <p:nvSpPr>
          <p:cNvPr id="1999" name="TextBox 1998">
            <a:extLst>
              <a:ext uri="{FF2B5EF4-FFF2-40B4-BE49-F238E27FC236}">
                <a16:creationId xmlns:a16="http://schemas.microsoft.com/office/drawing/2014/main" id="{863D2FD0-5F9A-15F5-29E3-5E14B2575D99}"/>
              </a:ext>
            </a:extLst>
          </p:cNvPr>
          <p:cNvSpPr txBox="1"/>
          <p:nvPr/>
        </p:nvSpPr>
        <p:spPr>
          <a:xfrm>
            <a:off x="4411521" y="8195902"/>
            <a:ext cx="2719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Manchuria</a:t>
            </a:r>
          </a:p>
        </p:txBody>
      </p:sp>
      <p:sp>
        <p:nvSpPr>
          <p:cNvPr id="2000" name="TextBox 1999">
            <a:extLst>
              <a:ext uri="{FF2B5EF4-FFF2-40B4-BE49-F238E27FC236}">
                <a16:creationId xmlns:a16="http://schemas.microsoft.com/office/drawing/2014/main" id="{C6D8C639-9904-9F9F-1158-A2BFF103E7BC}"/>
              </a:ext>
            </a:extLst>
          </p:cNvPr>
          <p:cNvSpPr txBox="1"/>
          <p:nvPr/>
        </p:nvSpPr>
        <p:spPr>
          <a:xfrm>
            <a:off x="9707946" y="11188367"/>
            <a:ext cx="1840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Japan</a:t>
            </a:r>
          </a:p>
        </p:txBody>
      </p:sp>
      <p:sp>
        <p:nvSpPr>
          <p:cNvPr id="2001" name="TextBox 2000">
            <a:extLst>
              <a:ext uri="{FF2B5EF4-FFF2-40B4-BE49-F238E27FC236}">
                <a16:creationId xmlns:a16="http://schemas.microsoft.com/office/drawing/2014/main" id="{F4C3ACD8-51BE-6697-3F11-913284D932EB}"/>
              </a:ext>
            </a:extLst>
          </p:cNvPr>
          <p:cNvSpPr txBox="1"/>
          <p:nvPr/>
        </p:nvSpPr>
        <p:spPr>
          <a:xfrm>
            <a:off x="5402825" y="10878353"/>
            <a:ext cx="154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Korea</a:t>
            </a:r>
          </a:p>
        </p:txBody>
      </p:sp>
      <p:sp>
        <p:nvSpPr>
          <p:cNvPr id="2002" name="TextBox 2001">
            <a:extLst>
              <a:ext uri="{FF2B5EF4-FFF2-40B4-BE49-F238E27FC236}">
                <a16:creationId xmlns:a16="http://schemas.microsoft.com/office/drawing/2014/main" id="{D8A3986D-D352-AC2D-C851-036497D73084}"/>
              </a:ext>
            </a:extLst>
          </p:cNvPr>
          <p:cNvSpPr txBox="1"/>
          <p:nvPr/>
        </p:nvSpPr>
        <p:spPr>
          <a:xfrm>
            <a:off x="4156470" y="13505064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China</a:t>
            </a:r>
          </a:p>
        </p:txBody>
      </p:sp>
      <p:sp>
        <p:nvSpPr>
          <p:cNvPr id="2004" name="TextBox 2003">
            <a:extLst>
              <a:ext uri="{FF2B5EF4-FFF2-40B4-BE49-F238E27FC236}">
                <a16:creationId xmlns:a16="http://schemas.microsoft.com/office/drawing/2014/main" id="{A7615C19-4B2D-B93C-75EB-D0D4061AAA47}"/>
              </a:ext>
            </a:extLst>
          </p:cNvPr>
          <p:cNvSpPr txBox="1"/>
          <p:nvPr/>
        </p:nvSpPr>
        <p:spPr>
          <a:xfrm>
            <a:off x="20900880" y="13833312"/>
            <a:ext cx="172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Midway</a:t>
            </a:r>
          </a:p>
        </p:txBody>
      </p:sp>
      <p:sp>
        <p:nvSpPr>
          <p:cNvPr id="2005" name="TextBox 2004">
            <a:extLst>
              <a:ext uri="{FF2B5EF4-FFF2-40B4-BE49-F238E27FC236}">
                <a16:creationId xmlns:a16="http://schemas.microsoft.com/office/drawing/2014/main" id="{2A462898-DD16-6C9A-D12F-C9F057AB1005}"/>
              </a:ext>
            </a:extLst>
          </p:cNvPr>
          <p:cNvSpPr txBox="1"/>
          <p:nvPr/>
        </p:nvSpPr>
        <p:spPr>
          <a:xfrm>
            <a:off x="24936507" y="15305939"/>
            <a:ext cx="1971502" cy="887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Hawaiian</a:t>
            </a:r>
          </a:p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06" name="TextBox 2005">
            <a:extLst>
              <a:ext uri="{FF2B5EF4-FFF2-40B4-BE49-F238E27FC236}">
                <a16:creationId xmlns:a16="http://schemas.microsoft.com/office/drawing/2014/main" id="{58BE9513-4A88-8BC9-CB45-18D99A4B3D1C}"/>
              </a:ext>
            </a:extLst>
          </p:cNvPr>
          <p:cNvSpPr txBox="1"/>
          <p:nvPr/>
        </p:nvSpPr>
        <p:spPr>
          <a:xfrm>
            <a:off x="4773887" y="17233187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Philippines</a:t>
            </a:r>
          </a:p>
        </p:txBody>
      </p:sp>
      <p:sp>
        <p:nvSpPr>
          <p:cNvPr id="2007" name="TextBox 2006">
            <a:extLst>
              <a:ext uri="{FF2B5EF4-FFF2-40B4-BE49-F238E27FC236}">
                <a16:creationId xmlns:a16="http://schemas.microsoft.com/office/drawing/2014/main" id="{DEA52F76-BD11-6D82-1B4C-CC46C024B960}"/>
              </a:ext>
            </a:extLst>
          </p:cNvPr>
          <p:cNvSpPr txBox="1"/>
          <p:nvPr/>
        </p:nvSpPr>
        <p:spPr>
          <a:xfrm>
            <a:off x="4633180" y="15517198"/>
            <a:ext cx="1838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Formosa</a:t>
            </a:r>
          </a:p>
        </p:txBody>
      </p:sp>
      <p:sp>
        <p:nvSpPr>
          <p:cNvPr id="2018" name="TextBox 2017">
            <a:extLst>
              <a:ext uri="{FF2B5EF4-FFF2-40B4-BE49-F238E27FC236}">
                <a16:creationId xmlns:a16="http://schemas.microsoft.com/office/drawing/2014/main" id="{F5B50FCB-74BE-9D99-6C4B-01C53E3A4562}"/>
              </a:ext>
            </a:extLst>
          </p:cNvPr>
          <p:cNvSpPr txBox="1"/>
          <p:nvPr/>
        </p:nvSpPr>
        <p:spPr>
          <a:xfrm>
            <a:off x="11026105" y="16171679"/>
            <a:ext cx="1981633" cy="887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Marianas</a:t>
            </a:r>
          </a:p>
          <a:p>
            <a:pPr defTabSz="219456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2020" name="TextBox 2019">
            <a:extLst>
              <a:ext uri="{FF2B5EF4-FFF2-40B4-BE49-F238E27FC236}">
                <a16:creationId xmlns:a16="http://schemas.microsoft.com/office/drawing/2014/main" id="{BB2CC304-83DC-EA72-2D0C-BEF0CFDABE3C}"/>
              </a:ext>
            </a:extLst>
          </p:cNvPr>
          <p:cNvSpPr txBox="1"/>
          <p:nvPr/>
        </p:nvSpPr>
        <p:spPr>
          <a:xfrm>
            <a:off x="6343970" y="14550021"/>
            <a:ext cx="18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Okinawa</a:t>
            </a:r>
          </a:p>
        </p:txBody>
      </p:sp>
      <p:sp>
        <p:nvSpPr>
          <p:cNvPr id="2021" name="TextBox 2020">
            <a:extLst>
              <a:ext uri="{FF2B5EF4-FFF2-40B4-BE49-F238E27FC236}">
                <a16:creationId xmlns:a16="http://schemas.microsoft.com/office/drawing/2014/main" id="{162C95CE-950E-078A-A72B-38C79C446D9D}"/>
              </a:ext>
            </a:extLst>
          </p:cNvPr>
          <p:cNvSpPr txBox="1"/>
          <p:nvPr/>
        </p:nvSpPr>
        <p:spPr>
          <a:xfrm>
            <a:off x="10052744" y="15074471"/>
            <a:ext cx="18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Iwo Jima</a:t>
            </a:r>
          </a:p>
        </p:txBody>
      </p:sp>
      <p:sp>
        <p:nvSpPr>
          <p:cNvPr id="2022" name="TextBox 2021">
            <a:extLst>
              <a:ext uri="{FF2B5EF4-FFF2-40B4-BE49-F238E27FC236}">
                <a16:creationId xmlns:a16="http://schemas.microsoft.com/office/drawing/2014/main" id="{5A3B29CF-9EFC-9886-4E38-DA5ECE6B4CC6}"/>
              </a:ext>
            </a:extLst>
          </p:cNvPr>
          <p:cNvSpPr txBox="1"/>
          <p:nvPr/>
        </p:nvSpPr>
        <p:spPr>
          <a:xfrm>
            <a:off x="16232539" y="16318565"/>
            <a:ext cx="125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Wake</a:t>
            </a:r>
          </a:p>
        </p:txBody>
      </p:sp>
      <p:sp>
        <p:nvSpPr>
          <p:cNvPr id="2031" name="Freeform 1015">
            <a:extLst>
              <a:ext uri="{FF2B5EF4-FFF2-40B4-BE49-F238E27FC236}">
                <a16:creationId xmlns:a16="http://schemas.microsoft.com/office/drawing/2014/main" id="{D07A8E0A-50D0-0016-DA15-1B59C81382B6}"/>
              </a:ext>
            </a:extLst>
          </p:cNvPr>
          <p:cNvSpPr/>
          <p:nvPr/>
        </p:nvSpPr>
        <p:spPr>
          <a:xfrm rot="16039297" flipH="1">
            <a:off x="15665277" y="4125927"/>
            <a:ext cx="931354" cy="4174605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4" name="Freeform 1018">
            <a:extLst>
              <a:ext uri="{FF2B5EF4-FFF2-40B4-BE49-F238E27FC236}">
                <a16:creationId xmlns:a16="http://schemas.microsoft.com/office/drawing/2014/main" id="{C813AA1A-51BD-5231-A502-81A36CD39C34}"/>
              </a:ext>
            </a:extLst>
          </p:cNvPr>
          <p:cNvSpPr/>
          <p:nvPr/>
        </p:nvSpPr>
        <p:spPr>
          <a:xfrm rot="14303738">
            <a:off x="15598126" y="3932176"/>
            <a:ext cx="2364363" cy="5058807"/>
          </a:xfrm>
          <a:custGeom>
            <a:avLst/>
            <a:gdLst>
              <a:gd name="connsiteX0" fmla="*/ 154983 w 154983"/>
              <a:gd name="connsiteY0" fmla="*/ 0 h 1022888"/>
              <a:gd name="connsiteX1" fmla="*/ 0 w 154983"/>
              <a:gd name="connsiteY1" fmla="*/ 1022888 h 10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983" h="1022888">
                <a:moveTo>
                  <a:pt x="154983" y="0"/>
                </a:moveTo>
                <a:lnTo>
                  <a:pt x="0" y="1022888"/>
                </a:lnTo>
              </a:path>
            </a:pathLst>
          </a:custGeom>
          <a:noFill/>
          <a:ln w="127000" cap="flat" cmpd="sng" algn="ctr">
            <a:solidFill>
              <a:srgbClr val="C00000"/>
            </a:solidFill>
            <a:prstDash val="solid"/>
            <a:miter lim="800000"/>
            <a:tailEnd type="triangle" w="med" len="sm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6" name="TextBox 2045">
            <a:extLst>
              <a:ext uri="{FF2B5EF4-FFF2-40B4-BE49-F238E27FC236}">
                <a16:creationId xmlns:a16="http://schemas.microsoft.com/office/drawing/2014/main" id="{672DECD4-6820-4DFD-63E0-7CEBC220EE74}"/>
              </a:ext>
            </a:extLst>
          </p:cNvPr>
          <p:cNvSpPr txBox="1"/>
          <p:nvPr/>
        </p:nvSpPr>
        <p:spPr>
          <a:xfrm rot="20770121">
            <a:off x="20602388" y="4724886"/>
            <a:ext cx="3583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Aleutian Islands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D1EE6A-CA05-0174-DD98-850D8F8C0BA3}"/>
              </a:ext>
            </a:extLst>
          </p:cNvPr>
          <p:cNvSpPr/>
          <p:nvPr/>
        </p:nvSpPr>
        <p:spPr>
          <a:xfrm>
            <a:off x="4042610" y="234461"/>
            <a:ext cx="23154927" cy="17865969"/>
          </a:xfrm>
          <a:prstGeom prst="rect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Rectangle 1977">
            <a:extLst>
              <a:ext uri="{FF2B5EF4-FFF2-40B4-BE49-F238E27FC236}">
                <a16:creationId xmlns:a16="http://schemas.microsoft.com/office/drawing/2014/main" id="{6E2D0FE0-9AE7-954A-75BD-4359BA4E8664}"/>
              </a:ext>
            </a:extLst>
          </p:cNvPr>
          <p:cNvSpPr/>
          <p:nvPr/>
        </p:nvSpPr>
        <p:spPr>
          <a:xfrm>
            <a:off x="205472" y="200758"/>
            <a:ext cx="6838121" cy="3371850"/>
          </a:xfrm>
          <a:prstGeom prst="rect">
            <a:avLst/>
          </a:prstGeom>
          <a:solidFill>
            <a:sysClr val="window" lastClr="FFFFFF"/>
          </a:solidFill>
          <a:ln w="1016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79" name="Picture 1978">
            <a:extLst>
              <a:ext uri="{FF2B5EF4-FFF2-40B4-BE49-F238E27FC236}">
                <a16:creationId xmlns:a16="http://schemas.microsoft.com/office/drawing/2014/main" id="{90AB4EB7-7D58-8B03-D22A-8FA83A31B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1" y="769416"/>
            <a:ext cx="1109207" cy="1260281"/>
          </a:xfrm>
          <a:prstGeom prst="rect">
            <a:avLst/>
          </a:prstGeom>
        </p:spPr>
      </p:pic>
      <p:sp>
        <p:nvSpPr>
          <p:cNvPr id="1980" name="TextBox 1979">
            <a:extLst>
              <a:ext uri="{FF2B5EF4-FFF2-40B4-BE49-F238E27FC236}">
                <a16:creationId xmlns:a16="http://schemas.microsoft.com/office/drawing/2014/main" id="{184E3EEA-D7BA-6E7A-2D7A-B4B01C74667B}"/>
              </a:ext>
            </a:extLst>
          </p:cNvPr>
          <p:cNvSpPr txBox="1"/>
          <p:nvPr/>
        </p:nvSpPr>
        <p:spPr>
          <a:xfrm>
            <a:off x="586289" y="2626561"/>
            <a:ext cx="568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0         400        800       1200      1600       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Miles</a:t>
            </a:r>
          </a:p>
        </p:txBody>
      </p:sp>
      <p:sp>
        <p:nvSpPr>
          <p:cNvPr id="1993" name="TextBox 1992">
            <a:extLst>
              <a:ext uri="{FF2B5EF4-FFF2-40B4-BE49-F238E27FC236}">
                <a16:creationId xmlns:a16="http://schemas.microsoft.com/office/drawing/2014/main" id="{C7FE5767-A551-B4E4-71AE-2FBFA5FF3D86}"/>
              </a:ext>
            </a:extLst>
          </p:cNvPr>
          <p:cNvSpPr txBox="1"/>
          <p:nvPr/>
        </p:nvSpPr>
        <p:spPr>
          <a:xfrm>
            <a:off x="344212" y="406493"/>
            <a:ext cx="657822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Japanese</a:t>
            </a:r>
          </a:p>
          <a:p>
            <a:pPr algn="ctr" defTabSz="219456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Midway Plan</a:t>
            </a:r>
          </a:p>
          <a:p>
            <a:pPr algn="ctr"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June 1942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695643-A054-4233-D541-39C524CD9ECD}"/>
              </a:ext>
            </a:extLst>
          </p:cNvPr>
          <p:cNvGrpSpPr/>
          <p:nvPr/>
        </p:nvGrpSpPr>
        <p:grpSpPr>
          <a:xfrm>
            <a:off x="1335147" y="2466572"/>
            <a:ext cx="3982734" cy="191635"/>
            <a:chOff x="-542095" y="24301123"/>
            <a:chExt cx="4975576" cy="2088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2721B0-EA8A-C438-BF10-89B1E0678FB9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1A2E9-080C-E9AD-0EF8-51D54A4CB992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0F61E9-EBF0-01E3-75FD-BF8B9DA5443D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0A37CE-2157-096A-3FB8-71EA04DADA7A}"/>
                </a:ext>
              </a:extLst>
            </p:cNvPr>
            <p:cNvSpPr/>
            <p:nvPr/>
          </p:nvSpPr>
          <p:spPr>
            <a:xfrm>
              <a:off x="3184770" y="24303311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81" name="Freeform: Shape 2880">
            <a:extLst>
              <a:ext uri="{FF2B5EF4-FFF2-40B4-BE49-F238E27FC236}">
                <a16:creationId xmlns:a16="http://schemas.microsoft.com/office/drawing/2014/main" id="{EA2DC5D0-8414-6D58-2A01-35B59363BDF0}"/>
              </a:ext>
            </a:extLst>
          </p:cNvPr>
          <p:cNvSpPr/>
          <p:nvPr/>
        </p:nvSpPr>
        <p:spPr>
          <a:xfrm>
            <a:off x="7291754" y="12590585"/>
            <a:ext cx="10527323" cy="2086707"/>
          </a:xfrm>
          <a:custGeom>
            <a:avLst/>
            <a:gdLst>
              <a:gd name="connsiteX0" fmla="*/ 0 w 10527323"/>
              <a:gd name="connsiteY0" fmla="*/ 0 h 2086707"/>
              <a:gd name="connsiteX1" fmla="*/ 117231 w 10527323"/>
              <a:gd name="connsiteY1" fmla="*/ 726830 h 2086707"/>
              <a:gd name="connsiteX2" fmla="*/ 5861538 w 10527323"/>
              <a:gd name="connsiteY2" fmla="*/ 1453661 h 2086707"/>
              <a:gd name="connsiteX3" fmla="*/ 10527323 w 10527323"/>
              <a:gd name="connsiteY3" fmla="*/ 2086707 h 2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7323" h="2086707">
                <a:moveTo>
                  <a:pt x="0" y="0"/>
                </a:moveTo>
                <a:lnTo>
                  <a:pt x="117231" y="726830"/>
                </a:lnTo>
                <a:lnTo>
                  <a:pt x="5861538" y="1453661"/>
                </a:lnTo>
                <a:lnTo>
                  <a:pt x="10527323" y="2086707"/>
                </a:ln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2" name="Freeform: Shape 2881">
            <a:extLst>
              <a:ext uri="{FF2B5EF4-FFF2-40B4-BE49-F238E27FC236}">
                <a16:creationId xmlns:a16="http://schemas.microsoft.com/office/drawing/2014/main" id="{F655DD4E-6F36-F04D-6E44-A5FCCA977706}"/>
              </a:ext>
            </a:extLst>
          </p:cNvPr>
          <p:cNvSpPr/>
          <p:nvPr/>
        </p:nvSpPr>
        <p:spPr>
          <a:xfrm>
            <a:off x="8042031" y="13411200"/>
            <a:ext cx="11394831" cy="4360985"/>
          </a:xfrm>
          <a:custGeom>
            <a:avLst/>
            <a:gdLst>
              <a:gd name="connsiteX0" fmla="*/ 0 w 11394831"/>
              <a:gd name="connsiteY0" fmla="*/ 0 h 4360985"/>
              <a:gd name="connsiteX1" fmla="*/ 2907323 w 11394831"/>
              <a:gd name="connsiteY1" fmla="*/ 4360985 h 4360985"/>
              <a:gd name="connsiteX2" fmla="*/ 8393723 w 11394831"/>
              <a:gd name="connsiteY2" fmla="*/ 2485292 h 4360985"/>
              <a:gd name="connsiteX3" fmla="*/ 11394831 w 11394831"/>
              <a:gd name="connsiteY3" fmla="*/ 2344615 h 4360985"/>
              <a:gd name="connsiteX0" fmla="*/ 0 w 11394831"/>
              <a:gd name="connsiteY0" fmla="*/ 0 h 4360985"/>
              <a:gd name="connsiteX1" fmla="*/ 2907323 w 11394831"/>
              <a:gd name="connsiteY1" fmla="*/ 4360985 h 4360985"/>
              <a:gd name="connsiteX2" fmla="*/ 8417169 w 11394831"/>
              <a:gd name="connsiteY2" fmla="*/ 2649416 h 4360985"/>
              <a:gd name="connsiteX3" fmla="*/ 11394831 w 11394831"/>
              <a:gd name="connsiteY3" fmla="*/ 2344615 h 4360985"/>
              <a:gd name="connsiteX0" fmla="*/ 0 w 11394831"/>
              <a:gd name="connsiteY0" fmla="*/ 0 h 4360985"/>
              <a:gd name="connsiteX1" fmla="*/ 2907323 w 11394831"/>
              <a:gd name="connsiteY1" fmla="*/ 4360985 h 4360985"/>
              <a:gd name="connsiteX2" fmla="*/ 8417169 w 11394831"/>
              <a:gd name="connsiteY2" fmla="*/ 2649416 h 4360985"/>
              <a:gd name="connsiteX3" fmla="*/ 11394831 w 11394831"/>
              <a:gd name="connsiteY3" fmla="*/ 2438400 h 436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4831" h="4360985">
                <a:moveTo>
                  <a:pt x="0" y="0"/>
                </a:moveTo>
                <a:lnTo>
                  <a:pt x="2907323" y="4360985"/>
                </a:lnTo>
                <a:lnTo>
                  <a:pt x="8417169" y="2649416"/>
                </a:lnTo>
                <a:cubicBezTo>
                  <a:pt x="9417538" y="2602524"/>
                  <a:pt x="10394462" y="2485292"/>
                  <a:pt x="11394831" y="2438400"/>
                </a:cubicBez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3" name="Freeform: Shape 2882">
            <a:extLst>
              <a:ext uri="{FF2B5EF4-FFF2-40B4-BE49-F238E27FC236}">
                <a16:creationId xmlns:a16="http://schemas.microsoft.com/office/drawing/2014/main" id="{675DEF53-D11D-1FCF-9248-6EA1B9278B3E}"/>
              </a:ext>
            </a:extLst>
          </p:cNvPr>
          <p:cNvSpPr/>
          <p:nvPr/>
        </p:nvSpPr>
        <p:spPr>
          <a:xfrm>
            <a:off x="10949354" y="15404122"/>
            <a:ext cx="7877908" cy="2344616"/>
          </a:xfrm>
          <a:custGeom>
            <a:avLst/>
            <a:gdLst>
              <a:gd name="connsiteX0" fmla="*/ 0 w 7877908"/>
              <a:gd name="connsiteY0" fmla="*/ 2438400 h 2438400"/>
              <a:gd name="connsiteX1" fmla="*/ 5369169 w 7877908"/>
              <a:gd name="connsiteY1" fmla="*/ 70339 h 2438400"/>
              <a:gd name="connsiteX2" fmla="*/ 7877908 w 7877908"/>
              <a:gd name="connsiteY2" fmla="*/ 0 h 2438400"/>
              <a:gd name="connsiteX0" fmla="*/ 0 w 7877908"/>
              <a:gd name="connsiteY0" fmla="*/ 2438400 h 2438400"/>
              <a:gd name="connsiteX1" fmla="*/ 5439508 w 7877908"/>
              <a:gd name="connsiteY1" fmla="*/ 211016 h 2438400"/>
              <a:gd name="connsiteX2" fmla="*/ 7877908 w 7877908"/>
              <a:gd name="connsiteY2" fmla="*/ 0 h 2438400"/>
              <a:gd name="connsiteX0" fmla="*/ 0 w 7877908"/>
              <a:gd name="connsiteY0" fmla="*/ 2344616 h 2344616"/>
              <a:gd name="connsiteX1" fmla="*/ 5439508 w 7877908"/>
              <a:gd name="connsiteY1" fmla="*/ 117232 h 2344616"/>
              <a:gd name="connsiteX2" fmla="*/ 7877908 w 7877908"/>
              <a:gd name="connsiteY2" fmla="*/ 0 h 234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7908" h="2344616">
                <a:moveTo>
                  <a:pt x="0" y="2344616"/>
                </a:moveTo>
                <a:lnTo>
                  <a:pt x="5439508" y="117232"/>
                </a:lnTo>
                <a:cubicBezTo>
                  <a:pt x="6275754" y="93786"/>
                  <a:pt x="7041662" y="23446"/>
                  <a:pt x="7877908" y="0"/>
                </a:cubicBez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F73E2-7B4C-D626-2718-D5D65105D972}"/>
              </a:ext>
            </a:extLst>
          </p:cNvPr>
          <p:cNvSpPr txBox="1"/>
          <p:nvPr/>
        </p:nvSpPr>
        <p:spPr>
          <a:xfrm rot="18898077">
            <a:off x="10696012" y="7463694"/>
            <a:ext cx="2739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Kurile Islands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D1003E-3533-0E1D-C061-7AC892FA54E6}"/>
              </a:ext>
            </a:extLst>
          </p:cNvPr>
          <p:cNvSpPr/>
          <p:nvPr/>
        </p:nvSpPr>
        <p:spPr>
          <a:xfrm>
            <a:off x="8886092" y="10691446"/>
            <a:ext cx="9636370" cy="2790092"/>
          </a:xfrm>
          <a:custGeom>
            <a:avLst/>
            <a:gdLst>
              <a:gd name="connsiteX0" fmla="*/ 0 w 9636370"/>
              <a:gd name="connsiteY0" fmla="*/ 2790092 h 2790092"/>
              <a:gd name="connsiteX1" fmla="*/ 4876800 w 9636370"/>
              <a:gd name="connsiteY1" fmla="*/ 468923 h 2790092"/>
              <a:gd name="connsiteX2" fmla="*/ 9636370 w 9636370"/>
              <a:gd name="connsiteY2" fmla="*/ 0 h 279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6370" h="2790092">
                <a:moveTo>
                  <a:pt x="0" y="2790092"/>
                </a:moveTo>
                <a:lnTo>
                  <a:pt x="4876800" y="468923"/>
                </a:lnTo>
                <a:lnTo>
                  <a:pt x="9636370" y="0"/>
                </a:ln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046FC-2B82-838E-72EE-87B347ABF2F1}"/>
              </a:ext>
            </a:extLst>
          </p:cNvPr>
          <p:cNvSpPr/>
          <p:nvPr/>
        </p:nvSpPr>
        <p:spPr>
          <a:xfrm>
            <a:off x="10105292" y="12145108"/>
            <a:ext cx="10245970" cy="1875692"/>
          </a:xfrm>
          <a:custGeom>
            <a:avLst/>
            <a:gdLst>
              <a:gd name="connsiteX0" fmla="*/ 0 w 10245970"/>
              <a:gd name="connsiteY0" fmla="*/ 1500554 h 1875692"/>
              <a:gd name="connsiteX1" fmla="*/ 6330462 w 10245970"/>
              <a:gd name="connsiteY1" fmla="*/ 0 h 1875692"/>
              <a:gd name="connsiteX2" fmla="*/ 10245970 w 10245970"/>
              <a:gd name="connsiteY2" fmla="*/ 1875692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45970" h="1875692">
                <a:moveTo>
                  <a:pt x="0" y="1500554"/>
                </a:moveTo>
                <a:lnTo>
                  <a:pt x="6330462" y="0"/>
                </a:lnTo>
                <a:lnTo>
                  <a:pt x="10245970" y="1875692"/>
                </a:ln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8938126-5D61-3B0B-BA3A-EA9490BD334B}"/>
              </a:ext>
            </a:extLst>
          </p:cNvPr>
          <p:cNvSpPr/>
          <p:nvPr/>
        </p:nvSpPr>
        <p:spPr>
          <a:xfrm>
            <a:off x="11863754" y="13059508"/>
            <a:ext cx="5791200" cy="844061"/>
          </a:xfrm>
          <a:custGeom>
            <a:avLst/>
            <a:gdLst>
              <a:gd name="connsiteX0" fmla="*/ 0 w 5791200"/>
              <a:gd name="connsiteY0" fmla="*/ 844061 h 844061"/>
              <a:gd name="connsiteX1" fmla="*/ 4056184 w 5791200"/>
              <a:gd name="connsiteY1" fmla="*/ 0 h 844061"/>
              <a:gd name="connsiteX2" fmla="*/ 5791200 w 5791200"/>
              <a:gd name="connsiteY2" fmla="*/ 656492 h 84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0" h="844061">
                <a:moveTo>
                  <a:pt x="0" y="844061"/>
                </a:moveTo>
                <a:lnTo>
                  <a:pt x="4056184" y="0"/>
                </a:lnTo>
                <a:lnTo>
                  <a:pt x="5791200" y="656492"/>
                </a:ln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E106F2-8F6F-9AE4-4CDD-4B57FFE8E809}"/>
              </a:ext>
            </a:extLst>
          </p:cNvPr>
          <p:cNvSpPr/>
          <p:nvPr/>
        </p:nvSpPr>
        <p:spPr>
          <a:xfrm>
            <a:off x="9847385" y="5580185"/>
            <a:ext cx="13856677" cy="4759569"/>
          </a:xfrm>
          <a:custGeom>
            <a:avLst/>
            <a:gdLst>
              <a:gd name="connsiteX0" fmla="*/ 0 w 13856677"/>
              <a:gd name="connsiteY0" fmla="*/ 4759569 h 4759569"/>
              <a:gd name="connsiteX1" fmla="*/ 13387753 w 13856677"/>
              <a:gd name="connsiteY1" fmla="*/ 2836984 h 4759569"/>
              <a:gd name="connsiteX2" fmla="*/ 13856677 w 13856677"/>
              <a:gd name="connsiteY2" fmla="*/ 0 h 475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56677" h="4759569">
                <a:moveTo>
                  <a:pt x="0" y="4759569"/>
                </a:moveTo>
                <a:lnTo>
                  <a:pt x="13387753" y="2836984"/>
                </a:lnTo>
                <a:lnTo>
                  <a:pt x="13856677" y="0"/>
                </a:ln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FBD8EC4-15C0-B9B7-F16C-38B627B24005}"/>
              </a:ext>
            </a:extLst>
          </p:cNvPr>
          <p:cNvSpPr/>
          <p:nvPr/>
        </p:nvSpPr>
        <p:spPr>
          <a:xfrm>
            <a:off x="9917723" y="6869723"/>
            <a:ext cx="4004860" cy="3423139"/>
          </a:xfrm>
          <a:custGeom>
            <a:avLst/>
            <a:gdLst>
              <a:gd name="connsiteX0" fmla="*/ 0 w 4082334"/>
              <a:gd name="connsiteY0" fmla="*/ 3423139 h 3423139"/>
              <a:gd name="connsiteX1" fmla="*/ 1664677 w 4082334"/>
              <a:gd name="connsiteY1" fmla="*/ 2790092 h 3423139"/>
              <a:gd name="connsiteX2" fmla="*/ 3376246 w 4082334"/>
              <a:gd name="connsiteY2" fmla="*/ 1899139 h 3423139"/>
              <a:gd name="connsiteX3" fmla="*/ 4032739 w 4082334"/>
              <a:gd name="connsiteY3" fmla="*/ 515815 h 3423139"/>
              <a:gd name="connsiteX4" fmla="*/ 3985846 w 4082334"/>
              <a:gd name="connsiteY4" fmla="*/ 0 h 3423139"/>
              <a:gd name="connsiteX0" fmla="*/ 0 w 4082334"/>
              <a:gd name="connsiteY0" fmla="*/ 3423139 h 3423139"/>
              <a:gd name="connsiteX1" fmla="*/ 1664677 w 4082334"/>
              <a:gd name="connsiteY1" fmla="*/ 2790092 h 3423139"/>
              <a:gd name="connsiteX2" fmla="*/ 3141785 w 4082334"/>
              <a:gd name="connsiteY2" fmla="*/ 1922585 h 3423139"/>
              <a:gd name="connsiteX3" fmla="*/ 4032739 w 4082334"/>
              <a:gd name="connsiteY3" fmla="*/ 515815 h 3423139"/>
              <a:gd name="connsiteX4" fmla="*/ 3985846 w 4082334"/>
              <a:gd name="connsiteY4" fmla="*/ 0 h 3423139"/>
              <a:gd name="connsiteX0" fmla="*/ 0 w 4004860"/>
              <a:gd name="connsiteY0" fmla="*/ 3423139 h 3423139"/>
              <a:gd name="connsiteX1" fmla="*/ 1664677 w 4004860"/>
              <a:gd name="connsiteY1" fmla="*/ 2790092 h 3423139"/>
              <a:gd name="connsiteX2" fmla="*/ 3141785 w 4004860"/>
              <a:gd name="connsiteY2" fmla="*/ 1922585 h 3423139"/>
              <a:gd name="connsiteX3" fmla="*/ 3798277 w 4004860"/>
              <a:gd name="connsiteY3" fmla="*/ 844062 h 3423139"/>
              <a:gd name="connsiteX4" fmla="*/ 3985846 w 4004860"/>
              <a:gd name="connsiteY4" fmla="*/ 0 h 342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4860" h="3423139">
                <a:moveTo>
                  <a:pt x="0" y="3423139"/>
                </a:moveTo>
                <a:cubicBezTo>
                  <a:pt x="550984" y="3233615"/>
                  <a:pt x="1141046" y="3040184"/>
                  <a:pt x="1664677" y="2790092"/>
                </a:cubicBezTo>
                <a:cubicBezTo>
                  <a:pt x="2188308" y="2540000"/>
                  <a:pt x="2786185" y="2246923"/>
                  <a:pt x="3141785" y="1922585"/>
                </a:cubicBezTo>
                <a:cubicBezTo>
                  <a:pt x="3497385" y="1598247"/>
                  <a:pt x="3696677" y="1160585"/>
                  <a:pt x="3798277" y="844062"/>
                </a:cubicBezTo>
                <a:cubicBezTo>
                  <a:pt x="3899877" y="527539"/>
                  <a:pt x="4060092" y="99646"/>
                  <a:pt x="3985846" y="0"/>
                </a:cubicBezTo>
              </a:path>
            </a:pathLst>
          </a:custGeom>
          <a:noFill/>
          <a:ln w="127000">
            <a:solidFill>
              <a:srgbClr val="C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35D80C-2811-4193-7507-DB7142B7DBD7}"/>
              </a:ext>
            </a:extLst>
          </p:cNvPr>
          <p:cNvGrpSpPr/>
          <p:nvPr/>
        </p:nvGrpSpPr>
        <p:grpSpPr>
          <a:xfrm>
            <a:off x="16891103" y="10558175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560F99C-9F69-A6DE-9B6D-16AD8C137100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E8F5D4-F318-D9D0-E7A1-4201E956FAE3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B4AEDB-A7DB-6B98-D888-71BF5734A3D0}"/>
              </a:ext>
            </a:extLst>
          </p:cNvPr>
          <p:cNvSpPr txBox="1"/>
          <p:nvPr/>
        </p:nvSpPr>
        <p:spPr>
          <a:xfrm>
            <a:off x="17864603" y="4935497"/>
            <a:ext cx="101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Attu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1314D4-24D3-D0EE-4409-124AD4D45AC0}"/>
              </a:ext>
            </a:extLst>
          </p:cNvPr>
          <p:cNvSpPr txBox="1"/>
          <p:nvPr/>
        </p:nvSpPr>
        <p:spPr>
          <a:xfrm>
            <a:off x="19283096" y="5416142"/>
            <a:ext cx="117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Kiska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D58F0B-0143-7A36-635E-A4AB86DC73E0}"/>
              </a:ext>
            </a:extLst>
          </p:cNvPr>
          <p:cNvSpPr txBox="1"/>
          <p:nvPr/>
        </p:nvSpPr>
        <p:spPr>
          <a:xfrm>
            <a:off x="23843372" y="5193404"/>
            <a:ext cx="276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19456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Dutch Harbor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E3641C-11DB-B220-20F1-9F59546498F6}"/>
              </a:ext>
            </a:extLst>
          </p:cNvPr>
          <p:cNvSpPr txBox="1"/>
          <p:nvPr/>
        </p:nvSpPr>
        <p:spPr>
          <a:xfrm>
            <a:off x="0" y="4384430"/>
            <a:ext cx="4056185" cy="1421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u="sng" dirty="0"/>
              <a:t>Japanese Forces and</a:t>
            </a:r>
          </a:p>
          <a:p>
            <a:pPr algn="ctr"/>
            <a:r>
              <a:rPr lang="en-US" sz="3400" b="1" u="sng" dirty="0"/>
              <a:t>Commanders</a:t>
            </a:r>
          </a:p>
          <a:p>
            <a:endParaRPr lang="en-US" sz="3400" b="1" u="sng" dirty="0"/>
          </a:p>
          <a:p>
            <a:r>
              <a:rPr lang="en-US" sz="3400" b="1" dirty="0"/>
              <a:t>1. Guard Force-</a:t>
            </a:r>
          </a:p>
          <a:p>
            <a:r>
              <a:rPr lang="en-US" sz="3400" b="1" dirty="0"/>
              <a:t>    </a:t>
            </a:r>
            <a:r>
              <a:rPr lang="en-US" sz="3400" b="1" dirty="0" err="1"/>
              <a:t>Takasu</a:t>
            </a:r>
            <a:endParaRPr lang="en-US" sz="3400" b="1" dirty="0"/>
          </a:p>
          <a:p>
            <a:r>
              <a:rPr lang="en-US" sz="3400" b="1" dirty="0"/>
              <a:t>2. Midway</a:t>
            </a:r>
          </a:p>
          <a:p>
            <a:r>
              <a:rPr lang="en-US" sz="3400" b="1" dirty="0"/>
              <a:t>    Occupation Force-</a:t>
            </a:r>
          </a:p>
          <a:p>
            <a:r>
              <a:rPr lang="en-US" sz="3400" b="1" dirty="0"/>
              <a:t>    Tanaka</a:t>
            </a:r>
          </a:p>
          <a:p>
            <a:r>
              <a:rPr lang="en-US" sz="3400" b="1" dirty="0"/>
              <a:t>3. Midway Support</a:t>
            </a:r>
          </a:p>
          <a:p>
            <a:r>
              <a:rPr lang="en-US" sz="3400" b="1" dirty="0"/>
              <a:t>    Force- Kurita</a:t>
            </a:r>
          </a:p>
          <a:p>
            <a:r>
              <a:rPr lang="en-US" sz="3400" b="1" dirty="0"/>
              <a:t>4. Carrier Strike</a:t>
            </a:r>
          </a:p>
          <a:p>
            <a:r>
              <a:rPr lang="en-US" sz="3400" b="1" dirty="0"/>
              <a:t>    Force-Nagumo</a:t>
            </a:r>
          </a:p>
          <a:p>
            <a:r>
              <a:rPr lang="en-US" sz="3400" b="1" dirty="0"/>
              <a:t>5. Main Body-</a:t>
            </a:r>
          </a:p>
          <a:p>
            <a:r>
              <a:rPr lang="en-US" sz="3400" b="1" dirty="0"/>
              <a:t>    Yamamoto</a:t>
            </a:r>
          </a:p>
          <a:p>
            <a:r>
              <a:rPr lang="en-US" sz="3400" b="1" dirty="0"/>
              <a:t>6. Second Fleet-</a:t>
            </a:r>
          </a:p>
          <a:p>
            <a:r>
              <a:rPr lang="en-US" sz="3400" b="1" dirty="0"/>
              <a:t>    Kondo</a:t>
            </a:r>
          </a:p>
          <a:p>
            <a:r>
              <a:rPr lang="en-US" sz="3400" b="1" dirty="0"/>
              <a:t>7. Northern Force</a:t>
            </a:r>
          </a:p>
          <a:p>
            <a:r>
              <a:rPr lang="en-US" sz="3400" b="1" dirty="0"/>
              <a:t>    Main Body-</a:t>
            </a:r>
          </a:p>
          <a:p>
            <a:r>
              <a:rPr lang="en-US" sz="3400" b="1" dirty="0"/>
              <a:t>    </a:t>
            </a:r>
            <a:r>
              <a:rPr lang="en-US" sz="3400" b="1" dirty="0" err="1"/>
              <a:t>Hosogaya</a:t>
            </a:r>
            <a:endParaRPr lang="en-US" sz="3400" b="1" dirty="0"/>
          </a:p>
          <a:p>
            <a:r>
              <a:rPr lang="en-US" sz="3400" b="1" dirty="0"/>
              <a:t>8. Attu Invasion</a:t>
            </a:r>
          </a:p>
          <a:p>
            <a:r>
              <a:rPr lang="en-US" sz="3400" b="1" dirty="0"/>
              <a:t>    Force-Omori</a:t>
            </a:r>
          </a:p>
          <a:p>
            <a:r>
              <a:rPr lang="en-US" sz="3400" b="1" dirty="0"/>
              <a:t>9. Kiska Invasion</a:t>
            </a:r>
          </a:p>
          <a:p>
            <a:r>
              <a:rPr lang="en-US" sz="3400" b="1" dirty="0"/>
              <a:t>    Force-Ono</a:t>
            </a:r>
          </a:p>
          <a:p>
            <a:r>
              <a:rPr lang="en-US" sz="3400" b="1" dirty="0"/>
              <a:t>10. Dutch Harbor</a:t>
            </a:r>
          </a:p>
          <a:p>
            <a:r>
              <a:rPr lang="en-US" sz="3400" b="1" dirty="0"/>
              <a:t>    Raid Force-</a:t>
            </a:r>
          </a:p>
          <a:p>
            <a:r>
              <a:rPr lang="en-US" sz="3400" b="1" dirty="0"/>
              <a:t>    </a:t>
            </a:r>
            <a:r>
              <a:rPr lang="en-US" sz="3400" b="1" dirty="0" err="1"/>
              <a:t>Kakuta</a:t>
            </a:r>
            <a:endParaRPr lang="en-US" sz="3400" b="1" dirty="0"/>
          </a:p>
        </p:txBody>
      </p:sp>
      <p:grpSp>
        <p:nvGrpSpPr>
          <p:cNvPr id="1981" name="Group 1980">
            <a:extLst>
              <a:ext uri="{FF2B5EF4-FFF2-40B4-BE49-F238E27FC236}">
                <a16:creationId xmlns:a16="http://schemas.microsoft.com/office/drawing/2014/main" id="{B7BDBF36-74C4-C8F5-FE5F-D8C592527A06}"/>
              </a:ext>
            </a:extLst>
          </p:cNvPr>
          <p:cNvGrpSpPr/>
          <p:nvPr/>
        </p:nvGrpSpPr>
        <p:grpSpPr>
          <a:xfrm>
            <a:off x="5852029" y="860852"/>
            <a:ext cx="1023257" cy="2571975"/>
            <a:chOff x="16428045" y="22839812"/>
            <a:chExt cx="1023257" cy="2571975"/>
          </a:xfrm>
        </p:grpSpPr>
        <p:grpSp>
          <p:nvGrpSpPr>
            <p:cNvPr id="1982" name="Group 1981">
              <a:extLst>
                <a:ext uri="{FF2B5EF4-FFF2-40B4-BE49-F238E27FC236}">
                  <a16:creationId xmlns:a16="http://schemas.microsoft.com/office/drawing/2014/main" id="{192BE1A6-A45B-F13E-999F-C065CB5F9620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1986" name="Down Arrow 973">
                <a:extLst>
                  <a:ext uri="{FF2B5EF4-FFF2-40B4-BE49-F238E27FC236}">
                    <a16:creationId xmlns:a16="http://schemas.microsoft.com/office/drawing/2014/main" id="{F5081983-EF41-C63A-5C25-82F19A5D10F8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7" name="TextBox 1986">
                <a:extLst>
                  <a:ext uri="{FF2B5EF4-FFF2-40B4-BE49-F238E27FC236}">
                    <a16:creationId xmlns:a16="http://schemas.microsoft.com/office/drawing/2014/main" id="{8F84583C-AEC8-533D-3471-7F0A012710AC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983" name="Group 1982">
              <a:extLst>
                <a:ext uri="{FF2B5EF4-FFF2-40B4-BE49-F238E27FC236}">
                  <a16:creationId xmlns:a16="http://schemas.microsoft.com/office/drawing/2014/main" id="{7D23664F-156B-3A1C-125E-648A6518178E}"/>
                </a:ext>
              </a:extLst>
            </p:cNvPr>
            <p:cNvGrpSpPr/>
            <p:nvPr/>
          </p:nvGrpSpPr>
          <p:grpSpPr>
            <a:xfrm>
              <a:off x="16428045" y="22839812"/>
              <a:ext cx="1023257" cy="740229"/>
              <a:chOff x="27906276" y="3747934"/>
              <a:chExt cx="1023257" cy="740229"/>
            </a:xfrm>
          </p:grpSpPr>
          <p:sp>
            <p:nvSpPr>
              <p:cNvPr id="1984" name="Oval 1983">
                <a:extLst>
                  <a:ext uri="{FF2B5EF4-FFF2-40B4-BE49-F238E27FC236}">
                    <a16:creationId xmlns:a16="http://schemas.microsoft.com/office/drawing/2014/main" id="{42FA9E2D-A180-48C2-CE69-043C585D7DA4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5" name="TextBox 453">
                <a:extLst>
                  <a:ext uri="{FF2B5EF4-FFF2-40B4-BE49-F238E27FC236}">
                    <a16:creationId xmlns:a16="http://schemas.microsoft.com/office/drawing/2014/main" id="{87EF1946-7538-D7F0-DA89-8812E55E8FD4}"/>
                  </a:ext>
                </a:extLst>
              </p:cNvPr>
              <p:cNvSpPr txBox="1"/>
              <p:nvPr/>
            </p:nvSpPr>
            <p:spPr>
              <a:xfrm>
                <a:off x="27906276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1-7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6BAE16-6DC7-26DA-C590-15497B655296}"/>
              </a:ext>
            </a:extLst>
          </p:cNvPr>
          <p:cNvGrpSpPr/>
          <p:nvPr/>
        </p:nvGrpSpPr>
        <p:grpSpPr>
          <a:xfrm>
            <a:off x="20489471" y="8417820"/>
            <a:ext cx="646331" cy="646331"/>
            <a:chOff x="1264858" y="5954091"/>
            <a:chExt cx="646331" cy="646331"/>
          </a:xfrm>
          <a:solidFill>
            <a:schemeClr val="bg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7E4611-8600-AEDF-9DCC-29B0FEFADD03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96968A-7714-B0DA-2FB6-F5D6E64E747C}"/>
                </a:ext>
              </a:extLst>
            </p:cNvPr>
            <p:cNvSpPr txBox="1"/>
            <p:nvPr/>
          </p:nvSpPr>
          <p:spPr>
            <a:xfrm>
              <a:off x="1264858" y="595409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10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459C3C-6D00-1D11-1D3E-998E77F0FDEA}"/>
              </a:ext>
            </a:extLst>
          </p:cNvPr>
          <p:cNvGrpSpPr/>
          <p:nvPr/>
        </p:nvGrpSpPr>
        <p:grpSpPr>
          <a:xfrm>
            <a:off x="16867040" y="15090071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BC037A-801E-2758-A947-666F4EEF48AE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0E138A-36A9-9D9C-1F6B-A77AAAB5805C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C9626A-6583-8CB3-8846-C889E8C7092E}"/>
              </a:ext>
            </a:extLst>
          </p:cNvPr>
          <p:cNvGrpSpPr/>
          <p:nvPr/>
        </p:nvGrpSpPr>
        <p:grpSpPr>
          <a:xfrm>
            <a:off x="17308198" y="15755818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8779E84-80ED-F0FC-D42E-5BFA8000DF14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75C76A-B139-5F2F-E231-130492BECC28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30D789-2080-8FE5-ED8B-8D17E5BD042F}"/>
              </a:ext>
            </a:extLst>
          </p:cNvPr>
          <p:cNvGrpSpPr/>
          <p:nvPr/>
        </p:nvGrpSpPr>
        <p:grpSpPr>
          <a:xfrm>
            <a:off x="17705187" y="5985492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8CC88C1-94D5-6336-9908-74B54FC0E4D5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F365EE0-CBE6-0F42-E020-701CD959BB8F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9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CAA78D8-8217-698F-464C-6DBCF04873E8}"/>
              </a:ext>
            </a:extLst>
          </p:cNvPr>
          <p:cNvGrpSpPr/>
          <p:nvPr/>
        </p:nvGrpSpPr>
        <p:grpSpPr>
          <a:xfrm>
            <a:off x="16265461" y="14135565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1920" name="Oval 1919">
              <a:extLst>
                <a:ext uri="{FF2B5EF4-FFF2-40B4-BE49-F238E27FC236}">
                  <a16:creationId xmlns:a16="http://schemas.microsoft.com/office/drawing/2014/main" id="{8DE95BC8-66A4-B49A-7EB2-08E73B186059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1" name="TextBox 1920">
              <a:extLst>
                <a:ext uri="{FF2B5EF4-FFF2-40B4-BE49-F238E27FC236}">
                  <a16:creationId xmlns:a16="http://schemas.microsoft.com/office/drawing/2014/main" id="{9DC2375F-4461-FDE0-1DD9-63729CBACABC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6</a:t>
              </a:r>
            </a:p>
          </p:txBody>
        </p:sp>
      </p:grpSp>
      <p:grpSp>
        <p:nvGrpSpPr>
          <p:cNvPr id="1922" name="Group 1921">
            <a:extLst>
              <a:ext uri="{FF2B5EF4-FFF2-40B4-BE49-F238E27FC236}">
                <a16:creationId xmlns:a16="http://schemas.microsoft.com/office/drawing/2014/main" id="{BC4ACF8E-380A-EBA5-ACFD-E18631C9E2EC}"/>
              </a:ext>
            </a:extLst>
          </p:cNvPr>
          <p:cNvGrpSpPr/>
          <p:nvPr/>
        </p:nvGrpSpPr>
        <p:grpSpPr>
          <a:xfrm>
            <a:off x="16482029" y="13004596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1923" name="Oval 1922">
              <a:extLst>
                <a:ext uri="{FF2B5EF4-FFF2-40B4-BE49-F238E27FC236}">
                  <a16:creationId xmlns:a16="http://schemas.microsoft.com/office/drawing/2014/main" id="{04D5AAB1-6801-8BA1-195B-6BBBE509E28C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4" name="TextBox 1923">
              <a:extLst>
                <a:ext uri="{FF2B5EF4-FFF2-40B4-BE49-F238E27FC236}">
                  <a16:creationId xmlns:a16="http://schemas.microsoft.com/office/drawing/2014/main" id="{E86E21FA-5B7B-D8E7-7DA1-5F815184C30B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5</a:t>
              </a:r>
            </a:p>
          </p:txBody>
        </p:sp>
      </p:grpSp>
      <p:grpSp>
        <p:nvGrpSpPr>
          <p:cNvPr id="1925" name="Group 1924">
            <a:extLst>
              <a:ext uri="{FF2B5EF4-FFF2-40B4-BE49-F238E27FC236}">
                <a16:creationId xmlns:a16="http://schemas.microsoft.com/office/drawing/2014/main" id="{C539BB7E-022A-3EC3-DB11-7E25300BAE17}"/>
              </a:ext>
            </a:extLst>
          </p:cNvPr>
          <p:cNvGrpSpPr/>
          <p:nvPr/>
        </p:nvGrpSpPr>
        <p:grpSpPr>
          <a:xfrm>
            <a:off x="17805503" y="12547396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1926" name="Oval 1925">
              <a:extLst>
                <a:ext uri="{FF2B5EF4-FFF2-40B4-BE49-F238E27FC236}">
                  <a16:creationId xmlns:a16="http://schemas.microsoft.com/office/drawing/2014/main" id="{430F1F3F-89A0-C9D1-5203-33BFD6FE50F8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7" name="TextBox 1926">
              <a:extLst>
                <a:ext uri="{FF2B5EF4-FFF2-40B4-BE49-F238E27FC236}">
                  <a16:creationId xmlns:a16="http://schemas.microsoft.com/office/drawing/2014/main" id="{A37F3FC8-52F0-28B7-E44F-390E4ABA81DA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1928" name="Group 1927">
            <a:extLst>
              <a:ext uri="{FF2B5EF4-FFF2-40B4-BE49-F238E27FC236}">
                <a16:creationId xmlns:a16="http://schemas.microsoft.com/office/drawing/2014/main" id="{FADD4411-4A63-0306-5455-D91794AE8AFA}"/>
              </a:ext>
            </a:extLst>
          </p:cNvPr>
          <p:cNvGrpSpPr/>
          <p:nvPr/>
        </p:nvGrpSpPr>
        <p:grpSpPr>
          <a:xfrm>
            <a:off x="16514114" y="5617207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1929" name="Oval 1928">
              <a:extLst>
                <a:ext uri="{FF2B5EF4-FFF2-40B4-BE49-F238E27FC236}">
                  <a16:creationId xmlns:a16="http://schemas.microsoft.com/office/drawing/2014/main" id="{D8C5EE7F-A49E-0549-9316-E4B94495DB41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0" name="TextBox 1929">
              <a:extLst>
                <a:ext uri="{FF2B5EF4-FFF2-40B4-BE49-F238E27FC236}">
                  <a16:creationId xmlns:a16="http://schemas.microsoft.com/office/drawing/2014/main" id="{CEFDD2C9-B96E-A858-03F7-4867965C0E62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8</a:t>
              </a:r>
            </a:p>
          </p:txBody>
        </p:sp>
      </p:grpSp>
      <p:grpSp>
        <p:nvGrpSpPr>
          <p:cNvPr id="1931" name="Group 1930">
            <a:extLst>
              <a:ext uri="{FF2B5EF4-FFF2-40B4-BE49-F238E27FC236}">
                <a16:creationId xmlns:a16="http://schemas.microsoft.com/office/drawing/2014/main" id="{24097EF2-B319-03FB-F5AD-BB3E94F2C914}"/>
              </a:ext>
            </a:extLst>
          </p:cNvPr>
          <p:cNvGrpSpPr/>
          <p:nvPr/>
        </p:nvGrpSpPr>
        <p:grpSpPr>
          <a:xfrm>
            <a:off x="12768282" y="8530082"/>
            <a:ext cx="626875" cy="646331"/>
            <a:chOff x="1266091" y="5954091"/>
            <a:chExt cx="626875" cy="646331"/>
          </a:xfrm>
          <a:solidFill>
            <a:schemeClr val="bg1"/>
          </a:solidFill>
        </p:grpSpPr>
        <p:sp>
          <p:nvSpPr>
            <p:cNvPr id="1932" name="Oval 1931">
              <a:extLst>
                <a:ext uri="{FF2B5EF4-FFF2-40B4-BE49-F238E27FC236}">
                  <a16:creationId xmlns:a16="http://schemas.microsoft.com/office/drawing/2014/main" id="{33C369C6-00B2-0118-EB6C-2CD3F67423B4}"/>
                </a:ext>
              </a:extLst>
            </p:cNvPr>
            <p:cNvSpPr/>
            <p:nvPr/>
          </p:nvSpPr>
          <p:spPr>
            <a:xfrm>
              <a:off x="1266091" y="5999747"/>
              <a:ext cx="626875" cy="577515"/>
            </a:xfrm>
            <a:prstGeom prst="ellipse">
              <a:avLst/>
            </a:prstGeom>
            <a:grp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3" name="TextBox 1932">
              <a:extLst>
                <a:ext uri="{FF2B5EF4-FFF2-40B4-BE49-F238E27FC236}">
                  <a16:creationId xmlns:a16="http://schemas.microsoft.com/office/drawing/2014/main" id="{53322B79-A828-055E-C06E-10224D5E5F75}"/>
                </a:ext>
              </a:extLst>
            </p:cNvPr>
            <p:cNvSpPr txBox="1"/>
            <p:nvPr/>
          </p:nvSpPr>
          <p:spPr>
            <a:xfrm>
              <a:off x="1377152" y="595409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43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2B3D8D3-1248-AF73-D078-9FF76D87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180" r="940" b="2308"/>
          <a:stretch/>
        </p:blipFill>
        <p:spPr>
          <a:xfrm>
            <a:off x="257908" y="398584"/>
            <a:ext cx="26916184" cy="17467385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9E713E-E1EA-7CDC-A01D-352FDAC722B0}"/>
              </a:ext>
            </a:extLst>
          </p:cNvPr>
          <p:cNvSpPr/>
          <p:nvPr/>
        </p:nvSpPr>
        <p:spPr>
          <a:xfrm>
            <a:off x="191721" y="352672"/>
            <a:ext cx="7165975" cy="3508375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74">
            <a:extLst>
              <a:ext uri="{FF2B5EF4-FFF2-40B4-BE49-F238E27FC236}">
                <a16:creationId xmlns:a16="http://schemas.microsoft.com/office/drawing/2014/main" id="{5C951618-EC5C-283F-32E2-4D404F35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833" y="2995528"/>
            <a:ext cx="4865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 Mile       100              200             300  </a:t>
            </a:r>
          </a:p>
        </p:txBody>
      </p:sp>
      <p:sp>
        <p:nvSpPr>
          <p:cNvPr id="9" name="TextBox 275">
            <a:extLst>
              <a:ext uri="{FF2B5EF4-FFF2-40B4-BE49-F238E27FC236}">
                <a16:creationId xmlns:a16="http://schemas.microsoft.com/office/drawing/2014/main" id="{1A34587A-3635-4A47-E6ED-26D9A186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68" y="513132"/>
            <a:ext cx="45544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Aleutians</a:t>
            </a:r>
          </a:p>
          <a:p>
            <a:pPr algn="ctr" eaLnBrk="1" hangingPunct="1"/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Orientation</a:t>
            </a:r>
          </a:p>
          <a:p>
            <a:pPr algn="ctr" eaLnBrk="1" hangingPunct="1"/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1942-1943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53850F-2798-402B-6C39-9102244F759B}"/>
              </a:ext>
            </a:extLst>
          </p:cNvPr>
          <p:cNvGrpSpPr/>
          <p:nvPr/>
        </p:nvGrpSpPr>
        <p:grpSpPr>
          <a:xfrm>
            <a:off x="6152434" y="696731"/>
            <a:ext cx="1023257" cy="2571975"/>
            <a:chOff x="16447095" y="22839812"/>
            <a:chExt cx="1023257" cy="25719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765699-1E39-CC79-63BF-3A2C6251BAEC}"/>
                </a:ext>
              </a:extLst>
            </p:cNvPr>
            <p:cNvGrpSpPr/>
            <p:nvPr/>
          </p:nvGrpSpPr>
          <p:grpSpPr>
            <a:xfrm>
              <a:off x="16692168" y="23838444"/>
              <a:ext cx="597031" cy="1573343"/>
              <a:chOff x="16813552" y="23519289"/>
              <a:chExt cx="597031" cy="1573343"/>
            </a:xfrm>
          </p:grpSpPr>
          <p:sp>
            <p:nvSpPr>
              <p:cNvPr id="21" name="Down Arrow 973">
                <a:extLst>
                  <a:ext uri="{FF2B5EF4-FFF2-40B4-BE49-F238E27FC236}">
                    <a16:creationId xmlns:a16="http://schemas.microsoft.com/office/drawing/2014/main" id="{28276B08-EDEF-93F6-6A7A-E1AE8B32958E}"/>
                  </a:ext>
                </a:extLst>
              </p:cNvPr>
              <p:cNvSpPr/>
              <p:nvPr/>
            </p:nvSpPr>
            <p:spPr>
              <a:xfrm rot="10800000">
                <a:off x="16923080" y="23519289"/>
                <a:ext cx="345774" cy="944321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FEEB6C-D2DD-7B24-1194-ADB3B33F8964}"/>
                  </a:ext>
                </a:extLst>
              </p:cNvPr>
              <p:cNvSpPr txBox="1"/>
              <p:nvPr/>
            </p:nvSpPr>
            <p:spPr>
              <a:xfrm>
                <a:off x="16813552" y="2433550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</a:rPr>
                  <a:t>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2A5816-F51A-54FA-A384-D433D43E4604}"/>
                </a:ext>
              </a:extLst>
            </p:cNvPr>
            <p:cNvGrpSpPr/>
            <p:nvPr/>
          </p:nvGrpSpPr>
          <p:grpSpPr>
            <a:xfrm>
              <a:off x="16447095" y="22839812"/>
              <a:ext cx="1023257" cy="740229"/>
              <a:chOff x="27925326" y="3747934"/>
              <a:chExt cx="1023257" cy="7402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C940B-B580-C1A6-6058-7DEF1663181D}"/>
                  </a:ext>
                </a:extLst>
              </p:cNvPr>
              <p:cNvSpPr/>
              <p:nvPr/>
            </p:nvSpPr>
            <p:spPr>
              <a:xfrm>
                <a:off x="28036076" y="3747934"/>
                <a:ext cx="762000" cy="740229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453">
                <a:extLst>
                  <a:ext uri="{FF2B5EF4-FFF2-40B4-BE49-F238E27FC236}">
                    <a16:creationId xmlns:a16="http://schemas.microsoft.com/office/drawing/2014/main" id="{0C2C3589-F3A4-9D20-CDE5-DE4E3CD6A788}"/>
                  </a:ext>
                </a:extLst>
              </p:cNvPr>
              <p:cNvSpPr txBox="1"/>
              <p:nvPr/>
            </p:nvSpPr>
            <p:spPr>
              <a:xfrm>
                <a:off x="27925326" y="386673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1945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1-8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E4229-E543-8265-4348-859E0351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8" y="652188"/>
            <a:ext cx="1109207" cy="1260281"/>
          </a:xfrm>
          <a:prstGeom prst="rect">
            <a:avLst/>
          </a:prstGeom>
        </p:spPr>
      </p:pic>
      <p:sp>
        <p:nvSpPr>
          <p:cNvPr id="24" name="TextBox 163">
            <a:extLst>
              <a:ext uri="{FF2B5EF4-FFF2-40B4-BE49-F238E27FC236}">
                <a16:creationId xmlns:a16="http://schemas.microsoft.com/office/drawing/2014/main" id="{4CEF74EB-69A9-0DFE-0439-7FD221C60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5988" y="8053758"/>
            <a:ext cx="3579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Pribilof  Islands</a:t>
            </a:r>
          </a:p>
        </p:txBody>
      </p:sp>
      <p:sp>
        <p:nvSpPr>
          <p:cNvPr id="25" name="TextBox 166">
            <a:extLst>
              <a:ext uri="{FF2B5EF4-FFF2-40B4-BE49-F238E27FC236}">
                <a16:creationId xmlns:a16="http://schemas.microsoft.com/office/drawing/2014/main" id="{6A08FA92-34DC-2F84-9363-EE614707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63" y="9438913"/>
            <a:ext cx="3301267" cy="10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Komandorski Islands (USSR)</a:t>
            </a:r>
            <a:endParaRPr lang="en-US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68">
            <a:extLst>
              <a:ext uri="{FF2B5EF4-FFF2-40B4-BE49-F238E27FC236}">
                <a16:creationId xmlns:a16="http://schemas.microsoft.com/office/drawing/2014/main" id="{5DF290EA-2F98-99F3-8D32-8E9CD480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2168" y="8056811"/>
            <a:ext cx="1736847" cy="9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Kodiak  Island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72">
            <a:extLst>
              <a:ext uri="{FF2B5EF4-FFF2-40B4-BE49-F238E27FC236}">
                <a16:creationId xmlns:a16="http://schemas.microsoft.com/office/drawing/2014/main" id="{F64543C9-6A10-C36E-F661-5DB282482B17}"/>
              </a:ext>
            </a:extLst>
          </p:cNvPr>
          <p:cNvSpPr txBox="1">
            <a:spLocks noChangeArrowheads="1"/>
          </p:cNvSpPr>
          <p:nvPr/>
        </p:nvSpPr>
        <p:spPr bwMode="auto">
          <a:xfrm rot="-2638174">
            <a:off x="21885307" y="7427919"/>
            <a:ext cx="4030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Alaska Peninsula</a:t>
            </a:r>
          </a:p>
        </p:txBody>
      </p:sp>
      <p:sp>
        <p:nvSpPr>
          <p:cNvPr id="28" name="TextBox 177">
            <a:extLst>
              <a:ext uri="{FF2B5EF4-FFF2-40B4-BE49-F238E27FC236}">
                <a16:creationId xmlns:a16="http://schemas.microsoft.com/office/drawing/2014/main" id="{A7A1FF4C-4B96-9C06-17CC-BD468905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298" y="11529041"/>
            <a:ext cx="2890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Dutch Harbor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65DFF-52D5-B9BA-5D31-95E5A92AAEC7}"/>
              </a:ext>
            </a:extLst>
          </p:cNvPr>
          <p:cNvSpPr txBox="1"/>
          <p:nvPr/>
        </p:nvSpPr>
        <p:spPr>
          <a:xfrm flipH="1">
            <a:off x="13985143" y="14669115"/>
            <a:ext cx="5639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Aleutian Islands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B9A68-523D-C224-CC93-7E01C0292202}"/>
              </a:ext>
            </a:extLst>
          </p:cNvPr>
          <p:cNvSpPr txBox="1"/>
          <p:nvPr/>
        </p:nvSpPr>
        <p:spPr>
          <a:xfrm>
            <a:off x="7448551" y="6020171"/>
            <a:ext cx="5095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Bering Sea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86">
            <a:extLst>
              <a:ext uri="{FF2B5EF4-FFF2-40B4-BE49-F238E27FC236}">
                <a16:creationId xmlns:a16="http://schemas.microsoft.com/office/drawing/2014/main" id="{4B951968-1DB6-0348-4C7C-080E9D05ED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6425" y="3813546"/>
            <a:ext cx="1996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USSR</a:t>
            </a:r>
          </a:p>
        </p:txBody>
      </p:sp>
      <p:sp>
        <p:nvSpPr>
          <p:cNvPr id="32" name="TextBox 175">
            <a:extLst>
              <a:ext uri="{FF2B5EF4-FFF2-40B4-BE49-F238E27FC236}">
                <a16:creationId xmlns:a16="http://schemas.microsoft.com/office/drawing/2014/main" id="{B51C8021-3A31-64AA-B16E-CAE6EBF7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10176" y="12422558"/>
            <a:ext cx="3074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Fox  Islands</a:t>
            </a:r>
            <a:endParaRPr lang="en-US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75">
            <a:extLst>
              <a:ext uri="{FF2B5EF4-FFF2-40B4-BE49-F238E27FC236}">
                <a16:creationId xmlns:a16="http://schemas.microsoft.com/office/drawing/2014/main" id="{F991627F-53B9-511B-FFCF-DB912827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7606" y="11913055"/>
            <a:ext cx="1622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Umnak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175">
            <a:extLst>
              <a:ext uri="{FF2B5EF4-FFF2-40B4-BE49-F238E27FC236}">
                <a16:creationId xmlns:a16="http://schemas.microsoft.com/office/drawing/2014/main" id="{1911F4DD-D6E3-466E-C8E9-CD93F9B8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084" y="11085163"/>
            <a:ext cx="1948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Unalaska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75">
            <a:extLst>
              <a:ext uri="{FF2B5EF4-FFF2-40B4-BE49-F238E27FC236}">
                <a16:creationId xmlns:a16="http://schemas.microsoft.com/office/drawing/2014/main" id="{AE25F6BD-AEB1-1FEA-18CB-C433CB02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9450" y="13914808"/>
            <a:ext cx="2798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Adak</a:t>
            </a:r>
            <a:endParaRPr lang="en-US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75">
            <a:extLst>
              <a:ext uri="{FF2B5EF4-FFF2-40B4-BE49-F238E27FC236}">
                <a16:creationId xmlns:a16="http://schemas.microsoft.com/office/drawing/2014/main" id="{B2E5859D-1F8D-6DDC-EB82-12D8185F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12105058"/>
            <a:ext cx="141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Attu</a:t>
            </a:r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175">
            <a:extLst>
              <a:ext uri="{FF2B5EF4-FFF2-40B4-BE49-F238E27FC236}">
                <a16:creationId xmlns:a16="http://schemas.microsoft.com/office/drawing/2014/main" id="{2640FA57-8916-A03B-87CF-C2FF5538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14024346"/>
            <a:ext cx="1247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Kiska</a:t>
            </a:r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175">
            <a:extLst>
              <a:ext uri="{FF2B5EF4-FFF2-40B4-BE49-F238E27FC236}">
                <a16:creationId xmlns:a16="http://schemas.microsoft.com/office/drawing/2014/main" id="{8B61BEBE-BE86-420C-3EEF-EE24D6FD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63" y="14384708"/>
            <a:ext cx="2007699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Amchitka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175">
            <a:extLst>
              <a:ext uri="{FF2B5EF4-FFF2-40B4-BE49-F238E27FC236}">
                <a16:creationId xmlns:a16="http://schemas.microsoft.com/office/drawing/2014/main" id="{DCD4BE4F-2765-B448-7D92-8D7BE37A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369" y="13352886"/>
            <a:ext cx="1683726" cy="52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r>
              <a:rPr lang="en-US" altLang="en-US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Shemya</a:t>
            </a:r>
            <a:r>
              <a:rPr lang="en-US" alt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177">
            <a:extLst>
              <a:ext uri="{FF2B5EF4-FFF2-40B4-BE49-F238E27FC236}">
                <a16:creationId xmlns:a16="http://schemas.microsoft.com/office/drawing/2014/main" id="{A0A32C1E-2B18-365C-A1CD-2D2ACC15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1489" y="10599864"/>
            <a:ext cx="2068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Cold Bay</a:t>
            </a:r>
          </a:p>
        </p:txBody>
      </p:sp>
      <p:sp>
        <p:nvSpPr>
          <p:cNvPr id="41" name="TextBox 161">
            <a:extLst>
              <a:ext uri="{FF2B5EF4-FFF2-40B4-BE49-F238E27FC236}">
                <a16:creationId xmlns:a16="http://schemas.microsoft.com/office/drawing/2014/main" id="{2485237C-AA52-ACB5-81C0-31B67234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190" y="882287"/>
            <a:ext cx="265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St. Lawrence</a:t>
            </a:r>
          </a:p>
        </p:txBody>
      </p:sp>
      <p:sp>
        <p:nvSpPr>
          <p:cNvPr id="42" name="TextBox 171">
            <a:extLst>
              <a:ext uri="{FF2B5EF4-FFF2-40B4-BE49-F238E27FC236}">
                <a16:creationId xmlns:a16="http://schemas.microsoft.com/office/drawing/2014/main" id="{DF517A7A-5668-66F9-14CF-F90FFA1B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949" y="3249739"/>
            <a:ext cx="28070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Alaska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2B442B-045C-F265-7913-AF0ED8A92219}"/>
              </a:ext>
            </a:extLst>
          </p:cNvPr>
          <p:cNvSpPr/>
          <p:nvPr/>
        </p:nvSpPr>
        <p:spPr>
          <a:xfrm>
            <a:off x="18123877" y="11723076"/>
            <a:ext cx="164123" cy="16412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3C281-698C-5C5D-5C4D-4584245062CE}"/>
              </a:ext>
            </a:extLst>
          </p:cNvPr>
          <p:cNvGrpSpPr/>
          <p:nvPr/>
        </p:nvGrpSpPr>
        <p:grpSpPr>
          <a:xfrm>
            <a:off x="1626474" y="3434164"/>
            <a:ext cx="4064643" cy="182494"/>
            <a:chOff x="-542095" y="24301123"/>
            <a:chExt cx="3727496" cy="2088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E9CB9D-7307-2A9F-32C6-A57E3ABB562B}"/>
                </a:ext>
              </a:extLst>
            </p:cNvPr>
            <p:cNvSpPr/>
            <p:nvPr/>
          </p:nvSpPr>
          <p:spPr>
            <a:xfrm>
              <a:off x="-542095" y="24301123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88773D-0191-D462-CF0D-17C45A6D2DAB}"/>
                </a:ext>
              </a:extLst>
            </p:cNvPr>
            <p:cNvSpPr/>
            <p:nvPr/>
          </p:nvSpPr>
          <p:spPr>
            <a:xfrm>
              <a:off x="689903" y="24303397"/>
              <a:ext cx="1248711" cy="20660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31ED8A-2637-06FB-8F83-C2ED80DE62B4}"/>
                </a:ext>
              </a:extLst>
            </p:cNvPr>
            <p:cNvSpPr/>
            <p:nvPr/>
          </p:nvSpPr>
          <p:spPr>
            <a:xfrm>
              <a:off x="1936690" y="24302868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75">
            <a:extLst>
              <a:ext uri="{FF2B5EF4-FFF2-40B4-BE49-F238E27FC236}">
                <a16:creationId xmlns:a16="http://schemas.microsoft.com/office/drawing/2014/main" id="{AC54EE84-9D80-B0F2-F665-70F2A795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0" y="9903824"/>
            <a:ext cx="1768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Unimak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BA60DD-89FB-1470-288A-19CC4D624DB0}"/>
              </a:ext>
            </a:extLst>
          </p:cNvPr>
          <p:cNvCxnSpPr>
            <a:cxnSpLocks/>
          </p:cNvCxnSpPr>
          <p:nvPr/>
        </p:nvCxnSpPr>
        <p:spPr>
          <a:xfrm flipV="1">
            <a:off x="14249400" y="10474176"/>
            <a:ext cx="5981700" cy="10121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4A4304E-FF65-5410-C5A7-0DD72CC2F0E4}"/>
              </a:ext>
            </a:extLst>
          </p:cNvPr>
          <p:cNvCxnSpPr>
            <a:cxnSpLocks/>
          </p:cNvCxnSpPr>
          <p:nvPr/>
        </p:nvCxnSpPr>
        <p:spPr>
          <a:xfrm flipH="1">
            <a:off x="5879306" y="11862369"/>
            <a:ext cx="6075914" cy="92087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E33CD71-843B-C1EA-D1C7-29A880A87FDF}"/>
              </a:ext>
            </a:extLst>
          </p:cNvPr>
          <p:cNvSpPr txBox="1"/>
          <p:nvPr/>
        </p:nvSpPr>
        <p:spPr>
          <a:xfrm rot="21078326">
            <a:off x="12077136" y="11392111"/>
            <a:ext cx="2066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1200 Miles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21E0F9B-D66E-9967-7FE1-5E793661D032}"/>
              </a:ext>
            </a:extLst>
          </p:cNvPr>
          <p:cNvCxnSpPr>
            <a:cxnSpLocks/>
          </p:cNvCxnSpPr>
          <p:nvPr/>
        </p:nvCxnSpPr>
        <p:spPr>
          <a:xfrm flipH="1" flipV="1">
            <a:off x="1882432" y="10923029"/>
            <a:ext cx="720091" cy="4852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079222-721E-3998-293A-68E9AA5A031B}"/>
              </a:ext>
            </a:extLst>
          </p:cNvPr>
          <p:cNvCxnSpPr>
            <a:cxnSpLocks/>
          </p:cNvCxnSpPr>
          <p:nvPr/>
        </p:nvCxnSpPr>
        <p:spPr>
          <a:xfrm>
            <a:off x="4291798" y="12322807"/>
            <a:ext cx="1023663" cy="46043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5EE50F6-A3BA-0B62-B957-5B8E572B3721}"/>
              </a:ext>
            </a:extLst>
          </p:cNvPr>
          <p:cNvSpPr txBox="1"/>
          <p:nvPr/>
        </p:nvSpPr>
        <p:spPr>
          <a:xfrm rot="1694951">
            <a:off x="2546237" y="11571363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250 Miles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8257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8" ma:contentTypeDescription="Create a new document." ma:contentTypeScope="" ma:versionID="727f2d8537484244e4a855b0a0249d50">
  <xsd:schema xmlns:xsd="http://www.w3.org/2001/XMLSchema" xmlns:xs="http://www.w3.org/2001/XMLSchema" xmlns:p="http://schemas.microsoft.com/office/2006/metadata/properties" xmlns:ns1="http://schemas.microsoft.com/sharepoint/v3" xmlns:ns2="4233fc49-3339-4531-8895-cee7bd229291" xmlns:ns3="c93905bf-b08c-430b-8630-76f4d352397a" targetNamespace="http://schemas.microsoft.com/office/2006/metadata/properties" ma:root="true" ma:fieldsID="af735048cfdc9625a8fc74d8d44738ea" ns1:_="" ns2:_="" ns3:_="">
    <xsd:import namespace="http://schemas.microsoft.com/sharepoint/v3"/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1df25e4-c6e9-434b-9203-30fe81e583d3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42ED0F-C7DF-44BC-8F4E-FBCB5159050B}">
  <ds:schemaRefs>
    <ds:schemaRef ds:uri="http://schemas.microsoft.com/office/infopath/2007/PartnerControls"/>
    <ds:schemaRef ds:uri="http://schemas.microsoft.com/sharepoint/v3"/>
    <ds:schemaRef ds:uri="http://purl.org/dc/terms/"/>
    <ds:schemaRef ds:uri="04adc925-6b5d-4628-b7e0-5b86efa98958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bc96db8f-62c4-44cc-8b28-7ef117495d18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DE84AC-F633-48F6-A5C3-D6BDAAF781EE}"/>
</file>

<file path=customXml/itemProps3.xml><?xml version="1.0" encoding="utf-8"?>
<ds:datastoreItem xmlns:ds="http://schemas.openxmlformats.org/officeDocument/2006/customXml" ds:itemID="{E50B395A-5F87-4D50-9CAF-34FF7AB56143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52E2552-F0BE-46EE-82DF-7598CE68220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12057</TotalTime>
  <Words>1636</Words>
  <Application>Microsoft Office PowerPoint</Application>
  <PresentationFormat>Custom</PresentationFormat>
  <Paragraphs>751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Roboto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CGSC</dc:creator>
  <cp:keywords/>
  <dc:description/>
  <cp:lastModifiedBy>King, Curtis S CIV USARMY CAC (USA)</cp:lastModifiedBy>
  <cp:revision>261</cp:revision>
  <dcterms:created xsi:type="dcterms:W3CDTF">2004-01-07T18:48:24Z</dcterms:created>
  <dcterms:modified xsi:type="dcterms:W3CDTF">2024-08-16T10:10:23Z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0x010100398C060DC519C5438F279013B0EC9B02</vt:lpwstr>
  </property>
  <property fmtid="{D5CDD505-2E9C-101B-9397-08002B2CF9AE}" pid="3" name="Subject">
    <vt:lpwstr/>
  </property>
  <property fmtid="{D5CDD505-2E9C-101B-9397-08002B2CF9AE}" pid="4" name="Keywords">
    <vt:lpwstr/>
  </property>
  <property fmtid="{D5CDD505-2E9C-101B-9397-08002B2CF9AE}" pid="5" name="_Author">
    <vt:lpwstr>CGSC</vt:lpwstr>
  </property>
  <property fmtid="{D5CDD505-2E9C-101B-9397-08002B2CF9AE}" pid="6" name="_Category">
    <vt:lpwstr/>
  </property>
  <property fmtid="{D5CDD505-2E9C-101B-9397-08002B2CF9AE}" pid="7" name="Slides">
    <vt:lpwstr>5</vt:lpwstr>
  </property>
  <property fmtid="{D5CDD505-2E9C-101B-9397-08002B2CF9AE}" pid="8" name="Categories">
    <vt:lpwstr/>
  </property>
  <property fmtid="{D5CDD505-2E9C-101B-9397-08002B2CF9AE}" pid="9" name="Approval Level">
    <vt:lpwstr/>
  </property>
  <property fmtid="{D5CDD505-2E9C-101B-9397-08002B2CF9AE}" pid="10" name="_Comments">
    <vt:lpwstr/>
  </property>
  <property fmtid="{D5CDD505-2E9C-101B-9397-08002B2CF9AE}" pid="11" name="Assigned To">
    <vt:lpwstr/>
  </property>
</Properties>
</file>