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handoutMasterIdLst>
    <p:handoutMasterId r:id="rId32"/>
  </p:handoutMasterIdLst>
  <p:sldIdLst>
    <p:sldId id="308" r:id="rId6"/>
    <p:sldId id="279" r:id="rId7"/>
    <p:sldId id="322" r:id="rId8"/>
    <p:sldId id="297" r:id="rId9"/>
    <p:sldId id="321" r:id="rId10"/>
    <p:sldId id="300" r:id="rId11"/>
    <p:sldId id="313" r:id="rId12"/>
    <p:sldId id="295" r:id="rId13"/>
    <p:sldId id="323" r:id="rId14"/>
    <p:sldId id="324" r:id="rId15"/>
    <p:sldId id="325" r:id="rId16"/>
    <p:sldId id="326" r:id="rId17"/>
    <p:sldId id="316" r:id="rId18"/>
    <p:sldId id="312" r:id="rId19"/>
    <p:sldId id="314" r:id="rId20"/>
    <p:sldId id="311" r:id="rId21"/>
    <p:sldId id="315" r:id="rId22"/>
    <p:sldId id="329" r:id="rId23"/>
    <p:sldId id="328" r:id="rId24"/>
    <p:sldId id="306" r:id="rId25"/>
    <p:sldId id="319" r:id="rId26"/>
    <p:sldId id="304" r:id="rId27"/>
    <p:sldId id="320" r:id="rId28"/>
    <p:sldId id="301" r:id="rId29"/>
    <p:sldId id="332" r:id="rId30"/>
    <p:sldId id="331" r:id="rId31"/>
  </p:sldIdLst>
  <p:sldSz cx="27432000" cy="1828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0">
          <p15:clr>
            <a:srgbClr val="A4A3A4"/>
          </p15:clr>
        </p15:guide>
        <p15:guide id="2" pos="86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66FF"/>
    <a:srgbClr val="99CCFF"/>
    <a:srgbClr val="FF9900"/>
    <a:srgbClr val="CC6600"/>
    <a:srgbClr val="FFCC66"/>
    <a:srgbClr val="FFFF00"/>
    <a:srgbClr val="FFFFCC"/>
    <a:srgbClr val="33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68CBB-9A2D-4100-BE70-B026B7363367}" v="1" dt="2024-09-04T18:44:19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32809" autoAdjust="0"/>
    <p:restoredTop sz="90845" autoAdjust="0"/>
  </p:normalViewPr>
  <p:slideViewPr>
    <p:cSldViewPr snapToGrid="0">
      <p:cViewPr varScale="1">
        <p:scale>
          <a:sx n="30" d="100"/>
          <a:sy n="30" d="100"/>
        </p:scale>
        <p:origin x="1627" y="72"/>
      </p:cViewPr>
      <p:guideLst>
        <p:guide orient="horz" pos="5760"/>
        <p:guide pos="86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ng, Curtis S CIV USARMY CAC (USA)" userId="decda33b-d0c3-4b21-a771-747c8e4eba57" providerId="ADAL" clId="{C4DD1264-4F83-42ED-8FC4-20F3EAD0C1BA}"/>
    <pc:docChg chg="undo redo custSel addSld delSld modSld sldOrd">
      <pc:chgData name="King, Curtis S CIV USARMY CAC (USA)" userId="decda33b-d0c3-4b21-a771-747c8e4eba57" providerId="ADAL" clId="{C4DD1264-4F83-42ED-8FC4-20F3EAD0C1BA}" dt="2024-09-04T12:08:33.863" v="7115" actId="1076"/>
      <pc:docMkLst>
        <pc:docMk/>
      </pc:docMkLst>
      <pc:sldChg chg="addSp delSp modSp add mod ord modAnim">
        <pc:chgData name="King, Curtis S CIV USARMY CAC (USA)" userId="decda33b-d0c3-4b21-a771-747c8e4eba57" providerId="ADAL" clId="{C4DD1264-4F83-42ED-8FC4-20F3EAD0C1BA}" dt="2024-07-26T22:53:57.205" v="4582" actId="1076"/>
        <pc:sldMkLst>
          <pc:docMk/>
          <pc:sldMk cId="0" sldId="279"/>
        </pc:sldMkLst>
        <pc:spChg chg="add del mod topLvl">
          <ac:chgData name="King, Curtis S CIV USARMY CAC (USA)" userId="decda33b-d0c3-4b21-a771-747c8e4eba57" providerId="ADAL" clId="{C4DD1264-4F83-42ED-8FC4-20F3EAD0C1BA}" dt="2024-07-21T16:53:01.003" v="3419" actId="478"/>
          <ac:spMkLst>
            <pc:docMk/>
            <pc:sldMk cId="0" sldId="279"/>
            <ac:spMk id="4" creationId="{B31941C9-A4B7-3282-3B8E-1B9B383F77E4}"/>
          </ac:spMkLst>
        </pc:spChg>
        <pc:spChg chg="del">
          <ac:chgData name="King, Curtis S CIV USARMY CAC (USA)" userId="decda33b-d0c3-4b21-a771-747c8e4eba57" providerId="ADAL" clId="{C4DD1264-4F83-42ED-8FC4-20F3EAD0C1BA}" dt="2024-07-20T10:52:15.815" v="2881" actId="478"/>
          <ac:spMkLst>
            <pc:docMk/>
            <pc:sldMk cId="0" sldId="279"/>
            <ac:spMk id="4" creationId="{D52B442B-045C-F265-7913-AF0ED8A92219}"/>
          </ac:spMkLst>
        </pc:spChg>
        <pc:spChg chg="mod">
          <ac:chgData name="King, Curtis S CIV USARMY CAC (USA)" userId="decda33b-d0c3-4b21-a771-747c8e4eba57" providerId="ADAL" clId="{C4DD1264-4F83-42ED-8FC4-20F3EAD0C1BA}" dt="2024-07-19T19:22:30.265" v="2457" actId="1076"/>
          <ac:spMkLst>
            <pc:docMk/>
            <pc:sldMk cId="0" sldId="279"/>
            <ac:spMk id="5" creationId="{F9E9CB9D-7307-2A9F-32C6-A57E3ABB562B}"/>
          </ac:spMkLst>
        </pc:spChg>
        <pc:spChg chg="mod">
          <ac:chgData name="King, Curtis S CIV USARMY CAC (USA)" userId="decda33b-d0c3-4b21-a771-747c8e4eba57" providerId="ADAL" clId="{C4DD1264-4F83-42ED-8FC4-20F3EAD0C1BA}" dt="2024-07-19T19:22:30.265" v="2457" actId="1076"/>
          <ac:spMkLst>
            <pc:docMk/>
            <pc:sldMk cId="0" sldId="279"/>
            <ac:spMk id="6" creationId="{3D88773D-0191-D462-CF0D-17C45A6D2DAB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7" creationId="{359E713E-E1EA-7CDC-A01D-352FDAC722B0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8" creationId="{5C951618-EC5C-283F-32E2-4D404F35EED6}"/>
          </ac:spMkLst>
        </pc:spChg>
        <pc:spChg chg="mod">
          <ac:chgData name="King, Curtis S CIV USARMY CAC (USA)" userId="decda33b-d0c3-4b21-a771-747c8e4eba57" providerId="ADAL" clId="{C4DD1264-4F83-42ED-8FC4-20F3EAD0C1BA}" dt="2024-07-21T18:29:59.662" v="3456" actId="6549"/>
          <ac:spMkLst>
            <pc:docMk/>
            <pc:sldMk cId="0" sldId="279"/>
            <ac:spMk id="9" creationId="{1A34587A-3635-4A47-E6ED-26D9A1866F56}"/>
          </ac:spMkLst>
        </pc:spChg>
        <pc:spChg chg="add mod">
          <ac:chgData name="King, Curtis S CIV USARMY CAC (USA)" userId="decda33b-d0c3-4b21-a771-747c8e4eba57" providerId="ADAL" clId="{C4DD1264-4F83-42ED-8FC4-20F3EAD0C1BA}" dt="2024-07-21T16:46:15.252" v="3384" actId="164"/>
          <ac:spMkLst>
            <pc:docMk/>
            <pc:sldMk cId="0" sldId="279"/>
            <ac:spMk id="10" creationId="{498A80C2-2EFD-CBA7-4D63-8AD69F1528BA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10" creationId="{AC54EE84-9D80-B0F2-F665-70F2A795C62F}"/>
          </ac:spMkLst>
        </pc:spChg>
        <pc:spChg chg="mod">
          <ac:chgData name="King, Curtis S CIV USARMY CAC (USA)" userId="decda33b-d0c3-4b21-a771-747c8e4eba57" providerId="ADAL" clId="{C4DD1264-4F83-42ED-8FC4-20F3EAD0C1BA}" dt="2024-07-19T19:24:40.854" v="2482"/>
          <ac:spMkLst>
            <pc:docMk/>
            <pc:sldMk cId="0" sldId="279"/>
            <ac:spMk id="13" creationId="{4E341DC4-19BD-708A-EB7F-6F0ECBECF53A}"/>
          </ac:spMkLst>
        </pc:spChg>
        <pc:spChg chg="add mod">
          <ac:chgData name="King, Curtis S CIV USARMY CAC (USA)" userId="decda33b-d0c3-4b21-a771-747c8e4eba57" providerId="ADAL" clId="{C4DD1264-4F83-42ED-8FC4-20F3EAD0C1BA}" dt="2024-07-21T16:48:57.515" v="3413" actId="164"/>
          <ac:spMkLst>
            <pc:docMk/>
            <pc:sldMk cId="0" sldId="279"/>
            <ac:spMk id="13" creationId="{77B896AE-49BC-8FB1-BB28-2197FEE294B3}"/>
          </ac:spMkLst>
        </pc:spChg>
        <pc:spChg chg="mod">
          <ac:chgData name="King, Curtis S CIV USARMY CAC (USA)" userId="decda33b-d0c3-4b21-a771-747c8e4eba57" providerId="ADAL" clId="{C4DD1264-4F83-42ED-8FC4-20F3EAD0C1BA}" dt="2024-07-19T19:24:40.854" v="2482"/>
          <ac:spMkLst>
            <pc:docMk/>
            <pc:sldMk cId="0" sldId="279"/>
            <ac:spMk id="14" creationId="{C16EBF4A-BF88-E819-A4A7-F26736663A5F}"/>
          </ac:spMkLst>
        </pc:spChg>
        <pc:spChg chg="add mod">
          <ac:chgData name="King, Curtis S CIV USARMY CAC (USA)" userId="decda33b-d0c3-4b21-a771-747c8e4eba57" providerId="ADAL" clId="{C4DD1264-4F83-42ED-8FC4-20F3EAD0C1BA}" dt="2024-07-21T16:53:13.757" v="3422" actId="164"/>
          <ac:spMkLst>
            <pc:docMk/>
            <pc:sldMk cId="0" sldId="279"/>
            <ac:spMk id="15" creationId="{B8504654-209A-111D-25C2-53485301AE0A}"/>
          </ac:spMkLst>
        </pc:spChg>
        <pc:spChg chg="del mod">
          <ac:chgData name="King, Curtis S CIV USARMY CAC (USA)" userId="decda33b-d0c3-4b21-a771-747c8e4eba57" providerId="ADAL" clId="{C4DD1264-4F83-42ED-8FC4-20F3EAD0C1BA}" dt="2024-07-19T19:25:34.114" v="2492" actId="478"/>
          <ac:spMkLst>
            <pc:docMk/>
            <pc:sldMk cId="0" sldId="279"/>
            <ac:spMk id="15" creationId="{FB6DC085-2A98-7E43-E416-A05933F5D8B2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19" creationId="{580C940B-B580-C1A6-6058-7DEF1663181D}"/>
          </ac:spMkLst>
        </pc:spChg>
        <pc:spChg chg="mod">
          <ac:chgData name="King, Curtis S CIV USARMY CAC (USA)" userId="decda33b-d0c3-4b21-a771-747c8e4eba57" providerId="ADAL" clId="{C4DD1264-4F83-42ED-8FC4-20F3EAD0C1BA}" dt="2024-07-26T22:51:35.104" v="4574" actId="20577"/>
          <ac:spMkLst>
            <pc:docMk/>
            <pc:sldMk cId="0" sldId="279"/>
            <ac:spMk id="20" creationId="{0C2C3589-F3A4-9D20-CDE5-DE4E3CD6A788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21" creationId="{28276B08-EDEF-93F6-6A7A-E1AE8B32958E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22" creationId="{94FEEB6C-D2DD-7B24-1194-ADB3B33F8964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24" creationId="{4CEF74EB-69A9-0DFE-0439-7FD221C602CE}"/>
          </ac:spMkLst>
        </pc:spChg>
        <pc:spChg chg="del">
          <ac:chgData name="King, Curtis S CIV USARMY CAC (USA)" userId="decda33b-d0c3-4b21-a771-747c8e4eba57" providerId="ADAL" clId="{C4DD1264-4F83-42ED-8FC4-20F3EAD0C1BA}" dt="2024-07-19T19:21:12.313" v="2447" actId="478"/>
          <ac:spMkLst>
            <pc:docMk/>
            <pc:sldMk cId="0" sldId="279"/>
            <ac:spMk id="25" creationId="{6A08FA92-34DC-2F84-9363-EE614707241C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26" creationId="{5DF290EA-2F98-99F3-8D32-8E9CD4804CB2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27" creationId="{F64543C9-6A10-C36E-F661-5DB282482B17}"/>
          </ac:spMkLst>
        </pc:spChg>
        <pc:spChg chg="del">
          <ac:chgData name="King, Curtis S CIV USARMY CAC (USA)" userId="decda33b-d0c3-4b21-a771-747c8e4eba57" providerId="ADAL" clId="{C4DD1264-4F83-42ED-8FC4-20F3EAD0C1BA}" dt="2024-07-19T19:19:04.447" v="2429" actId="478"/>
          <ac:spMkLst>
            <pc:docMk/>
            <pc:sldMk cId="0" sldId="279"/>
            <ac:spMk id="28" creationId="{A7A1FF4C-4B96-9C06-17CC-BD468905106F}"/>
          </ac:spMkLst>
        </pc:spChg>
        <pc:spChg chg="mod">
          <ac:chgData name="King, Curtis S CIV USARMY CAC (USA)" userId="decda33b-d0c3-4b21-a771-747c8e4eba57" providerId="ADAL" clId="{C4DD1264-4F83-42ED-8FC4-20F3EAD0C1BA}" dt="2024-07-20T16:38:57.012" v="3107" actId="1076"/>
          <ac:spMkLst>
            <pc:docMk/>
            <pc:sldMk cId="0" sldId="279"/>
            <ac:spMk id="29" creationId="{F3B65DFF-52D5-B9BA-5D31-95E5A92AAEC7}"/>
          </ac:spMkLst>
        </pc:spChg>
        <pc:spChg chg="mod">
          <ac:chgData name="King, Curtis S CIV USARMY CAC (USA)" userId="decda33b-d0c3-4b21-a771-747c8e4eba57" providerId="ADAL" clId="{C4DD1264-4F83-42ED-8FC4-20F3EAD0C1BA}" dt="2024-07-20T16:38:22.104" v="3057" actId="1076"/>
          <ac:spMkLst>
            <pc:docMk/>
            <pc:sldMk cId="0" sldId="279"/>
            <ac:spMk id="30" creationId="{4C8B9A68-523D-C224-CC93-7E01C0292202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31" creationId="{4B951968-1DB6-0348-4C7C-080E9D05ED29}"/>
          </ac:spMkLst>
        </pc:spChg>
        <pc:spChg chg="del">
          <ac:chgData name="King, Curtis S CIV USARMY CAC (USA)" userId="decda33b-d0c3-4b21-a771-747c8e4eba57" providerId="ADAL" clId="{C4DD1264-4F83-42ED-8FC4-20F3EAD0C1BA}" dt="2024-07-19T19:19:04.447" v="2429" actId="478"/>
          <ac:spMkLst>
            <pc:docMk/>
            <pc:sldMk cId="0" sldId="279"/>
            <ac:spMk id="32" creationId="{B51C8021-3A31-64AA-B16E-CAE6EBF7080D}"/>
          </ac:spMkLst>
        </pc:spChg>
        <pc:spChg chg="del">
          <ac:chgData name="King, Curtis S CIV USARMY CAC (USA)" userId="decda33b-d0c3-4b21-a771-747c8e4eba57" providerId="ADAL" clId="{C4DD1264-4F83-42ED-8FC4-20F3EAD0C1BA}" dt="2024-07-19T19:19:04.447" v="2429" actId="478"/>
          <ac:spMkLst>
            <pc:docMk/>
            <pc:sldMk cId="0" sldId="279"/>
            <ac:spMk id="33" creationId="{F991627F-53B9-511B-FFCF-DB912827C807}"/>
          </ac:spMkLst>
        </pc:spChg>
        <pc:spChg chg="del">
          <ac:chgData name="King, Curtis S CIV USARMY CAC (USA)" userId="decda33b-d0c3-4b21-a771-747c8e4eba57" providerId="ADAL" clId="{C4DD1264-4F83-42ED-8FC4-20F3EAD0C1BA}" dt="2024-07-19T19:19:04.447" v="2429" actId="478"/>
          <ac:spMkLst>
            <pc:docMk/>
            <pc:sldMk cId="0" sldId="279"/>
            <ac:spMk id="34" creationId="{1911F4DD-D6E3-466E-C8E9-CD93F9B882F5}"/>
          </ac:spMkLst>
        </pc:spChg>
        <pc:spChg chg="mod">
          <ac:chgData name="King, Curtis S CIV USARMY CAC (USA)" userId="decda33b-d0c3-4b21-a771-747c8e4eba57" providerId="ADAL" clId="{C4DD1264-4F83-42ED-8FC4-20F3EAD0C1BA}" dt="2024-07-20T16:46:17.299" v="3320" actId="1076"/>
          <ac:spMkLst>
            <pc:docMk/>
            <pc:sldMk cId="0" sldId="279"/>
            <ac:spMk id="35" creationId="{AE25F6BD-AEB1-1FEA-18CB-C433CB020784}"/>
          </ac:spMkLst>
        </pc:spChg>
        <pc:spChg chg="mod">
          <ac:chgData name="King, Curtis S CIV USARMY CAC (USA)" userId="decda33b-d0c3-4b21-a771-747c8e4eba57" providerId="ADAL" clId="{C4DD1264-4F83-42ED-8FC4-20F3EAD0C1BA}" dt="2024-07-20T16:16:19.307" v="2885" actId="1076"/>
          <ac:spMkLst>
            <pc:docMk/>
            <pc:sldMk cId="0" sldId="279"/>
            <ac:spMk id="36" creationId="{B2E5859D-1F8D-6DDC-EB82-12D8185FB550}"/>
          </ac:spMkLst>
        </pc:spChg>
        <pc:spChg chg="mod">
          <ac:chgData name="King, Curtis S CIV USARMY CAC (USA)" userId="decda33b-d0c3-4b21-a771-747c8e4eba57" providerId="ADAL" clId="{C4DD1264-4F83-42ED-8FC4-20F3EAD0C1BA}" dt="2024-07-19T19:28:48.509" v="2584" actId="255"/>
          <ac:spMkLst>
            <pc:docMk/>
            <pc:sldMk cId="0" sldId="279"/>
            <ac:spMk id="37" creationId="{2640FA57-8916-A03B-87CF-C2FF5538934D}"/>
          </ac:spMkLst>
        </pc:spChg>
        <pc:spChg chg="mod">
          <ac:chgData name="King, Curtis S CIV USARMY CAC (USA)" userId="decda33b-d0c3-4b21-a771-747c8e4eba57" providerId="ADAL" clId="{C4DD1264-4F83-42ED-8FC4-20F3EAD0C1BA}" dt="2024-07-20T16:46:13.779" v="3319" actId="1076"/>
          <ac:spMkLst>
            <pc:docMk/>
            <pc:sldMk cId="0" sldId="279"/>
            <ac:spMk id="38" creationId="{8B61BEBE-BE86-420C-3EEF-EE24D6FD068B}"/>
          </ac:spMkLst>
        </pc:spChg>
        <pc:spChg chg="mod">
          <ac:chgData name="King, Curtis S CIV USARMY CAC (USA)" userId="decda33b-d0c3-4b21-a771-747c8e4eba57" providerId="ADAL" clId="{C4DD1264-4F83-42ED-8FC4-20F3EAD0C1BA}" dt="2024-07-19T19:28:58.884" v="2586" actId="14100"/>
          <ac:spMkLst>
            <pc:docMk/>
            <pc:sldMk cId="0" sldId="279"/>
            <ac:spMk id="39" creationId="{DCD4BE4F-2765-B448-7D92-8D7BE37AB489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40" creationId="{A0A32C1E-2B18-365C-A1CD-2D2ACC1546F5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41" creationId="{2485237C-AA52-ACB5-81C0-31B67234DAEA}"/>
          </ac:spMkLst>
        </pc:spChg>
        <pc:spChg chg="del">
          <ac:chgData name="King, Curtis S CIV USARMY CAC (USA)" userId="decda33b-d0c3-4b21-a771-747c8e4eba57" providerId="ADAL" clId="{C4DD1264-4F83-42ED-8FC4-20F3EAD0C1BA}" dt="2024-07-19T19:18:53.415" v="2428" actId="478"/>
          <ac:spMkLst>
            <pc:docMk/>
            <pc:sldMk cId="0" sldId="279"/>
            <ac:spMk id="42" creationId="{DF517A7A-5668-66F9-14CF-F90FFA1BA52E}"/>
          </ac:spMkLst>
        </pc:spChg>
        <pc:spChg chg="mod">
          <ac:chgData name="King, Curtis S CIV USARMY CAC (USA)" userId="decda33b-d0c3-4b21-a771-747c8e4eba57" providerId="ADAL" clId="{C4DD1264-4F83-42ED-8FC4-20F3EAD0C1BA}" dt="2024-07-19T19:22:30.265" v="2457" actId="1076"/>
          <ac:spMkLst>
            <pc:docMk/>
            <pc:sldMk cId="0" sldId="279"/>
            <ac:spMk id="43" creationId="{2031ED8A-2637-06FB-8F83-C2ED80DE62B4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46" creationId="{7892E733-7400-AF34-D539-C8986DCD300E}"/>
          </ac:spMkLst>
        </pc:spChg>
        <pc:spChg chg="mod">
          <ac:chgData name="King, Curtis S CIV USARMY CAC (USA)" userId="decda33b-d0c3-4b21-a771-747c8e4eba57" providerId="ADAL" clId="{C4DD1264-4F83-42ED-8FC4-20F3EAD0C1BA}" dt="2024-07-20T16:30:56.945" v="2890" actId="1076"/>
          <ac:spMkLst>
            <pc:docMk/>
            <pc:sldMk cId="0" sldId="279"/>
            <ac:spMk id="47" creationId="{B0AFDC82-833D-2780-854E-876E9B37EB5A}"/>
          </ac:spMkLst>
        </pc:spChg>
        <pc:spChg chg="del">
          <ac:chgData name="King, Curtis S CIV USARMY CAC (USA)" userId="decda33b-d0c3-4b21-a771-747c8e4eba57" providerId="ADAL" clId="{C4DD1264-4F83-42ED-8FC4-20F3EAD0C1BA}" dt="2024-07-19T19:17:38.046" v="2417" actId="478"/>
          <ac:spMkLst>
            <pc:docMk/>
            <pc:sldMk cId="0" sldId="279"/>
            <ac:spMk id="48" creationId="{FE33CD71-843B-C1EA-D1C7-29A880A87FDF}"/>
          </ac:spMkLst>
        </pc:spChg>
        <pc:spChg chg="add mod">
          <ac:chgData name="King, Curtis S CIV USARMY CAC (USA)" userId="decda33b-d0c3-4b21-a771-747c8e4eba57" providerId="ADAL" clId="{C4DD1264-4F83-42ED-8FC4-20F3EAD0C1BA}" dt="2024-07-20T16:36:41.627" v="3044" actId="1076"/>
          <ac:spMkLst>
            <pc:docMk/>
            <pc:sldMk cId="0" sldId="279"/>
            <ac:spMk id="49" creationId="{F4A9B268-EFC5-F76C-A1F9-5BFD706833A2}"/>
          </ac:spMkLst>
        </pc:spChg>
        <pc:spChg chg="add del mod">
          <ac:chgData name="King, Curtis S CIV USARMY CAC (USA)" userId="decda33b-d0c3-4b21-a771-747c8e4eba57" providerId="ADAL" clId="{C4DD1264-4F83-42ED-8FC4-20F3EAD0C1BA}" dt="2024-07-20T10:32:09.494" v="2669" actId="478"/>
          <ac:spMkLst>
            <pc:docMk/>
            <pc:sldMk cId="0" sldId="279"/>
            <ac:spMk id="52" creationId="{930E3719-28A4-2DEF-CD1A-A5132473A114}"/>
          </ac:spMkLst>
        </pc:spChg>
        <pc:spChg chg="add mod">
          <ac:chgData name="King, Curtis S CIV USARMY CAC (USA)" userId="decda33b-d0c3-4b21-a771-747c8e4eba57" providerId="ADAL" clId="{C4DD1264-4F83-42ED-8FC4-20F3EAD0C1BA}" dt="2024-07-20T16:41:53.587" v="3230" actId="6549"/>
          <ac:spMkLst>
            <pc:docMk/>
            <pc:sldMk cId="0" sldId="279"/>
            <ac:spMk id="53" creationId="{546C754B-25D3-0070-09DB-05EAC0D5A30C}"/>
          </ac:spMkLst>
        </pc:spChg>
        <pc:spChg chg="mod">
          <ac:chgData name="King, Curtis S CIV USARMY CAC (USA)" userId="decda33b-d0c3-4b21-a771-747c8e4eba57" providerId="ADAL" clId="{C4DD1264-4F83-42ED-8FC4-20F3EAD0C1BA}" dt="2024-07-20T10:46:13.015" v="2839"/>
          <ac:spMkLst>
            <pc:docMk/>
            <pc:sldMk cId="0" sldId="279"/>
            <ac:spMk id="56" creationId="{7F08ABF8-DE28-2986-B85E-036B80EDBA77}"/>
          </ac:spMkLst>
        </pc:spChg>
        <pc:spChg chg="del">
          <ac:chgData name="King, Curtis S CIV USARMY CAC (USA)" userId="decda33b-d0c3-4b21-a771-747c8e4eba57" providerId="ADAL" clId="{C4DD1264-4F83-42ED-8FC4-20F3EAD0C1BA}" dt="2024-07-19T19:17:38.046" v="2417" actId="478"/>
          <ac:spMkLst>
            <pc:docMk/>
            <pc:sldMk cId="0" sldId="279"/>
            <ac:spMk id="57" creationId="{C5EE50F6-A3BA-0B62-B957-5B8E572B3721}"/>
          </ac:spMkLst>
        </pc:spChg>
        <pc:spChg chg="mod">
          <ac:chgData name="King, Curtis S CIV USARMY CAC (USA)" userId="decda33b-d0c3-4b21-a771-747c8e4eba57" providerId="ADAL" clId="{C4DD1264-4F83-42ED-8FC4-20F3EAD0C1BA}" dt="2024-07-20T10:46:13.015" v="2839"/>
          <ac:spMkLst>
            <pc:docMk/>
            <pc:sldMk cId="0" sldId="279"/>
            <ac:spMk id="58" creationId="{4F029EAD-FE33-78A7-3665-5350FEB29D9B}"/>
          </ac:spMkLst>
        </pc:spChg>
        <pc:spChg chg="mod">
          <ac:chgData name="King, Curtis S CIV USARMY CAC (USA)" userId="decda33b-d0c3-4b21-a771-747c8e4eba57" providerId="ADAL" clId="{C4DD1264-4F83-42ED-8FC4-20F3EAD0C1BA}" dt="2024-07-20T10:46:43.121" v="2843"/>
          <ac:spMkLst>
            <pc:docMk/>
            <pc:sldMk cId="0" sldId="279"/>
            <ac:spMk id="60" creationId="{D975C5E4-B82F-E618-DFDE-CE9EF2B4FEA1}"/>
          </ac:spMkLst>
        </pc:spChg>
        <pc:spChg chg="mod">
          <ac:chgData name="King, Curtis S CIV USARMY CAC (USA)" userId="decda33b-d0c3-4b21-a771-747c8e4eba57" providerId="ADAL" clId="{C4DD1264-4F83-42ED-8FC4-20F3EAD0C1BA}" dt="2024-07-20T10:46:43.121" v="2843"/>
          <ac:spMkLst>
            <pc:docMk/>
            <pc:sldMk cId="0" sldId="279"/>
            <ac:spMk id="61" creationId="{67EB2E1D-09CE-676E-B721-D88DB47AD862}"/>
          </ac:spMkLst>
        </pc:spChg>
        <pc:spChg chg="mod">
          <ac:chgData name="King, Curtis S CIV USARMY CAC (USA)" userId="decda33b-d0c3-4b21-a771-747c8e4eba57" providerId="ADAL" clId="{C4DD1264-4F83-42ED-8FC4-20F3EAD0C1BA}" dt="2024-07-20T10:46:43.421" v="2844"/>
          <ac:spMkLst>
            <pc:docMk/>
            <pc:sldMk cId="0" sldId="279"/>
            <ac:spMk id="63" creationId="{8145224D-8F77-2C8C-B823-AAF2BFEAA388}"/>
          </ac:spMkLst>
        </pc:spChg>
        <pc:spChg chg="mod">
          <ac:chgData name="King, Curtis S CIV USARMY CAC (USA)" userId="decda33b-d0c3-4b21-a771-747c8e4eba57" providerId="ADAL" clId="{C4DD1264-4F83-42ED-8FC4-20F3EAD0C1BA}" dt="2024-07-20T10:46:43.421" v="2844"/>
          <ac:spMkLst>
            <pc:docMk/>
            <pc:sldMk cId="0" sldId="279"/>
            <ac:spMk id="64" creationId="{F9004407-B76E-8172-103E-01D6B3838F5A}"/>
          </ac:spMkLst>
        </pc:spChg>
        <pc:spChg chg="mod">
          <ac:chgData name="King, Curtis S CIV USARMY CAC (USA)" userId="decda33b-d0c3-4b21-a771-747c8e4eba57" providerId="ADAL" clId="{C4DD1264-4F83-42ED-8FC4-20F3EAD0C1BA}" dt="2024-07-20T10:51:13.200" v="2873"/>
          <ac:spMkLst>
            <pc:docMk/>
            <pc:sldMk cId="0" sldId="279"/>
            <ac:spMk id="66" creationId="{BDBDE186-5724-6EFF-E126-B4FB114EF346}"/>
          </ac:spMkLst>
        </pc:spChg>
        <pc:spChg chg="mod">
          <ac:chgData name="King, Curtis S CIV USARMY CAC (USA)" userId="decda33b-d0c3-4b21-a771-747c8e4eba57" providerId="ADAL" clId="{C4DD1264-4F83-42ED-8FC4-20F3EAD0C1BA}" dt="2024-07-20T10:51:40.898" v="2875" actId="1582"/>
          <ac:spMkLst>
            <pc:docMk/>
            <pc:sldMk cId="0" sldId="279"/>
            <ac:spMk id="67" creationId="{8815399A-B56E-E4BE-5F4E-DEC18BE18D89}"/>
          </ac:spMkLst>
        </pc:spChg>
        <pc:spChg chg="mod">
          <ac:chgData name="King, Curtis S CIV USARMY CAC (USA)" userId="decda33b-d0c3-4b21-a771-747c8e4eba57" providerId="ADAL" clId="{C4DD1264-4F83-42ED-8FC4-20F3EAD0C1BA}" dt="2024-07-20T10:52:08.532" v="2880"/>
          <ac:spMkLst>
            <pc:docMk/>
            <pc:sldMk cId="0" sldId="279"/>
            <ac:spMk id="69" creationId="{96211C5E-70CB-67A9-F3B4-641C18BEA550}"/>
          </ac:spMkLst>
        </pc:spChg>
        <pc:spChg chg="mod">
          <ac:chgData name="King, Curtis S CIV USARMY CAC (USA)" userId="decda33b-d0c3-4b21-a771-747c8e4eba57" providerId="ADAL" clId="{C4DD1264-4F83-42ED-8FC4-20F3EAD0C1BA}" dt="2024-07-20T10:52:08.532" v="2880"/>
          <ac:spMkLst>
            <pc:docMk/>
            <pc:sldMk cId="0" sldId="279"/>
            <ac:spMk id="70" creationId="{8DED3920-5DF8-F307-5668-B7140305025B}"/>
          </ac:spMkLst>
        </pc:spChg>
        <pc:spChg chg="add mod">
          <ac:chgData name="King, Curtis S CIV USARMY CAC (USA)" userId="decda33b-d0c3-4b21-a771-747c8e4eba57" providerId="ADAL" clId="{C4DD1264-4F83-42ED-8FC4-20F3EAD0C1BA}" dt="2024-07-20T16:42:49.214" v="3257" actId="1076"/>
          <ac:spMkLst>
            <pc:docMk/>
            <pc:sldMk cId="0" sldId="279"/>
            <ac:spMk id="71" creationId="{43D8D5B3-2804-C73B-B0DC-81733F42AFE6}"/>
          </ac:spMkLst>
        </pc:spChg>
        <pc:spChg chg="add mod">
          <ac:chgData name="King, Curtis S CIV USARMY CAC (USA)" userId="decda33b-d0c3-4b21-a771-747c8e4eba57" providerId="ADAL" clId="{C4DD1264-4F83-42ED-8FC4-20F3EAD0C1BA}" dt="2024-07-20T16:42:49.214" v="3257" actId="1076"/>
          <ac:spMkLst>
            <pc:docMk/>
            <pc:sldMk cId="0" sldId="279"/>
            <ac:spMk id="72" creationId="{FE504D55-F572-5649-EED2-4AEA76CA69AD}"/>
          </ac:spMkLst>
        </pc:spChg>
        <pc:spChg chg="add mod">
          <ac:chgData name="King, Curtis S CIV USARMY CAC (USA)" userId="decda33b-d0c3-4b21-a771-747c8e4eba57" providerId="ADAL" clId="{C4DD1264-4F83-42ED-8FC4-20F3EAD0C1BA}" dt="2024-07-20T16:37:08.476" v="3048" actId="1582"/>
          <ac:spMkLst>
            <pc:docMk/>
            <pc:sldMk cId="0" sldId="279"/>
            <ac:spMk id="73" creationId="{F2D63005-1487-5F4A-4949-DCC5525BF4DD}"/>
          </ac:spMkLst>
        </pc:spChg>
        <pc:spChg chg="add mod">
          <ac:chgData name="King, Curtis S CIV USARMY CAC (USA)" userId="decda33b-d0c3-4b21-a771-747c8e4eba57" providerId="ADAL" clId="{C4DD1264-4F83-42ED-8FC4-20F3EAD0C1BA}" dt="2024-07-20T16:42:53.455" v="3258" actId="14100"/>
          <ac:spMkLst>
            <pc:docMk/>
            <pc:sldMk cId="0" sldId="279"/>
            <ac:spMk id="74" creationId="{3C4ED69D-EBFB-CC78-4B66-12057AB50E8F}"/>
          </ac:spMkLst>
        </pc:spChg>
        <pc:spChg chg="add mod">
          <ac:chgData name="King, Curtis S CIV USARMY CAC (USA)" userId="decda33b-d0c3-4b21-a771-747c8e4eba57" providerId="ADAL" clId="{C4DD1264-4F83-42ED-8FC4-20F3EAD0C1BA}" dt="2024-07-20T16:44:51.511" v="3316" actId="14100"/>
          <ac:spMkLst>
            <pc:docMk/>
            <pc:sldMk cId="0" sldId="279"/>
            <ac:spMk id="75" creationId="{273CFCEC-3861-D5E8-42D2-F39059F9D0B1}"/>
          </ac:spMkLst>
        </pc:spChg>
        <pc:spChg chg="add mod">
          <ac:chgData name="King, Curtis S CIV USARMY CAC (USA)" userId="decda33b-d0c3-4b21-a771-747c8e4eba57" providerId="ADAL" clId="{C4DD1264-4F83-42ED-8FC4-20F3EAD0C1BA}" dt="2024-07-20T16:44:40.127" v="3314" actId="20577"/>
          <ac:spMkLst>
            <pc:docMk/>
            <pc:sldMk cId="0" sldId="279"/>
            <ac:spMk id="76" creationId="{779D250C-D1FA-EC12-1D87-7DDB783ECD3E}"/>
          </ac:spMkLst>
        </pc:spChg>
        <pc:spChg chg="add mod">
          <ac:chgData name="King, Curtis S CIV USARMY CAC (USA)" userId="decda33b-d0c3-4b21-a771-747c8e4eba57" providerId="ADAL" clId="{C4DD1264-4F83-42ED-8FC4-20F3EAD0C1BA}" dt="2024-07-20T16:44:57.372" v="3318" actId="14100"/>
          <ac:spMkLst>
            <pc:docMk/>
            <pc:sldMk cId="0" sldId="279"/>
            <ac:spMk id="77" creationId="{30905634-24EB-A493-02D7-B30A03D21C64}"/>
          </ac:spMkLst>
        </pc:spChg>
        <pc:grpChg chg="del mod">
          <ac:chgData name="King, Curtis S CIV USARMY CAC (USA)" userId="decda33b-d0c3-4b21-a771-747c8e4eba57" providerId="ADAL" clId="{C4DD1264-4F83-42ED-8FC4-20F3EAD0C1BA}" dt="2024-07-19T19:26:41.787" v="2504" actId="478"/>
          <ac:grpSpMkLst>
            <pc:docMk/>
            <pc:sldMk cId="0" sldId="279"/>
            <ac:grpSpMk id="2" creationId="{5623C281-698C-5C5D-5C4D-4584245062CE}"/>
          </ac:grpSpMkLst>
        </pc:grpChg>
        <pc:grpChg chg="add del mod ord">
          <ac:chgData name="King, Curtis S CIV USARMY CAC (USA)" userId="decda33b-d0c3-4b21-a771-747c8e4eba57" providerId="ADAL" clId="{C4DD1264-4F83-42ED-8FC4-20F3EAD0C1BA}" dt="2024-07-21T16:53:01.003" v="3419" actId="478"/>
          <ac:grpSpMkLst>
            <pc:docMk/>
            <pc:sldMk cId="0" sldId="279"/>
            <ac:grpSpMk id="5" creationId="{D4601C60-B37B-4EC1-91F0-A527EC36F0F9}"/>
          </ac:grpSpMkLst>
        </pc:grpChg>
        <pc:grpChg chg="add mod">
          <ac:chgData name="King, Curtis S CIV USARMY CAC (USA)" userId="decda33b-d0c3-4b21-a771-747c8e4eba57" providerId="ADAL" clId="{C4DD1264-4F83-42ED-8FC4-20F3EAD0C1BA}" dt="2024-07-21T16:46:15.252" v="3384" actId="164"/>
          <ac:grpSpMkLst>
            <pc:docMk/>
            <pc:sldMk cId="0" sldId="279"/>
            <ac:grpSpMk id="11" creationId="{76D46031-D1D0-0415-01FE-6BEB35B0B26D}"/>
          </ac:grpSpMkLst>
        </pc:grpChg>
        <pc:grpChg chg="add del mod">
          <ac:chgData name="King, Curtis S CIV USARMY CAC (USA)" userId="decda33b-d0c3-4b21-a771-747c8e4eba57" providerId="ADAL" clId="{C4DD1264-4F83-42ED-8FC4-20F3EAD0C1BA}" dt="2024-07-19T19:26:25.173" v="2501" actId="478"/>
          <ac:grpSpMkLst>
            <pc:docMk/>
            <pc:sldMk cId="0" sldId="279"/>
            <ac:grpSpMk id="11" creationId="{B97E1B70-55C2-1E45-0662-745DA0C8D332}"/>
          </ac:grpSpMkLst>
        </pc:grpChg>
        <pc:grpChg chg="add mod ord">
          <ac:chgData name="King, Curtis S CIV USARMY CAC (USA)" userId="decda33b-d0c3-4b21-a771-747c8e4eba57" providerId="ADAL" clId="{C4DD1264-4F83-42ED-8FC4-20F3EAD0C1BA}" dt="2024-07-21T18:30:07.677" v="3457" actId="1076"/>
          <ac:grpSpMkLst>
            <pc:docMk/>
            <pc:sldMk cId="0" sldId="279"/>
            <ac:grpSpMk id="14" creationId="{13CAA52F-CAA4-F477-B476-593A7B8FBF89}"/>
          </ac:grpSpMkLst>
        </pc:grpChg>
        <pc:grpChg chg="mod">
          <ac:chgData name="King, Curtis S CIV USARMY CAC (USA)" userId="decda33b-d0c3-4b21-a771-747c8e4eba57" providerId="ADAL" clId="{C4DD1264-4F83-42ED-8FC4-20F3EAD0C1BA}" dt="2024-07-20T16:30:56.945" v="2890" actId="1076"/>
          <ac:grpSpMkLst>
            <pc:docMk/>
            <pc:sldMk cId="0" sldId="279"/>
            <ac:grpSpMk id="16" creationId="{9E53850F-2798-402B-6C39-9102244F759B}"/>
          </ac:grpSpMkLst>
        </pc:grpChg>
        <pc:grpChg chg="mod">
          <ac:chgData name="King, Curtis S CIV USARMY CAC (USA)" userId="decda33b-d0c3-4b21-a771-747c8e4eba57" providerId="ADAL" clId="{C4DD1264-4F83-42ED-8FC4-20F3EAD0C1BA}" dt="2024-07-20T16:30:56.945" v="2890" actId="1076"/>
          <ac:grpSpMkLst>
            <pc:docMk/>
            <pc:sldMk cId="0" sldId="279"/>
            <ac:grpSpMk id="17" creationId="{02765699-1E39-CC79-63BF-3A2C6251BAEC}"/>
          </ac:grpSpMkLst>
        </pc:grpChg>
        <pc:grpChg chg="mod">
          <ac:chgData name="King, Curtis S CIV USARMY CAC (USA)" userId="decda33b-d0c3-4b21-a771-747c8e4eba57" providerId="ADAL" clId="{C4DD1264-4F83-42ED-8FC4-20F3EAD0C1BA}" dt="2024-07-20T16:30:56.945" v="2890" actId="1076"/>
          <ac:grpSpMkLst>
            <pc:docMk/>
            <pc:sldMk cId="0" sldId="279"/>
            <ac:grpSpMk id="18" creationId="{1B2A5816-F51A-54FA-A384-D433D43E4604}"/>
          </ac:grpSpMkLst>
        </pc:grpChg>
        <pc:grpChg chg="add mod">
          <ac:chgData name="King, Curtis S CIV USARMY CAC (USA)" userId="decda33b-d0c3-4b21-a771-747c8e4eba57" providerId="ADAL" clId="{C4DD1264-4F83-42ED-8FC4-20F3EAD0C1BA}" dt="2024-07-26T22:53:57.205" v="4582" actId="1076"/>
          <ac:grpSpMkLst>
            <pc:docMk/>
            <pc:sldMk cId="0" sldId="279"/>
            <ac:grpSpMk id="24" creationId="{D474905B-C1E3-3530-25EB-B01E87539AD4}"/>
          </ac:grpSpMkLst>
        </pc:grpChg>
        <pc:grpChg chg="add mod">
          <ac:chgData name="King, Curtis S CIV USARMY CAC (USA)" userId="decda33b-d0c3-4b21-a771-747c8e4eba57" providerId="ADAL" clId="{C4DD1264-4F83-42ED-8FC4-20F3EAD0C1BA}" dt="2024-07-20T16:30:56.945" v="2890" actId="1076"/>
          <ac:grpSpMkLst>
            <pc:docMk/>
            <pc:sldMk cId="0" sldId="279"/>
            <ac:grpSpMk id="45" creationId="{51BB6DDA-75AC-2D01-EE54-D6D4EC97F590}"/>
          </ac:grpSpMkLst>
        </pc:grpChg>
        <pc:grpChg chg="add mod">
          <ac:chgData name="King, Curtis S CIV USARMY CAC (USA)" userId="decda33b-d0c3-4b21-a771-747c8e4eba57" providerId="ADAL" clId="{C4DD1264-4F83-42ED-8FC4-20F3EAD0C1BA}" dt="2024-07-20T16:30:56.945" v="2890" actId="1076"/>
          <ac:grpSpMkLst>
            <pc:docMk/>
            <pc:sldMk cId="0" sldId="279"/>
            <ac:grpSpMk id="51" creationId="{88F0086B-1462-6064-36AD-5AC61750BAA9}"/>
          </ac:grpSpMkLst>
        </pc:grpChg>
        <pc:grpChg chg="add mod">
          <ac:chgData name="King, Curtis S CIV USARMY CAC (USA)" userId="decda33b-d0c3-4b21-a771-747c8e4eba57" providerId="ADAL" clId="{C4DD1264-4F83-42ED-8FC4-20F3EAD0C1BA}" dt="2024-07-20T16:16:26.176" v="2887" actId="1076"/>
          <ac:grpSpMkLst>
            <pc:docMk/>
            <pc:sldMk cId="0" sldId="279"/>
            <ac:grpSpMk id="55" creationId="{307BCC6F-DA32-9262-EC27-465E71B13A77}"/>
          </ac:grpSpMkLst>
        </pc:grpChg>
        <pc:grpChg chg="add mod">
          <ac:chgData name="King, Curtis S CIV USARMY CAC (USA)" userId="decda33b-d0c3-4b21-a771-747c8e4eba57" providerId="ADAL" clId="{C4DD1264-4F83-42ED-8FC4-20F3EAD0C1BA}" dt="2024-07-20T16:16:11.041" v="2884" actId="1076"/>
          <ac:grpSpMkLst>
            <pc:docMk/>
            <pc:sldMk cId="0" sldId="279"/>
            <ac:grpSpMk id="59" creationId="{98484842-57EE-1793-B94F-D72C6AF58653}"/>
          </ac:grpSpMkLst>
        </pc:grpChg>
        <pc:grpChg chg="add mod">
          <ac:chgData name="King, Curtis S CIV USARMY CAC (USA)" userId="decda33b-d0c3-4b21-a771-747c8e4eba57" providerId="ADAL" clId="{C4DD1264-4F83-42ED-8FC4-20F3EAD0C1BA}" dt="2024-07-20T16:37:23.268" v="3052" actId="1076"/>
          <ac:grpSpMkLst>
            <pc:docMk/>
            <pc:sldMk cId="0" sldId="279"/>
            <ac:grpSpMk id="62" creationId="{415F2269-BC57-0557-79C0-2012BE1D8929}"/>
          </ac:grpSpMkLst>
        </pc:grpChg>
        <pc:grpChg chg="add mod">
          <ac:chgData name="King, Curtis S CIV USARMY CAC (USA)" userId="decda33b-d0c3-4b21-a771-747c8e4eba57" providerId="ADAL" clId="{C4DD1264-4F83-42ED-8FC4-20F3EAD0C1BA}" dt="2024-07-20T10:52:05.997" v="2879" actId="1076"/>
          <ac:grpSpMkLst>
            <pc:docMk/>
            <pc:sldMk cId="0" sldId="279"/>
            <ac:grpSpMk id="65" creationId="{9D31B568-FE3A-083B-9820-08D441BFE73E}"/>
          </ac:grpSpMkLst>
        </pc:grpChg>
        <pc:grpChg chg="add mod">
          <ac:chgData name="King, Curtis S CIV USARMY CAC (USA)" userId="decda33b-d0c3-4b21-a771-747c8e4eba57" providerId="ADAL" clId="{C4DD1264-4F83-42ED-8FC4-20F3EAD0C1BA}" dt="2024-07-20T10:52:24.738" v="2883" actId="1076"/>
          <ac:grpSpMkLst>
            <pc:docMk/>
            <pc:sldMk cId="0" sldId="279"/>
            <ac:grpSpMk id="68" creationId="{B58B78E3-F73F-3AEA-0A93-1506E3A25BC0}"/>
          </ac:grpSpMkLst>
        </pc:grpChg>
        <pc:picChg chg="add mod topLvl">
          <ac:chgData name="King, Curtis S CIV USARMY CAC (USA)" userId="decda33b-d0c3-4b21-a771-747c8e4eba57" providerId="ADAL" clId="{C4DD1264-4F83-42ED-8FC4-20F3EAD0C1BA}" dt="2024-07-21T16:53:13.757" v="3422" actId="164"/>
          <ac:picMkLst>
            <pc:docMk/>
            <pc:sldMk cId="0" sldId="279"/>
            <ac:picMk id="2" creationId="{9E27101D-C6D0-06B0-29BA-CC820C82B037}"/>
          </ac:picMkLst>
        </pc:picChg>
        <pc:picChg chg="mod modCrop">
          <ac:chgData name="King, Curtis S CIV USARMY CAC (USA)" userId="decda33b-d0c3-4b21-a771-747c8e4eba57" providerId="ADAL" clId="{C4DD1264-4F83-42ED-8FC4-20F3EAD0C1BA}" dt="2024-07-19T19:26:18.388" v="2499" actId="1076"/>
          <ac:picMkLst>
            <pc:docMk/>
            <pc:sldMk cId="0" sldId="279"/>
            <ac:picMk id="3" creationId="{A2B3D8D3-1248-AF73-D078-9FF76D876CA5}"/>
          </ac:picMkLst>
        </pc:picChg>
        <pc:picChg chg="add mod">
          <ac:chgData name="King, Curtis S CIV USARMY CAC (USA)" userId="decda33b-d0c3-4b21-a771-747c8e4eba57" providerId="ADAL" clId="{C4DD1264-4F83-42ED-8FC4-20F3EAD0C1BA}" dt="2024-07-21T16:46:15.252" v="3384" actId="164"/>
          <ac:picMkLst>
            <pc:docMk/>
            <pc:sldMk cId="0" sldId="279"/>
            <ac:picMk id="6" creationId="{ADD5039C-BAAD-E2DC-02D7-C5D5E8D2064B}"/>
          </ac:picMkLst>
        </pc:picChg>
        <pc:picChg chg="add mod">
          <ac:chgData name="King, Curtis S CIV USARMY CAC (USA)" userId="decda33b-d0c3-4b21-a771-747c8e4eba57" providerId="ADAL" clId="{C4DD1264-4F83-42ED-8FC4-20F3EAD0C1BA}" dt="2024-07-21T16:48:57.515" v="3413" actId="164"/>
          <ac:picMkLst>
            <pc:docMk/>
            <pc:sldMk cId="0" sldId="279"/>
            <ac:picMk id="12" creationId="{DB082A53-6463-61AE-D785-625BF31D1194}"/>
          </ac:picMkLst>
        </pc:picChg>
        <pc:picChg chg="mod">
          <ac:chgData name="King, Curtis S CIV USARMY CAC (USA)" userId="decda33b-d0c3-4b21-a771-747c8e4eba57" providerId="ADAL" clId="{C4DD1264-4F83-42ED-8FC4-20F3EAD0C1BA}" dt="2024-07-20T16:30:56.945" v="2890" actId="1076"/>
          <ac:picMkLst>
            <pc:docMk/>
            <pc:sldMk cId="0" sldId="279"/>
            <ac:picMk id="23" creationId="{C0EE4229-E543-8265-4348-859E0351CB71}"/>
          </ac:picMkLst>
        </pc:picChg>
        <pc:picChg chg="add">
          <ac:chgData name="King, Curtis S CIV USARMY CAC (USA)" userId="decda33b-d0c3-4b21-a771-747c8e4eba57" providerId="ADAL" clId="{C4DD1264-4F83-42ED-8FC4-20F3EAD0C1BA}" dt="2024-07-21T16:45:25.126" v="3376"/>
          <ac:picMkLst>
            <pc:docMk/>
            <pc:sldMk cId="0" sldId="279"/>
            <ac:picMk id="1026" creationId="{58715C32-E0D2-800D-964A-A7789B66139B}"/>
          </ac:picMkLst>
        </pc:picChg>
        <pc:cxnChg chg="del">
          <ac:chgData name="King, Curtis S CIV USARMY CAC (USA)" userId="decda33b-d0c3-4b21-a771-747c8e4eba57" providerId="ADAL" clId="{C4DD1264-4F83-42ED-8FC4-20F3EAD0C1BA}" dt="2024-07-19T19:17:31.879" v="2415" actId="478"/>
          <ac:cxnSpMkLst>
            <pc:docMk/>
            <pc:sldMk cId="0" sldId="279"/>
            <ac:cxnSpMk id="12" creationId="{8EBA60DD-89FB-1470-288A-19CC4D624DB0}"/>
          </ac:cxnSpMkLst>
        </pc:cxnChg>
        <pc:cxnChg chg="del">
          <ac:chgData name="King, Curtis S CIV USARMY CAC (USA)" userId="decda33b-d0c3-4b21-a771-747c8e4eba57" providerId="ADAL" clId="{C4DD1264-4F83-42ED-8FC4-20F3EAD0C1BA}" dt="2024-07-19T19:17:33.877" v="2416" actId="478"/>
          <ac:cxnSpMkLst>
            <pc:docMk/>
            <pc:sldMk cId="0" sldId="279"/>
            <ac:cxnSpMk id="44" creationId="{C4A4304E-FF65-5410-C5A7-0DD72CC2F0E4}"/>
          </ac:cxnSpMkLst>
        </pc:cxnChg>
        <pc:cxnChg chg="del">
          <ac:chgData name="King, Curtis S CIV USARMY CAC (USA)" userId="decda33b-d0c3-4b21-a771-747c8e4eba57" providerId="ADAL" clId="{C4DD1264-4F83-42ED-8FC4-20F3EAD0C1BA}" dt="2024-07-19T19:17:42.289" v="2419" actId="478"/>
          <ac:cxnSpMkLst>
            <pc:docMk/>
            <pc:sldMk cId="0" sldId="279"/>
            <ac:cxnSpMk id="50" creationId="{621E0F9B-D66E-9967-7FE1-5E793661D032}"/>
          </ac:cxnSpMkLst>
        </pc:cxnChg>
        <pc:cxnChg chg="del">
          <ac:chgData name="King, Curtis S CIV USARMY CAC (USA)" userId="decda33b-d0c3-4b21-a771-747c8e4eba57" providerId="ADAL" clId="{C4DD1264-4F83-42ED-8FC4-20F3EAD0C1BA}" dt="2024-07-19T19:17:40.419" v="2418" actId="478"/>
          <ac:cxnSpMkLst>
            <pc:docMk/>
            <pc:sldMk cId="0" sldId="279"/>
            <ac:cxnSpMk id="54" creationId="{A4079222-721E-3998-293A-68E9AA5A031B}"/>
          </ac:cxnSpMkLst>
        </pc:cxnChg>
      </pc:sldChg>
      <pc:sldChg chg="addSp delSp modSp add mod delAnim modAnim">
        <pc:chgData name="King, Curtis S CIV USARMY CAC (USA)" userId="decda33b-d0c3-4b21-a771-747c8e4eba57" providerId="ADAL" clId="{C4DD1264-4F83-42ED-8FC4-20F3EAD0C1BA}" dt="2024-07-31T18:58:18.490" v="5255" actId="1076"/>
        <pc:sldMkLst>
          <pc:docMk/>
          <pc:sldMk cId="153415991" sldId="295"/>
        </pc:sldMkLst>
        <pc:spChg chg="mod">
          <ac:chgData name="King, Curtis S CIV USARMY CAC (USA)" userId="decda33b-d0c3-4b21-a771-747c8e4eba57" providerId="ADAL" clId="{C4DD1264-4F83-42ED-8FC4-20F3EAD0C1BA}" dt="2024-07-23T22:46:33.194" v="4009" actId="1076"/>
          <ac:spMkLst>
            <pc:docMk/>
            <pc:sldMk cId="153415991" sldId="295"/>
            <ac:spMk id="2" creationId="{46C8936E-4BC8-B13A-3997-651A8C73C767}"/>
          </ac:spMkLst>
        </pc:spChg>
        <pc:spChg chg="ord">
          <ac:chgData name="King, Curtis S CIV USARMY CAC (USA)" userId="decda33b-d0c3-4b21-a771-747c8e4eba57" providerId="ADAL" clId="{C4DD1264-4F83-42ED-8FC4-20F3EAD0C1BA}" dt="2024-06-29T10:02:22.762" v="746" actId="166"/>
          <ac:spMkLst>
            <pc:docMk/>
            <pc:sldMk cId="153415991" sldId="295"/>
            <ac:spMk id="5" creationId="{D97851E1-FBEA-9E04-5683-19C42DF13BDB}"/>
          </ac:spMkLst>
        </pc:spChg>
        <pc:spChg chg="mod">
          <ac:chgData name="King, Curtis S CIV USARMY CAC (USA)" userId="decda33b-d0c3-4b21-a771-747c8e4eba57" providerId="ADAL" clId="{C4DD1264-4F83-42ED-8FC4-20F3EAD0C1BA}" dt="2024-06-30T10:02:49.599" v="1039" actId="1076"/>
          <ac:spMkLst>
            <pc:docMk/>
            <pc:sldMk cId="153415991" sldId="295"/>
            <ac:spMk id="6" creationId="{5FF54625-A8A6-D956-6674-0325615FF5BF}"/>
          </ac:spMkLst>
        </pc:spChg>
        <pc:spChg chg="mod">
          <ac:chgData name="King, Curtis S CIV USARMY CAC (USA)" userId="decda33b-d0c3-4b21-a771-747c8e4eba57" providerId="ADAL" clId="{C4DD1264-4F83-42ED-8FC4-20F3EAD0C1BA}" dt="2024-06-28T16:16:47.325" v="637" actId="1076"/>
          <ac:spMkLst>
            <pc:docMk/>
            <pc:sldMk cId="153415991" sldId="295"/>
            <ac:spMk id="9" creationId="{786DBBF0-174C-7AC3-3804-AB6629B41DF7}"/>
          </ac:spMkLst>
        </pc:spChg>
        <pc:spChg chg="mod">
          <ac:chgData name="King, Curtis S CIV USARMY CAC (USA)" userId="decda33b-d0c3-4b21-a771-747c8e4eba57" providerId="ADAL" clId="{C4DD1264-4F83-42ED-8FC4-20F3EAD0C1BA}" dt="2024-06-27T15:44:15.658" v="12" actId="20577"/>
          <ac:spMkLst>
            <pc:docMk/>
            <pc:sldMk cId="153415991" sldId="295"/>
            <ac:spMk id="11" creationId="{3D4E8EB5-E4D8-0C2B-43DF-F6A3AE143B18}"/>
          </ac:spMkLst>
        </pc:spChg>
        <pc:spChg chg="mod">
          <ac:chgData name="King, Curtis S CIV USARMY CAC (USA)" userId="decda33b-d0c3-4b21-a771-747c8e4eba57" providerId="ADAL" clId="{C4DD1264-4F83-42ED-8FC4-20F3EAD0C1BA}" dt="2024-06-27T15:44:41.716" v="16" actId="1076"/>
          <ac:spMkLst>
            <pc:docMk/>
            <pc:sldMk cId="153415991" sldId="295"/>
            <ac:spMk id="12" creationId="{C41C7977-F02E-3F5D-1344-45C36EEA2C6F}"/>
          </ac:spMkLst>
        </pc:spChg>
        <pc:spChg chg="mod">
          <ac:chgData name="King, Curtis S CIV USARMY CAC (USA)" userId="decda33b-d0c3-4b21-a771-747c8e4eba57" providerId="ADAL" clId="{C4DD1264-4F83-42ED-8FC4-20F3EAD0C1BA}" dt="2024-06-27T15:44:40.144" v="15" actId="1076"/>
          <ac:spMkLst>
            <pc:docMk/>
            <pc:sldMk cId="153415991" sldId="295"/>
            <ac:spMk id="13" creationId="{F0B28019-8DC6-8A22-DD71-2CEC1A45C3FD}"/>
          </ac:spMkLst>
        </pc:spChg>
        <pc:spChg chg="mod">
          <ac:chgData name="King, Curtis S CIV USARMY CAC (USA)" userId="decda33b-d0c3-4b21-a771-747c8e4eba57" providerId="ADAL" clId="{C4DD1264-4F83-42ED-8FC4-20F3EAD0C1BA}" dt="2024-06-28T09:57:28.791" v="213" actId="14100"/>
          <ac:spMkLst>
            <pc:docMk/>
            <pc:sldMk cId="153415991" sldId="295"/>
            <ac:spMk id="16" creationId="{4186E598-FF24-1B11-9725-7BEBE7437973}"/>
          </ac:spMkLst>
        </pc:spChg>
        <pc:spChg chg="mod">
          <ac:chgData name="King, Curtis S CIV USARMY CAC (USA)" userId="decda33b-d0c3-4b21-a771-747c8e4eba57" providerId="ADAL" clId="{C4DD1264-4F83-42ED-8FC4-20F3EAD0C1BA}" dt="2024-07-27T16:13:07.171" v="4596" actId="20577"/>
          <ac:spMkLst>
            <pc:docMk/>
            <pc:sldMk cId="153415991" sldId="295"/>
            <ac:spMk id="17" creationId="{432945FA-7855-624A-7F16-BC22A4BAFA4F}"/>
          </ac:spMkLst>
        </pc:spChg>
        <pc:spChg chg="mod">
          <ac:chgData name="King, Curtis S CIV USARMY CAC (USA)" userId="decda33b-d0c3-4b21-a771-747c8e4eba57" providerId="ADAL" clId="{C4DD1264-4F83-42ED-8FC4-20F3EAD0C1BA}" dt="2024-06-30T10:32:27.943" v="1218" actId="1076"/>
          <ac:spMkLst>
            <pc:docMk/>
            <pc:sldMk cId="153415991" sldId="295"/>
            <ac:spMk id="27" creationId="{26702A5D-DA36-8AC9-2603-05AEBADADB1D}"/>
          </ac:spMkLst>
        </pc:spChg>
        <pc:spChg chg="mod">
          <ac:chgData name="King, Curtis S CIV USARMY CAC (USA)" userId="decda33b-d0c3-4b21-a771-747c8e4eba57" providerId="ADAL" clId="{C4DD1264-4F83-42ED-8FC4-20F3EAD0C1BA}" dt="2024-06-29T09:59:57.451" v="740" actId="1076"/>
          <ac:spMkLst>
            <pc:docMk/>
            <pc:sldMk cId="153415991" sldId="295"/>
            <ac:spMk id="28" creationId="{2C4AF6B5-243B-E4AD-8662-7E7EE717051D}"/>
          </ac:spMkLst>
        </pc:spChg>
        <pc:spChg chg="mod">
          <ac:chgData name="King, Curtis S CIV USARMY CAC (USA)" userId="decda33b-d0c3-4b21-a771-747c8e4eba57" providerId="ADAL" clId="{C4DD1264-4F83-42ED-8FC4-20F3EAD0C1BA}" dt="2024-06-30T09:11:20.723" v="929" actId="1076"/>
          <ac:spMkLst>
            <pc:docMk/>
            <pc:sldMk cId="153415991" sldId="295"/>
            <ac:spMk id="29" creationId="{83138812-1BB0-689F-2A53-75CA41431DF8}"/>
          </ac:spMkLst>
        </pc:spChg>
        <pc:spChg chg="add mod">
          <ac:chgData name="King, Curtis S CIV USARMY CAC (USA)" userId="decda33b-d0c3-4b21-a771-747c8e4eba57" providerId="ADAL" clId="{C4DD1264-4F83-42ED-8FC4-20F3EAD0C1BA}" dt="2024-07-23T22:46:29.471" v="4008" actId="14100"/>
          <ac:spMkLst>
            <pc:docMk/>
            <pc:sldMk cId="153415991" sldId="295"/>
            <ac:spMk id="32" creationId="{3DE1F31C-DF74-A526-B6A7-BF66C02E3C6E}"/>
          </ac:spMkLst>
        </pc:spChg>
        <pc:spChg chg="add mod">
          <ac:chgData name="King, Curtis S CIV USARMY CAC (USA)" userId="decda33b-d0c3-4b21-a771-747c8e4eba57" providerId="ADAL" clId="{C4DD1264-4F83-42ED-8FC4-20F3EAD0C1BA}" dt="2024-06-29T09:58:37.823" v="731"/>
          <ac:spMkLst>
            <pc:docMk/>
            <pc:sldMk cId="153415991" sldId="295"/>
            <ac:spMk id="32" creationId="{7941D71D-1C2B-E0A3-1D65-F68B097A635C}"/>
          </ac:spMkLst>
        </pc:spChg>
        <pc:spChg chg="add mod">
          <ac:chgData name="King, Curtis S CIV USARMY CAC (USA)" userId="decda33b-d0c3-4b21-a771-747c8e4eba57" providerId="ADAL" clId="{C4DD1264-4F83-42ED-8FC4-20F3EAD0C1BA}" dt="2024-06-29T09:58:37.823" v="731"/>
          <ac:spMkLst>
            <pc:docMk/>
            <pc:sldMk cId="153415991" sldId="295"/>
            <ac:spMk id="33" creationId="{47E24E45-3687-A0D5-9127-A3B9AEF81AB1}"/>
          </ac:spMkLst>
        </pc:spChg>
        <pc:spChg chg="add mod">
          <ac:chgData name="King, Curtis S CIV USARMY CAC (USA)" userId="decda33b-d0c3-4b21-a771-747c8e4eba57" providerId="ADAL" clId="{C4DD1264-4F83-42ED-8FC4-20F3EAD0C1BA}" dt="2024-07-23T22:47:21.945" v="4013" actId="207"/>
          <ac:spMkLst>
            <pc:docMk/>
            <pc:sldMk cId="153415991" sldId="295"/>
            <ac:spMk id="33" creationId="{F68C324C-3453-28C6-618A-8D968D8EC4CA}"/>
          </ac:spMkLst>
        </pc:spChg>
        <pc:spChg chg="add mod">
          <ac:chgData name="King, Curtis S CIV USARMY CAC (USA)" userId="decda33b-d0c3-4b21-a771-747c8e4eba57" providerId="ADAL" clId="{C4DD1264-4F83-42ED-8FC4-20F3EAD0C1BA}" dt="2024-07-23T23:25:31.545" v="4016"/>
          <ac:spMkLst>
            <pc:docMk/>
            <pc:sldMk cId="153415991" sldId="295"/>
            <ac:spMk id="34" creationId="{3C4C706A-7CD8-144B-9F5D-C2799F872094}"/>
          </ac:spMkLst>
        </pc:spChg>
        <pc:spChg chg="add mod">
          <ac:chgData name="King, Curtis S CIV USARMY CAC (USA)" userId="decda33b-d0c3-4b21-a771-747c8e4eba57" providerId="ADAL" clId="{C4DD1264-4F83-42ED-8FC4-20F3EAD0C1BA}" dt="2024-06-29T09:58:37.823" v="731"/>
          <ac:spMkLst>
            <pc:docMk/>
            <pc:sldMk cId="153415991" sldId="295"/>
            <ac:spMk id="34" creationId="{8592985F-9806-DB16-1AEC-595C740C78CF}"/>
          </ac:spMkLst>
        </pc:spChg>
        <pc:spChg chg="add mod">
          <ac:chgData name="King, Curtis S CIV USARMY CAC (USA)" userId="decda33b-d0c3-4b21-a771-747c8e4eba57" providerId="ADAL" clId="{C4DD1264-4F83-42ED-8FC4-20F3EAD0C1BA}" dt="2024-06-29T10:01:06.801" v="745" actId="208"/>
          <ac:spMkLst>
            <pc:docMk/>
            <pc:sldMk cId="153415991" sldId="295"/>
            <ac:spMk id="37" creationId="{36A94684-8F2B-761A-440E-A2662DF27ACB}"/>
          </ac:spMkLst>
        </pc:spChg>
        <pc:spChg chg="mod">
          <ac:chgData name="King, Curtis S CIV USARMY CAC (USA)" userId="decda33b-d0c3-4b21-a771-747c8e4eba57" providerId="ADAL" clId="{C4DD1264-4F83-42ED-8FC4-20F3EAD0C1BA}" dt="2024-06-30T10:00:57.976" v="1024" actId="14100"/>
          <ac:spMkLst>
            <pc:docMk/>
            <pc:sldMk cId="153415991" sldId="295"/>
            <ac:spMk id="39" creationId="{DA30FDF4-50DA-16CD-BA76-B8E03835D9F5}"/>
          </ac:spMkLst>
        </pc:spChg>
        <pc:spChg chg="mod">
          <ac:chgData name="King, Curtis S CIV USARMY CAC (USA)" userId="decda33b-d0c3-4b21-a771-747c8e4eba57" providerId="ADAL" clId="{C4DD1264-4F83-42ED-8FC4-20F3EAD0C1BA}" dt="2024-06-30T10:01:06.378" v="1027" actId="1076"/>
          <ac:spMkLst>
            <pc:docMk/>
            <pc:sldMk cId="153415991" sldId="295"/>
            <ac:spMk id="41" creationId="{9B8388B8-62D9-8D7B-DDFC-B860D37B7AC4}"/>
          </ac:spMkLst>
        </pc:spChg>
        <pc:spChg chg="mod">
          <ac:chgData name="King, Curtis S CIV USARMY CAC (USA)" userId="decda33b-d0c3-4b21-a771-747c8e4eba57" providerId="ADAL" clId="{C4DD1264-4F83-42ED-8FC4-20F3EAD0C1BA}" dt="2024-06-30T09:11:03.125" v="927"/>
          <ac:spMkLst>
            <pc:docMk/>
            <pc:sldMk cId="153415991" sldId="295"/>
            <ac:spMk id="42" creationId="{8F22CB94-1F51-7BC3-665E-4C2A70FE9D98}"/>
          </ac:spMkLst>
        </pc:spChg>
        <pc:spChg chg="mod">
          <ac:chgData name="King, Curtis S CIV USARMY CAC (USA)" userId="decda33b-d0c3-4b21-a771-747c8e4eba57" providerId="ADAL" clId="{C4DD1264-4F83-42ED-8FC4-20F3EAD0C1BA}" dt="2024-06-30T09:11:03.125" v="927"/>
          <ac:spMkLst>
            <pc:docMk/>
            <pc:sldMk cId="153415991" sldId="295"/>
            <ac:spMk id="44" creationId="{A3227A68-06E1-1858-F4F3-4659DED83D52}"/>
          </ac:spMkLst>
        </pc:spChg>
        <pc:spChg chg="mod">
          <ac:chgData name="King, Curtis S CIV USARMY CAC (USA)" userId="decda33b-d0c3-4b21-a771-747c8e4eba57" providerId="ADAL" clId="{C4DD1264-4F83-42ED-8FC4-20F3EAD0C1BA}" dt="2024-06-30T10:01:12.361" v="1028" actId="1076"/>
          <ac:spMkLst>
            <pc:docMk/>
            <pc:sldMk cId="153415991" sldId="295"/>
            <ac:spMk id="45" creationId="{DB5FFBB7-E241-2751-2CF9-CBEBE8ED597E}"/>
          </ac:spMkLst>
        </pc:spChg>
        <pc:spChg chg="mod">
          <ac:chgData name="King, Curtis S CIV USARMY CAC (USA)" userId="decda33b-d0c3-4b21-a771-747c8e4eba57" providerId="ADAL" clId="{C4DD1264-4F83-42ED-8FC4-20F3EAD0C1BA}" dt="2024-06-30T09:11:03.125" v="927"/>
          <ac:spMkLst>
            <pc:docMk/>
            <pc:sldMk cId="153415991" sldId="295"/>
            <ac:spMk id="46" creationId="{E5F6C0FE-CD52-5F7E-36C4-36A179BD3359}"/>
          </ac:spMkLst>
        </pc:spChg>
        <pc:spChg chg="mod">
          <ac:chgData name="King, Curtis S CIV USARMY CAC (USA)" userId="decda33b-d0c3-4b21-a771-747c8e4eba57" providerId="ADAL" clId="{C4DD1264-4F83-42ED-8FC4-20F3EAD0C1BA}" dt="2024-06-30T09:11:03.125" v="927"/>
          <ac:spMkLst>
            <pc:docMk/>
            <pc:sldMk cId="153415991" sldId="295"/>
            <ac:spMk id="47" creationId="{E1A78D35-8219-AFEB-D449-E0F07833AD97}"/>
          </ac:spMkLst>
        </pc:spChg>
        <pc:spChg chg="mod">
          <ac:chgData name="King, Curtis S CIV USARMY CAC (USA)" userId="decda33b-d0c3-4b21-a771-747c8e4eba57" providerId="ADAL" clId="{C4DD1264-4F83-42ED-8FC4-20F3EAD0C1BA}" dt="2024-06-30T09:11:03.125" v="927"/>
          <ac:spMkLst>
            <pc:docMk/>
            <pc:sldMk cId="153415991" sldId="295"/>
            <ac:spMk id="48" creationId="{75EADA58-40DE-C496-587E-7FD2C284A5C9}"/>
          </ac:spMkLst>
        </pc:spChg>
        <pc:spChg chg="mod">
          <ac:chgData name="King, Curtis S CIV USARMY CAC (USA)" userId="decda33b-d0c3-4b21-a771-747c8e4eba57" providerId="ADAL" clId="{C4DD1264-4F83-42ED-8FC4-20F3EAD0C1BA}" dt="2024-07-27T22:08:18.973" v="4762"/>
          <ac:spMkLst>
            <pc:docMk/>
            <pc:sldMk cId="153415991" sldId="295"/>
            <ac:spMk id="49" creationId="{CC91E23B-4148-D595-5314-BB7662D1798D}"/>
          </ac:spMkLst>
        </pc:spChg>
        <pc:spChg chg="mod">
          <ac:chgData name="King, Curtis S CIV USARMY CAC (USA)" userId="decda33b-d0c3-4b21-a771-747c8e4eba57" providerId="ADAL" clId="{C4DD1264-4F83-42ED-8FC4-20F3EAD0C1BA}" dt="2024-07-27T22:08:18.973" v="4762"/>
          <ac:spMkLst>
            <pc:docMk/>
            <pc:sldMk cId="153415991" sldId="295"/>
            <ac:spMk id="59" creationId="{54C885FF-E8B7-6834-3606-4E0E2C2216A3}"/>
          </ac:spMkLst>
        </pc:spChg>
        <pc:spChg chg="mod">
          <ac:chgData name="King, Curtis S CIV USARMY CAC (USA)" userId="decda33b-d0c3-4b21-a771-747c8e4eba57" providerId="ADAL" clId="{C4DD1264-4F83-42ED-8FC4-20F3EAD0C1BA}" dt="2024-06-30T09:30:11.483" v="999"/>
          <ac:spMkLst>
            <pc:docMk/>
            <pc:sldMk cId="153415991" sldId="295"/>
            <ac:spMk id="59" creationId="{B0465A63-31E5-EFE8-389D-7093CE6B1A85}"/>
          </ac:spMkLst>
        </pc:spChg>
        <pc:spChg chg="mod">
          <ac:chgData name="King, Curtis S CIV USARMY CAC (USA)" userId="decda33b-d0c3-4b21-a771-747c8e4eba57" providerId="ADAL" clId="{C4DD1264-4F83-42ED-8FC4-20F3EAD0C1BA}" dt="2024-07-27T22:08:18.973" v="4762"/>
          <ac:spMkLst>
            <pc:docMk/>
            <pc:sldMk cId="153415991" sldId="295"/>
            <ac:spMk id="60" creationId="{4958A07D-A7F9-C031-2728-CA749E1D941E}"/>
          </ac:spMkLst>
        </pc:spChg>
        <pc:spChg chg="mod">
          <ac:chgData name="King, Curtis S CIV USARMY CAC (USA)" userId="decda33b-d0c3-4b21-a771-747c8e4eba57" providerId="ADAL" clId="{C4DD1264-4F83-42ED-8FC4-20F3EAD0C1BA}" dt="2024-06-30T09:30:11.483" v="999"/>
          <ac:spMkLst>
            <pc:docMk/>
            <pc:sldMk cId="153415991" sldId="295"/>
            <ac:spMk id="60" creationId="{ED453410-560A-6A4D-F399-70478E521087}"/>
          </ac:spMkLst>
        </pc:spChg>
        <pc:spChg chg="mod">
          <ac:chgData name="King, Curtis S CIV USARMY CAC (USA)" userId="decda33b-d0c3-4b21-a771-747c8e4eba57" providerId="ADAL" clId="{C4DD1264-4F83-42ED-8FC4-20F3EAD0C1BA}" dt="2024-06-30T09:30:11.483" v="999"/>
          <ac:spMkLst>
            <pc:docMk/>
            <pc:sldMk cId="153415991" sldId="295"/>
            <ac:spMk id="61" creationId="{922BD5C8-BAB8-106B-DD2F-0FB5486E4C63}"/>
          </ac:spMkLst>
        </pc:spChg>
        <pc:spChg chg="mod">
          <ac:chgData name="King, Curtis S CIV USARMY CAC (USA)" userId="decda33b-d0c3-4b21-a771-747c8e4eba57" providerId="ADAL" clId="{C4DD1264-4F83-42ED-8FC4-20F3EAD0C1BA}" dt="2024-06-30T09:30:11.483" v="999"/>
          <ac:spMkLst>
            <pc:docMk/>
            <pc:sldMk cId="153415991" sldId="295"/>
            <ac:spMk id="62" creationId="{4D5163B7-2444-1A70-AFE5-B21FBA410C66}"/>
          </ac:spMkLst>
        </pc:spChg>
        <pc:spChg chg="mod">
          <ac:chgData name="King, Curtis S CIV USARMY CAC (USA)" userId="decda33b-d0c3-4b21-a771-747c8e4eba57" providerId="ADAL" clId="{C4DD1264-4F83-42ED-8FC4-20F3EAD0C1BA}" dt="2024-06-30T09:30:11.483" v="999"/>
          <ac:spMkLst>
            <pc:docMk/>
            <pc:sldMk cId="153415991" sldId="295"/>
            <ac:spMk id="63" creationId="{04E50F7E-92F8-5EC1-DE6D-BB9062DF1696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66" creationId="{19B3FE2F-7E65-5D3C-683D-23886C600697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67" creationId="{7C928701-CAB6-5358-AD6B-5FECA3A12AD0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77" creationId="{D71BFEF4-ABDA-5064-D978-5CA9AB544423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78" creationId="{9535FD14-B5E8-2EFB-8F46-92BCEE80A3C1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79" creationId="{D40225EB-956B-8287-EAE3-F5F903E35930}"/>
          </ac:spMkLst>
        </pc:spChg>
        <pc:spChg chg="mod">
          <ac:chgData name="King, Curtis S CIV USARMY CAC (USA)" userId="decda33b-d0c3-4b21-a771-747c8e4eba57" providerId="ADAL" clId="{C4DD1264-4F83-42ED-8FC4-20F3EAD0C1BA}" dt="2024-06-30T09:30:46.326" v="1003"/>
          <ac:spMkLst>
            <pc:docMk/>
            <pc:sldMk cId="153415991" sldId="295"/>
            <ac:spMk id="80" creationId="{E35E17E6-63E0-D9D7-9329-062AFFD16023}"/>
          </ac:spMkLst>
        </pc:spChg>
        <pc:spChg chg="add mod">
          <ac:chgData name="King, Curtis S CIV USARMY CAC (USA)" userId="decda33b-d0c3-4b21-a771-747c8e4eba57" providerId="ADAL" clId="{C4DD1264-4F83-42ED-8FC4-20F3EAD0C1BA}" dt="2024-06-30T09:33:13.422" v="1010" actId="693"/>
          <ac:spMkLst>
            <pc:docMk/>
            <pc:sldMk cId="153415991" sldId="295"/>
            <ac:spMk id="81" creationId="{0B22CA6A-E315-2056-1E9D-A9CE0A8FE2CC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83" creationId="{9A9BC5F7-BC51-9D68-9865-6A9FDA1DD3CA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85" creationId="{1A9EA673-8C5F-3C20-B85F-949D7093C866}"/>
          </ac:spMkLst>
        </pc:spChg>
        <pc:spChg chg="mod">
          <ac:chgData name="King, Curtis S CIV USARMY CAC (USA)" userId="decda33b-d0c3-4b21-a771-747c8e4eba57" providerId="ADAL" clId="{C4DD1264-4F83-42ED-8FC4-20F3EAD0C1BA}" dt="2024-06-29T09:59:22.668" v="737" actId="14100"/>
          <ac:spMkLst>
            <pc:docMk/>
            <pc:sldMk cId="153415991" sldId="295"/>
            <ac:spMk id="96" creationId="{312128E6-4C90-188D-1EE1-392FF794F70A}"/>
          </ac:spMkLst>
        </pc:spChg>
        <pc:spChg chg="mod">
          <ac:chgData name="King, Curtis S CIV USARMY CAC (USA)" userId="decda33b-d0c3-4b21-a771-747c8e4eba57" providerId="ADAL" clId="{C4DD1264-4F83-42ED-8FC4-20F3EAD0C1BA}" dt="2024-06-29T09:59:10.967" v="734" actId="6549"/>
          <ac:spMkLst>
            <pc:docMk/>
            <pc:sldMk cId="153415991" sldId="295"/>
            <ac:spMk id="98" creationId="{E5E0DB50-EFA6-C1F8-1770-B76D7871FA53}"/>
          </ac:spMkLst>
        </pc:spChg>
        <pc:spChg chg="mod">
          <ac:chgData name="King, Curtis S CIV USARMY CAC (USA)" userId="decda33b-d0c3-4b21-a771-747c8e4eba57" providerId="ADAL" clId="{C4DD1264-4F83-42ED-8FC4-20F3EAD0C1BA}" dt="2024-07-27T22:02:36.291" v="4712" actId="6549"/>
          <ac:spMkLst>
            <pc:docMk/>
            <pc:sldMk cId="153415991" sldId="295"/>
            <ac:spMk id="100" creationId="{2019D654-F788-3EB1-8D8B-28F4D1268B5B}"/>
          </ac:spMkLst>
        </pc:spChg>
        <pc:spChg chg="mod">
          <ac:chgData name="King, Curtis S CIV USARMY CAC (USA)" userId="decda33b-d0c3-4b21-a771-747c8e4eba57" providerId="ADAL" clId="{C4DD1264-4F83-42ED-8FC4-20F3EAD0C1BA}" dt="2024-06-28T15:54:32.536" v="634" actId="14100"/>
          <ac:spMkLst>
            <pc:docMk/>
            <pc:sldMk cId="153415991" sldId="295"/>
            <ac:spMk id="104" creationId="{2C2EC966-94C9-5DCF-1281-F713BE128A23}"/>
          </ac:spMkLst>
        </pc:spChg>
        <pc:spChg chg="mod">
          <ac:chgData name="King, Curtis S CIV USARMY CAC (USA)" userId="decda33b-d0c3-4b21-a771-747c8e4eba57" providerId="ADAL" clId="{C4DD1264-4F83-42ED-8FC4-20F3EAD0C1BA}" dt="2024-06-30T09:34:01.354" v="1013" actId="206"/>
          <ac:spMkLst>
            <pc:docMk/>
            <pc:sldMk cId="153415991" sldId="295"/>
            <ac:spMk id="105" creationId="{E504FBCD-D8A8-1F1B-ED1E-B4A490AE2D39}"/>
          </ac:spMkLst>
        </pc:spChg>
        <pc:spChg chg="mod">
          <ac:chgData name="King, Curtis S CIV USARMY CAC (USA)" userId="decda33b-d0c3-4b21-a771-747c8e4eba57" providerId="ADAL" clId="{C4DD1264-4F83-42ED-8FC4-20F3EAD0C1BA}" dt="2024-06-27T21:55:08.649" v="104" actId="692"/>
          <ac:spMkLst>
            <pc:docMk/>
            <pc:sldMk cId="153415991" sldId="295"/>
            <ac:spMk id="106" creationId="{CEA69547-5CD2-DB67-5827-7FE56B1A4360}"/>
          </ac:spMkLst>
        </pc:spChg>
        <pc:spChg chg="mod">
          <ac:chgData name="King, Curtis S CIV USARMY CAC (USA)" userId="decda33b-d0c3-4b21-a771-747c8e4eba57" providerId="ADAL" clId="{C4DD1264-4F83-42ED-8FC4-20F3EAD0C1BA}" dt="2024-06-27T21:55:08.649" v="104" actId="692"/>
          <ac:spMkLst>
            <pc:docMk/>
            <pc:sldMk cId="153415991" sldId="295"/>
            <ac:spMk id="107" creationId="{E34BC4E1-5654-62B9-A6A9-3CB35E366410}"/>
          </ac:spMkLst>
        </pc:spChg>
        <pc:spChg chg="mod">
          <ac:chgData name="King, Curtis S CIV USARMY CAC (USA)" userId="decda33b-d0c3-4b21-a771-747c8e4eba57" providerId="ADAL" clId="{C4DD1264-4F83-42ED-8FC4-20F3EAD0C1BA}" dt="2024-07-23T23:35:33.997" v="4140" actId="1076"/>
          <ac:spMkLst>
            <pc:docMk/>
            <pc:sldMk cId="153415991" sldId="295"/>
            <ac:spMk id="108" creationId="{5066F740-F091-294E-9D90-8B0BF5AC70FD}"/>
          </ac:spMkLst>
        </pc:spChg>
        <pc:spChg chg="mod">
          <ac:chgData name="King, Curtis S CIV USARMY CAC (USA)" userId="decda33b-d0c3-4b21-a771-747c8e4eba57" providerId="ADAL" clId="{C4DD1264-4F83-42ED-8FC4-20F3EAD0C1BA}" dt="2024-06-28T16:16:52.400" v="640" actId="14100"/>
          <ac:spMkLst>
            <pc:docMk/>
            <pc:sldMk cId="153415991" sldId="295"/>
            <ac:spMk id="109" creationId="{AAA027E1-97B4-B269-5232-8075B620E313}"/>
          </ac:spMkLst>
        </pc:spChg>
        <pc:spChg chg="mod">
          <ac:chgData name="King, Curtis S CIV USARMY CAC (USA)" userId="decda33b-d0c3-4b21-a771-747c8e4eba57" providerId="ADAL" clId="{C4DD1264-4F83-42ED-8FC4-20F3EAD0C1BA}" dt="2024-07-27T22:08:53.271" v="4770" actId="1036"/>
          <ac:spMkLst>
            <pc:docMk/>
            <pc:sldMk cId="153415991" sldId="295"/>
            <ac:spMk id="111" creationId="{04059BB3-36FB-E5C6-9522-78EE3C45CBB7}"/>
          </ac:spMkLst>
        </pc:spChg>
        <pc:spChg chg="del">
          <ac:chgData name="King, Curtis S CIV USARMY CAC (USA)" userId="decda33b-d0c3-4b21-a771-747c8e4eba57" providerId="ADAL" clId="{C4DD1264-4F83-42ED-8FC4-20F3EAD0C1BA}" dt="2024-07-27T22:08:39.923" v="4765" actId="478"/>
          <ac:spMkLst>
            <pc:docMk/>
            <pc:sldMk cId="153415991" sldId="295"/>
            <ac:spMk id="113" creationId="{ED170621-DB22-51E9-1840-542DB4CD1BCD}"/>
          </ac:spMkLst>
        </pc:spChg>
        <pc:spChg chg="mod">
          <ac:chgData name="King, Curtis S CIV USARMY CAC (USA)" userId="decda33b-d0c3-4b21-a771-747c8e4eba57" providerId="ADAL" clId="{C4DD1264-4F83-42ED-8FC4-20F3EAD0C1BA}" dt="2024-06-27T21:55:08.649" v="104" actId="692"/>
          <ac:spMkLst>
            <pc:docMk/>
            <pc:sldMk cId="153415991" sldId="295"/>
            <ac:spMk id="119" creationId="{EB452E2D-578C-09DD-3A41-64D9F33101F3}"/>
          </ac:spMkLst>
        </pc:spChg>
        <pc:spChg chg="mod">
          <ac:chgData name="King, Curtis S CIV USARMY CAC (USA)" userId="decda33b-d0c3-4b21-a771-747c8e4eba57" providerId="ADAL" clId="{C4DD1264-4F83-42ED-8FC4-20F3EAD0C1BA}" dt="2024-06-27T21:55:08.649" v="104" actId="692"/>
          <ac:spMkLst>
            <pc:docMk/>
            <pc:sldMk cId="153415991" sldId="295"/>
            <ac:spMk id="120" creationId="{47D04D89-1C01-8B8A-005E-819E509BBE93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121" creationId="{1ED5CD97-E4FF-1930-31A5-ADA3A559784D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123" creationId="{1F664B07-237E-E7F2-5706-AE384627E5EC}"/>
          </ac:spMkLst>
        </pc:spChg>
        <pc:spChg chg="mod">
          <ac:chgData name="King, Curtis S CIV USARMY CAC (USA)" userId="decda33b-d0c3-4b21-a771-747c8e4eba57" providerId="ADAL" clId="{C4DD1264-4F83-42ED-8FC4-20F3EAD0C1BA}" dt="2024-06-30T10:01:32.832" v="1031" actId="20577"/>
          <ac:spMkLst>
            <pc:docMk/>
            <pc:sldMk cId="153415991" sldId="295"/>
            <ac:spMk id="124" creationId="{4D395790-32C2-B3AE-F7D2-484E3931C111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125" creationId="{851C7F83-DB04-1713-6DC2-F20BB30165DD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126" creationId="{217D5F67-E115-8219-CFE2-BC71C403832C}"/>
          </ac:spMkLst>
        </pc:spChg>
        <pc:spChg chg="mod">
          <ac:chgData name="King, Curtis S CIV USARMY CAC (USA)" userId="decda33b-d0c3-4b21-a771-747c8e4eba57" providerId="ADAL" clId="{C4DD1264-4F83-42ED-8FC4-20F3EAD0C1BA}" dt="2024-06-30T10:01:18.533" v="1029"/>
          <ac:spMkLst>
            <pc:docMk/>
            <pc:sldMk cId="153415991" sldId="295"/>
            <ac:spMk id="127" creationId="{01E8B1C8-A311-B5BF-1735-ED7D169F702F}"/>
          </ac:spMkLst>
        </pc:spChg>
        <pc:spChg chg="mod topLvl">
          <ac:chgData name="King, Curtis S CIV USARMY CAC (USA)" userId="decda33b-d0c3-4b21-a771-747c8e4eba57" providerId="ADAL" clId="{C4DD1264-4F83-42ED-8FC4-20F3EAD0C1BA}" dt="2024-06-30T10:13:38.513" v="1136" actId="164"/>
          <ac:spMkLst>
            <pc:docMk/>
            <pc:sldMk cId="153415991" sldId="295"/>
            <ac:spMk id="131" creationId="{3692D7F7-B750-E76A-C3BF-5D5CD0897423}"/>
          </ac:spMkLst>
        </pc:spChg>
        <pc:spChg chg="del mod topLvl">
          <ac:chgData name="King, Curtis S CIV USARMY CAC (USA)" userId="decda33b-d0c3-4b21-a771-747c8e4eba57" providerId="ADAL" clId="{C4DD1264-4F83-42ED-8FC4-20F3EAD0C1BA}" dt="2024-06-30T10:22:26.511" v="1147" actId="478"/>
          <ac:spMkLst>
            <pc:docMk/>
            <pc:sldMk cId="153415991" sldId="295"/>
            <ac:spMk id="135" creationId="{3E1DE4EC-8028-E523-68BC-01BE1A6B61FD}"/>
          </ac:spMkLst>
        </pc:spChg>
        <pc:spChg chg="mod">
          <ac:chgData name="King, Curtis S CIV USARMY CAC (USA)" userId="decda33b-d0c3-4b21-a771-747c8e4eba57" providerId="ADAL" clId="{C4DD1264-4F83-42ED-8FC4-20F3EAD0C1BA}" dt="2024-06-30T10:30:24.074" v="1207" actId="14100"/>
          <ac:spMkLst>
            <pc:docMk/>
            <pc:sldMk cId="153415991" sldId="295"/>
            <ac:spMk id="136" creationId="{D0108499-D91E-4510-4E86-523A4CDCD49B}"/>
          </ac:spMkLst>
        </pc:spChg>
        <pc:spChg chg="mod">
          <ac:chgData name="King, Curtis S CIV USARMY CAC (USA)" userId="decda33b-d0c3-4b21-a771-747c8e4eba57" providerId="ADAL" clId="{C4DD1264-4F83-42ED-8FC4-20F3EAD0C1BA}" dt="2024-06-30T10:25:18.698" v="1163" actId="14100"/>
          <ac:spMkLst>
            <pc:docMk/>
            <pc:sldMk cId="153415991" sldId="295"/>
            <ac:spMk id="137" creationId="{29BEA811-1206-EC38-4D58-1C0E6CCDA9FF}"/>
          </ac:spMkLst>
        </pc:spChg>
        <pc:spChg chg="mod">
          <ac:chgData name="King, Curtis S CIV USARMY CAC (USA)" userId="decda33b-d0c3-4b21-a771-747c8e4eba57" providerId="ADAL" clId="{C4DD1264-4F83-42ED-8FC4-20F3EAD0C1BA}" dt="2024-06-30T10:22:07.960" v="1145"/>
          <ac:spMkLst>
            <pc:docMk/>
            <pc:sldMk cId="153415991" sldId="295"/>
            <ac:spMk id="138" creationId="{49DE0DA7-D584-8BEB-16E5-97B08FC68C5B}"/>
          </ac:spMkLst>
        </pc:spChg>
        <pc:spChg chg="del mod">
          <ac:chgData name="King, Curtis S CIV USARMY CAC (USA)" userId="decda33b-d0c3-4b21-a771-747c8e4eba57" providerId="ADAL" clId="{C4DD1264-4F83-42ED-8FC4-20F3EAD0C1BA}" dt="2024-06-30T10:25:11.738" v="1161" actId="478"/>
          <ac:spMkLst>
            <pc:docMk/>
            <pc:sldMk cId="153415991" sldId="295"/>
            <ac:spMk id="139" creationId="{90054C65-6922-1EC4-2151-7AB068F68926}"/>
          </ac:spMkLst>
        </pc:spChg>
        <pc:spChg chg="mod">
          <ac:chgData name="King, Curtis S CIV USARMY CAC (USA)" userId="decda33b-d0c3-4b21-a771-747c8e4eba57" providerId="ADAL" clId="{C4DD1264-4F83-42ED-8FC4-20F3EAD0C1BA}" dt="2024-06-30T10:30:18.212" v="1205" actId="1076"/>
          <ac:spMkLst>
            <pc:docMk/>
            <pc:sldMk cId="153415991" sldId="295"/>
            <ac:spMk id="140" creationId="{13062E28-7B94-F921-CEFF-C1A1B95F0D67}"/>
          </ac:spMkLst>
        </pc:spChg>
        <pc:spChg chg="add mod">
          <ac:chgData name="King, Curtis S CIV USARMY CAC (USA)" userId="decda33b-d0c3-4b21-a771-747c8e4eba57" providerId="ADAL" clId="{C4DD1264-4F83-42ED-8FC4-20F3EAD0C1BA}" dt="2024-06-30T10:23:23.601" v="1154" actId="164"/>
          <ac:spMkLst>
            <pc:docMk/>
            <pc:sldMk cId="153415991" sldId="295"/>
            <ac:spMk id="141" creationId="{22DE5014-8E82-309B-D64F-F533B2371798}"/>
          </ac:spMkLst>
        </pc:spChg>
        <pc:spChg chg="add mod">
          <ac:chgData name="King, Curtis S CIV USARMY CAC (USA)" userId="decda33b-d0c3-4b21-a771-747c8e4eba57" providerId="ADAL" clId="{C4DD1264-4F83-42ED-8FC4-20F3EAD0C1BA}" dt="2024-06-30T10:23:23.601" v="1154" actId="164"/>
          <ac:spMkLst>
            <pc:docMk/>
            <pc:sldMk cId="153415991" sldId="295"/>
            <ac:spMk id="142" creationId="{93F90B76-23EE-83EF-0159-682A534E54D3}"/>
          </ac:spMkLst>
        </pc:spChg>
        <pc:spChg chg="add mod">
          <ac:chgData name="King, Curtis S CIV USARMY CAC (USA)" userId="decda33b-d0c3-4b21-a771-747c8e4eba57" providerId="ADAL" clId="{C4DD1264-4F83-42ED-8FC4-20F3EAD0C1BA}" dt="2024-06-30T10:25:45.261" v="1165" actId="1076"/>
          <ac:spMkLst>
            <pc:docMk/>
            <pc:sldMk cId="153415991" sldId="295"/>
            <ac:spMk id="144" creationId="{C394108B-8D27-17AB-F5BA-B70A9A280364}"/>
          </ac:spMkLst>
        </pc:spChg>
        <pc:spChg chg="add mod">
          <ac:chgData name="King, Curtis S CIV USARMY CAC (USA)" userId="decda33b-d0c3-4b21-a771-747c8e4eba57" providerId="ADAL" clId="{C4DD1264-4F83-42ED-8FC4-20F3EAD0C1BA}" dt="2024-06-30T10:25:45.261" v="1165" actId="1076"/>
          <ac:spMkLst>
            <pc:docMk/>
            <pc:sldMk cId="153415991" sldId="295"/>
            <ac:spMk id="145" creationId="{8466B8B2-7959-793A-478E-D2386B8C1B07}"/>
          </ac:spMkLst>
        </pc:spChg>
        <pc:spChg chg="add mod">
          <ac:chgData name="King, Curtis S CIV USARMY CAC (USA)" userId="decda33b-d0c3-4b21-a771-747c8e4eba57" providerId="ADAL" clId="{C4DD1264-4F83-42ED-8FC4-20F3EAD0C1BA}" dt="2024-06-30T10:25:45.261" v="1165" actId="1076"/>
          <ac:spMkLst>
            <pc:docMk/>
            <pc:sldMk cId="153415991" sldId="295"/>
            <ac:spMk id="146" creationId="{BA1ABC64-CE42-26EF-B04A-5CF682B726C9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2" creationId="{04B2E4EF-55BE-DD07-B9A1-5E84D4F20A84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3" creationId="{CE144E0F-8417-376A-CC7E-1712FC236923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4" creationId="{6D3E93A8-FFD5-62A8-D672-47612E027140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6" creationId="{280542B7-5166-63E8-01C6-48381C7B4D76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7" creationId="{D3A64F77-4093-EA9E-5A10-0CD4601773FA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8" creationId="{8ACA8D49-B178-A2E7-AE79-FFCD8794B6E1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59" creationId="{0B3A74C7-6590-E42E-1EAB-B841B0ADBCAC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60" creationId="{4425534B-5AFC-A371-3F9B-8C2A6C3C2EA2}"/>
          </ac:spMkLst>
        </pc:spChg>
        <pc:spChg chg="mod">
          <ac:chgData name="King, Curtis S CIV USARMY CAC (USA)" userId="decda33b-d0c3-4b21-a771-747c8e4eba57" providerId="ADAL" clId="{C4DD1264-4F83-42ED-8FC4-20F3EAD0C1BA}" dt="2024-06-30T10:28:07.001" v="1194"/>
          <ac:spMkLst>
            <pc:docMk/>
            <pc:sldMk cId="153415991" sldId="295"/>
            <ac:spMk id="161" creationId="{56FBAFA4-534E-5D5F-3CDB-6B0487A2091B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63" creationId="{BF8CB6B4-0A08-59E8-7099-ADF24676D44E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65" creationId="{6CB5C351-B2FC-D11F-4727-549BC2767EF7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66" creationId="{5E758838-C9CB-8127-2D1D-43DA2049458C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68" creationId="{486587DB-2CD6-F7E9-C463-AFAF1B08FC89}"/>
          </ac:spMkLst>
        </pc:spChg>
        <pc:spChg chg="mod">
          <ac:chgData name="King, Curtis S CIV USARMY CAC (USA)" userId="decda33b-d0c3-4b21-a771-747c8e4eba57" providerId="ADAL" clId="{C4DD1264-4F83-42ED-8FC4-20F3EAD0C1BA}" dt="2024-06-30T10:31:54.639" v="1216" actId="20577"/>
          <ac:spMkLst>
            <pc:docMk/>
            <pc:sldMk cId="153415991" sldId="295"/>
            <ac:spMk id="169" creationId="{46E314CB-D859-BC74-DE34-DB00FD940235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70" creationId="{40D9CD72-B877-EEC4-ADFA-C26B4F5D3B08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71" creationId="{9495A201-8EF1-883C-7031-2ADAEDEC8BC7}"/>
          </ac:spMkLst>
        </pc:spChg>
        <pc:spChg chg="mod">
          <ac:chgData name="King, Curtis S CIV USARMY CAC (USA)" userId="decda33b-d0c3-4b21-a771-747c8e4eba57" providerId="ADAL" clId="{C4DD1264-4F83-42ED-8FC4-20F3EAD0C1BA}" dt="2024-06-30T10:30:44.155" v="1208"/>
          <ac:spMkLst>
            <pc:docMk/>
            <pc:sldMk cId="153415991" sldId="295"/>
            <ac:spMk id="172" creationId="{9FFFBCA3-997D-3E17-6588-32921DC4C1E2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75" creationId="{BCA778F2-4C34-868F-5318-C70C3F4BDB2C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76" creationId="{84FC2C81-19E4-65AD-6AA1-F7D5856F63FD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77" creationId="{D36E8AA8-B3CF-B042-EB65-F82723804BE2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78" creationId="{2BE09A14-4F31-0CA9-330D-EE0D4FA60C66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79" creationId="{C9262E4E-1605-89FC-CFAF-6CF6DCF1A5FE}"/>
          </ac:spMkLst>
        </pc:spChg>
        <pc:spChg chg="mod">
          <ac:chgData name="King, Curtis S CIV USARMY CAC (USA)" userId="decda33b-d0c3-4b21-a771-747c8e4eba57" providerId="ADAL" clId="{C4DD1264-4F83-42ED-8FC4-20F3EAD0C1BA}" dt="2024-06-30T10:32:52.516" v="1219"/>
          <ac:spMkLst>
            <pc:docMk/>
            <pc:sldMk cId="153415991" sldId="295"/>
            <ac:spMk id="180" creationId="{29B70318-C3BF-0549-6BF4-0E5EB0C94D67}"/>
          </ac:spMkLst>
        </pc:spChg>
        <pc:grpChg chg="add mod">
          <ac:chgData name="King, Curtis S CIV USARMY CAC (USA)" userId="decda33b-d0c3-4b21-a771-747c8e4eba57" providerId="ADAL" clId="{C4DD1264-4F83-42ED-8FC4-20F3EAD0C1BA}" dt="2024-07-27T22:08:45.175" v="4766" actId="1076"/>
          <ac:grpSpMkLst>
            <pc:docMk/>
            <pc:sldMk cId="153415991" sldId="295"/>
            <ac:grpSpMk id="34" creationId="{7F97A36D-EC94-DB61-4BD7-67C582D6E304}"/>
          </ac:grpSpMkLst>
        </pc:grpChg>
        <pc:grpChg chg="add mod">
          <ac:chgData name="King, Curtis S CIV USARMY CAC (USA)" userId="decda33b-d0c3-4b21-a771-747c8e4eba57" providerId="ADAL" clId="{C4DD1264-4F83-42ED-8FC4-20F3EAD0C1BA}" dt="2024-06-29T09:59:32.311" v="738" actId="164"/>
          <ac:grpSpMkLst>
            <pc:docMk/>
            <pc:sldMk cId="153415991" sldId="295"/>
            <ac:grpSpMk id="36" creationId="{BA941179-22C0-2499-C185-C6EE4C91B7DA}"/>
          </ac:grpSpMkLst>
        </pc:grpChg>
        <pc:grpChg chg="add mod">
          <ac:chgData name="King, Curtis S CIV USARMY CAC (USA)" userId="decda33b-d0c3-4b21-a771-747c8e4eba57" providerId="ADAL" clId="{C4DD1264-4F83-42ED-8FC4-20F3EAD0C1BA}" dt="2024-07-01T16:08:41.102" v="2001" actId="1076"/>
          <ac:grpSpMkLst>
            <pc:docMk/>
            <pc:sldMk cId="153415991" sldId="295"/>
            <ac:grpSpMk id="38" creationId="{BB04ACCF-D1A1-09F1-EF03-D582291F2BC1}"/>
          </ac:grpSpMkLst>
        </pc:grpChg>
        <pc:grpChg chg="mod">
          <ac:chgData name="King, Curtis S CIV USARMY CAC (USA)" userId="decda33b-d0c3-4b21-a771-747c8e4eba57" providerId="ADAL" clId="{C4DD1264-4F83-42ED-8FC4-20F3EAD0C1BA}" dt="2024-06-30T09:11:03.125" v="927"/>
          <ac:grpSpMkLst>
            <pc:docMk/>
            <pc:sldMk cId="153415991" sldId="295"/>
            <ac:grpSpMk id="40" creationId="{D79D1B72-0E44-9D7E-BD4D-8335070F6A23}"/>
          </ac:grpSpMkLst>
        </pc:grpChg>
        <pc:grpChg chg="mod">
          <ac:chgData name="King, Curtis S CIV USARMY CAC (USA)" userId="decda33b-d0c3-4b21-a771-747c8e4eba57" providerId="ADAL" clId="{C4DD1264-4F83-42ED-8FC4-20F3EAD0C1BA}" dt="2024-06-30T09:11:03.125" v="927"/>
          <ac:grpSpMkLst>
            <pc:docMk/>
            <pc:sldMk cId="153415991" sldId="295"/>
            <ac:grpSpMk id="43" creationId="{9CE9528D-5F3D-4282-0FC6-851B835142CE}"/>
          </ac:grpSpMkLst>
        </pc:grpChg>
        <pc:grpChg chg="add del mod">
          <ac:chgData name="King, Curtis S CIV USARMY CAC (USA)" userId="decda33b-d0c3-4b21-a771-747c8e4eba57" providerId="ADAL" clId="{C4DD1264-4F83-42ED-8FC4-20F3EAD0C1BA}" dt="2024-07-23T23:37:41.643" v="4157" actId="478"/>
          <ac:grpSpMkLst>
            <pc:docMk/>
            <pc:sldMk cId="153415991" sldId="295"/>
            <ac:grpSpMk id="49" creationId="{1821FEA4-DEEA-F35A-62A7-E7806774608D}"/>
          </ac:grpSpMkLst>
        </pc:grpChg>
        <pc:grpChg chg="add del mod">
          <ac:chgData name="King, Curtis S CIV USARMY CAC (USA)" userId="decda33b-d0c3-4b21-a771-747c8e4eba57" providerId="ADAL" clId="{C4DD1264-4F83-42ED-8FC4-20F3EAD0C1BA}" dt="2024-07-24T20:36:29.389" v="4277" actId="478"/>
          <ac:grpSpMkLst>
            <pc:docMk/>
            <pc:sldMk cId="153415991" sldId="295"/>
            <ac:grpSpMk id="49" creationId="{6EDC6376-3D76-648F-913F-36558D37F4FF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09:30:17.406" v="1001" actId="478"/>
          <ac:grpSpMkLst>
            <pc:docMk/>
            <pc:sldMk cId="153415991" sldId="295"/>
            <ac:grpSpMk id="49" creationId="{BEB75CE6-E3F8-AF09-FC77-79C55F13834D}"/>
          </ac:grpSpMkLst>
        </pc:grpChg>
        <pc:grpChg chg="add mod">
          <ac:chgData name="King, Curtis S CIV USARMY CAC (USA)" userId="decda33b-d0c3-4b21-a771-747c8e4eba57" providerId="ADAL" clId="{C4DD1264-4F83-42ED-8FC4-20F3EAD0C1BA}" dt="2024-06-30T09:30:54.366" v="1004" actId="1076"/>
          <ac:grpSpMkLst>
            <pc:docMk/>
            <pc:sldMk cId="153415991" sldId="295"/>
            <ac:grpSpMk id="64" creationId="{C15D22C7-7590-11D3-B380-23EF769D3447}"/>
          </ac:grpSpMkLst>
        </pc:grpChg>
        <pc:grpChg chg="mod">
          <ac:chgData name="King, Curtis S CIV USARMY CAC (USA)" userId="decda33b-d0c3-4b21-a771-747c8e4eba57" providerId="ADAL" clId="{C4DD1264-4F83-42ED-8FC4-20F3EAD0C1BA}" dt="2024-06-30T09:30:46.326" v="1003"/>
          <ac:grpSpMkLst>
            <pc:docMk/>
            <pc:sldMk cId="153415991" sldId="295"/>
            <ac:grpSpMk id="65" creationId="{8F551102-78E0-93BB-9B01-5B0AF5D3A37A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02:18.618" v="1037" actId="1076"/>
          <ac:grpSpMkLst>
            <pc:docMk/>
            <pc:sldMk cId="153415991" sldId="295"/>
            <ac:grpSpMk id="82" creationId="{46ADD19C-8593-9AA6-1A7C-86D3A3BC49E7}"/>
          </ac:grpSpMkLst>
        </pc:grpChg>
        <pc:grpChg chg="mod">
          <ac:chgData name="King, Curtis S CIV USARMY CAC (USA)" userId="decda33b-d0c3-4b21-a771-747c8e4eba57" providerId="ADAL" clId="{C4DD1264-4F83-42ED-8FC4-20F3EAD0C1BA}" dt="2024-06-30T10:01:18.533" v="1029"/>
          <ac:grpSpMkLst>
            <pc:docMk/>
            <pc:sldMk cId="153415991" sldId="295"/>
            <ac:grpSpMk id="84" creationId="{92679A74-A594-1A73-EDA9-C0EC1293DF48}"/>
          </ac:grpSpMkLst>
        </pc:grpChg>
        <pc:grpChg chg="mod">
          <ac:chgData name="King, Curtis S CIV USARMY CAC (USA)" userId="decda33b-d0c3-4b21-a771-747c8e4eba57" providerId="ADAL" clId="{C4DD1264-4F83-42ED-8FC4-20F3EAD0C1BA}" dt="2024-06-28T16:16:44.453" v="636" actId="1076"/>
          <ac:grpSpMkLst>
            <pc:docMk/>
            <pc:sldMk cId="153415991" sldId="295"/>
            <ac:grpSpMk id="86" creationId="{3E08B399-200A-7C52-8F4D-AE577A33AC78}"/>
          </ac:grpSpMkLst>
        </pc:grpChg>
        <pc:grpChg chg="mod">
          <ac:chgData name="King, Curtis S CIV USARMY CAC (USA)" userId="decda33b-d0c3-4b21-a771-747c8e4eba57" providerId="ADAL" clId="{C4DD1264-4F83-42ED-8FC4-20F3EAD0C1BA}" dt="2024-06-29T09:59:32.311" v="738" actId="164"/>
          <ac:grpSpMkLst>
            <pc:docMk/>
            <pc:sldMk cId="153415991" sldId="295"/>
            <ac:grpSpMk id="95" creationId="{539FC99D-7DEF-2BD1-6FB8-D2AF279F8F94}"/>
          </ac:grpSpMkLst>
        </pc:grpChg>
        <pc:grpChg chg="mod">
          <ac:chgData name="King, Curtis S CIV USARMY CAC (USA)" userId="decda33b-d0c3-4b21-a771-747c8e4eba57" providerId="ADAL" clId="{C4DD1264-4F83-42ED-8FC4-20F3EAD0C1BA}" dt="2024-06-28T16:16:49.404" v="638" actId="1076"/>
          <ac:grpSpMkLst>
            <pc:docMk/>
            <pc:sldMk cId="153415991" sldId="295"/>
            <ac:grpSpMk id="110" creationId="{6056D743-CE1B-D25B-B6AF-3F6562E6B953}"/>
          </ac:grpSpMkLst>
        </pc:grpChg>
        <pc:grpChg chg="mod">
          <ac:chgData name="King, Curtis S CIV USARMY CAC (USA)" userId="decda33b-d0c3-4b21-a771-747c8e4eba57" providerId="ADAL" clId="{C4DD1264-4F83-42ED-8FC4-20F3EAD0C1BA}" dt="2024-06-30T10:01:18.533" v="1029"/>
          <ac:grpSpMkLst>
            <pc:docMk/>
            <pc:sldMk cId="153415991" sldId="295"/>
            <ac:grpSpMk id="122" creationId="{5D31D8D5-7090-DE94-17B8-E1C6D59A0CA4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10:12:10.746" v="1046" actId="478"/>
          <ac:grpSpMkLst>
            <pc:docMk/>
            <pc:sldMk cId="153415991" sldId="295"/>
            <ac:grpSpMk id="129" creationId="{F86797E3-D27E-0E09-A682-929B574FE840}"/>
          </ac:grpSpMkLst>
        </pc:grpChg>
        <pc:grpChg chg="add mod ord">
          <ac:chgData name="King, Curtis S CIV USARMY CAC (USA)" userId="decda33b-d0c3-4b21-a771-747c8e4eba57" providerId="ADAL" clId="{C4DD1264-4F83-42ED-8FC4-20F3EAD0C1BA}" dt="2024-07-31T18:58:18.490" v="5255" actId="1076"/>
          <ac:grpSpMkLst>
            <pc:docMk/>
            <pc:sldMk cId="153415991" sldId="295"/>
            <ac:grpSpMk id="132" creationId="{82E4C1F8-BB66-3452-064E-DA7443E4B3C3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10:22:26.511" v="1147" actId="478"/>
          <ac:grpSpMkLst>
            <pc:docMk/>
            <pc:sldMk cId="153415991" sldId="295"/>
            <ac:grpSpMk id="133" creationId="{F81DEC68-7E7D-5020-74E2-5AED4B548980}"/>
          </ac:grpSpMkLst>
        </pc:grpChg>
        <pc:grpChg chg="mod topLvl">
          <ac:chgData name="King, Curtis S CIV USARMY CAC (USA)" userId="decda33b-d0c3-4b21-a771-747c8e4eba57" providerId="ADAL" clId="{C4DD1264-4F83-42ED-8FC4-20F3EAD0C1BA}" dt="2024-06-30T10:23:23.601" v="1154" actId="164"/>
          <ac:grpSpMkLst>
            <pc:docMk/>
            <pc:sldMk cId="153415991" sldId="295"/>
            <ac:grpSpMk id="134" creationId="{9E1B8A6A-820A-2846-636D-7D0395AE67FC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25:35.551" v="1164" actId="164"/>
          <ac:grpSpMkLst>
            <pc:docMk/>
            <pc:sldMk cId="153415991" sldId="295"/>
            <ac:grpSpMk id="143" creationId="{4831DE58-3DA9-0E37-6170-FC10A3044EE2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25:35.551" v="1164" actId="164"/>
          <ac:grpSpMkLst>
            <pc:docMk/>
            <pc:sldMk cId="153415991" sldId="295"/>
            <ac:grpSpMk id="147" creationId="{7FD26BAF-AD22-FAC1-8608-7334CE14EE24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30:04.612" v="1201" actId="1076"/>
          <ac:grpSpMkLst>
            <pc:docMk/>
            <pc:sldMk cId="153415991" sldId="295"/>
            <ac:grpSpMk id="148" creationId="{FFB5A690-EE0C-98F5-FD0F-4FB18FA19F2A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33:24.874" v="1222" actId="1076"/>
          <ac:grpSpMkLst>
            <pc:docMk/>
            <pc:sldMk cId="153415991" sldId="295"/>
            <ac:grpSpMk id="149" creationId="{E4716C09-70F8-BC7C-5626-C93E7D8B42B6}"/>
          </ac:grpSpMkLst>
        </pc:grpChg>
        <pc:grpChg chg="mod">
          <ac:chgData name="King, Curtis S CIV USARMY CAC (USA)" userId="decda33b-d0c3-4b21-a771-747c8e4eba57" providerId="ADAL" clId="{C4DD1264-4F83-42ED-8FC4-20F3EAD0C1BA}" dt="2024-06-30T10:28:07.001" v="1194"/>
          <ac:grpSpMkLst>
            <pc:docMk/>
            <pc:sldMk cId="153415991" sldId="295"/>
            <ac:grpSpMk id="150" creationId="{F54E08A9-DF5D-2B3B-08D0-49E3EE19689F}"/>
          </ac:grpSpMkLst>
        </pc:grpChg>
        <pc:grpChg chg="mod">
          <ac:chgData name="King, Curtis S CIV USARMY CAC (USA)" userId="decda33b-d0c3-4b21-a771-747c8e4eba57" providerId="ADAL" clId="{C4DD1264-4F83-42ED-8FC4-20F3EAD0C1BA}" dt="2024-06-30T10:28:07.001" v="1194"/>
          <ac:grpSpMkLst>
            <pc:docMk/>
            <pc:sldMk cId="153415991" sldId="295"/>
            <ac:grpSpMk id="151" creationId="{C6970601-CC23-332D-3AFA-4550EC2D3501}"/>
          </ac:grpSpMkLst>
        </pc:grpChg>
        <pc:grpChg chg="mod">
          <ac:chgData name="King, Curtis S CIV USARMY CAC (USA)" userId="decda33b-d0c3-4b21-a771-747c8e4eba57" providerId="ADAL" clId="{C4DD1264-4F83-42ED-8FC4-20F3EAD0C1BA}" dt="2024-06-30T10:28:07.001" v="1194"/>
          <ac:grpSpMkLst>
            <pc:docMk/>
            <pc:sldMk cId="153415991" sldId="295"/>
            <ac:grpSpMk id="155" creationId="{359004E1-096C-B2D4-467D-610EB9AAB5D6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33:18.049" v="1221" actId="1076"/>
          <ac:grpSpMkLst>
            <pc:docMk/>
            <pc:sldMk cId="153415991" sldId="295"/>
            <ac:grpSpMk id="162" creationId="{AA49736D-6612-C06E-FE4B-DF859FF365A7}"/>
          </ac:grpSpMkLst>
        </pc:grpChg>
        <pc:grpChg chg="mod">
          <ac:chgData name="King, Curtis S CIV USARMY CAC (USA)" userId="decda33b-d0c3-4b21-a771-747c8e4eba57" providerId="ADAL" clId="{C4DD1264-4F83-42ED-8FC4-20F3EAD0C1BA}" dt="2024-06-30T10:30:44.155" v="1208"/>
          <ac:grpSpMkLst>
            <pc:docMk/>
            <pc:sldMk cId="153415991" sldId="295"/>
            <ac:grpSpMk id="164" creationId="{BBE6E2A6-4FB3-2C60-311F-A21AF2AA84A6}"/>
          </ac:grpSpMkLst>
        </pc:grpChg>
        <pc:grpChg chg="mod">
          <ac:chgData name="King, Curtis S CIV USARMY CAC (USA)" userId="decda33b-d0c3-4b21-a771-747c8e4eba57" providerId="ADAL" clId="{C4DD1264-4F83-42ED-8FC4-20F3EAD0C1BA}" dt="2024-06-30T10:30:44.155" v="1208"/>
          <ac:grpSpMkLst>
            <pc:docMk/>
            <pc:sldMk cId="153415991" sldId="295"/>
            <ac:grpSpMk id="167" creationId="{75AF269A-D546-EE7C-AA4C-96BCA4EE69F3}"/>
          </ac:grpSpMkLst>
        </pc:grpChg>
        <pc:grpChg chg="add mod">
          <ac:chgData name="King, Curtis S CIV USARMY CAC (USA)" userId="decda33b-d0c3-4b21-a771-747c8e4eba57" providerId="ADAL" clId="{C4DD1264-4F83-42ED-8FC4-20F3EAD0C1BA}" dt="2024-06-30T10:32:57.073" v="1220" actId="1076"/>
          <ac:grpSpMkLst>
            <pc:docMk/>
            <pc:sldMk cId="153415991" sldId="295"/>
            <ac:grpSpMk id="173" creationId="{28DB97F3-CBDB-EDA5-79C2-FCFC9F6F1588}"/>
          </ac:grpSpMkLst>
        </pc:grpChg>
        <pc:grpChg chg="mod">
          <ac:chgData name="King, Curtis S CIV USARMY CAC (USA)" userId="decda33b-d0c3-4b21-a771-747c8e4eba57" providerId="ADAL" clId="{C4DD1264-4F83-42ED-8FC4-20F3EAD0C1BA}" dt="2024-06-30T10:32:52.516" v="1219"/>
          <ac:grpSpMkLst>
            <pc:docMk/>
            <pc:sldMk cId="153415991" sldId="295"/>
            <ac:grpSpMk id="174" creationId="{03BB0890-95A0-0CB1-62B2-231DBE78E6A6}"/>
          </ac:grpSpMkLst>
        </pc:grpChg>
        <pc:picChg chg="mod">
          <ac:chgData name="King, Curtis S CIV USARMY CAC (USA)" userId="decda33b-d0c3-4b21-a771-747c8e4eba57" providerId="ADAL" clId="{C4DD1264-4F83-42ED-8FC4-20F3EAD0C1BA}" dt="2024-07-23T23:36:34.102" v="4149" actId="1076"/>
          <ac:picMkLst>
            <pc:docMk/>
            <pc:sldMk cId="153415991" sldId="295"/>
            <ac:picMk id="3" creationId="{670795DE-3FF4-77B7-BFA1-FC5D40AA4E82}"/>
          </ac:picMkLst>
        </pc:picChg>
        <pc:picChg chg="add mod">
          <ac:chgData name="King, Curtis S CIV USARMY CAC (USA)" userId="decda33b-d0c3-4b21-a771-747c8e4eba57" providerId="ADAL" clId="{C4DD1264-4F83-42ED-8FC4-20F3EAD0C1BA}" dt="2024-06-29T09:59:38.532" v="739" actId="1076"/>
          <ac:picMkLst>
            <pc:docMk/>
            <pc:sldMk cId="153415991" sldId="295"/>
            <ac:picMk id="35" creationId="{3A18A1B6-18D4-577B-841D-323B7000FA62}"/>
          </ac:picMkLst>
        </pc:picChg>
        <pc:picChg chg="add mod ord">
          <ac:chgData name="King, Curtis S CIV USARMY CAC (USA)" userId="decda33b-d0c3-4b21-a771-747c8e4eba57" providerId="ADAL" clId="{C4DD1264-4F83-42ED-8FC4-20F3EAD0C1BA}" dt="2024-07-23T22:40:21.365" v="3963" actId="1076"/>
          <ac:picMkLst>
            <pc:docMk/>
            <pc:sldMk cId="153415991" sldId="295"/>
            <ac:picMk id="128" creationId="{3DAFEC52-A710-7512-96AA-1BF2CE3692B9}"/>
          </ac:picMkLst>
        </pc:picChg>
        <pc:picChg chg="del mod topLvl">
          <ac:chgData name="King, Curtis S CIV USARMY CAC (USA)" userId="decda33b-d0c3-4b21-a771-747c8e4eba57" providerId="ADAL" clId="{C4DD1264-4F83-42ED-8FC4-20F3EAD0C1BA}" dt="2024-06-30T10:12:10.746" v="1046" actId="478"/>
          <ac:picMkLst>
            <pc:docMk/>
            <pc:sldMk cId="153415991" sldId="295"/>
            <ac:picMk id="130" creationId="{622AFB84-2E58-5EDC-A869-44A653CF5AF5}"/>
          </ac:picMkLst>
        </pc:picChg>
        <pc:cxnChg chg="add del mod">
          <ac:chgData name="King, Curtis S CIV USARMY CAC (USA)" userId="decda33b-d0c3-4b21-a771-747c8e4eba57" providerId="ADAL" clId="{C4DD1264-4F83-42ED-8FC4-20F3EAD0C1BA}" dt="2024-07-24T20:35:59.792" v="4270" actId="478"/>
          <ac:cxnSpMkLst>
            <pc:docMk/>
            <pc:sldMk cId="153415991" sldId="295"/>
            <ac:cxnSpMk id="34" creationId="{7C58E543-FE0F-F763-A5C6-3111DB4E8455}"/>
          </ac:cxnSpMkLst>
        </pc:cxnChg>
        <pc:cxnChg chg="mod">
          <ac:chgData name="King, Curtis S CIV USARMY CAC (USA)" userId="decda33b-d0c3-4b21-a771-747c8e4eba57" providerId="ADAL" clId="{C4DD1264-4F83-42ED-8FC4-20F3EAD0C1BA}" dt="2024-07-24T20:36:04.302" v="4271"/>
          <ac:cxnSpMkLst>
            <pc:docMk/>
            <pc:sldMk cId="153415991" sldId="295"/>
            <ac:cxnSpMk id="59" creationId="{89555B77-C62E-5612-419A-D59E0F49715E}"/>
          </ac:cxnSpMkLst>
        </pc:cxnChg>
        <pc:cxnChg chg="mod">
          <ac:chgData name="King, Curtis S CIV USARMY CAC (USA)" userId="decda33b-d0c3-4b21-a771-747c8e4eba57" providerId="ADAL" clId="{C4DD1264-4F83-42ED-8FC4-20F3EAD0C1BA}" dt="2024-07-23T23:35:21.050" v="4136"/>
          <ac:cxnSpMkLst>
            <pc:docMk/>
            <pc:sldMk cId="153415991" sldId="295"/>
            <ac:cxnSpMk id="59" creationId="{C7C9B74D-515C-5801-6F0C-5B620974FBA1}"/>
          </ac:cxnSpMkLst>
        </pc:cxnChg>
        <pc:cxnChg chg="mod">
          <ac:chgData name="King, Curtis S CIV USARMY CAC (USA)" userId="decda33b-d0c3-4b21-a771-747c8e4eba57" providerId="ADAL" clId="{C4DD1264-4F83-42ED-8FC4-20F3EAD0C1BA}" dt="2024-07-24T20:36:04.302" v="4271"/>
          <ac:cxnSpMkLst>
            <pc:docMk/>
            <pc:sldMk cId="153415991" sldId="295"/>
            <ac:cxnSpMk id="60" creationId="{9308EB19-9615-149A-FECB-E80586E33F86}"/>
          </ac:cxnSpMkLst>
        </pc:cxnChg>
        <pc:cxnChg chg="mod">
          <ac:chgData name="King, Curtis S CIV USARMY CAC (USA)" userId="decda33b-d0c3-4b21-a771-747c8e4eba57" providerId="ADAL" clId="{C4DD1264-4F83-42ED-8FC4-20F3EAD0C1BA}" dt="2024-07-23T23:35:21.050" v="4136"/>
          <ac:cxnSpMkLst>
            <pc:docMk/>
            <pc:sldMk cId="153415991" sldId="295"/>
            <ac:cxnSpMk id="60" creationId="{E3F31108-C590-6587-5C94-FB5F2D556935}"/>
          </ac:cxnSpMkLst>
        </pc:cxnChg>
        <pc:cxnChg chg="mod">
          <ac:chgData name="King, Curtis S CIV USARMY CAC (USA)" userId="decda33b-d0c3-4b21-a771-747c8e4eba57" providerId="ADAL" clId="{C4DD1264-4F83-42ED-8FC4-20F3EAD0C1BA}" dt="2024-07-24T20:36:04.302" v="4271"/>
          <ac:cxnSpMkLst>
            <pc:docMk/>
            <pc:sldMk cId="153415991" sldId="295"/>
            <ac:cxnSpMk id="61" creationId="{AE7D95ED-F265-2F39-DE33-484FC8A18F16}"/>
          </ac:cxnSpMkLst>
        </pc:cxnChg>
        <pc:cxnChg chg="mod">
          <ac:chgData name="King, Curtis S CIV USARMY CAC (USA)" userId="decda33b-d0c3-4b21-a771-747c8e4eba57" providerId="ADAL" clId="{C4DD1264-4F83-42ED-8FC4-20F3EAD0C1BA}" dt="2024-07-23T23:35:21.050" v="4136"/>
          <ac:cxnSpMkLst>
            <pc:docMk/>
            <pc:sldMk cId="153415991" sldId="295"/>
            <ac:cxnSpMk id="61" creationId="{C1F713DD-8201-1A49-0F9C-79981446D3D7}"/>
          </ac:cxnSpMkLst>
        </pc:cxnChg>
        <pc:cxnChg chg="mod">
          <ac:chgData name="King, Curtis S CIV USARMY CAC (USA)" userId="decda33b-d0c3-4b21-a771-747c8e4eba57" providerId="ADAL" clId="{C4DD1264-4F83-42ED-8FC4-20F3EAD0C1BA}" dt="2024-07-23T23:35:21.050" v="4136"/>
          <ac:cxnSpMkLst>
            <pc:docMk/>
            <pc:sldMk cId="153415991" sldId="295"/>
            <ac:cxnSpMk id="62" creationId="{43AC6E14-0B9F-1C72-CC3D-8D833C53FB8F}"/>
          </ac:cxnSpMkLst>
        </pc:cxnChg>
        <pc:cxnChg chg="mod">
          <ac:chgData name="King, Curtis S CIV USARMY CAC (USA)" userId="decda33b-d0c3-4b21-a771-747c8e4eba57" providerId="ADAL" clId="{C4DD1264-4F83-42ED-8FC4-20F3EAD0C1BA}" dt="2024-07-24T20:36:04.302" v="4271"/>
          <ac:cxnSpMkLst>
            <pc:docMk/>
            <pc:sldMk cId="153415991" sldId="295"/>
            <ac:cxnSpMk id="62" creationId="{55CF7289-273B-16CE-FFCB-EC92FE42BBAD}"/>
          </ac:cxnSpMkLst>
        </pc:cxnChg>
      </pc:sldChg>
      <pc:sldChg chg="addSp delSp modSp mod">
        <pc:chgData name="King, Curtis S CIV USARMY CAC (USA)" userId="decda33b-d0c3-4b21-a771-747c8e4eba57" providerId="ADAL" clId="{C4DD1264-4F83-42ED-8FC4-20F3EAD0C1BA}" dt="2024-08-05T12:09:47.650" v="6942" actId="1076"/>
        <pc:sldMkLst>
          <pc:docMk/>
          <pc:sldMk cId="3089244998" sldId="297"/>
        </pc:sldMkLst>
        <pc:spChg chg="del">
          <ac:chgData name="King, Curtis S CIV USARMY CAC (USA)" userId="decda33b-d0c3-4b21-a771-747c8e4eba57" providerId="ADAL" clId="{C4DD1264-4F83-42ED-8FC4-20F3EAD0C1BA}" dt="2024-06-27T15:14:13.054" v="5" actId="478"/>
          <ac:spMkLst>
            <pc:docMk/>
            <pc:sldMk cId="3089244998" sldId="297"/>
            <ac:spMk id="12" creationId="{175D6789-BB56-D08A-6054-FEB486D9FDD1}"/>
          </ac:spMkLst>
        </pc:spChg>
        <pc:spChg chg="mod">
          <ac:chgData name="King, Curtis S CIV USARMY CAC (USA)" userId="decda33b-d0c3-4b21-a771-747c8e4eba57" providerId="ADAL" clId="{C4DD1264-4F83-42ED-8FC4-20F3EAD0C1BA}" dt="2024-06-28T09:55:45.796" v="205" actId="1076"/>
          <ac:spMkLst>
            <pc:docMk/>
            <pc:sldMk cId="3089244998" sldId="297"/>
            <ac:spMk id="17" creationId="{3BAE4A79-EC16-67A5-5F19-AE144F4D4665}"/>
          </ac:spMkLst>
        </pc:spChg>
        <pc:spChg chg="mod">
          <ac:chgData name="King, Curtis S CIV USARMY CAC (USA)" userId="decda33b-d0c3-4b21-a771-747c8e4eba57" providerId="ADAL" clId="{C4DD1264-4F83-42ED-8FC4-20F3EAD0C1BA}" dt="2024-07-27T16:05:46.355" v="4584" actId="20577"/>
          <ac:spMkLst>
            <pc:docMk/>
            <pc:sldMk cId="3089244998" sldId="297"/>
            <ac:spMk id="19" creationId="{E5B793FA-3BBD-7781-355E-9E7E15EA24F9}"/>
          </ac:spMkLst>
        </pc:spChg>
        <pc:spChg chg="add mod">
          <ac:chgData name="King, Curtis S CIV USARMY CAC (USA)" userId="decda33b-d0c3-4b21-a771-747c8e4eba57" providerId="ADAL" clId="{C4DD1264-4F83-42ED-8FC4-20F3EAD0C1BA}" dt="2024-06-27T15:30:41.944" v="6"/>
          <ac:spMkLst>
            <pc:docMk/>
            <pc:sldMk cId="3089244998" sldId="297"/>
            <ac:spMk id="33" creationId="{DE772A93-3E0C-A93C-37C2-968B23D07038}"/>
          </ac:spMkLst>
        </pc:spChg>
        <pc:spChg chg="add del mod">
          <ac:chgData name="King, Curtis S CIV USARMY CAC (USA)" userId="decda33b-d0c3-4b21-a771-747c8e4eba57" providerId="ADAL" clId="{C4DD1264-4F83-42ED-8FC4-20F3EAD0C1BA}" dt="2024-06-27T15:42:07.283" v="8" actId="478"/>
          <ac:spMkLst>
            <pc:docMk/>
            <pc:sldMk cId="3089244998" sldId="297"/>
            <ac:spMk id="34" creationId="{B489143D-9F64-697F-9FBD-CC5811AB2791}"/>
          </ac:spMkLst>
        </pc:spChg>
        <pc:spChg chg="del">
          <ac:chgData name="King, Curtis S CIV USARMY CAC (USA)" userId="decda33b-d0c3-4b21-a771-747c8e4eba57" providerId="ADAL" clId="{C4DD1264-4F83-42ED-8FC4-20F3EAD0C1BA}" dt="2024-06-27T15:14:06.627" v="4" actId="478"/>
          <ac:spMkLst>
            <pc:docMk/>
            <pc:sldMk cId="3089244998" sldId="297"/>
            <ac:spMk id="41" creationId="{F1693341-6CC5-7C8C-6C3F-DEE525585D06}"/>
          </ac:spMkLst>
        </pc:spChg>
        <pc:spChg chg="del">
          <ac:chgData name="King, Curtis S CIV USARMY CAC (USA)" userId="decda33b-d0c3-4b21-a771-747c8e4eba57" providerId="ADAL" clId="{C4DD1264-4F83-42ED-8FC4-20F3EAD0C1BA}" dt="2024-06-27T15:14:06.627" v="4" actId="478"/>
          <ac:spMkLst>
            <pc:docMk/>
            <pc:sldMk cId="3089244998" sldId="297"/>
            <ac:spMk id="43" creationId="{D60E9635-2D1D-7B8A-6F50-5FE97CB822AB}"/>
          </ac:spMkLst>
        </pc:spChg>
        <pc:spChg chg="del">
          <ac:chgData name="King, Curtis S CIV USARMY CAC (USA)" userId="decda33b-d0c3-4b21-a771-747c8e4eba57" providerId="ADAL" clId="{C4DD1264-4F83-42ED-8FC4-20F3EAD0C1BA}" dt="2024-06-27T15:14:06.627" v="4" actId="478"/>
          <ac:spMkLst>
            <pc:docMk/>
            <pc:sldMk cId="3089244998" sldId="297"/>
            <ac:spMk id="44" creationId="{8F95449C-FE3A-4E2D-A197-32D195A1A527}"/>
          </ac:spMkLst>
        </pc:spChg>
        <pc:spChg chg="del">
          <ac:chgData name="King, Curtis S CIV USARMY CAC (USA)" userId="decda33b-d0c3-4b21-a771-747c8e4eba57" providerId="ADAL" clId="{C4DD1264-4F83-42ED-8FC4-20F3EAD0C1BA}" dt="2024-06-27T15:14:06.627" v="4" actId="478"/>
          <ac:spMkLst>
            <pc:docMk/>
            <pc:sldMk cId="3089244998" sldId="297"/>
            <ac:spMk id="48" creationId="{D2FAB3C8-68CC-412D-4E43-821276009CDF}"/>
          </ac:spMkLst>
        </pc:spChg>
        <pc:spChg chg="del">
          <ac:chgData name="King, Curtis S CIV USARMY CAC (USA)" userId="decda33b-d0c3-4b21-a771-747c8e4eba57" providerId="ADAL" clId="{C4DD1264-4F83-42ED-8FC4-20F3EAD0C1BA}" dt="2024-06-29T09:57:17.226" v="730" actId="478"/>
          <ac:spMkLst>
            <pc:docMk/>
            <pc:sldMk cId="3089244998" sldId="297"/>
            <ac:spMk id="71" creationId="{359BEB74-A79C-4280-5CC3-FBE0F5A5043D}"/>
          </ac:spMkLst>
        </pc:spChg>
        <pc:spChg chg="del">
          <ac:chgData name="King, Curtis S CIV USARMY CAC (USA)" userId="decda33b-d0c3-4b21-a771-747c8e4eba57" providerId="ADAL" clId="{C4DD1264-4F83-42ED-8FC4-20F3EAD0C1BA}" dt="2024-07-27T21:46:31.897" v="4700" actId="478"/>
          <ac:spMkLst>
            <pc:docMk/>
            <pc:sldMk cId="3089244998" sldId="297"/>
            <ac:spMk id="165" creationId="{43DF580B-EAC1-D697-60C4-A37EA2F3A963}"/>
          </ac:spMkLst>
        </pc:spChg>
        <pc:grpChg chg="mod">
          <ac:chgData name="King, Curtis S CIV USARMY CAC (USA)" userId="decda33b-d0c3-4b21-a771-747c8e4eba57" providerId="ADAL" clId="{C4DD1264-4F83-42ED-8FC4-20F3EAD0C1BA}" dt="2024-06-28T09:55:49.034" v="206" actId="1076"/>
          <ac:grpSpMkLst>
            <pc:docMk/>
            <pc:sldMk cId="3089244998" sldId="297"/>
            <ac:grpSpMk id="15" creationId="{5D736E66-9E5E-6243-5CA7-09CA76DBA6C5}"/>
          </ac:grpSpMkLst>
        </pc:grpChg>
        <pc:grpChg chg="mod">
          <ac:chgData name="King, Curtis S CIV USARMY CAC (USA)" userId="decda33b-d0c3-4b21-a771-747c8e4eba57" providerId="ADAL" clId="{C4DD1264-4F83-42ED-8FC4-20F3EAD0C1BA}" dt="2024-08-05T12:09:47.650" v="6942" actId="1076"/>
          <ac:grpSpMkLst>
            <pc:docMk/>
            <pc:sldMk cId="3089244998" sldId="297"/>
            <ac:grpSpMk id="141" creationId="{83437B23-28C7-83CB-291F-896BFFA19054}"/>
          </ac:grpSpMkLst>
        </pc:grpChg>
        <pc:grpChg chg="mod">
          <ac:chgData name="King, Curtis S CIV USARMY CAC (USA)" userId="decda33b-d0c3-4b21-a771-747c8e4eba57" providerId="ADAL" clId="{C4DD1264-4F83-42ED-8FC4-20F3EAD0C1BA}" dt="2024-08-05T12:09:44.190" v="6941" actId="1076"/>
          <ac:grpSpMkLst>
            <pc:docMk/>
            <pc:sldMk cId="3089244998" sldId="297"/>
            <ac:grpSpMk id="169" creationId="{29C10CFC-17D5-D5B6-CB77-A214A25346F2}"/>
          </ac:grpSpMkLst>
        </pc:grpChg>
        <pc:picChg chg="add mod">
          <ac:chgData name="King, Curtis S CIV USARMY CAC (USA)" userId="decda33b-d0c3-4b21-a771-747c8e4eba57" providerId="ADAL" clId="{C4DD1264-4F83-42ED-8FC4-20F3EAD0C1BA}" dt="2024-07-21T16:32:49.815" v="3321"/>
          <ac:picMkLst>
            <pc:docMk/>
            <pc:sldMk cId="3089244998" sldId="297"/>
            <ac:picMk id="12" creationId="{4EBC8687-DC6F-2598-F95C-DD6D478B43E4}"/>
          </ac:picMkLst>
        </pc:picChg>
      </pc:sldChg>
      <pc:sldChg chg="addSp delSp modSp del mod">
        <pc:chgData name="King, Curtis S CIV USARMY CAC (USA)" userId="decda33b-d0c3-4b21-a771-747c8e4eba57" providerId="ADAL" clId="{C4DD1264-4F83-42ED-8FC4-20F3EAD0C1BA}" dt="2024-06-28T16:28:20.095" v="644" actId="47"/>
        <pc:sldMkLst>
          <pc:docMk/>
          <pc:sldMk cId="1589382942" sldId="298"/>
        </pc:sldMkLst>
        <pc:spChg chg="mod">
          <ac:chgData name="King, Curtis S CIV USARMY CAC (USA)" userId="decda33b-d0c3-4b21-a771-747c8e4eba57" providerId="ADAL" clId="{C4DD1264-4F83-42ED-8FC4-20F3EAD0C1BA}" dt="2024-06-28T10:00:57.034" v="220" actId="1076"/>
          <ac:spMkLst>
            <pc:docMk/>
            <pc:sldMk cId="1589382942" sldId="298"/>
            <ac:spMk id="5" creationId="{1EF430E9-FA58-D0D3-F87F-5F5D4DF0450D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7" creationId="{C838FE6A-C6F9-0F69-2E03-02DDDD711304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9" creationId="{5301501B-986A-7862-283A-F2F36FC3556A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0" creationId="{39138469-58C2-A107-9A35-F598CCABAF49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1" creationId="{EF5C2F82-A0EE-8AA2-BB6F-DA74D5B824F1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2" creationId="{6B25BE5B-D289-BCFE-771F-F0532D5E08D9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3" creationId="{530D9859-9ACF-A670-D23E-293F37EEDD2C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4" creationId="{D236809B-ED4F-1710-90F7-B3A7C104473E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8" creationId="{7575C6F0-6024-33D9-8B7E-299051FF3815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19" creationId="{06E29583-828D-597A-917C-FF7302CADD94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0" creationId="{E1AD1424-C248-0E1B-84BE-43A77E2F1361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1" creationId="{67935E89-2A84-47B9-F3E3-61D4741AE434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3" creationId="{AFB4546E-D295-A005-6192-68B39378488C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4" creationId="{A03D205E-7BD8-0895-4CFD-C52795C1A8ED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5" creationId="{EF803989-FA32-7DFE-A69C-AC66ECDD7D1A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6" creationId="{361A5FE3-7DB8-1B97-1A78-34A9D93C75A5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7" creationId="{5EF21907-6B66-3F62-09BE-55E4957D9C10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29" creationId="{79500C9B-2E73-32FD-9265-524C9053DE15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1" creationId="{F7B37FBB-AB3A-309B-EDA6-5D1D5A591F83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3" creationId="{3F6A54C6-26A9-A1DA-0EA2-D11B673CCB8C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4" creationId="{0E85C85C-BC5F-BA80-BDF4-92072656E75E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5" creationId="{A5827C5A-319D-E90F-BA29-80D20BB0D259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6" creationId="{FFAC65F4-55E2-D692-5009-865B3479271B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7" creationId="{16A92B9C-AB58-9C5A-8365-D95BC8E89690}"/>
          </ac:spMkLst>
        </pc:spChg>
        <pc:spChg chg="mod">
          <ac:chgData name="King, Curtis S CIV USARMY CAC (USA)" userId="decda33b-d0c3-4b21-a771-747c8e4eba57" providerId="ADAL" clId="{C4DD1264-4F83-42ED-8FC4-20F3EAD0C1BA}" dt="2024-06-27T21:04:40.155" v="26"/>
          <ac:spMkLst>
            <pc:docMk/>
            <pc:sldMk cId="1589382942" sldId="298"/>
            <ac:spMk id="38" creationId="{EE4D518E-D787-229C-0809-906677A23F5F}"/>
          </ac:spMkLst>
        </pc:spChg>
        <pc:spChg chg="mod">
          <ac:chgData name="King, Curtis S CIV USARMY CAC (USA)" userId="decda33b-d0c3-4b21-a771-747c8e4eba57" providerId="ADAL" clId="{C4DD1264-4F83-42ED-8FC4-20F3EAD0C1BA}" dt="2024-06-27T15:13:05.792" v="1" actId="20577"/>
          <ac:spMkLst>
            <pc:docMk/>
            <pc:sldMk cId="1589382942" sldId="298"/>
            <ac:spMk id="76" creationId="{5FE8F63D-13D8-C6E3-A6FF-33304F24F2B1}"/>
          </ac:spMkLst>
        </pc:spChg>
        <pc:spChg chg="mod">
          <ac:chgData name="King, Curtis S CIV USARMY CAC (USA)" userId="decda33b-d0c3-4b21-a771-747c8e4eba57" providerId="ADAL" clId="{C4DD1264-4F83-42ED-8FC4-20F3EAD0C1BA}" dt="2024-06-27T22:12:28.436" v="105" actId="255"/>
          <ac:spMkLst>
            <pc:docMk/>
            <pc:sldMk cId="1589382942" sldId="298"/>
            <ac:spMk id="149" creationId="{BA7B294B-16A3-53F0-7491-7259D2551312}"/>
          </ac:spMkLst>
        </pc:spChg>
        <pc:spChg chg="mod">
          <ac:chgData name="King, Curtis S CIV USARMY CAC (USA)" userId="decda33b-d0c3-4b21-a771-747c8e4eba57" providerId="ADAL" clId="{C4DD1264-4F83-42ED-8FC4-20F3EAD0C1BA}" dt="2024-06-27T22:12:39.019" v="106" actId="1076"/>
          <ac:spMkLst>
            <pc:docMk/>
            <pc:sldMk cId="1589382942" sldId="298"/>
            <ac:spMk id="200" creationId="{D24BCFFA-F967-D689-7656-72FA72747D00}"/>
          </ac:spMkLst>
        </pc:spChg>
        <pc:spChg chg="del">
          <ac:chgData name="King, Curtis S CIV USARMY CAC (USA)" userId="decda33b-d0c3-4b21-a771-747c8e4eba57" providerId="ADAL" clId="{C4DD1264-4F83-42ED-8FC4-20F3EAD0C1BA}" dt="2024-06-27T15:13:53.803" v="3" actId="478"/>
          <ac:spMkLst>
            <pc:docMk/>
            <pc:sldMk cId="1589382942" sldId="298"/>
            <ac:spMk id="218" creationId="{5BE2A358-D30B-3B82-30AC-07B6D071BC33}"/>
          </ac:spMkLst>
        </pc:spChg>
        <pc:spChg chg="del">
          <ac:chgData name="King, Curtis S CIV USARMY CAC (USA)" userId="decda33b-d0c3-4b21-a771-747c8e4eba57" providerId="ADAL" clId="{C4DD1264-4F83-42ED-8FC4-20F3EAD0C1BA}" dt="2024-06-27T15:13:46.677" v="2" actId="478"/>
          <ac:spMkLst>
            <pc:docMk/>
            <pc:sldMk cId="1589382942" sldId="298"/>
            <ac:spMk id="219" creationId="{9FDE9C1F-A871-EE1D-7C68-2CD570BC005B}"/>
          </ac:spMkLst>
        </pc:spChg>
        <pc:spChg chg="del">
          <ac:chgData name="King, Curtis S CIV USARMY CAC (USA)" userId="decda33b-d0c3-4b21-a771-747c8e4eba57" providerId="ADAL" clId="{C4DD1264-4F83-42ED-8FC4-20F3EAD0C1BA}" dt="2024-06-27T21:06:41.511" v="37" actId="478"/>
          <ac:spMkLst>
            <pc:docMk/>
            <pc:sldMk cId="1589382942" sldId="298"/>
            <ac:spMk id="225" creationId="{278C98CF-0E37-96B1-256A-465AEA61D16F}"/>
          </ac:spMkLst>
        </pc:spChg>
        <pc:spChg chg="del">
          <ac:chgData name="King, Curtis S CIV USARMY CAC (USA)" userId="decda33b-d0c3-4b21-a771-747c8e4eba57" providerId="ADAL" clId="{C4DD1264-4F83-42ED-8FC4-20F3EAD0C1BA}" dt="2024-06-27T21:06:47.236" v="38" actId="478"/>
          <ac:spMkLst>
            <pc:docMk/>
            <pc:sldMk cId="1589382942" sldId="298"/>
            <ac:spMk id="226" creationId="{61E60E81-A7B8-70E3-FAC6-380F22C6BDE6}"/>
          </ac:spMkLst>
        </pc:spChg>
        <pc:grpChg chg="mod">
          <ac:chgData name="King, Curtis S CIV USARMY CAC (USA)" userId="decda33b-d0c3-4b21-a771-747c8e4eba57" providerId="ADAL" clId="{C4DD1264-4F83-42ED-8FC4-20F3EAD0C1BA}" dt="2024-06-28T10:00:52.839" v="219" actId="14100"/>
          <ac:grpSpMkLst>
            <pc:docMk/>
            <pc:sldMk cId="1589382942" sldId="298"/>
            <ac:grpSpMk id="2" creationId="{FA838541-3B23-9D6C-7579-18C2731B1FC3}"/>
          </ac:grpSpMkLst>
        </pc:grpChg>
        <pc:grpChg chg="add mod">
          <ac:chgData name="King, Curtis S CIV USARMY CAC (USA)" userId="decda33b-d0c3-4b21-a771-747c8e4eba57" providerId="ADAL" clId="{C4DD1264-4F83-42ED-8FC4-20F3EAD0C1BA}" dt="2024-06-27T21:05:41.977" v="36" actId="1076"/>
          <ac:grpSpMkLst>
            <pc:docMk/>
            <pc:sldMk cId="1589382942" sldId="298"/>
            <ac:grpSpMk id="6" creationId="{5395B9E0-D423-AC4D-FD60-EF04BFB4763C}"/>
          </ac:grpSpMkLst>
        </pc:grpChg>
        <pc:grpChg chg="mod">
          <ac:chgData name="King, Curtis S CIV USARMY CAC (USA)" userId="decda33b-d0c3-4b21-a771-747c8e4eba57" providerId="ADAL" clId="{C4DD1264-4F83-42ED-8FC4-20F3EAD0C1BA}" dt="2024-06-27T21:04:40.155" v="26"/>
          <ac:grpSpMkLst>
            <pc:docMk/>
            <pc:sldMk cId="1589382942" sldId="298"/>
            <ac:grpSpMk id="8" creationId="{366A8208-A91B-424B-7726-F4D459E362AA}"/>
          </ac:grpSpMkLst>
        </pc:grpChg>
        <pc:grpChg chg="add del mod">
          <ac:chgData name="King, Curtis S CIV USARMY CAC (USA)" userId="decda33b-d0c3-4b21-a771-747c8e4eba57" providerId="ADAL" clId="{C4DD1264-4F83-42ED-8FC4-20F3EAD0C1BA}" dt="2024-06-27T21:05:17.275" v="31" actId="478"/>
          <ac:grpSpMkLst>
            <pc:docMk/>
            <pc:sldMk cId="1589382942" sldId="298"/>
            <ac:grpSpMk id="15" creationId="{F2A7AF06-FC71-B757-F7A7-B4B55B4590E5}"/>
          </ac:grpSpMkLst>
        </pc:grpChg>
        <pc:grpChg chg="mod">
          <ac:chgData name="King, Curtis S CIV USARMY CAC (USA)" userId="decda33b-d0c3-4b21-a771-747c8e4eba57" providerId="ADAL" clId="{C4DD1264-4F83-42ED-8FC4-20F3EAD0C1BA}" dt="2024-06-27T21:04:40.155" v="26"/>
          <ac:grpSpMkLst>
            <pc:docMk/>
            <pc:sldMk cId="1589382942" sldId="298"/>
            <ac:grpSpMk id="16" creationId="{0B748303-4629-089D-9FC4-6A619954ACB3}"/>
          </ac:grpSpMkLst>
        </pc:grpChg>
        <pc:grpChg chg="mod">
          <ac:chgData name="King, Curtis S CIV USARMY CAC (USA)" userId="decda33b-d0c3-4b21-a771-747c8e4eba57" providerId="ADAL" clId="{C4DD1264-4F83-42ED-8FC4-20F3EAD0C1BA}" dt="2024-06-27T21:04:40.155" v="26"/>
          <ac:grpSpMkLst>
            <pc:docMk/>
            <pc:sldMk cId="1589382942" sldId="298"/>
            <ac:grpSpMk id="17" creationId="{CA3D4C92-0835-C4BC-C22F-31FF7D7E3BFD}"/>
          </ac:grpSpMkLst>
        </pc:grpChg>
        <pc:grpChg chg="mod">
          <ac:chgData name="King, Curtis S CIV USARMY CAC (USA)" userId="decda33b-d0c3-4b21-a771-747c8e4eba57" providerId="ADAL" clId="{C4DD1264-4F83-42ED-8FC4-20F3EAD0C1BA}" dt="2024-06-27T21:04:40.155" v="26"/>
          <ac:grpSpMkLst>
            <pc:docMk/>
            <pc:sldMk cId="1589382942" sldId="298"/>
            <ac:grpSpMk id="22" creationId="{1BFD8793-245A-222E-F06E-82115DDF218D}"/>
          </ac:grpSpMkLst>
        </pc:grpChg>
        <pc:grpChg chg="add mod">
          <ac:chgData name="King, Curtis S CIV USARMY CAC (USA)" userId="decda33b-d0c3-4b21-a771-747c8e4eba57" providerId="ADAL" clId="{C4DD1264-4F83-42ED-8FC4-20F3EAD0C1BA}" dt="2024-06-27T21:05:09.517" v="29" actId="1076"/>
          <ac:grpSpMkLst>
            <pc:docMk/>
            <pc:sldMk cId="1589382942" sldId="298"/>
            <ac:grpSpMk id="30" creationId="{BCBE1236-81E2-C1AA-A27D-2E52EBB978B5}"/>
          </ac:grpSpMkLst>
        </pc:grpChg>
        <pc:grpChg chg="mod">
          <ac:chgData name="King, Curtis S CIV USARMY CAC (USA)" userId="decda33b-d0c3-4b21-a771-747c8e4eba57" providerId="ADAL" clId="{C4DD1264-4F83-42ED-8FC4-20F3EAD0C1BA}" dt="2024-06-27T21:04:40.155" v="26"/>
          <ac:grpSpMkLst>
            <pc:docMk/>
            <pc:sldMk cId="1589382942" sldId="298"/>
            <ac:grpSpMk id="32" creationId="{0B6F6411-9429-467A-CC1B-333E6532D42C}"/>
          </ac:grpSpMkLst>
        </pc:grpChg>
        <pc:grpChg chg="mod">
          <ac:chgData name="King, Curtis S CIV USARMY CAC (USA)" userId="decda33b-d0c3-4b21-a771-747c8e4eba57" providerId="ADAL" clId="{C4DD1264-4F83-42ED-8FC4-20F3EAD0C1BA}" dt="2024-06-27T22:12:41.139" v="107" actId="1076"/>
          <ac:grpSpMkLst>
            <pc:docMk/>
            <pc:sldMk cId="1589382942" sldId="298"/>
            <ac:grpSpMk id="118" creationId="{9845B684-33B2-6EC1-D6F7-135EBB3A4DBA}"/>
          </ac:grpSpMkLst>
        </pc:grpChg>
        <pc:grpChg chg="del">
          <ac:chgData name="King, Curtis S CIV USARMY CAC (USA)" userId="decda33b-d0c3-4b21-a771-747c8e4eba57" providerId="ADAL" clId="{C4DD1264-4F83-42ED-8FC4-20F3EAD0C1BA}" dt="2024-06-27T21:05:37.265" v="35" actId="478"/>
          <ac:grpSpMkLst>
            <pc:docMk/>
            <pc:sldMk cId="1589382942" sldId="298"/>
            <ac:grpSpMk id="153" creationId="{A65D7DB0-84BE-97D8-9311-148920180E32}"/>
          </ac:grpSpMkLst>
        </pc:grpChg>
        <pc:grpChg chg="del">
          <ac:chgData name="King, Curtis S CIV USARMY CAC (USA)" userId="decda33b-d0c3-4b21-a771-747c8e4eba57" providerId="ADAL" clId="{C4DD1264-4F83-42ED-8FC4-20F3EAD0C1BA}" dt="2024-06-27T21:05:03.345" v="28" actId="478"/>
          <ac:grpSpMkLst>
            <pc:docMk/>
            <pc:sldMk cId="1589382942" sldId="298"/>
            <ac:grpSpMk id="186" creationId="{85E1EC4A-419B-00FB-CED9-93F79CDF12E7}"/>
          </ac:grpSpMkLst>
        </pc:grpChg>
        <pc:picChg chg="mod">
          <ac:chgData name="King, Curtis S CIV USARMY CAC (USA)" userId="decda33b-d0c3-4b21-a771-747c8e4eba57" providerId="ADAL" clId="{C4DD1264-4F83-42ED-8FC4-20F3EAD0C1BA}" dt="2024-06-27T21:20:00.123" v="40" actId="1076"/>
          <ac:picMkLst>
            <pc:docMk/>
            <pc:sldMk cId="1589382942" sldId="298"/>
            <ac:picMk id="3" creationId="{2AE615B7-BF83-76E5-A0BD-E4839C24B03C}"/>
          </ac:picMkLst>
        </pc:picChg>
      </pc:sldChg>
      <pc:sldChg chg="addSp delSp modSp add mod setBg modAnim">
        <pc:chgData name="King, Curtis S CIV USARMY CAC (USA)" userId="decda33b-d0c3-4b21-a771-747c8e4eba57" providerId="ADAL" clId="{C4DD1264-4F83-42ED-8FC4-20F3EAD0C1BA}" dt="2024-07-27T16:06:04.828" v="4590" actId="20577"/>
        <pc:sldMkLst>
          <pc:docMk/>
          <pc:sldMk cId="2178148950" sldId="300"/>
        </pc:sldMkLst>
        <pc:spChg chg="mod">
          <ac:chgData name="King, Curtis S CIV USARMY CAC (USA)" userId="decda33b-d0c3-4b21-a771-747c8e4eba57" providerId="ADAL" clId="{C4DD1264-4F83-42ED-8FC4-20F3EAD0C1BA}" dt="2024-06-27T22:35:35.244" v="110" actId="20577"/>
          <ac:spMkLst>
            <pc:docMk/>
            <pc:sldMk cId="2178148950" sldId="300"/>
            <ac:spMk id="10" creationId="{46A22094-9F85-63DB-726D-6EC956C6D475}"/>
          </ac:spMkLst>
        </pc:spChg>
        <pc:spChg chg="mod">
          <ac:chgData name="King, Curtis S CIV USARMY CAC (USA)" userId="decda33b-d0c3-4b21-a771-747c8e4eba57" providerId="ADAL" clId="{C4DD1264-4F83-42ED-8FC4-20F3EAD0C1BA}" dt="2024-06-27T21:49:00.228" v="81" actId="1076"/>
          <ac:spMkLst>
            <pc:docMk/>
            <pc:sldMk cId="2178148950" sldId="300"/>
            <ac:spMk id="11" creationId="{F37BCB37-82BC-DE50-E5F4-4FF952969BCD}"/>
          </ac:spMkLst>
        </pc:spChg>
        <pc:spChg chg="mod">
          <ac:chgData name="King, Curtis S CIV USARMY CAC (USA)" userId="decda33b-d0c3-4b21-a771-747c8e4eba57" providerId="ADAL" clId="{C4DD1264-4F83-42ED-8FC4-20F3EAD0C1BA}" dt="2024-06-27T21:49:05.028" v="82" actId="1076"/>
          <ac:spMkLst>
            <pc:docMk/>
            <pc:sldMk cId="2178148950" sldId="300"/>
            <ac:spMk id="12" creationId="{1A891FC9-337C-9692-5154-2BA695B9D4DB}"/>
          </ac:spMkLst>
        </pc:spChg>
        <pc:spChg chg="mod">
          <ac:chgData name="King, Curtis S CIV USARMY CAC (USA)" userId="decda33b-d0c3-4b21-a771-747c8e4eba57" providerId="ADAL" clId="{C4DD1264-4F83-42ED-8FC4-20F3EAD0C1BA}" dt="2024-06-27T21:48:47.444" v="79" actId="14100"/>
          <ac:spMkLst>
            <pc:docMk/>
            <pc:sldMk cId="2178148950" sldId="300"/>
            <ac:spMk id="15" creationId="{4FA527D6-36D8-9E2A-856E-E561F4852A39}"/>
          </ac:spMkLst>
        </pc:spChg>
        <pc:spChg chg="mod">
          <ac:chgData name="King, Curtis S CIV USARMY CAC (USA)" userId="decda33b-d0c3-4b21-a771-747c8e4eba57" providerId="ADAL" clId="{C4DD1264-4F83-42ED-8FC4-20F3EAD0C1BA}" dt="2024-07-27T16:06:04.828" v="4590" actId="20577"/>
          <ac:spMkLst>
            <pc:docMk/>
            <pc:sldMk cId="2178148950" sldId="300"/>
            <ac:spMk id="16" creationId="{AF386A20-4E20-93D7-000D-B7F3E390E7A8}"/>
          </ac:spMkLst>
        </pc:spChg>
        <pc:spChg chg="add mod">
          <ac:chgData name="King, Curtis S CIV USARMY CAC (USA)" userId="decda33b-d0c3-4b21-a771-747c8e4eba57" providerId="ADAL" clId="{C4DD1264-4F83-42ED-8FC4-20F3EAD0C1BA}" dt="2024-06-28T14:30:04.754" v="608" actId="206"/>
          <ac:spMkLst>
            <pc:docMk/>
            <pc:sldMk cId="2178148950" sldId="300"/>
            <ac:spMk id="17" creationId="{14CC94B7-27FD-B357-3838-DA3A13E13F29}"/>
          </ac:spMkLst>
        </pc:spChg>
        <pc:spChg chg="add mod">
          <ac:chgData name="King, Curtis S CIV USARMY CAC (USA)" userId="decda33b-d0c3-4b21-a771-747c8e4eba57" providerId="ADAL" clId="{C4DD1264-4F83-42ED-8FC4-20F3EAD0C1BA}" dt="2024-07-01T15:35:30.134" v="2000" actId="206"/>
          <ac:spMkLst>
            <pc:docMk/>
            <pc:sldMk cId="2178148950" sldId="300"/>
            <ac:spMk id="18" creationId="{16D096C4-4F32-E117-43C1-6DA976FB8908}"/>
          </ac:spMkLst>
        </pc:spChg>
        <pc:spChg chg="add mod">
          <ac:chgData name="King, Curtis S CIV USARMY CAC (USA)" userId="decda33b-d0c3-4b21-a771-747c8e4eba57" providerId="ADAL" clId="{C4DD1264-4F83-42ED-8FC4-20F3EAD0C1BA}" dt="2024-06-28T14:41:35.556" v="629" actId="206"/>
          <ac:spMkLst>
            <pc:docMk/>
            <pc:sldMk cId="2178148950" sldId="300"/>
            <ac:spMk id="19" creationId="{27713CE0-7ABE-95F9-CA4D-CC90825C9C1E}"/>
          </ac:spMkLst>
        </pc:spChg>
        <pc:spChg chg="mod">
          <ac:chgData name="King, Curtis S CIV USARMY CAC (USA)" userId="decda33b-d0c3-4b21-a771-747c8e4eba57" providerId="ADAL" clId="{C4DD1264-4F83-42ED-8FC4-20F3EAD0C1BA}" dt="2024-06-29T16:16:04.902" v="748"/>
          <ac:spMkLst>
            <pc:docMk/>
            <pc:sldMk cId="2178148950" sldId="300"/>
            <ac:spMk id="21" creationId="{EB2E4F23-3343-B275-FB93-DFD0A78410AE}"/>
          </ac:spMkLst>
        </pc:spChg>
        <pc:spChg chg="mod">
          <ac:chgData name="King, Curtis S CIV USARMY CAC (USA)" userId="decda33b-d0c3-4b21-a771-747c8e4eba57" providerId="ADAL" clId="{C4DD1264-4F83-42ED-8FC4-20F3EAD0C1BA}" dt="2024-06-29T16:16:04.902" v="748"/>
          <ac:spMkLst>
            <pc:docMk/>
            <pc:sldMk cId="2178148950" sldId="300"/>
            <ac:spMk id="31" creationId="{7878E194-2867-9ACA-0D10-CF073D0E5752}"/>
          </ac:spMkLst>
        </pc:spChg>
        <pc:spChg chg="mod">
          <ac:chgData name="King, Curtis S CIV USARMY CAC (USA)" userId="decda33b-d0c3-4b21-a771-747c8e4eba57" providerId="ADAL" clId="{C4DD1264-4F83-42ED-8FC4-20F3EAD0C1BA}" dt="2024-06-29T16:21:17.574" v="790" actId="1076"/>
          <ac:spMkLst>
            <pc:docMk/>
            <pc:sldMk cId="2178148950" sldId="300"/>
            <ac:spMk id="33" creationId="{7C16B1D6-06DA-54D9-DF00-6FE6A51526E3}"/>
          </ac:spMkLst>
        </pc:spChg>
        <pc:spChg chg="mod ord">
          <ac:chgData name="King, Curtis S CIV USARMY CAC (USA)" userId="decda33b-d0c3-4b21-a771-747c8e4eba57" providerId="ADAL" clId="{C4DD1264-4F83-42ED-8FC4-20F3EAD0C1BA}" dt="2024-06-30T09:09:36.553" v="923" actId="1036"/>
          <ac:spMkLst>
            <pc:docMk/>
            <pc:sldMk cId="2178148950" sldId="300"/>
            <ac:spMk id="34" creationId="{1086D3BC-D82B-89A1-D83A-FD3F355027ED}"/>
          </ac:spMkLst>
        </pc:spChg>
        <pc:spChg chg="mod">
          <ac:chgData name="King, Curtis S CIV USARMY CAC (USA)" userId="decda33b-d0c3-4b21-a771-747c8e4eba57" providerId="ADAL" clId="{C4DD1264-4F83-42ED-8FC4-20F3EAD0C1BA}" dt="2024-06-30T09:07:41.727" v="824" actId="14100"/>
          <ac:spMkLst>
            <pc:docMk/>
            <pc:sldMk cId="2178148950" sldId="300"/>
            <ac:spMk id="35" creationId="{2F521AC9-042D-CCA0-EA92-9DAD98AFA49E}"/>
          </ac:spMkLst>
        </pc:spChg>
        <pc:spChg chg="mod">
          <ac:chgData name="King, Curtis S CIV USARMY CAC (USA)" userId="decda33b-d0c3-4b21-a771-747c8e4eba57" providerId="ADAL" clId="{C4DD1264-4F83-42ED-8FC4-20F3EAD0C1BA}" dt="2024-06-30T09:07:57.788" v="828" actId="14100"/>
          <ac:spMkLst>
            <pc:docMk/>
            <pc:sldMk cId="2178148950" sldId="300"/>
            <ac:spMk id="36" creationId="{92CCD90E-EF3E-6CB7-66D4-3783DCBFBADB}"/>
          </ac:spMkLst>
        </pc:spChg>
        <pc:spChg chg="mod">
          <ac:chgData name="King, Curtis S CIV USARMY CAC (USA)" userId="decda33b-d0c3-4b21-a771-747c8e4eba57" providerId="ADAL" clId="{C4DD1264-4F83-42ED-8FC4-20F3EAD0C1BA}" dt="2024-06-30T09:07:47.500" v="826" actId="14100"/>
          <ac:spMkLst>
            <pc:docMk/>
            <pc:sldMk cId="2178148950" sldId="300"/>
            <ac:spMk id="37" creationId="{639BEC4F-DDC0-207D-9537-56CD0846AAD6}"/>
          </ac:spMkLst>
        </pc:spChg>
        <pc:spChg chg="add mod ord">
          <ac:chgData name="King, Curtis S CIV USARMY CAC (USA)" userId="decda33b-d0c3-4b21-a771-747c8e4eba57" providerId="ADAL" clId="{C4DD1264-4F83-42ED-8FC4-20F3EAD0C1BA}" dt="2024-06-30T09:09:27.288" v="890" actId="1037"/>
          <ac:spMkLst>
            <pc:docMk/>
            <pc:sldMk cId="2178148950" sldId="300"/>
            <ac:spMk id="38" creationId="{612CE300-5972-251A-81E8-5146105F13F7}"/>
          </ac:spMkLst>
        </pc:spChg>
        <pc:spChg chg="add mod">
          <ac:chgData name="King, Curtis S CIV USARMY CAC (USA)" userId="decda33b-d0c3-4b21-a771-747c8e4eba57" providerId="ADAL" clId="{C4DD1264-4F83-42ED-8FC4-20F3EAD0C1BA}" dt="2024-07-19T18:53:09.464" v="2055" actId="14100"/>
          <ac:spMkLst>
            <pc:docMk/>
            <pc:sldMk cId="2178148950" sldId="300"/>
            <ac:spMk id="50" creationId="{8BAF370C-530F-E9ED-127C-4ED5BB9A028A}"/>
          </ac:spMkLst>
        </pc:spChg>
        <pc:spChg chg="mod">
          <ac:chgData name="King, Curtis S CIV USARMY CAC (USA)" userId="decda33b-d0c3-4b21-a771-747c8e4eba57" providerId="ADAL" clId="{C4DD1264-4F83-42ED-8FC4-20F3EAD0C1BA}" dt="2024-06-29T16:24:48.634" v="798" actId="14100"/>
          <ac:spMkLst>
            <pc:docMk/>
            <pc:sldMk cId="2178148950" sldId="300"/>
            <ac:spMk id="51" creationId="{7F1A8BCE-86A1-858D-A505-D88CDCD6378C}"/>
          </ac:spMkLst>
        </pc:spChg>
        <pc:spChg chg="add mod">
          <ac:chgData name="King, Curtis S CIV USARMY CAC (USA)" userId="decda33b-d0c3-4b21-a771-747c8e4eba57" providerId="ADAL" clId="{C4DD1264-4F83-42ED-8FC4-20F3EAD0C1BA}" dt="2024-07-19T18:56:26.372" v="2126" actId="14100"/>
          <ac:spMkLst>
            <pc:docMk/>
            <pc:sldMk cId="2178148950" sldId="300"/>
            <ac:spMk id="51" creationId="{934269A3-4469-3831-9B01-AC1FCC676533}"/>
          </ac:spMkLst>
        </pc:spChg>
        <pc:spChg chg="mod">
          <ac:chgData name="King, Curtis S CIV USARMY CAC (USA)" userId="decda33b-d0c3-4b21-a771-747c8e4eba57" providerId="ADAL" clId="{C4DD1264-4F83-42ED-8FC4-20F3EAD0C1BA}" dt="2024-06-29T16:24:24.718" v="792"/>
          <ac:spMkLst>
            <pc:docMk/>
            <pc:sldMk cId="2178148950" sldId="300"/>
            <ac:spMk id="52" creationId="{223925FB-1F37-3E36-AADF-3D6F31B456FA}"/>
          </ac:spMkLst>
        </pc:spChg>
        <pc:spChg chg="add mod">
          <ac:chgData name="King, Curtis S CIV USARMY CAC (USA)" userId="decda33b-d0c3-4b21-a771-747c8e4eba57" providerId="ADAL" clId="{C4DD1264-4F83-42ED-8FC4-20F3EAD0C1BA}" dt="2024-07-19T18:58:54.915" v="2183" actId="14100"/>
          <ac:spMkLst>
            <pc:docMk/>
            <pc:sldMk cId="2178148950" sldId="300"/>
            <ac:spMk id="52" creationId="{C29F36EF-563A-DBCA-A86D-764874D4B741}"/>
          </ac:spMkLst>
        </pc:spChg>
        <pc:spChg chg="add mod">
          <ac:chgData name="King, Curtis S CIV USARMY CAC (USA)" userId="decda33b-d0c3-4b21-a771-747c8e4eba57" providerId="ADAL" clId="{C4DD1264-4F83-42ED-8FC4-20F3EAD0C1BA}" dt="2024-07-19T18:59:35.900" v="2228" actId="14100"/>
          <ac:spMkLst>
            <pc:docMk/>
            <pc:sldMk cId="2178148950" sldId="300"/>
            <ac:spMk id="53" creationId="{19488F2A-AABD-BB9C-B987-7F96A32EEF01}"/>
          </ac:spMkLst>
        </pc:spChg>
        <pc:spChg chg="mod">
          <ac:chgData name="King, Curtis S CIV USARMY CAC (USA)" userId="decda33b-d0c3-4b21-a771-747c8e4eba57" providerId="ADAL" clId="{C4DD1264-4F83-42ED-8FC4-20F3EAD0C1BA}" dt="2024-06-29T16:25:10.245" v="802" actId="14100"/>
          <ac:spMkLst>
            <pc:docMk/>
            <pc:sldMk cId="2178148950" sldId="300"/>
            <ac:spMk id="54" creationId="{10FB0B61-1497-7A9D-B3E2-DEFD197FB360}"/>
          </ac:spMkLst>
        </pc:spChg>
        <pc:spChg chg="add mod">
          <ac:chgData name="King, Curtis S CIV USARMY CAC (USA)" userId="decda33b-d0c3-4b21-a771-747c8e4eba57" providerId="ADAL" clId="{C4DD1264-4F83-42ED-8FC4-20F3EAD0C1BA}" dt="2024-07-19T19:03:32.920" v="2327" actId="1076"/>
          <ac:spMkLst>
            <pc:docMk/>
            <pc:sldMk cId="2178148950" sldId="300"/>
            <ac:spMk id="54" creationId="{AAA9355E-0600-B379-6DAD-F12151EED7A7}"/>
          </ac:spMkLst>
        </pc:spChg>
        <pc:spChg chg="mod">
          <ac:chgData name="King, Curtis S CIV USARMY CAC (USA)" userId="decda33b-d0c3-4b21-a771-747c8e4eba57" providerId="ADAL" clId="{C4DD1264-4F83-42ED-8FC4-20F3EAD0C1BA}" dt="2024-06-29T16:24:24.718" v="792"/>
          <ac:spMkLst>
            <pc:docMk/>
            <pc:sldMk cId="2178148950" sldId="300"/>
            <ac:spMk id="55" creationId="{51495F68-C4CC-0B46-1AB0-E15A62D15141}"/>
          </ac:spMkLst>
        </pc:spChg>
        <pc:spChg chg="add mod">
          <ac:chgData name="King, Curtis S CIV USARMY CAC (USA)" userId="decda33b-d0c3-4b21-a771-747c8e4eba57" providerId="ADAL" clId="{C4DD1264-4F83-42ED-8FC4-20F3EAD0C1BA}" dt="2024-07-22T12:00:51.726" v="3909" actId="6549"/>
          <ac:spMkLst>
            <pc:docMk/>
            <pc:sldMk cId="2178148950" sldId="300"/>
            <ac:spMk id="55" creationId="{ABCBA7BF-AE97-DBF3-6D6F-839597F050A7}"/>
          </ac:spMkLst>
        </pc:spChg>
        <pc:spChg chg="add mod">
          <ac:chgData name="King, Curtis S CIV USARMY CAC (USA)" userId="decda33b-d0c3-4b21-a771-747c8e4eba57" providerId="ADAL" clId="{C4DD1264-4F83-42ED-8FC4-20F3EAD0C1BA}" dt="2024-07-19T19:05:45.740" v="2411" actId="1076"/>
          <ac:spMkLst>
            <pc:docMk/>
            <pc:sldMk cId="2178148950" sldId="300"/>
            <ac:spMk id="56" creationId="{682A5416-0592-6A66-FF41-A4FF1A51CFD4}"/>
          </ac:spMkLst>
        </pc:spChg>
        <pc:spChg chg="add mod">
          <ac:chgData name="King, Curtis S CIV USARMY CAC (USA)" userId="decda33b-d0c3-4b21-a771-747c8e4eba57" providerId="ADAL" clId="{C4DD1264-4F83-42ED-8FC4-20F3EAD0C1BA}" dt="2024-06-30T09:25:29.199" v="969" actId="14100"/>
          <ac:spMkLst>
            <pc:docMk/>
            <pc:sldMk cId="2178148950" sldId="300"/>
            <ac:spMk id="58" creationId="{27C5BDD1-1222-A454-9C5E-1BCAFF3C37A5}"/>
          </ac:spMkLst>
        </pc:spChg>
        <pc:spChg chg="mod">
          <ac:chgData name="King, Curtis S CIV USARMY CAC (USA)" userId="decda33b-d0c3-4b21-a771-747c8e4eba57" providerId="ADAL" clId="{C4DD1264-4F83-42ED-8FC4-20F3EAD0C1BA}" dt="2024-07-22T12:01:09.696" v="3911" actId="1035"/>
          <ac:spMkLst>
            <pc:docMk/>
            <pc:sldMk cId="2178148950" sldId="300"/>
            <ac:spMk id="59" creationId="{18FE58E5-B113-51C2-CDBB-20984E419145}"/>
          </ac:spMkLst>
        </pc:spChg>
        <pc:spChg chg="mod">
          <ac:chgData name="King, Curtis S CIV USARMY CAC (USA)" userId="decda33b-d0c3-4b21-a771-747c8e4eba57" providerId="ADAL" clId="{C4DD1264-4F83-42ED-8FC4-20F3EAD0C1BA}" dt="2024-07-13T09:26:00.087" v="2011" actId="255"/>
          <ac:spMkLst>
            <pc:docMk/>
            <pc:sldMk cId="2178148950" sldId="300"/>
            <ac:spMk id="60" creationId="{23252DD9-69FF-6FBF-4AAE-B970AE27CD5A}"/>
          </ac:spMkLst>
        </pc:spChg>
        <pc:spChg chg="mod">
          <ac:chgData name="King, Curtis S CIV USARMY CAC (USA)" userId="decda33b-d0c3-4b21-a771-747c8e4eba57" providerId="ADAL" clId="{C4DD1264-4F83-42ED-8FC4-20F3EAD0C1BA}" dt="2024-07-13T09:26:00.087" v="2011" actId="255"/>
          <ac:spMkLst>
            <pc:docMk/>
            <pc:sldMk cId="2178148950" sldId="300"/>
            <ac:spMk id="61" creationId="{F9D719CD-5A9F-1E53-461A-2F0FC1221BB9}"/>
          </ac:spMkLst>
        </pc:spChg>
        <pc:spChg chg="mod">
          <ac:chgData name="King, Curtis S CIV USARMY CAC (USA)" userId="decda33b-d0c3-4b21-a771-747c8e4eba57" providerId="ADAL" clId="{C4DD1264-4F83-42ED-8FC4-20F3EAD0C1BA}" dt="2024-07-19T18:50:16.928" v="2022" actId="1076"/>
          <ac:spMkLst>
            <pc:docMk/>
            <pc:sldMk cId="2178148950" sldId="300"/>
            <ac:spMk id="62" creationId="{909A66EA-1F6E-C4BC-4102-FE34F9DD284B}"/>
          </ac:spMkLst>
        </pc:spChg>
        <pc:spChg chg="add mod">
          <ac:chgData name="King, Curtis S CIV USARMY CAC (USA)" userId="decda33b-d0c3-4b21-a771-747c8e4eba57" providerId="ADAL" clId="{C4DD1264-4F83-42ED-8FC4-20F3EAD0C1BA}" dt="2024-06-29T19:17:59.257" v="820" actId="1076"/>
          <ac:spMkLst>
            <pc:docMk/>
            <pc:sldMk cId="2178148950" sldId="300"/>
            <ac:spMk id="63" creationId="{803104B0-1E95-E606-4DD1-7D25F47561E8}"/>
          </ac:spMkLst>
        </pc:spChg>
        <pc:spChg chg="mod">
          <ac:chgData name="King, Curtis S CIV USARMY CAC (USA)" userId="decda33b-d0c3-4b21-a771-747c8e4eba57" providerId="ADAL" clId="{C4DD1264-4F83-42ED-8FC4-20F3EAD0C1BA}" dt="2024-07-13T09:27:02.923" v="2017" actId="948"/>
          <ac:spMkLst>
            <pc:docMk/>
            <pc:sldMk cId="2178148950" sldId="300"/>
            <ac:spMk id="64" creationId="{4D836333-8BE3-E60E-65EC-5F68D86C7DB2}"/>
          </ac:spMkLst>
        </pc:spChg>
        <pc:spChg chg="mod">
          <ac:chgData name="King, Curtis S CIV USARMY CAC (USA)" userId="decda33b-d0c3-4b21-a771-747c8e4eba57" providerId="ADAL" clId="{C4DD1264-4F83-42ED-8FC4-20F3EAD0C1BA}" dt="2024-07-13T09:26:00.087" v="2011" actId="255"/>
          <ac:spMkLst>
            <pc:docMk/>
            <pc:sldMk cId="2178148950" sldId="300"/>
            <ac:spMk id="65" creationId="{3DC401DF-7A6C-105D-0496-5850525D84DA}"/>
          </ac:spMkLst>
        </pc:spChg>
        <pc:spChg chg="mod">
          <ac:chgData name="King, Curtis S CIV USARMY CAC (USA)" userId="decda33b-d0c3-4b21-a771-747c8e4eba57" providerId="ADAL" clId="{C4DD1264-4F83-42ED-8FC4-20F3EAD0C1BA}" dt="2024-07-19T19:04:02.065" v="2330" actId="1076"/>
          <ac:spMkLst>
            <pc:docMk/>
            <pc:sldMk cId="2178148950" sldId="300"/>
            <ac:spMk id="67" creationId="{DE6A6FDC-DCC7-1D9F-D836-4CDA9112EB65}"/>
          </ac:spMkLst>
        </pc:spChg>
        <pc:spChg chg="mod">
          <ac:chgData name="King, Curtis S CIV USARMY CAC (USA)" userId="decda33b-d0c3-4b21-a771-747c8e4eba57" providerId="ADAL" clId="{C4DD1264-4F83-42ED-8FC4-20F3EAD0C1BA}" dt="2024-07-13T09:25:34.518" v="2010" actId="255"/>
          <ac:spMkLst>
            <pc:docMk/>
            <pc:sldMk cId="2178148950" sldId="300"/>
            <ac:spMk id="68" creationId="{2B0DC0D2-CDDB-0C00-9B53-C746080F137B}"/>
          </ac:spMkLst>
        </pc:spChg>
        <pc:spChg chg="mod">
          <ac:chgData name="King, Curtis S CIV USARMY CAC (USA)" userId="decda33b-d0c3-4b21-a771-747c8e4eba57" providerId="ADAL" clId="{C4DD1264-4F83-42ED-8FC4-20F3EAD0C1BA}" dt="2024-07-19T19:04:04.311" v="2331" actId="1076"/>
          <ac:spMkLst>
            <pc:docMk/>
            <pc:sldMk cId="2178148950" sldId="300"/>
            <ac:spMk id="69" creationId="{32054B04-6165-4FC4-FD6A-B87E5A20BE86}"/>
          </ac:spMkLst>
        </pc:spChg>
        <pc:spChg chg="mod">
          <ac:chgData name="King, Curtis S CIV USARMY CAC (USA)" userId="decda33b-d0c3-4b21-a771-747c8e4eba57" providerId="ADAL" clId="{C4DD1264-4F83-42ED-8FC4-20F3EAD0C1BA}" dt="2024-07-13T09:25:34.518" v="2010" actId="255"/>
          <ac:spMkLst>
            <pc:docMk/>
            <pc:sldMk cId="2178148950" sldId="300"/>
            <ac:spMk id="73" creationId="{788AA65B-E36A-D538-3C44-FCDC2D66DC6B}"/>
          </ac:spMkLst>
        </pc:spChg>
        <pc:spChg chg="mod">
          <ac:chgData name="King, Curtis S CIV USARMY CAC (USA)" userId="decda33b-d0c3-4b21-a771-747c8e4eba57" providerId="ADAL" clId="{C4DD1264-4F83-42ED-8FC4-20F3EAD0C1BA}" dt="2024-07-13T09:27:02.923" v="2017" actId="948"/>
          <ac:spMkLst>
            <pc:docMk/>
            <pc:sldMk cId="2178148950" sldId="300"/>
            <ac:spMk id="74" creationId="{2547ED49-2ABF-1FDB-6C78-82249DA1CC31}"/>
          </ac:spMkLst>
        </pc:spChg>
        <pc:spChg chg="add mod">
          <ac:chgData name="King, Curtis S CIV USARMY CAC (USA)" userId="decda33b-d0c3-4b21-a771-747c8e4eba57" providerId="ADAL" clId="{C4DD1264-4F83-42ED-8FC4-20F3EAD0C1BA}" dt="2024-07-23T15:26:58.213" v="3956" actId="6549"/>
          <ac:spMkLst>
            <pc:docMk/>
            <pc:sldMk cId="2178148950" sldId="300"/>
            <ac:spMk id="75" creationId="{5BD1B8B8-B359-3281-EB72-26D92767F836}"/>
          </ac:spMkLst>
        </pc:spChg>
        <pc:spChg chg="del mod">
          <ac:chgData name="King, Curtis S CIV USARMY CAC (USA)" userId="decda33b-d0c3-4b21-a771-747c8e4eba57" providerId="ADAL" clId="{C4DD1264-4F83-42ED-8FC4-20F3EAD0C1BA}" dt="2024-06-30T09:25:13.550" v="965" actId="478"/>
          <ac:spMkLst>
            <pc:docMk/>
            <pc:sldMk cId="2178148950" sldId="300"/>
            <ac:spMk id="77" creationId="{F943E793-7590-414A-87B2-E75A8E839F03}"/>
          </ac:spMkLst>
        </pc:spChg>
        <pc:spChg chg="mod">
          <ac:chgData name="King, Curtis S CIV USARMY CAC (USA)" userId="decda33b-d0c3-4b21-a771-747c8e4eba57" providerId="ADAL" clId="{C4DD1264-4F83-42ED-8FC4-20F3EAD0C1BA}" dt="2024-06-27T21:53:56.554" v="95" actId="692"/>
          <ac:spMkLst>
            <pc:docMk/>
            <pc:sldMk cId="2178148950" sldId="300"/>
            <ac:spMk id="79" creationId="{E61E8EE7-D3D7-32DD-C718-0E5E47236B72}"/>
          </ac:spMkLst>
        </pc:spChg>
        <pc:spChg chg="mod">
          <ac:chgData name="King, Curtis S CIV USARMY CAC (USA)" userId="decda33b-d0c3-4b21-a771-747c8e4eba57" providerId="ADAL" clId="{C4DD1264-4F83-42ED-8FC4-20F3EAD0C1BA}" dt="2024-06-29T19:24:53.312" v="821" actId="14100"/>
          <ac:spMkLst>
            <pc:docMk/>
            <pc:sldMk cId="2178148950" sldId="300"/>
            <ac:spMk id="80" creationId="{B51CCBFB-F56F-9D56-C603-86C46C7E0B64}"/>
          </ac:spMkLst>
        </pc:spChg>
        <pc:spChg chg="mod">
          <ac:chgData name="King, Curtis S CIV USARMY CAC (USA)" userId="decda33b-d0c3-4b21-a771-747c8e4eba57" providerId="ADAL" clId="{C4DD1264-4F83-42ED-8FC4-20F3EAD0C1BA}" dt="2024-06-30T09:24:33.373" v="957" actId="1076"/>
          <ac:spMkLst>
            <pc:docMk/>
            <pc:sldMk cId="2178148950" sldId="300"/>
            <ac:spMk id="81" creationId="{1050671E-9588-4E48-69E4-68996A34F9F4}"/>
          </ac:spMkLst>
        </pc:spChg>
        <pc:spChg chg="mod">
          <ac:chgData name="King, Curtis S CIV USARMY CAC (USA)" userId="decda33b-d0c3-4b21-a771-747c8e4eba57" providerId="ADAL" clId="{C4DD1264-4F83-42ED-8FC4-20F3EAD0C1BA}" dt="2024-06-30T09:23:27.911" v="953" actId="1036"/>
          <ac:spMkLst>
            <pc:docMk/>
            <pc:sldMk cId="2178148950" sldId="300"/>
            <ac:spMk id="82" creationId="{941F1190-7712-9B77-4462-E5F1AE4E5B4F}"/>
          </ac:spMkLst>
        </pc:spChg>
        <pc:spChg chg="mod">
          <ac:chgData name="King, Curtis S CIV USARMY CAC (USA)" userId="decda33b-d0c3-4b21-a771-747c8e4eba57" providerId="ADAL" clId="{C4DD1264-4F83-42ED-8FC4-20F3EAD0C1BA}" dt="2024-06-30T09:23:17.355" v="946" actId="1076"/>
          <ac:spMkLst>
            <pc:docMk/>
            <pc:sldMk cId="2178148950" sldId="300"/>
            <ac:spMk id="84" creationId="{EBCCD787-6DD6-BE9D-95DA-D7A7C5A9C7C2}"/>
          </ac:spMkLst>
        </pc:spChg>
        <pc:spChg chg="mod">
          <ac:chgData name="King, Curtis S CIV USARMY CAC (USA)" userId="decda33b-d0c3-4b21-a771-747c8e4eba57" providerId="ADAL" clId="{C4DD1264-4F83-42ED-8FC4-20F3EAD0C1BA}" dt="2024-06-30T09:24:39.198" v="960" actId="1037"/>
          <ac:spMkLst>
            <pc:docMk/>
            <pc:sldMk cId="2178148950" sldId="300"/>
            <ac:spMk id="85" creationId="{ED412690-98C2-73C4-041D-6CF1827B4D70}"/>
          </ac:spMkLst>
        </pc:spChg>
        <pc:spChg chg="mod">
          <ac:chgData name="King, Curtis S CIV USARMY CAC (USA)" userId="decda33b-d0c3-4b21-a771-747c8e4eba57" providerId="ADAL" clId="{C4DD1264-4F83-42ED-8FC4-20F3EAD0C1BA}" dt="2024-06-30T09:22:01.871" v="936" actId="14100"/>
          <ac:spMkLst>
            <pc:docMk/>
            <pc:sldMk cId="2178148950" sldId="300"/>
            <ac:spMk id="86" creationId="{EDDBC3DC-CF37-ECA2-A0AC-0E79CE2ED1EC}"/>
          </ac:spMkLst>
        </pc:spChg>
        <pc:spChg chg="add del mod">
          <ac:chgData name="King, Curtis S CIV USARMY CAC (USA)" userId="decda33b-d0c3-4b21-a771-747c8e4eba57" providerId="ADAL" clId="{C4DD1264-4F83-42ED-8FC4-20F3EAD0C1BA}" dt="2024-06-30T09:21:38.198" v="933" actId="478"/>
          <ac:spMkLst>
            <pc:docMk/>
            <pc:sldMk cId="2178148950" sldId="300"/>
            <ac:spMk id="87" creationId="{F5528A54-4AAD-8EBF-3268-C76B5D007E78}"/>
          </ac:spMkLst>
        </pc:spChg>
        <pc:spChg chg="del mod">
          <ac:chgData name="King, Curtis S CIV USARMY CAC (USA)" userId="decda33b-d0c3-4b21-a771-747c8e4eba57" providerId="ADAL" clId="{C4DD1264-4F83-42ED-8FC4-20F3EAD0C1BA}" dt="2024-06-30T09:21:31.359" v="930" actId="478"/>
          <ac:spMkLst>
            <pc:docMk/>
            <pc:sldMk cId="2178148950" sldId="300"/>
            <ac:spMk id="88" creationId="{AE9A12C3-DD6B-CEDC-7659-032DDFD54888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0" creationId="{ACF4EBE5-31F6-1151-5440-A02353911B6B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2" creationId="{06840CB7-1B89-A2B0-DAF2-1992007B60DB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3" creationId="{1D52CDE9-EDBE-5F51-B64B-CC047C0D58A1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5" creationId="{4D57E28C-4CD7-CB82-6EDE-901BD2A3832B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6" creationId="{AC2A3AAF-CF4D-CFA2-5FC5-3480C745038E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7" creationId="{0F64CF02-96BE-06C2-6872-30190FEAF934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8" creationId="{9C0F1F8F-35BB-0C2D-865B-936A0CAF9A02}"/>
          </ac:spMkLst>
        </pc:spChg>
        <pc:spChg chg="mod">
          <ac:chgData name="King, Curtis S CIV USARMY CAC (USA)" userId="decda33b-d0c3-4b21-a771-747c8e4eba57" providerId="ADAL" clId="{C4DD1264-4F83-42ED-8FC4-20F3EAD0C1BA}" dt="2024-06-30T09:10:33.744" v="925"/>
          <ac:spMkLst>
            <pc:docMk/>
            <pc:sldMk cId="2178148950" sldId="300"/>
            <ac:spMk id="99" creationId="{8E18C593-3C4C-0906-CDF5-2B5BA82F57E3}"/>
          </ac:spMkLst>
        </pc:spChg>
        <pc:spChg chg="add mod">
          <ac:chgData name="King, Curtis S CIV USARMY CAC (USA)" userId="decda33b-d0c3-4b21-a771-747c8e4eba57" providerId="ADAL" clId="{C4DD1264-4F83-42ED-8FC4-20F3EAD0C1BA}" dt="2024-06-30T09:23:01.846" v="943" actId="1076"/>
          <ac:spMkLst>
            <pc:docMk/>
            <pc:sldMk cId="2178148950" sldId="300"/>
            <ac:spMk id="100" creationId="{BC8D836E-4B76-B087-217A-C7E41C22D0C8}"/>
          </ac:spMkLst>
        </pc:spChg>
        <pc:spChg chg="del mod topLvl">
          <ac:chgData name="King, Curtis S CIV USARMY CAC (USA)" userId="decda33b-d0c3-4b21-a771-747c8e4eba57" providerId="ADAL" clId="{C4DD1264-4F83-42ED-8FC4-20F3EAD0C1BA}" dt="2024-06-30T09:25:47.509" v="972" actId="478"/>
          <ac:spMkLst>
            <pc:docMk/>
            <pc:sldMk cId="2178148950" sldId="300"/>
            <ac:spMk id="104" creationId="{6D37DAC5-B0C7-F752-F6A5-F0DBAFDB4996}"/>
          </ac:spMkLst>
        </pc:spChg>
        <pc:spChg chg="del mod">
          <ac:chgData name="King, Curtis S CIV USARMY CAC (USA)" userId="decda33b-d0c3-4b21-a771-747c8e4eba57" providerId="ADAL" clId="{C4DD1264-4F83-42ED-8FC4-20F3EAD0C1BA}" dt="2024-06-30T09:25:36.677" v="970" actId="478"/>
          <ac:spMkLst>
            <pc:docMk/>
            <pc:sldMk cId="2178148950" sldId="300"/>
            <ac:spMk id="105" creationId="{43FE4E4A-A34D-D34C-FED1-5C80A2813559}"/>
          </ac:spMkLst>
        </pc:spChg>
        <pc:spChg chg="mod">
          <ac:chgData name="King, Curtis S CIV USARMY CAC (USA)" userId="decda33b-d0c3-4b21-a771-747c8e4eba57" providerId="ADAL" clId="{C4DD1264-4F83-42ED-8FC4-20F3EAD0C1BA}" dt="2024-06-30T09:27:23.442" v="993" actId="14100"/>
          <ac:spMkLst>
            <pc:docMk/>
            <pc:sldMk cId="2178148950" sldId="300"/>
            <ac:spMk id="107" creationId="{A70A171F-25FC-C284-5E1D-68AD4116921E}"/>
          </ac:spMkLst>
        </pc:spChg>
        <pc:spChg chg="mod">
          <ac:chgData name="King, Curtis S CIV USARMY CAC (USA)" userId="decda33b-d0c3-4b21-a771-747c8e4eba57" providerId="ADAL" clId="{C4DD1264-4F83-42ED-8FC4-20F3EAD0C1BA}" dt="2024-06-30T09:24:44.537" v="961"/>
          <ac:spMkLst>
            <pc:docMk/>
            <pc:sldMk cId="2178148950" sldId="300"/>
            <ac:spMk id="108" creationId="{61A98CFE-768C-598F-7168-CAA5D1E17FA4}"/>
          </ac:spMkLst>
        </pc:spChg>
        <pc:spChg chg="mod">
          <ac:chgData name="King, Curtis S CIV USARMY CAC (USA)" userId="decda33b-d0c3-4b21-a771-747c8e4eba57" providerId="ADAL" clId="{C4DD1264-4F83-42ED-8FC4-20F3EAD0C1BA}" dt="2024-06-30T09:24:44.537" v="961"/>
          <ac:spMkLst>
            <pc:docMk/>
            <pc:sldMk cId="2178148950" sldId="300"/>
            <ac:spMk id="109" creationId="{D86DE06E-5336-C11F-28C2-E80492E8E00D}"/>
          </ac:spMkLst>
        </pc:spChg>
        <pc:spChg chg="mod">
          <ac:chgData name="King, Curtis S CIV USARMY CAC (USA)" userId="decda33b-d0c3-4b21-a771-747c8e4eba57" providerId="ADAL" clId="{C4DD1264-4F83-42ED-8FC4-20F3EAD0C1BA}" dt="2024-06-30T09:24:44.537" v="961"/>
          <ac:spMkLst>
            <pc:docMk/>
            <pc:sldMk cId="2178148950" sldId="300"/>
            <ac:spMk id="110" creationId="{BE206FC4-EC2C-666C-5B42-F12151FE3FB7}"/>
          </ac:spMkLst>
        </pc:spChg>
        <pc:spChg chg="mod">
          <ac:chgData name="King, Curtis S CIV USARMY CAC (USA)" userId="decda33b-d0c3-4b21-a771-747c8e4eba57" providerId="ADAL" clId="{C4DD1264-4F83-42ED-8FC4-20F3EAD0C1BA}" dt="2024-06-30T09:27:41.919" v="996" actId="20577"/>
          <ac:spMkLst>
            <pc:docMk/>
            <pc:sldMk cId="2178148950" sldId="300"/>
            <ac:spMk id="111" creationId="{D9C01C7B-2BC6-DC33-1764-9215A0949D77}"/>
          </ac:spMkLst>
        </pc:spChg>
        <pc:spChg chg="add mod">
          <ac:chgData name="King, Curtis S CIV USARMY CAC (USA)" userId="decda33b-d0c3-4b21-a771-747c8e4eba57" providerId="ADAL" clId="{C4DD1264-4F83-42ED-8FC4-20F3EAD0C1BA}" dt="2024-06-30T09:30:37.303" v="1002" actId="164"/>
          <ac:spMkLst>
            <pc:docMk/>
            <pc:sldMk cId="2178148950" sldId="300"/>
            <ac:spMk id="112" creationId="{7B79F141-6705-0CA9-1E33-5857C2CE3252}"/>
          </ac:spMkLst>
        </pc:spChg>
        <pc:grpChg chg="mod">
          <ac:chgData name="King, Curtis S CIV USARMY CAC (USA)" userId="decda33b-d0c3-4b21-a771-747c8e4eba57" providerId="ADAL" clId="{C4DD1264-4F83-42ED-8FC4-20F3EAD0C1BA}" dt="2024-06-27T21:48:50.757" v="80" actId="1076"/>
          <ac:grpSpMkLst>
            <pc:docMk/>
            <pc:sldMk cId="2178148950" sldId="300"/>
            <ac:grpSpMk id="14" creationId="{EFCEBBCE-222A-F9BD-9817-B40604CC5EE1}"/>
          </ac:grpSpMkLst>
        </pc:grpChg>
        <pc:grpChg chg="add mod">
          <ac:chgData name="King, Curtis S CIV USARMY CAC (USA)" userId="decda33b-d0c3-4b21-a771-747c8e4eba57" providerId="ADAL" clId="{C4DD1264-4F83-42ED-8FC4-20F3EAD0C1BA}" dt="2024-06-29T16:20:28.906" v="780" actId="164"/>
          <ac:grpSpMkLst>
            <pc:docMk/>
            <pc:sldMk cId="2178148950" sldId="300"/>
            <ac:grpSpMk id="20" creationId="{CD5D4DB2-E5DB-9499-7572-B290AECF846F}"/>
          </ac:grpSpMkLst>
        </pc:grpChg>
        <pc:grpChg chg="mod">
          <ac:chgData name="King, Curtis S CIV USARMY CAC (USA)" userId="decda33b-d0c3-4b21-a771-747c8e4eba57" providerId="ADAL" clId="{C4DD1264-4F83-42ED-8FC4-20F3EAD0C1BA}" dt="2024-06-29T16:09:26.184" v="747" actId="1076"/>
          <ac:grpSpMkLst>
            <pc:docMk/>
            <pc:sldMk cId="2178148950" sldId="300"/>
            <ac:grpSpMk id="22" creationId="{693DA106-24A7-483B-8A84-AEFFD4824DA1}"/>
          </ac:grpSpMkLst>
        </pc:grpChg>
        <pc:grpChg chg="mod">
          <ac:chgData name="King, Curtis S CIV USARMY CAC (USA)" userId="decda33b-d0c3-4b21-a771-747c8e4eba57" providerId="ADAL" clId="{C4DD1264-4F83-42ED-8FC4-20F3EAD0C1BA}" dt="2024-06-29T16:16:04.902" v="748"/>
          <ac:grpSpMkLst>
            <pc:docMk/>
            <pc:sldMk cId="2178148950" sldId="300"/>
            <ac:grpSpMk id="32" creationId="{7DD396D1-101E-71D0-5DC2-F909A314076C}"/>
          </ac:grpSpMkLst>
        </pc:grpChg>
        <pc:grpChg chg="add mod">
          <ac:chgData name="King, Curtis S CIV USARMY CAC (USA)" userId="decda33b-d0c3-4b21-a771-747c8e4eba57" providerId="ADAL" clId="{C4DD1264-4F83-42ED-8FC4-20F3EAD0C1BA}" dt="2024-06-30T09:09:50.318" v="924" actId="1076"/>
          <ac:grpSpMkLst>
            <pc:docMk/>
            <pc:sldMk cId="2178148950" sldId="300"/>
            <ac:grpSpMk id="39" creationId="{85BD1715-C05B-40BE-92F5-3F8DC6180D92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09:25:22.160" v="967" actId="478"/>
          <ac:grpSpMkLst>
            <pc:docMk/>
            <pc:sldMk cId="2178148950" sldId="300"/>
            <ac:grpSpMk id="50" creationId="{8B02726C-5F7B-16DA-038F-B6512B00150E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09:25:05.728" v="964" actId="478"/>
          <ac:grpSpMkLst>
            <pc:docMk/>
            <pc:sldMk cId="2178148950" sldId="300"/>
            <ac:grpSpMk id="53" creationId="{912157A4-7082-6D51-D6D5-539F1B217B0A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09:25:13.550" v="965" actId="478"/>
          <ac:grpSpMkLst>
            <pc:docMk/>
            <pc:sldMk cId="2178148950" sldId="300"/>
            <ac:grpSpMk id="75" creationId="{FD606E11-58C8-6539-B794-896AB30C6BF8}"/>
          </ac:grpSpMkLst>
        </pc:grpChg>
        <pc:grpChg chg="add mod">
          <ac:chgData name="King, Curtis S CIV USARMY CAC (USA)" userId="decda33b-d0c3-4b21-a771-747c8e4eba57" providerId="ADAL" clId="{C4DD1264-4F83-42ED-8FC4-20F3EAD0C1BA}" dt="2024-07-23T22:41:08.003" v="3968" actId="1076"/>
          <ac:grpSpMkLst>
            <pc:docMk/>
            <pc:sldMk cId="2178148950" sldId="300"/>
            <ac:grpSpMk id="77" creationId="{54F89FBE-AB78-EEB4-487C-34FFC5F9C8CF}"/>
          </ac:grpSpMkLst>
        </pc:grpChg>
        <pc:grpChg chg="mod">
          <ac:chgData name="King, Curtis S CIV USARMY CAC (USA)" userId="decda33b-d0c3-4b21-a771-747c8e4eba57" providerId="ADAL" clId="{C4DD1264-4F83-42ED-8FC4-20F3EAD0C1BA}" dt="2024-06-30T09:02:35.430" v="822"/>
          <ac:grpSpMkLst>
            <pc:docMk/>
            <pc:sldMk cId="2178148950" sldId="300"/>
            <ac:grpSpMk id="78" creationId="{42E3E772-01A4-4E26-A3A7-826ABE8B067E}"/>
          </ac:grpSpMkLst>
        </pc:grpChg>
        <pc:grpChg chg="del mod">
          <ac:chgData name="King, Curtis S CIV USARMY CAC (USA)" userId="decda33b-d0c3-4b21-a771-747c8e4eba57" providerId="ADAL" clId="{C4DD1264-4F83-42ED-8FC4-20F3EAD0C1BA}" dt="2024-06-30T09:21:38.198" v="933" actId="478"/>
          <ac:grpSpMkLst>
            <pc:docMk/>
            <pc:sldMk cId="2178148950" sldId="300"/>
            <ac:grpSpMk id="83" creationId="{41B40F9E-EBA4-7F39-D96B-EE976FD8C2C6}"/>
          </ac:grpSpMkLst>
        </pc:grpChg>
        <pc:grpChg chg="add mod">
          <ac:chgData name="King, Curtis S CIV USARMY CAC (USA)" userId="decda33b-d0c3-4b21-a771-747c8e4eba57" providerId="ADAL" clId="{C4DD1264-4F83-42ED-8FC4-20F3EAD0C1BA}" dt="2024-06-30T09:10:33.744" v="925"/>
          <ac:grpSpMkLst>
            <pc:docMk/>
            <pc:sldMk cId="2178148950" sldId="300"/>
            <ac:grpSpMk id="89" creationId="{E4BE6A4D-7C19-8EA5-5EB5-6C66D2A81B1D}"/>
          </ac:grpSpMkLst>
        </pc:grpChg>
        <pc:grpChg chg="mod">
          <ac:chgData name="King, Curtis S CIV USARMY CAC (USA)" userId="decda33b-d0c3-4b21-a771-747c8e4eba57" providerId="ADAL" clId="{C4DD1264-4F83-42ED-8FC4-20F3EAD0C1BA}" dt="2024-06-30T09:10:33.744" v="925"/>
          <ac:grpSpMkLst>
            <pc:docMk/>
            <pc:sldMk cId="2178148950" sldId="300"/>
            <ac:grpSpMk id="91" creationId="{6118FCBE-1D67-1F3B-D6C0-A87A6F93F650}"/>
          </ac:grpSpMkLst>
        </pc:grpChg>
        <pc:grpChg chg="mod">
          <ac:chgData name="King, Curtis S CIV USARMY CAC (USA)" userId="decda33b-d0c3-4b21-a771-747c8e4eba57" providerId="ADAL" clId="{C4DD1264-4F83-42ED-8FC4-20F3EAD0C1BA}" dt="2024-06-30T09:10:33.744" v="925"/>
          <ac:grpSpMkLst>
            <pc:docMk/>
            <pc:sldMk cId="2178148950" sldId="300"/>
            <ac:grpSpMk id="94" creationId="{30CF9009-7F91-82F0-D36A-8E11DFC1A2C5}"/>
          </ac:grpSpMkLst>
        </pc:grpChg>
        <pc:grpChg chg="add mod">
          <ac:chgData name="King, Curtis S CIV USARMY CAC (USA)" userId="decda33b-d0c3-4b21-a771-747c8e4eba57" providerId="ADAL" clId="{C4DD1264-4F83-42ED-8FC4-20F3EAD0C1BA}" dt="2024-06-30T09:25:18.863" v="966" actId="1076"/>
          <ac:grpSpMkLst>
            <pc:docMk/>
            <pc:sldMk cId="2178148950" sldId="300"/>
            <ac:grpSpMk id="101" creationId="{19E2ABB0-A1C4-C35C-7EE5-4C6CDF552E20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09:25:47.509" v="972" actId="478"/>
          <ac:grpSpMkLst>
            <pc:docMk/>
            <pc:sldMk cId="2178148950" sldId="300"/>
            <ac:grpSpMk id="102" creationId="{881198AD-3127-EA3E-A9E1-DFCEAB1341F7}"/>
          </ac:grpSpMkLst>
        </pc:grpChg>
        <pc:grpChg chg="del mod">
          <ac:chgData name="King, Curtis S CIV USARMY CAC (USA)" userId="decda33b-d0c3-4b21-a771-747c8e4eba57" providerId="ADAL" clId="{C4DD1264-4F83-42ED-8FC4-20F3EAD0C1BA}" dt="2024-06-30T09:25:36.677" v="970" actId="478"/>
          <ac:grpSpMkLst>
            <pc:docMk/>
            <pc:sldMk cId="2178148950" sldId="300"/>
            <ac:grpSpMk id="103" creationId="{33F82249-4869-9C26-671C-8D9FFA3F9589}"/>
          </ac:grpSpMkLst>
        </pc:grpChg>
        <pc:grpChg chg="mod topLvl">
          <ac:chgData name="King, Curtis S CIV USARMY CAC (USA)" userId="decda33b-d0c3-4b21-a771-747c8e4eba57" providerId="ADAL" clId="{C4DD1264-4F83-42ED-8FC4-20F3EAD0C1BA}" dt="2024-06-30T09:30:37.303" v="1002" actId="164"/>
          <ac:grpSpMkLst>
            <pc:docMk/>
            <pc:sldMk cId="2178148950" sldId="300"/>
            <ac:grpSpMk id="106" creationId="{9DF79516-A4C4-AA11-9C4C-11D1284A8817}"/>
          </ac:grpSpMkLst>
        </pc:grpChg>
        <pc:grpChg chg="add mod">
          <ac:chgData name="King, Curtis S CIV USARMY CAC (USA)" userId="decda33b-d0c3-4b21-a771-747c8e4eba57" providerId="ADAL" clId="{C4DD1264-4F83-42ED-8FC4-20F3EAD0C1BA}" dt="2024-06-30T09:30:37.303" v="1002" actId="164"/>
          <ac:grpSpMkLst>
            <pc:docMk/>
            <pc:sldMk cId="2178148950" sldId="300"/>
            <ac:grpSpMk id="113" creationId="{DAD2E9E1-0DC0-7A1F-AB70-04A087406A9B}"/>
          </ac:grpSpMkLst>
        </pc:grpChg>
        <pc:picChg chg="mod">
          <ac:chgData name="King, Curtis S CIV USARMY CAC (USA)" userId="decda33b-d0c3-4b21-a771-747c8e4eba57" providerId="ADAL" clId="{C4DD1264-4F83-42ED-8FC4-20F3EAD0C1BA}" dt="2024-06-29T19:17:17.855" v="815" actId="1076"/>
          <ac:picMkLst>
            <pc:docMk/>
            <pc:sldMk cId="2178148950" sldId="300"/>
            <ac:picMk id="3" creationId="{7FF35607-A19E-565F-891A-D1595DDCF6F8}"/>
          </ac:picMkLst>
        </pc:picChg>
        <pc:picChg chg="add mod modCrop">
          <ac:chgData name="King, Curtis S CIV USARMY CAC (USA)" userId="decda33b-d0c3-4b21-a771-747c8e4eba57" providerId="ADAL" clId="{C4DD1264-4F83-42ED-8FC4-20F3EAD0C1BA}" dt="2024-07-23T15:24:30.633" v="3924" actId="1582"/>
          <ac:picMkLst>
            <pc:docMk/>
            <pc:sldMk cId="2178148950" sldId="300"/>
            <ac:picMk id="57" creationId="{1D2435AA-D2BF-6CC7-E3A7-78745BFC99C4}"/>
          </ac:picMkLst>
        </pc:picChg>
        <pc:cxnChg chg="mod">
          <ac:chgData name="King, Curtis S CIV USARMY CAC (USA)" userId="decda33b-d0c3-4b21-a771-747c8e4eba57" providerId="ADAL" clId="{C4DD1264-4F83-42ED-8FC4-20F3EAD0C1BA}" dt="2024-06-29T16:27:09.496" v="805" actId="14100"/>
          <ac:cxnSpMkLst>
            <pc:docMk/>
            <pc:sldMk cId="2178148950" sldId="300"/>
            <ac:cxnSpMk id="76" creationId="{71C134C8-AC12-DB44-E53E-4C165089E55C}"/>
          </ac:cxnSpMkLst>
        </pc:cxnChg>
      </pc:sldChg>
      <pc:sldChg chg="addSp modSp mod">
        <pc:chgData name="King, Curtis S CIV USARMY CAC (USA)" userId="decda33b-d0c3-4b21-a771-747c8e4eba57" providerId="ADAL" clId="{C4DD1264-4F83-42ED-8FC4-20F3EAD0C1BA}" dt="2024-07-01T12:00:55.825" v="1926" actId="1582"/>
        <pc:sldMkLst>
          <pc:docMk/>
          <pc:sldMk cId="491572802" sldId="301"/>
        </pc:sldMkLst>
        <pc:spChg chg="add mod">
          <ac:chgData name="King, Curtis S CIV USARMY CAC (USA)" userId="decda33b-d0c3-4b21-a771-747c8e4eba57" providerId="ADAL" clId="{C4DD1264-4F83-42ED-8FC4-20F3EAD0C1BA}" dt="2024-07-01T12:00:44.903" v="1924" actId="20577"/>
          <ac:spMkLst>
            <pc:docMk/>
            <pc:sldMk cId="491572802" sldId="301"/>
            <ac:spMk id="3" creationId="{13EF2ACB-89E1-D0D8-F456-0A6CE937F02B}"/>
          </ac:spMkLst>
        </pc:spChg>
        <pc:picChg chg="add mod modCrop">
          <ac:chgData name="King, Curtis S CIV USARMY CAC (USA)" userId="decda33b-d0c3-4b21-a771-747c8e4eba57" providerId="ADAL" clId="{C4DD1264-4F83-42ED-8FC4-20F3EAD0C1BA}" dt="2024-07-01T12:00:55.825" v="1926" actId="1582"/>
          <ac:picMkLst>
            <pc:docMk/>
            <pc:sldMk cId="491572802" sldId="301"/>
            <ac:picMk id="2" creationId="{08D34228-9821-2A44-2E5D-B8C6B35A24B4}"/>
          </ac:picMkLst>
        </pc:picChg>
      </pc:sldChg>
      <pc:sldChg chg="addSp delSp modSp add mod">
        <pc:chgData name="King, Curtis S CIV USARMY CAC (USA)" userId="decda33b-d0c3-4b21-a771-747c8e4eba57" providerId="ADAL" clId="{C4DD1264-4F83-42ED-8FC4-20F3EAD0C1BA}" dt="2024-08-05T11:06:12.102" v="6843"/>
        <pc:sldMkLst>
          <pc:docMk/>
          <pc:sldMk cId="299022186" sldId="304"/>
        </pc:sldMkLst>
        <pc:spChg chg="mod">
          <ac:chgData name="King, Curtis S CIV USARMY CAC (USA)" userId="decda33b-d0c3-4b21-a771-747c8e4eba57" providerId="ADAL" clId="{C4DD1264-4F83-42ED-8FC4-20F3EAD0C1BA}" dt="2024-07-01T09:51:31.008" v="1682" actId="255"/>
          <ac:spMkLst>
            <pc:docMk/>
            <pc:sldMk cId="299022186" sldId="304"/>
            <ac:spMk id="2" creationId="{85BB036A-5864-8599-48A2-335C9A724058}"/>
          </ac:spMkLst>
        </pc:spChg>
        <pc:spChg chg="del">
          <ac:chgData name="King, Curtis S CIV USARMY CAC (USA)" userId="decda33b-d0c3-4b21-a771-747c8e4eba57" providerId="ADAL" clId="{C4DD1264-4F83-42ED-8FC4-20F3EAD0C1BA}" dt="2024-07-01T09:47:37.535" v="1628" actId="478"/>
          <ac:spMkLst>
            <pc:docMk/>
            <pc:sldMk cId="299022186" sldId="304"/>
            <ac:spMk id="4" creationId="{829391E4-31B1-66FE-A62B-4468836499BB}"/>
          </ac:spMkLst>
        </pc:spChg>
        <pc:spChg chg="mod">
          <ac:chgData name="King, Curtis S CIV USARMY CAC (USA)" userId="decda33b-d0c3-4b21-a771-747c8e4eba57" providerId="ADAL" clId="{C4DD1264-4F83-42ED-8FC4-20F3EAD0C1BA}" dt="2024-07-01T09:47:45.911" v="1630" actId="1076"/>
          <ac:spMkLst>
            <pc:docMk/>
            <pc:sldMk cId="299022186" sldId="304"/>
            <ac:spMk id="5" creationId="{6E01E495-079A-206C-C78D-FB886DF571F5}"/>
          </ac:spMkLst>
        </pc:spChg>
        <pc:spChg chg="mod">
          <ac:chgData name="King, Curtis S CIV USARMY CAC (USA)" userId="decda33b-d0c3-4b21-a771-747c8e4eba57" providerId="ADAL" clId="{C4DD1264-4F83-42ED-8FC4-20F3EAD0C1BA}" dt="2024-07-01T02:20:29.066" v="1577" actId="255"/>
          <ac:spMkLst>
            <pc:docMk/>
            <pc:sldMk cId="299022186" sldId="304"/>
            <ac:spMk id="6" creationId="{6C9A57EA-8280-2AC5-8FD4-BE8194D66999}"/>
          </ac:spMkLst>
        </pc:spChg>
        <pc:spChg chg="add 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7" creationId="{10CF9CAC-1033-EC13-3E81-A83B2BEA157E}"/>
          </ac:spMkLst>
        </pc:spChg>
        <pc:spChg chg="del mod">
          <ac:chgData name="King, Curtis S CIV USARMY CAC (USA)" userId="decda33b-d0c3-4b21-a771-747c8e4eba57" providerId="ADAL" clId="{C4DD1264-4F83-42ED-8FC4-20F3EAD0C1BA}" dt="2024-07-01T02:08:51.154" v="1545" actId="478"/>
          <ac:spMkLst>
            <pc:docMk/>
            <pc:sldMk cId="299022186" sldId="304"/>
            <ac:spMk id="7" creationId="{CF417B52-1DBF-D81B-A50E-D4DE07F75C77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8" creationId="{7BB771FA-C94C-A9D8-3A1A-9F0AC021DB71}"/>
          </ac:spMkLst>
        </pc:spChg>
        <pc:spChg chg="add del mod">
          <ac:chgData name="King, Curtis S CIV USARMY CAC (USA)" userId="decda33b-d0c3-4b21-a771-747c8e4eba57" providerId="ADAL" clId="{C4DD1264-4F83-42ED-8FC4-20F3EAD0C1BA}" dt="2024-07-01T02:08:51.154" v="1545" actId="478"/>
          <ac:spMkLst>
            <pc:docMk/>
            <pc:sldMk cId="299022186" sldId="304"/>
            <ac:spMk id="8" creationId="{FF4907E7-FB96-341C-03DF-F595217D227C}"/>
          </ac:spMkLst>
        </pc:spChg>
        <pc:spChg chg="del">
          <ac:chgData name="King, Curtis S CIV USARMY CAC (USA)" userId="decda33b-d0c3-4b21-a771-747c8e4eba57" providerId="ADAL" clId="{C4DD1264-4F83-42ED-8FC4-20F3EAD0C1BA}" dt="2024-06-30T19:38:34.758" v="1454" actId="478"/>
          <ac:spMkLst>
            <pc:docMk/>
            <pc:sldMk cId="299022186" sldId="304"/>
            <ac:spMk id="9" creationId="{8E343836-A3D3-55F2-094E-B3C05E93C918}"/>
          </ac:spMkLst>
        </pc:spChg>
        <pc:spChg chg="add mod">
          <ac:chgData name="King, Curtis S CIV USARMY CAC (USA)" userId="decda33b-d0c3-4b21-a771-747c8e4eba57" providerId="ADAL" clId="{C4DD1264-4F83-42ED-8FC4-20F3EAD0C1BA}" dt="2024-07-01T09:47:56.672" v="1632" actId="1076"/>
          <ac:spMkLst>
            <pc:docMk/>
            <pc:sldMk cId="299022186" sldId="304"/>
            <ac:spMk id="10" creationId="{71155850-4612-1C9C-B464-2D398759F3DA}"/>
          </ac:spMkLst>
        </pc:spChg>
        <pc:spChg chg="add del">
          <ac:chgData name="King, Curtis S CIV USARMY CAC (USA)" userId="decda33b-d0c3-4b21-a771-747c8e4eba57" providerId="ADAL" clId="{C4DD1264-4F83-42ED-8FC4-20F3EAD0C1BA}" dt="2024-06-30T19:38:34.758" v="1454" actId="478"/>
          <ac:spMkLst>
            <pc:docMk/>
            <pc:sldMk cId="299022186" sldId="304"/>
            <ac:spMk id="10" creationId="{FEC80104-1E19-510E-555C-CE5EC802554D}"/>
          </ac:spMkLst>
        </pc:spChg>
        <pc:spChg chg="del mod">
          <ac:chgData name="King, Curtis S CIV USARMY CAC (USA)" userId="decda33b-d0c3-4b21-a771-747c8e4eba57" providerId="ADAL" clId="{C4DD1264-4F83-42ED-8FC4-20F3EAD0C1BA}" dt="2024-07-01T02:08:51.154" v="1545" actId="478"/>
          <ac:spMkLst>
            <pc:docMk/>
            <pc:sldMk cId="299022186" sldId="304"/>
            <ac:spMk id="11" creationId="{467B52BE-5D5E-149E-C2AC-CE233C1877A4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11" creationId="{BE54B2C8-4945-A7BC-16E7-CE84FEBA7875}"/>
          </ac:spMkLst>
        </pc:spChg>
        <pc:spChg chg="del">
          <ac:chgData name="King, Curtis S CIV USARMY CAC (USA)" userId="decda33b-d0c3-4b21-a771-747c8e4eba57" providerId="ADAL" clId="{C4DD1264-4F83-42ED-8FC4-20F3EAD0C1BA}" dt="2024-06-30T19:33:21.249" v="1405" actId="478"/>
          <ac:spMkLst>
            <pc:docMk/>
            <pc:sldMk cId="299022186" sldId="304"/>
            <ac:spMk id="12" creationId="{175D6789-BB56-D08A-6054-FEB486D9FDD1}"/>
          </ac:spMkLst>
        </pc:spChg>
        <pc:spChg chg="add mod">
          <ac:chgData name="King, Curtis S CIV USARMY CAC (USA)" userId="decda33b-d0c3-4b21-a771-747c8e4eba57" providerId="ADAL" clId="{C4DD1264-4F83-42ED-8FC4-20F3EAD0C1BA}" dt="2024-07-01T02:21:22.214" v="1581" actId="1076"/>
          <ac:spMkLst>
            <pc:docMk/>
            <pc:sldMk cId="299022186" sldId="304"/>
            <ac:spMk id="12" creationId="{C363DFC8-26D6-2330-B50D-053E11DE3F69}"/>
          </ac:spMkLst>
        </pc:spChg>
        <pc:spChg chg="mod">
          <ac:chgData name="King, Curtis S CIV USARMY CAC (USA)" userId="decda33b-d0c3-4b21-a771-747c8e4eba57" providerId="ADAL" clId="{C4DD1264-4F83-42ED-8FC4-20F3EAD0C1BA}" dt="2024-07-01T09:51:47.184" v="1684" actId="1076"/>
          <ac:spMkLst>
            <pc:docMk/>
            <pc:sldMk cId="299022186" sldId="304"/>
            <ac:spMk id="13" creationId="{E1ADE635-FD33-5828-FE64-643C2DFAF185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14" creationId="{6BD4CDEB-F421-248D-4D9A-8A8BD44AF0C3}"/>
          </ac:spMkLst>
        </pc:spChg>
        <pc:spChg chg="del mod">
          <ac:chgData name="King, Curtis S CIV USARMY CAC (USA)" userId="decda33b-d0c3-4b21-a771-747c8e4eba57" providerId="ADAL" clId="{C4DD1264-4F83-42ED-8FC4-20F3EAD0C1BA}" dt="2024-06-30T19:36:22.568" v="1436" actId="478"/>
          <ac:spMkLst>
            <pc:docMk/>
            <pc:sldMk cId="299022186" sldId="304"/>
            <ac:spMk id="15" creationId="{0E32DCB6-3B6A-1455-F045-7756AD40D347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15" creationId="{116DC387-2233-781E-7957-61B6F4D4E535}"/>
          </ac:spMkLst>
        </pc:spChg>
        <pc:spChg chg="mod">
          <ac:chgData name="King, Curtis S CIV USARMY CAC (USA)" userId="decda33b-d0c3-4b21-a771-747c8e4eba57" providerId="ADAL" clId="{C4DD1264-4F83-42ED-8FC4-20F3EAD0C1BA}" dt="2024-07-01T09:51:39.786" v="1683" actId="255"/>
          <ac:spMkLst>
            <pc:docMk/>
            <pc:sldMk cId="299022186" sldId="304"/>
            <ac:spMk id="16" creationId="{352CBA92-5CD3-B48C-EA1A-0CBE21C59EBD}"/>
          </ac:spMkLst>
        </pc:spChg>
        <pc:spChg chg="del">
          <ac:chgData name="King, Curtis S CIV USARMY CAC (USA)" userId="decda33b-d0c3-4b21-a771-747c8e4eba57" providerId="ADAL" clId="{C4DD1264-4F83-42ED-8FC4-20F3EAD0C1BA}" dt="2024-06-30T19:35:09.455" v="1424" actId="478"/>
          <ac:spMkLst>
            <pc:docMk/>
            <pc:sldMk cId="299022186" sldId="304"/>
            <ac:spMk id="17" creationId="{581B1FD4-E994-B01A-DE21-BF2B145CBD31}"/>
          </ac:spMkLst>
        </pc:spChg>
        <pc:spChg chg="mod">
          <ac:chgData name="King, Curtis S CIV USARMY CAC (USA)" userId="decda33b-d0c3-4b21-a771-747c8e4eba57" providerId="ADAL" clId="{C4DD1264-4F83-42ED-8FC4-20F3EAD0C1BA}" dt="2024-07-01T09:51:31.008" v="1682" actId="255"/>
          <ac:spMkLst>
            <pc:docMk/>
            <pc:sldMk cId="299022186" sldId="304"/>
            <ac:spMk id="18" creationId="{60C60ABE-1C80-0563-67A3-DEB84CADFA91}"/>
          </ac:spMkLst>
        </pc:spChg>
        <pc:spChg chg="mod">
          <ac:chgData name="King, Curtis S CIV USARMY CAC (USA)" userId="decda33b-d0c3-4b21-a771-747c8e4eba57" providerId="ADAL" clId="{C4DD1264-4F83-42ED-8FC4-20F3EAD0C1BA}" dt="2024-07-01T02:08:22.447" v="1542" actId="1076"/>
          <ac:spMkLst>
            <pc:docMk/>
            <pc:sldMk cId="299022186" sldId="304"/>
            <ac:spMk id="19" creationId="{C5D03478-F02A-B5DC-2077-E065CBC0291F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20" creationId="{2FBB0D3B-7AE2-E859-77E0-EDCA79F2314F}"/>
          </ac:spMkLst>
        </pc:spChg>
        <pc:spChg chg="del mod">
          <ac:chgData name="King, Curtis S CIV USARMY CAC (USA)" userId="decda33b-d0c3-4b21-a771-747c8e4eba57" providerId="ADAL" clId="{C4DD1264-4F83-42ED-8FC4-20F3EAD0C1BA}" dt="2024-06-30T19:35:09.455" v="1424" actId="478"/>
          <ac:spMkLst>
            <pc:docMk/>
            <pc:sldMk cId="299022186" sldId="304"/>
            <ac:spMk id="20" creationId="{68AD9870-5584-5C64-9E77-EE52D0E54A02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21" creationId="{04EDD9AC-A418-C494-9CF3-97FCEA6C0CDC}"/>
          </ac:spMkLst>
        </pc:spChg>
        <pc:spChg chg="mod">
          <ac:chgData name="King, Curtis S CIV USARMY CAC (USA)" userId="decda33b-d0c3-4b21-a771-747c8e4eba57" providerId="ADAL" clId="{C4DD1264-4F83-42ED-8FC4-20F3EAD0C1BA}" dt="2024-07-01T02:20:29.066" v="1577" actId="255"/>
          <ac:spMkLst>
            <pc:docMk/>
            <pc:sldMk cId="299022186" sldId="304"/>
            <ac:spMk id="22" creationId="{D3F32BF3-733D-3C10-0238-3996D4412B57}"/>
          </ac:spMkLst>
        </pc:spChg>
        <pc:spChg chg="del">
          <ac:chgData name="King, Curtis S CIV USARMY CAC (USA)" userId="decda33b-d0c3-4b21-a771-747c8e4eba57" providerId="ADAL" clId="{C4DD1264-4F83-42ED-8FC4-20F3EAD0C1BA}" dt="2024-07-01T09:47:41.732" v="1629" actId="478"/>
          <ac:spMkLst>
            <pc:docMk/>
            <pc:sldMk cId="299022186" sldId="304"/>
            <ac:spMk id="23" creationId="{55C5882C-B1AB-4669-3642-CBF460C940A1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23" creationId="{5E1C516D-A20C-0898-21C9-87B9BD4E3B07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24" creationId="{E0C4953E-E91D-D1C6-7D38-9DC8F833DF81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25" creationId="{6B092535-6153-4735-BC42-2A4BCF90FEF6}"/>
          </ac:spMkLst>
        </pc:spChg>
        <pc:spChg chg="mod">
          <ac:chgData name="King, Curtis S CIV USARMY CAC (USA)" userId="decda33b-d0c3-4b21-a771-747c8e4eba57" providerId="ADAL" clId="{C4DD1264-4F83-42ED-8FC4-20F3EAD0C1BA}" dt="2024-07-01T02:20:39.719" v="1578" actId="255"/>
          <ac:spMkLst>
            <pc:docMk/>
            <pc:sldMk cId="299022186" sldId="304"/>
            <ac:spMk id="26" creationId="{BF058187-E5B1-398C-C951-98542D2ACC37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27" creationId="{A09EEF99-2BE1-C653-4357-AE49EB573F58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28" creationId="{5BD6640D-95F6-563D-95C6-A9292E8A2F0C}"/>
          </ac:spMkLst>
        </pc:spChg>
        <pc:spChg chg="del">
          <ac:chgData name="King, Curtis S CIV USARMY CAC (USA)" userId="decda33b-d0c3-4b21-a771-747c8e4eba57" providerId="ADAL" clId="{C4DD1264-4F83-42ED-8FC4-20F3EAD0C1BA}" dt="2024-07-01T09:49:31.188" v="1653" actId="478"/>
          <ac:spMkLst>
            <pc:docMk/>
            <pc:sldMk cId="299022186" sldId="304"/>
            <ac:spMk id="29" creationId="{0E61A9E3-C71A-9042-8F5D-72A0398451ED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29" creationId="{79A9B58D-F61E-7857-B155-DA1887D3A262}"/>
          </ac:spMkLst>
        </pc:spChg>
        <pc:spChg chg="add mod">
          <ac:chgData name="King, Curtis S CIV USARMY CAC (USA)" userId="decda33b-d0c3-4b21-a771-747c8e4eba57" providerId="ADAL" clId="{C4DD1264-4F83-42ED-8FC4-20F3EAD0C1BA}" dt="2024-07-01T09:51:14.236" v="1681" actId="20577"/>
          <ac:spMkLst>
            <pc:docMk/>
            <pc:sldMk cId="299022186" sldId="304"/>
            <ac:spMk id="30" creationId="{93E8B88F-AF35-27BC-BE29-F0089E77B0C5}"/>
          </ac:spMkLst>
        </pc:spChg>
        <pc:spChg chg="del">
          <ac:chgData name="King, Curtis S CIV USARMY CAC (USA)" userId="decda33b-d0c3-4b21-a771-747c8e4eba57" providerId="ADAL" clId="{C4DD1264-4F83-42ED-8FC4-20F3EAD0C1BA}" dt="2024-06-30T19:37:41.274" v="1449" actId="478"/>
          <ac:spMkLst>
            <pc:docMk/>
            <pc:sldMk cId="299022186" sldId="304"/>
            <ac:spMk id="30" creationId="{CD780E8F-90EB-C4B0-5064-636C0ABA23CC}"/>
          </ac:spMkLst>
        </pc:spChg>
        <pc:spChg chg="del">
          <ac:chgData name="King, Curtis S CIV USARMY CAC (USA)" userId="decda33b-d0c3-4b21-a771-747c8e4eba57" providerId="ADAL" clId="{C4DD1264-4F83-42ED-8FC4-20F3EAD0C1BA}" dt="2024-07-01T02:19:41.954" v="1570" actId="478"/>
          <ac:spMkLst>
            <pc:docMk/>
            <pc:sldMk cId="299022186" sldId="304"/>
            <ac:spMk id="31" creationId="{01C4B010-F7FC-6823-DAB3-2A7F3EC443E7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32" creationId="{2C23AC22-A344-F871-C44F-E8E07F3D7FD0}"/>
          </ac:spMkLst>
        </pc:spChg>
        <pc:spChg chg="del">
          <ac:chgData name="King, Curtis S CIV USARMY CAC (USA)" userId="decda33b-d0c3-4b21-a771-747c8e4eba57" providerId="ADAL" clId="{C4DD1264-4F83-42ED-8FC4-20F3EAD0C1BA}" dt="2024-06-30T19:32:27.412" v="1396" actId="478"/>
          <ac:spMkLst>
            <pc:docMk/>
            <pc:sldMk cId="299022186" sldId="304"/>
            <ac:spMk id="33" creationId="{2F2C2929-98B7-B6DA-4B80-AEE4A11E2924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33" creationId="{CB9406D9-2592-8BB3-4D4A-FA3390894985}"/>
          </ac:spMkLst>
        </pc:spChg>
        <pc:spChg chg="del mod">
          <ac:chgData name="King, Curtis S CIV USARMY CAC (USA)" userId="decda33b-d0c3-4b21-a771-747c8e4eba57" providerId="ADAL" clId="{C4DD1264-4F83-42ED-8FC4-20F3EAD0C1BA}" dt="2024-07-01T02:19:41.954" v="1570" actId="478"/>
          <ac:spMkLst>
            <pc:docMk/>
            <pc:sldMk cId="299022186" sldId="304"/>
            <ac:spMk id="34" creationId="{63A54B69-CBAF-968D-EFF2-742FD666F517}"/>
          </ac:spMkLst>
        </pc:spChg>
        <pc:spChg chg="mod">
          <ac:chgData name="King, Curtis S CIV USARMY CAC (USA)" userId="decda33b-d0c3-4b21-a771-747c8e4eba57" providerId="ADAL" clId="{C4DD1264-4F83-42ED-8FC4-20F3EAD0C1BA}" dt="2024-07-01T09:50:55.890" v="1669" actId="255"/>
          <ac:spMkLst>
            <pc:docMk/>
            <pc:sldMk cId="299022186" sldId="304"/>
            <ac:spMk id="35" creationId="{5F6CCA56-9E9A-1D32-9358-8C3F4F4EF81C}"/>
          </ac:spMkLst>
        </pc:spChg>
        <pc:spChg chg="mod">
          <ac:chgData name="King, Curtis S CIV USARMY CAC (USA)" userId="decda33b-d0c3-4b21-a771-747c8e4eba57" providerId="ADAL" clId="{C4DD1264-4F83-42ED-8FC4-20F3EAD0C1BA}" dt="2024-07-01T09:51:31.008" v="1682" actId="255"/>
          <ac:spMkLst>
            <pc:docMk/>
            <pc:sldMk cId="299022186" sldId="304"/>
            <ac:spMk id="36" creationId="{48EC1435-1394-EEB6-2274-F92A1A5A3B6D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37" creationId="{64EBD917-06FA-38A5-7C05-FB93B9A18310}"/>
          </ac:spMkLst>
        </pc:spChg>
        <pc:spChg chg="del mod">
          <ac:chgData name="King, Curtis S CIV USARMY CAC (USA)" userId="decda33b-d0c3-4b21-a771-747c8e4eba57" providerId="ADAL" clId="{C4DD1264-4F83-42ED-8FC4-20F3EAD0C1BA}" dt="2024-07-01T02:08:03.305" v="1540" actId="478"/>
          <ac:spMkLst>
            <pc:docMk/>
            <pc:sldMk cId="299022186" sldId="304"/>
            <ac:spMk id="37" creationId="{D1A6E589-FB0C-2996-619A-77A8EF9C4DCE}"/>
          </ac:spMkLst>
        </pc:spChg>
        <pc:spChg chg="del mod">
          <ac:chgData name="King, Curtis S CIV USARMY CAC (USA)" userId="decda33b-d0c3-4b21-a771-747c8e4eba57" providerId="ADAL" clId="{C4DD1264-4F83-42ED-8FC4-20F3EAD0C1BA}" dt="2024-07-01T02:08:03.305" v="1540" actId="478"/>
          <ac:spMkLst>
            <pc:docMk/>
            <pc:sldMk cId="299022186" sldId="304"/>
            <ac:spMk id="38" creationId="{A3CDCF9E-4790-B9FA-D471-1BAAF86A806F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38" creationId="{A6F0D722-CA2D-C325-82A9-16592FB5A0F8}"/>
          </ac:spMkLst>
        </pc:spChg>
        <pc:spChg chg="del mod">
          <ac:chgData name="King, Curtis S CIV USARMY CAC (USA)" userId="decda33b-d0c3-4b21-a771-747c8e4eba57" providerId="ADAL" clId="{C4DD1264-4F83-42ED-8FC4-20F3EAD0C1BA}" dt="2024-07-01T02:08:03.305" v="1540" actId="478"/>
          <ac:spMkLst>
            <pc:docMk/>
            <pc:sldMk cId="299022186" sldId="304"/>
            <ac:spMk id="39" creationId="{B61D768E-A610-60AF-F0D8-7041E2792CB0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40" creationId="{0FF08061-E1F2-3066-8BD0-F3792659C1A2}"/>
          </ac:spMkLst>
        </pc:spChg>
        <pc:spChg chg="del mod">
          <ac:chgData name="King, Curtis S CIV USARMY CAC (USA)" userId="decda33b-d0c3-4b21-a771-747c8e4eba57" providerId="ADAL" clId="{C4DD1264-4F83-42ED-8FC4-20F3EAD0C1BA}" dt="2024-07-01T02:08:03.305" v="1540" actId="478"/>
          <ac:spMkLst>
            <pc:docMk/>
            <pc:sldMk cId="299022186" sldId="304"/>
            <ac:spMk id="40" creationId="{CB9C1811-9BB1-36D8-C290-FE7F55036B03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41" creationId="{5099ADA6-3B5B-5790-FB56-6E20B76F3137}"/>
          </ac:spMkLst>
        </pc:spChg>
        <pc:spChg chg="del mod">
          <ac:chgData name="King, Curtis S CIV USARMY CAC (USA)" userId="decda33b-d0c3-4b21-a771-747c8e4eba57" providerId="ADAL" clId="{C4DD1264-4F83-42ED-8FC4-20F3EAD0C1BA}" dt="2024-06-30T19:34:13.535" v="1417" actId="478"/>
          <ac:spMkLst>
            <pc:docMk/>
            <pc:sldMk cId="299022186" sldId="304"/>
            <ac:spMk id="41" creationId="{F1693341-6CC5-7C8C-6C3F-DEE525585D06}"/>
          </ac:spMkLst>
        </pc:spChg>
        <pc:spChg chg="del mod">
          <ac:chgData name="King, Curtis S CIV USARMY CAC (USA)" userId="decda33b-d0c3-4b21-a771-747c8e4eba57" providerId="ADAL" clId="{C4DD1264-4F83-42ED-8FC4-20F3EAD0C1BA}" dt="2024-07-01T02:08:03.305" v="1540" actId="478"/>
          <ac:spMkLst>
            <pc:docMk/>
            <pc:sldMk cId="299022186" sldId="304"/>
            <ac:spMk id="42" creationId="{7E552EF2-63C7-680C-4650-215E32E2F225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42" creationId="{9A5DDA2A-E1A2-2821-7719-ADB8200B032D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43" creationId="{A74537CE-85F6-A99A-87B6-5321EF80A3E6}"/>
          </ac:spMkLst>
        </pc:spChg>
        <pc:spChg chg="del">
          <ac:chgData name="King, Curtis S CIV USARMY CAC (USA)" userId="decda33b-d0c3-4b21-a771-747c8e4eba57" providerId="ADAL" clId="{C4DD1264-4F83-42ED-8FC4-20F3EAD0C1BA}" dt="2024-06-30T19:34:58.869" v="1422" actId="478"/>
          <ac:spMkLst>
            <pc:docMk/>
            <pc:sldMk cId="299022186" sldId="304"/>
            <ac:spMk id="43" creationId="{D60E9635-2D1D-7B8A-6F50-5FE97CB822AB}"/>
          </ac:spMkLst>
        </pc:spChg>
        <pc:spChg chg="mod">
          <ac:chgData name="King, Curtis S CIV USARMY CAC (USA)" userId="decda33b-d0c3-4b21-a771-747c8e4eba57" providerId="ADAL" clId="{C4DD1264-4F83-42ED-8FC4-20F3EAD0C1BA}" dt="2024-07-01T10:19:20.231" v="1697"/>
          <ac:spMkLst>
            <pc:docMk/>
            <pc:sldMk cId="299022186" sldId="304"/>
            <ac:spMk id="44" creationId="{3B090EF3-7E00-6BE8-EA9B-F2B27512EB4E}"/>
          </ac:spMkLst>
        </pc:spChg>
        <pc:spChg chg="del">
          <ac:chgData name="King, Curtis S CIV USARMY CAC (USA)" userId="decda33b-d0c3-4b21-a771-747c8e4eba57" providerId="ADAL" clId="{C4DD1264-4F83-42ED-8FC4-20F3EAD0C1BA}" dt="2024-06-30T19:37:41.274" v="1449" actId="478"/>
          <ac:spMkLst>
            <pc:docMk/>
            <pc:sldMk cId="299022186" sldId="304"/>
            <ac:spMk id="44" creationId="{8F95449C-FE3A-4E2D-A197-32D195A1A527}"/>
          </ac:spMkLst>
        </pc:spChg>
        <pc:spChg chg="add del">
          <ac:chgData name="King, Curtis S CIV USARMY CAC (USA)" userId="decda33b-d0c3-4b21-a771-747c8e4eba57" providerId="ADAL" clId="{C4DD1264-4F83-42ED-8FC4-20F3EAD0C1BA}" dt="2024-06-30T19:37:41.274" v="1449" actId="478"/>
          <ac:spMkLst>
            <pc:docMk/>
            <pc:sldMk cId="299022186" sldId="304"/>
            <ac:spMk id="45" creationId="{6B01A2C3-2BCE-5940-BD5E-9CDEBBF7306F}"/>
          </ac:spMkLst>
        </pc:spChg>
        <pc:spChg chg="mod">
          <ac:chgData name="King, Curtis S CIV USARMY CAC (USA)" userId="decda33b-d0c3-4b21-a771-747c8e4eba57" providerId="ADAL" clId="{C4DD1264-4F83-42ED-8FC4-20F3EAD0C1BA}" dt="2024-07-01T10:35:52.550" v="1765"/>
          <ac:spMkLst>
            <pc:docMk/>
            <pc:sldMk cId="299022186" sldId="304"/>
            <ac:spMk id="46" creationId="{E91A0877-414E-0411-FF10-41D5CECCEF78}"/>
          </ac:spMkLst>
        </pc:spChg>
        <pc:spChg chg="mod">
          <ac:chgData name="King, Curtis S CIV USARMY CAC (USA)" userId="decda33b-d0c3-4b21-a771-747c8e4eba57" providerId="ADAL" clId="{C4DD1264-4F83-42ED-8FC4-20F3EAD0C1BA}" dt="2024-07-01T09:51:31.008" v="1682" actId="255"/>
          <ac:spMkLst>
            <pc:docMk/>
            <pc:sldMk cId="299022186" sldId="304"/>
            <ac:spMk id="47" creationId="{05031405-3C79-3F1A-A542-6163507FF74F}"/>
          </ac:spMkLst>
        </pc:spChg>
        <pc:spChg chg="mod">
          <ac:chgData name="King, Curtis S CIV USARMY CAC (USA)" userId="decda33b-d0c3-4b21-a771-747c8e4eba57" providerId="ADAL" clId="{C4DD1264-4F83-42ED-8FC4-20F3EAD0C1BA}" dt="2024-07-01T10:36:00.228" v="1768" actId="20577"/>
          <ac:spMkLst>
            <pc:docMk/>
            <pc:sldMk cId="299022186" sldId="304"/>
            <ac:spMk id="48" creationId="{975C580E-F022-F79D-DB01-0E18C971F019}"/>
          </ac:spMkLst>
        </pc:spChg>
        <pc:spChg chg="del">
          <ac:chgData name="King, Curtis S CIV USARMY CAC (USA)" userId="decda33b-d0c3-4b21-a771-747c8e4eba57" providerId="ADAL" clId="{C4DD1264-4F83-42ED-8FC4-20F3EAD0C1BA}" dt="2024-06-30T19:35:14.356" v="1425" actId="478"/>
          <ac:spMkLst>
            <pc:docMk/>
            <pc:sldMk cId="299022186" sldId="304"/>
            <ac:spMk id="48" creationId="{D2FAB3C8-68CC-412D-4E43-821276009CDF}"/>
          </ac:spMkLst>
        </pc:spChg>
        <pc:spChg chg="add del">
          <ac:chgData name="King, Curtis S CIV USARMY CAC (USA)" userId="decda33b-d0c3-4b21-a771-747c8e4eba57" providerId="ADAL" clId="{C4DD1264-4F83-42ED-8FC4-20F3EAD0C1BA}" dt="2024-06-30T19:32:47.822" v="1401" actId="478"/>
          <ac:spMkLst>
            <pc:docMk/>
            <pc:sldMk cId="299022186" sldId="304"/>
            <ac:spMk id="49" creationId="{7015CDC9-2CE5-1EB9-7270-375DF3DD5E05}"/>
          </ac:spMkLst>
        </pc:spChg>
        <pc:spChg chg="mod">
          <ac:chgData name="King, Curtis S CIV USARMY CAC (USA)" userId="decda33b-d0c3-4b21-a771-747c8e4eba57" providerId="ADAL" clId="{C4DD1264-4F83-42ED-8FC4-20F3EAD0C1BA}" dt="2024-07-01T02:08:29.313" v="1543" actId="1076"/>
          <ac:spMkLst>
            <pc:docMk/>
            <pc:sldMk cId="299022186" sldId="304"/>
            <ac:spMk id="50" creationId="{C90E7083-18A9-688B-B239-58BE2348AFEF}"/>
          </ac:spMkLst>
        </pc:spChg>
        <pc:spChg chg="del">
          <ac:chgData name="King, Curtis S CIV USARMY CAC (USA)" userId="decda33b-d0c3-4b21-a771-747c8e4eba57" providerId="ADAL" clId="{C4DD1264-4F83-42ED-8FC4-20F3EAD0C1BA}" dt="2024-06-30T19:37:41.274" v="1449" actId="478"/>
          <ac:spMkLst>
            <pc:docMk/>
            <pc:sldMk cId="299022186" sldId="304"/>
            <ac:spMk id="51" creationId="{EA18B437-F590-87C1-B186-626BDA85A8B9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52" creationId="{AA5F36B5-9FAA-17A4-A103-17BAF2933574}"/>
          </ac:spMkLst>
        </pc:spChg>
        <pc:spChg chg="del mod">
          <ac:chgData name="King, Curtis S CIV USARMY CAC (USA)" userId="decda33b-d0c3-4b21-a771-747c8e4eba57" providerId="ADAL" clId="{C4DD1264-4F83-42ED-8FC4-20F3EAD0C1BA}" dt="2024-07-01T02:08:51.154" v="1545" actId="478"/>
          <ac:spMkLst>
            <pc:docMk/>
            <pc:sldMk cId="299022186" sldId="304"/>
            <ac:spMk id="52" creationId="{E0D62F75-5FDE-F5AF-21CC-0D49C1D31412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53" creationId="{592538A1-8AAB-B5C7-959A-87428803BAD4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62" creationId="{51EEA16B-2CC9-A609-B4CC-FA7AADFC1F0A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63" creationId="{2A07A8CD-C550-D448-08B8-DFED7FB67557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64" creationId="{93B39913-AEA3-E14C-0D30-61E6382829A6}"/>
          </ac:spMkLst>
        </pc:spChg>
        <pc:spChg chg="mod">
          <ac:chgData name="King, Curtis S CIV USARMY CAC (USA)" userId="decda33b-d0c3-4b21-a771-747c8e4eba57" providerId="ADAL" clId="{C4DD1264-4F83-42ED-8FC4-20F3EAD0C1BA}" dt="2024-07-01T11:18:23.839" v="1787"/>
          <ac:spMkLst>
            <pc:docMk/>
            <pc:sldMk cId="299022186" sldId="304"/>
            <ac:spMk id="65" creationId="{A5EABAAF-6B8B-6711-C140-B3134D7E2074}"/>
          </ac:spMkLst>
        </pc:spChg>
        <pc:spChg chg="mod">
          <ac:chgData name="King, Curtis S CIV USARMY CAC (USA)" userId="decda33b-d0c3-4b21-a771-747c8e4eba57" providerId="ADAL" clId="{C4DD1264-4F83-42ED-8FC4-20F3EAD0C1BA}" dt="2024-08-05T11:06:12.102" v="6843"/>
          <ac:spMkLst>
            <pc:docMk/>
            <pc:sldMk cId="299022186" sldId="304"/>
            <ac:spMk id="66" creationId="{8FA718B1-46F2-94BA-B623-6A7AC4183A20}"/>
          </ac:spMkLst>
        </pc:spChg>
        <pc:spChg chg="mod">
          <ac:chgData name="King, Curtis S CIV USARMY CAC (USA)" userId="decda33b-d0c3-4b21-a771-747c8e4eba57" providerId="ADAL" clId="{C4DD1264-4F83-42ED-8FC4-20F3EAD0C1BA}" dt="2024-07-01T09:49:58.339" v="1658" actId="14100"/>
          <ac:spMkLst>
            <pc:docMk/>
            <pc:sldMk cId="299022186" sldId="304"/>
            <ac:spMk id="88" creationId="{94444F1C-5FBF-A8EE-5A38-FEADC4416BCC}"/>
          </ac:spMkLst>
        </pc:spChg>
        <pc:spChg chg="mod">
          <ac:chgData name="King, Curtis S CIV USARMY CAC (USA)" userId="decda33b-d0c3-4b21-a771-747c8e4eba57" providerId="ADAL" clId="{C4DD1264-4F83-42ED-8FC4-20F3EAD0C1BA}" dt="2024-07-01T09:49:44.699" v="1655" actId="14100"/>
          <ac:spMkLst>
            <pc:docMk/>
            <pc:sldMk cId="299022186" sldId="304"/>
            <ac:spMk id="89" creationId="{AE25E5D2-D23D-12DD-B033-D20F778962A9}"/>
          </ac:spMkLst>
        </pc:spChg>
        <pc:spChg chg="mod">
          <ac:chgData name="King, Curtis S CIV USARMY CAC (USA)" userId="decda33b-d0c3-4b21-a771-747c8e4eba57" providerId="ADAL" clId="{C4DD1264-4F83-42ED-8FC4-20F3EAD0C1BA}" dt="2024-07-01T09:46:53.149" v="1620" actId="1076"/>
          <ac:spMkLst>
            <pc:docMk/>
            <pc:sldMk cId="299022186" sldId="304"/>
            <ac:spMk id="216" creationId="{6D384B0C-B7A5-8A3D-B2CC-A469654B5F31}"/>
          </ac:spMkLst>
        </pc:spChg>
        <pc:spChg chg="mod">
          <ac:chgData name="King, Curtis S CIV USARMY CAC (USA)" userId="decda33b-d0c3-4b21-a771-747c8e4eba57" providerId="ADAL" clId="{C4DD1264-4F83-42ED-8FC4-20F3EAD0C1BA}" dt="2024-07-01T02:21:00.449" v="1579" actId="255"/>
          <ac:spMkLst>
            <pc:docMk/>
            <pc:sldMk cId="299022186" sldId="304"/>
            <ac:spMk id="266" creationId="{F969E49C-7D67-D480-0B77-D8826AE87953}"/>
          </ac:spMkLst>
        </pc:spChg>
        <pc:grpChg chg="add mod">
          <ac:chgData name="King, Curtis S CIV USARMY CAC (USA)" userId="decda33b-d0c3-4b21-a771-747c8e4eba57" providerId="ADAL" clId="{C4DD1264-4F83-42ED-8FC4-20F3EAD0C1BA}" dt="2024-08-05T11:06:12.102" v="6843"/>
          <ac:grpSpMkLst>
            <pc:docMk/>
            <pc:sldMk cId="299022186" sldId="304"/>
            <ac:grpSpMk id="4" creationId="{FA074258-C16B-46AB-3BB9-49182ED91AC2}"/>
          </ac:grpSpMkLst>
        </pc:grpChg>
        <pc:grpChg chg="mod">
          <ac:chgData name="King, Curtis S CIV USARMY CAC (USA)" userId="decda33b-d0c3-4b21-a771-747c8e4eba57" providerId="ADAL" clId="{C4DD1264-4F83-42ED-8FC4-20F3EAD0C1BA}" dt="2024-08-05T11:06:12.102" v="6843"/>
          <ac:grpSpMkLst>
            <pc:docMk/>
            <pc:sldMk cId="299022186" sldId="304"/>
            <ac:grpSpMk id="9" creationId="{120B3877-7AC6-2D81-7C61-06C61D4C43C0}"/>
          </ac:grpSpMkLst>
        </pc:grpChg>
        <pc:grpChg chg="add del mod">
          <ac:chgData name="King, Curtis S CIV USARMY CAC (USA)" userId="decda33b-d0c3-4b21-a771-747c8e4eba57" providerId="ADAL" clId="{C4DD1264-4F83-42ED-8FC4-20F3EAD0C1BA}" dt="2024-07-01T11:18:52.825" v="1791" actId="478"/>
          <ac:grpSpMkLst>
            <pc:docMk/>
            <pc:sldMk cId="299022186" sldId="304"/>
            <ac:grpSpMk id="11" creationId="{121A07EE-F74F-0E16-3DA2-5AB5249655BA}"/>
          </ac:grpSpMkLst>
        </pc:grpChg>
        <pc:grpChg chg="mod">
          <ac:chgData name="King, Curtis S CIV USARMY CAC (USA)" userId="decda33b-d0c3-4b21-a771-747c8e4eba57" providerId="ADAL" clId="{C4DD1264-4F83-42ED-8FC4-20F3EAD0C1BA}" dt="2024-08-05T11:06:12.102" v="6843"/>
          <ac:grpSpMkLst>
            <pc:docMk/>
            <pc:sldMk cId="299022186" sldId="304"/>
            <ac:grpSpMk id="17" creationId="{048068F9-2704-0726-F445-AAF45DB3B19D}"/>
          </ac:grpSpMkLst>
        </pc:grpChg>
        <pc:grpChg chg="add mod">
          <ac:chgData name="King, Curtis S CIV USARMY CAC (USA)" userId="decda33b-d0c3-4b21-a771-747c8e4eba57" providerId="ADAL" clId="{C4DD1264-4F83-42ED-8FC4-20F3EAD0C1BA}" dt="2024-07-01T10:19:25.442" v="1698" actId="1076"/>
          <ac:grpSpMkLst>
            <pc:docMk/>
            <pc:sldMk cId="299022186" sldId="304"/>
            <ac:grpSpMk id="31" creationId="{2DD0FF76-2EA6-12CF-4F6F-55F3234C6F30}"/>
          </ac:grpSpMkLst>
        </pc:grpChg>
        <pc:grpChg chg="mod">
          <ac:chgData name="King, Curtis S CIV USARMY CAC (USA)" userId="decda33b-d0c3-4b21-a771-747c8e4eba57" providerId="ADAL" clId="{C4DD1264-4F83-42ED-8FC4-20F3EAD0C1BA}" dt="2024-07-01T10:19:20.231" v="1697"/>
          <ac:grpSpMkLst>
            <pc:docMk/>
            <pc:sldMk cId="299022186" sldId="304"/>
            <ac:grpSpMk id="34" creationId="{0F923198-3D7D-F70F-E6B3-A00C7088D39F}"/>
          </ac:grpSpMkLst>
        </pc:grpChg>
        <pc:grpChg chg="mod">
          <ac:chgData name="King, Curtis S CIV USARMY CAC (USA)" userId="decda33b-d0c3-4b21-a771-747c8e4eba57" providerId="ADAL" clId="{C4DD1264-4F83-42ED-8FC4-20F3EAD0C1BA}" dt="2024-07-01T10:19:20.231" v="1697"/>
          <ac:grpSpMkLst>
            <pc:docMk/>
            <pc:sldMk cId="299022186" sldId="304"/>
            <ac:grpSpMk id="39" creationId="{87CC1A02-D29B-A4C0-056E-F69FB029F409}"/>
          </ac:grpSpMkLst>
        </pc:grpChg>
        <pc:grpChg chg="add mod">
          <ac:chgData name="King, Curtis S CIV USARMY CAC (USA)" userId="decda33b-d0c3-4b21-a771-747c8e4eba57" providerId="ADAL" clId="{C4DD1264-4F83-42ED-8FC4-20F3EAD0C1BA}" dt="2024-07-01T10:36:05.790" v="1769" actId="14100"/>
          <ac:grpSpMkLst>
            <pc:docMk/>
            <pc:sldMk cId="299022186" sldId="304"/>
            <ac:grpSpMk id="45" creationId="{C14C7409-A150-63BF-4E94-F9401D52892B}"/>
          </ac:grpSpMkLst>
        </pc:grpChg>
        <pc:grpChg chg="add mod">
          <ac:chgData name="King, Curtis S CIV USARMY CAC (USA)" userId="decda33b-d0c3-4b21-a771-747c8e4eba57" providerId="ADAL" clId="{C4DD1264-4F83-42ED-8FC4-20F3EAD0C1BA}" dt="2024-07-01T11:18:23.839" v="1787"/>
          <ac:grpSpMkLst>
            <pc:docMk/>
            <pc:sldMk cId="299022186" sldId="304"/>
            <ac:grpSpMk id="49" creationId="{F18AD219-F936-9307-8F54-64FD03571B83}"/>
          </ac:grpSpMkLst>
        </pc:grpChg>
        <pc:grpChg chg="mod">
          <ac:chgData name="King, Curtis S CIV USARMY CAC (USA)" userId="decda33b-d0c3-4b21-a771-747c8e4eba57" providerId="ADAL" clId="{C4DD1264-4F83-42ED-8FC4-20F3EAD0C1BA}" dt="2024-07-01T11:18:23.839" v="1787"/>
          <ac:grpSpMkLst>
            <pc:docMk/>
            <pc:sldMk cId="299022186" sldId="304"/>
            <ac:grpSpMk id="51" creationId="{B8727956-F7CF-E793-F614-9AE2B7BBA589}"/>
          </ac:grpSpMkLst>
        </pc:grpChg>
        <pc:grpChg chg="mod">
          <ac:chgData name="King, Curtis S CIV USARMY CAC (USA)" userId="decda33b-d0c3-4b21-a771-747c8e4eba57" providerId="ADAL" clId="{C4DD1264-4F83-42ED-8FC4-20F3EAD0C1BA}" dt="2024-07-01T09:47:23.627" v="1625" actId="1076"/>
          <ac:grpSpMkLst>
            <pc:docMk/>
            <pc:sldMk cId="299022186" sldId="304"/>
            <ac:grpSpMk id="55" creationId="{DB851F64-7AA8-0943-BF34-2E893283EDCB}"/>
          </ac:grpSpMkLst>
        </pc:grpChg>
        <pc:grpChg chg="mod">
          <ac:chgData name="King, Curtis S CIV USARMY CAC (USA)" userId="decda33b-d0c3-4b21-a771-747c8e4eba57" providerId="ADAL" clId="{C4DD1264-4F83-42ED-8FC4-20F3EAD0C1BA}" dt="2024-07-01T09:50:05.406" v="1660" actId="1076"/>
          <ac:grpSpMkLst>
            <pc:docMk/>
            <pc:sldMk cId="299022186" sldId="304"/>
            <ac:grpSpMk id="178" creationId="{F22E0EB1-EDB1-1BFE-23C3-F3F1A7AC56A2}"/>
          </ac:grpSpMkLst>
        </pc:grpChg>
        <pc:grpChg chg="mod">
          <ac:chgData name="King, Curtis S CIV USARMY CAC (USA)" userId="decda33b-d0c3-4b21-a771-747c8e4eba57" providerId="ADAL" clId="{C4DD1264-4F83-42ED-8FC4-20F3EAD0C1BA}" dt="2024-07-01T09:50:04.260" v="1659" actId="1076"/>
          <ac:grpSpMkLst>
            <pc:docMk/>
            <pc:sldMk cId="299022186" sldId="304"/>
            <ac:grpSpMk id="203" creationId="{BF6773A3-B74A-7A2F-37D2-13DFB77E4695}"/>
          </ac:grpSpMkLst>
        </pc:grpChg>
        <pc:grpChg chg="mod">
          <ac:chgData name="King, Curtis S CIV USARMY CAC (USA)" userId="decda33b-d0c3-4b21-a771-747c8e4eba57" providerId="ADAL" clId="{C4DD1264-4F83-42ED-8FC4-20F3EAD0C1BA}" dt="2024-07-01T09:48:46.979" v="1644" actId="1076"/>
          <ac:grpSpMkLst>
            <pc:docMk/>
            <pc:sldMk cId="299022186" sldId="304"/>
            <ac:grpSpMk id="221" creationId="{6A05D085-41D0-126E-9E64-0DC017C04383}"/>
          </ac:grpSpMkLst>
        </pc:grpChg>
        <pc:grpChg chg="mod">
          <ac:chgData name="King, Curtis S CIV USARMY CAC (USA)" userId="decda33b-d0c3-4b21-a771-747c8e4eba57" providerId="ADAL" clId="{C4DD1264-4F83-42ED-8FC4-20F3EAD0C1BA}" dt="2024-07-01T09:49:53.791" v="1657" actId="1076"/>
          <ac:grpSpMkLst>
            <pc:docMk/>
            <pc:sldMk cId="299022186" sldId="304"/>
            <ac:grpSpMk id="230" creationId="{8932513C-170E-72B6-AC96-703F9243B203}"/>
          </ac:grpSpMkLst>
        </pc:grpChg>
        <pc:grpChg chg="mod">
          <ac:chgData name="King, Curtis S CIV USARMY CAC (USA)" userId="decda33b-d0c3-4b21-a771-747c8e4eba57" providerId="ADAL" clId="{C4DD1264-4F83-42ED-8FC4-20F3EAD0C1BA}" dt="2024-07-01T09:48:49.383" v="1645" actId="1076"/>
          <ac:grpSpMkLst>
            <pc:docMk/>
            <pc:sldMk cId="299022186" sldId="304"/>
            <ac:grpSpMk id="239" creationId="{F50B2954-E6FA-DDB8-4B41-9ECC742D8932}"/>
          </ac:grpSpMkLst>
        </pc:grpChg>
        <pc:grpChg chg="mod">
          <ac:chgData name="King, Curtis S CIV USARMY CAC (USA)" userId="decda33b-d0c3-4b21-a771-747c8e4eba57" providerId="ADAL" clId="{C4DD1264-4F83-42ED-8FC4-20F3EAD0C1BA}" dt="2024-07-01T09:47:04.289" v="1622" actId="1076"/>
          <ac:grpSpMkLst>
            <pc:docMk/>
            <pc:sldMk cId="299022186" sldId="304"/>
            <ac:grpSpMk id="248" creationId="{F09D9CE8-8368-6D99-6C4F-024A2676DEBB}"/>
          </ac:grpSpMkLst>
        </pc:grpChg>
        <pc:grpChg chg="mod">
          <ac:chgData name="King, Curtis S CIV USARMY CAC (USA)" userId="decda33b-d0c3-4b21-a771-747c8e4eba57" providerId="ADAL" clId="{C4DD1264-4F83-42ED-8FC4-20F3EAD0C1BA}" dt="2024-07-01T09:47:14.880" v="1623" actId="1076"/>
          <ac:grpSpMkLst>
            <pc:docMk/>
            <pc:sldMk cId="299022186" sldId="304"/>
            <ac:grpSpMk id="257" creationId="{49C2D869-C3C9-6D08-DE9B-09CE77836706}"/>
          </ac:grpSpMkLst>
        </pc:grpChg>
        <pc:picChg chg="add del mod modCrop">
          <ac:chgData name="King, Curtis S CIV USARMY CAC (USA)" userId="decda33b-d0c3-4b21-a771-747c8e4eba57" providerId="ADAL" clId="{C4DD1264-4F83-42ED-8FC4-20F3EAD0C1BA}" dt="2024-07-01T01:19:20.881" v="1490" actId="14100"/>
          <ac:picMkLst>
            <pc:docMk/>
            <pc:sldMk cId="299022186" sldId="304"/>
            <ac:picMk id="3" creationId="{2AE615B7-BF83-76E5-A0BD-E4839C24B03C}"/>
          </ac:picMkLst>
        </pc:picChg>
        <pc:picChg chg="add del mod">
          <ac:chgData name="King, Curtis S CIV USARMY CAC (USA)" userId="decda33b-d0c3-4b21-a771-747c8e4eba57" providerId="ADAL" clId="{C4DD1264-4F83-42ED-8FC4-20F3EAD0C1BA}" dt="2024-07-01T02:17:35.425" v="1560" actId="478"/>
          <ac:picMkLst>
            <pc:docMk/>
            <pc:sldMk cId="299022186" sldId="304"/>
            <ac:picMk id="9" creationId="{2A95F626-4A4C-CB9A-2731-E699546A3BA5}"/>
          </ac:picMkLst>
        </pc:picChg>
        <pc:picChg chg="add mod">
          <ac:chgData name="King, Curtis S CIV USARMY CAC (USA)" userId="decda33b-d0c3-4b21-a771-747c8e4eba57" providerId="ADAL" clId="{C4DD1264-4F83-42ED-8FC4-20F3EAD0C1BA}" dt="2024-07-01T01:18:46.125" v="1484" actId="1076"/>
          <ac:picMkLst>
            <pc:docMk/>
            <pc:sldMk cId="299022186" sldId="304"/>
            <ac:picMk id="9" creationId="{FD462C90-C1BF-8E13-F555-B1AB4002F3AB}"/>
          </ac:picMkLst>
        </pc:picChg>
        <pc:cxnChg chg="mod">
          <ac:chgData name="King, Curtis S CIV USARMY CAC (USA)" userId="decda33b-d0c3-4b21-a771-747c8e4eba57" providerId="ADAL" clId="{C4DD1264-4F83-42ED-8FC4-20F3EAD0C1BA}" dt="2024-07-01T09:50:27.575" v="1666"/>
          <ac:cxnSpMkLst>
            <pc:docMk/>
            <pc:sldMk cId="299022186" sldId="304"/>
            <ac:cxnSpMk id="15" creationId="{E8E59DF9-9D5E-C6B3-4A3D-B5E85503B25D}"/>
          </ac:cxnSpMkLst>
        </pc:cxnChg>
        <pc:cxnChg chg="mod">
          <ac:chgData name="King, Curtis S CIV USARMY CAC (USA)" userId="decda33b-d0c3-4b21-a771-747c8e4eba57" providerId="ADAL" clId="{C4DD1264-4F83-42ED-8FC4-20F3EAD0C1BA}" dt="2024-07-01T09:50:27.575" v="1666"/>
          <ac:cxnSpMkLst>
            <pc:docMk/>
            <pc:sldMk cId="299022186" sldId="304"/>
            <ac:cxnSpMk id="17" creationId="{882DB395-0F00-AFC3-DAED-B20ABD4CE6B6}"/>
          </ac:cxnSpMkLst>
        </pc:cxnChg>
        <pc:cxnChg chg="mod">
          <ac:chgData name="King, Curtis S CIV USARMY CAC (USA)" userId="decda33b-d0c3-4b21-a771-747c8e4eba57" providerId="ADAL" clId="{C4DD1264-4F83-42ED-8FC4-20F3EAD0C1BA}" dt="2024-07-01T09:50:27.575" v="1666"/>
          <ac:cxnSpMkLst>
            <pc:docMk/>
            <pc:sldMk cId="299022186" sldId="304"/>
            <ac:cxnSpMk id="20" creationId="{65BD3345-25A1-FB26-5FB8-11648E9C01AE}"/>
          </ac:cxnSpMkLst>
        </pc:cxnChg>
        <pc:cxnChg chg="mod">
          <ac:chgData name="King, Curtis S CIV USARMY CAC (USA)" userId="decda33b-d0c3-4b21-a771-747c8e4eba57" providerId="ADAL" clId="{C4DD1264-4F83-42ED-8FC4-20F3EAD0C1BA}" dt="2024-07-01T09:50:27.575" v="1666"/>
          <ac:cxnSpMkLst>
            <pc:docMk/>
            <pc:sldMk cId="299022186" sldId="304"/>
            <ac:cxnSpMk id="28" creationId="{73F08326-40BB-1D86-3524-E970ACC4AB68}"/>
          </ac:cxnSpMkLst>
        </pc:cxnChg>
        <pc:cxnChg chg="mod">
          <ac:chgData name="King, Curtis S CIV USARMY CAC (USA)" userId="decda33b-d0c3-4b21-a771-747c8e4eba57" providerId="ADAL" clId="{C4DD1264-4F83-42ED-8FC4-20F3EAD0C1BA}" dt="2024-07-01T09:50:12.974" v="1664" actId="14100"/>
          <ac:cxnSpMkLst>
            <pc:docMk/>
            <pc:sldMk cId="299022186" sldId="304"/>
            <ac:cxnSpMk id="54" creationId="{645119BF-D87F-0099-1F4B-9842E3991460}"/>
          </ac:cxnSpMkLst>
        </pc:cxnChg>
        <pc:cxnChg chg="mod">
          <ac:chgData name="King, Curtis S CIV USARMY CAC (USA)" userId="decda33b-d0c3-4b21-a771-747c8e4eba57" providerId="ADAL" clId="{C4DD1264-4F83-42ED-8FC4-20F3EAD0C1BA}" dt="2024-07-01T09:50:09.614" v="1662" actId="14100"/>
          <ac:cxnSpMkLst>
            <pc:docMk/>
            <pc:sldMk cId="299022186" sldId="304"/>
            <ac:cxnSpMk id="81" creationId="{7735C87E-748B-1B4D-90C9-F759514E68AF}"/>
          </ac:cxnSpMkLst>
        </pc:cxnChg>
        <pc:cxnChg chg="del mod">
          <ac:chgData name="King, Curtis S CIV USARMY CAC (USA)" userId="decda33b-d0c3-4b21-a771-747c8e4eba57" providerId="ADAL" clId="{C4DD1264-4F83-42ED-8FC4-20F3EAD0C1BA}" dt="2024-07-01T02:21:27.073" v="1583" actId="478"/>
          <ac:cxnSpMkLst>
            <pc:docMk/>
            <pc:sldMk cId="299022186" sldId="304"/>
            <ac:cxnSpMk id="82" creationId="{C7BEC725-C655-FDC9-011D-0AF2CDD9A800}"/>
          </ac:cxnSpMkLst>
        </pc:cxnChg>
        <pc:cxnChg chg="del">
          <ac:chgData name="King, Curtis S CIV USARMY CAC (USA)" userId="decda33b-d0c3-4b21-a771-747c8e4eba57" providerId="ADAL" clId="{C4DD1264-4F83-42ED-8FC4-20F3EAD0C1BA}" dt="2024-07-01T09:50:15.392" v="1665" actId="478"/>
          <ac:cxnSpMkLst>
            <pc:docMk/>
            <pc:sldMk cId="299022186" sldId="304"/>
            <ac:cxnSpMk id="219" creationId="{8AF7F6B3-3C3F-7458-7E49-9BDB251029B1}"/>
          </ac:cxnSpMkLst>
        </pc:cxnChg>
      </pc:sldChg>
      <pc:sldChg chg="addSp delSp modSp del mod ord">
        <pc:chgData name="King, Curtis S CIV USARMY CAC (USA)" userId="decda33b-d0c3-4b21-a771-747c8e4eba57" providerId="ADAL" clId="{C4DD1264-4F83-42ED-8FC4-20F3EAD0C1BA}" dt="2024-07-29T15:23:38.393" v="4994" actId="47"/>
        <pc:sldMkLst>
          <pc:docMk/>
          <pc:sldMk cId="427011490" sldId="305"/>
        </pc:sldMkLst>
        <pc:spChg chg="add mod">
          <ac:chgData name="King, Curtis S CIV USARMY CAC (USA)" userId="decda33b-d0c3-4b21-a771-747c8e4eba57" providerId="ADAL" clId="{C4DD1264-4F83-42ED-8FC4-20F3EAD0C1BA}" dt="2024-07-20T10:45:32.748" v="2835" actId="164"/>
          <ac:spMkLst>
            <pc:docMk/>
            <pc:sldMk cId="427011490" sldId="305"/>
            <ac:spMk id="4" creationId="{7D2A42D7-2EDC-EFCE-783F-3B5F02736780}"/>
          </ac:spMkLst>
        </pc:spChg>
        <pc:spChg chg="add mod">
          <ac:chgData name="King, Curtis S CIV USARMY CAC (USA)" userId="decda33b-d0c3-4b21-a771-747c8e4eba57" providerId="ADAL" clId="{C4DD1264-4F83-42ED-8FC4-20F3EAD0C1BA}" dt="2024-07-20T10:45:40.216" v="2837" actId="1076"/>
          <ac:spMkLst>
            <pc:docMk/>
            <pc:sldMk cId="427011490" sldId="305"/>
            <ac:spMk id="5" creationId="{94CCC82F-8F56-1CF6-230F-3B09804DC925}"/>
          </ac:spMkLst>
        </pc:spChg>
        <pc:spChg chg="mod">
          <ac:chgData name="King, Curtis S CIV USARMY CAC (USA)" userId="decda33b-d0c3-4b21-a771-747c8e4eba57" providerId="ADAL" clId="{C4DD1264-4F83-42ED-8FC4-20F3EAD0C1BA}" dt="2024-07-20T10:46:06.322" v="2838"/>
          <ac:spMkLst>
            <pc:docMk/>
            <pc:sldMk cId="427011490" sldId="305"/>
            <ac:spMk id="8" creationId="{8FCA2083-1C12-23F2-EF9B-98762502FA90}"/>
          </ac:spMkLst>
        </pc:spChg>
        <pc:spChg chg="mod">
          <ac:chgData name="King, Curtis S CIV USARMY CAC (USA)" userId="decda33b-d0c3-4b21-a771-747c8e4eba57" providerId="ADAL" clId="{C4DD1264-4F83-42ED-8FC4-20F3EAD0C1BA}" dt="2024-07-20T10:46:06.322" v="2838"/>
          <ac:spMkLst>
            <pc:docMk/>
            <pc:sldMk cId="427011490" sldId="305"/>
            <ac:spMk id="9" creationId="{499E431A-EE1C-2F34-FA0A-F09399C85A14}"/>
          </ac:spMkLst>
        </pc:spChg>
        <pc:spChg chg="add mod">
          <ac:chgData name="King, Curtis S CIV USARMY CAC (USA)" userId="decda33b-d0c3-4b21-a771-747c8e4eba57" providerId="ADAL" clId="{C4DD1264-4F83-42ED-8FC4-20F3EAD0C1BA}" dt="2024-07-20T10:50:57.843" v="2871" actId="164"/>
          <ac:spMkLst>
            <pc:docMk/>
            <pc:sldMk cId="427011490" sldId="305"/>
            <ac:spMk id="10" creationId="{2E1469E4-BF0D-9A11-B6D0-5F9332108F67}"/>
          </ac:spMkLst>
        </pc:spChg>
        <pc:spChg chg="add mod">
          <ac:chgData name="King, Curtis S CIV USARMY CAC (USA)" userId="decda33b-d0c3-4b21-a771-747c8e4eba57" providerId="ADAL" clId="{C4DD1264-4F83-42ED-8FC4-20F3EAD0C1BA}" dt="2024-07-20T10:51:02.584" v="2872" actId="1076"/>
          <ac:spMkLst>
            <pc:docMk/>
            <pc:sldMk cId="427011490" sldId="305"/>
            <ac:spMk id="11" creationId="{4876B367-61B9-B2DC-48B0-C94AAB0B5B7B}"/>
          </ac:spMkLst>
        </pc:spChg>
        <pc:grpChg chg="add mod">
          <ac:chgData name="King, Curtis S CIV USARMY CAC (USA)" userId="decda33b-d0c3-4b21-a771-747c8e4eba57" providerId="ADAL" clId="{C4DD1264-4F83-42ED-8FC4-20F3EAD0C1BA}" dt="2024-07-20T10:45:35.939" v="2836" actId="1076"/>
          <ac:grpSpMkLst>
            <pc:docMk/>
            <pc:sldMk cId="427011490" sldId="305"/>
            <ac:grpSpMk id="6" creationId="{E844E834-0C6C-11D8-F2F7-69223C82E60E}"/>
          </ac:grpSpMkLst>
        </pc:grpChg>
        <pc:grpChg chg="add mod">
          <ac:chgData name="King, Curtis S CIV USARMY CAC (USA)" userId="decda33b-d0c3-4b21-a771-747c8e4eba57" providerId="ADAL" clId="{C4DD1264-4F83-42ED-8FC4-20F3EAD0C1BA}" dt="2024-07-20T10:46:06.322" v="2838"/>
          <ac:grpSpMkLst>
            <pc:docMk/>
            <pc:sldMk cId="427011490" sldId="305"/>
            <ac:grpSpMk id="7" creationId="{F4D7DB0B-135F-324F-2EF8-9A097B24A9E5}"/>
          </ac:grpSpMkLst>
        </pc:grpChg>
        <pc:grpChg chg="add mod">
          <ac:chgData name="King, Curtis S CIV USARMY CAC (USA)" userId="decda33b-d0c3-4b21-a771-747c8e4eba57" providerId="ADAL" clId="{C4DD1264-4F83-42ED-8FC4-20F3EAD0C1BA}" dt="2024-07-20T10:50:57.843" v="2871" actId="164"/>
          <ac:grpSpMkLst>
            <pc:docMk/>
            <pc:sldMk cId="427011490" sldId="305"/>
            <ac:grpSpMk id="12" creationId="{541EE6F2-4ABD-5348-0F0A-AB36E47B164D}"/>
          </ac:grpSpMkLst>
        </pc:grpChg>
        <pc:picChg chg="add del">
          <ac:chgData name="King, Curtis S CIV USARMY CAC (USA)" userId="decda33b-d0c3-4b21-a771-747c8e4eba57" providerId="ADAL" clId="{C4DD1264-4F83-42ED-8FC4-20F3EAD0C1BA}" dt="2024-07-01T10:18:38.418" v="1694" actId="478"/>
          <ac:picMkLst>
            <pc:docMk/>
            <pc:sldMk cId="427011490" sldId="305"/>
            <ac:picMk id="2" creationId="{D54F7967-BACF-76AD-FA7B-F2F9299A604A}"/>
          </ac:picMkLst>
        </pc:picChg>
        <pc:picChg chg="add mod modCrop">
          <ac:chgData name="King, Curtis S CIV USARMY CAC (USA)" userId="decda33b-d0c3-4b21-a771-747c8e4eba57" providerId="ADAL" clId="{C4DD1264-4F83-42ED-8FC4-20F3EAD0C1BA}" dt="2024-07-20T10:48:46.800" v="2853" actId="1076"/>
          <ac:picMkLst>
            <pc:docMk/>
            <pc:sldMk cId="427011490" sldId="305"/>
            <ac:picMk id="3" creationId="{F8FF672A-E40D-B53E-287E-D9CE3C698C6F}"/>
          </ac:picMkLst>
        </pc:picChg>
      </pc:sldChg>
      <pc:sldChg chg="addSp delSp modSp mod ord">
        <pc:chgData name="King, Curtis S CIV USARMY CAC (USA)" userId="decda33b-d0c3-4b21-a771-747c8e4eba57" providerId="ADAL" clId="{C4DD1264-4F83-42ED-8FC4-20F3EAD0C1BA}" dt="2024-08-05T12:11:41.876" v="6956" actId="478"/>
        <pc:sldMkLst>
          <pc:docMk/>
          <pc:sldMk cId="2281238190" sldId="306"/>
        </pc:sldMkLst>
        <pc:spChg chg="add del 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2" creationId="{471F64C8-881F-FB6D-FD25-929EC99F23E2}"/>
          </ac:spMkLst>
        </pc:spChg>
        <pc:spChg chg="add 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4" creationId="{538811AA-DCC8-C0C0-587F-0B92E4CB5A2B}"/>
          </ac:spMkLst>
        </pc:spChg>
        <pc:spChg chg="add 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5" creationId="{A29CBFE3-E1C0-6BB8-0608-8F5FD3D23BBE}"/>
          </ac:spMkLst>
        </pc:spChg>
        <pc:spChg chg="add 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6" creationId="{66704BDE-9BB5-1B57-DE68-2994273C1CEF}"/>
          </ac:spMkLst>
        </pc:spChg>
        <pc:spChg chg="add 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7" creationId="{DF9F3377-F495-6EA3-D6F5-0EAC7C2A06BB}"/>
          </ac:spMkLst>
        </pc:spChg>
        <pc:spChg chg="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10" creationId="{A4F160A2-1DE1-E897-654D-C80873BAD353}"/>
          </ac:spMkLst>
        </pc:spChg>
        <pc:spChg chg="mod">
          <ac:chgData name="King, Curtis S CIV USARMY CAC (USA)" userId="decda33b-d0c3-4b21-a771-747c8e4eba57" providerId="ADAL" clId="{C4DD1264-4F83-42ED-8FC4-20F3EAD0C1BA}" dt="2024-08-01T14:38:32.722" v="6678" actId="1076"/>
          <ac:spMkLst>
            <pc:docMk/>
            <pc:sldMk cId="2281238190" sldId="306"/>
            <ac:spMk id="11" creationId="{985A62B5-BDB0-8832-6913-79265BF5D025}"/>
          </ac:spMkLst>
        </pc:spChg>
        <pc:spChg chg="add mod">
          <ac:chgData name="King, Curtis S CIV USARMY CAC (USA)" userId="decda33b-d0c3-4b21-a771-747c8e4eba57" providerId="ADAL" clId="{C4DD1264-4F83-42ED-8FC4-20F3EAD0C1BA}" dt="2024-08-01T13:34:21.175" v="6304" actId="255"/>
          <ac:spMkLst>
            <pc:docMk/>
            <pc:sldMk cId="2281238190" sldId="306"/>
            <ac:spMk id="22" creationId="{97AC81B5-9FA7-1D8D-2BC0-470370751575}"/>
          </ac:spMkLst>
        </pc:spChg>
        <pc:spChg chg="add mod">
          <ac:chgData name="King, Curtis S CIV USARMY CAC (USA)" userId="decda33b-d0c3-4b21-a771-747c8e4eba57" providerId="ADAL" clId="{C4DD1264-4F83-42ED-8FC4-20F3EAD0C1BA}" dt="2024-08-01T14:38:43.107" v="6680" actId="1076"/>
          <ac:spMkLst>
            <pc:docMk/>
            <pc:sldMk cId="2281238190" sldId="306"/>
            <ac:spMk id="23" creationId="{2D5802B7-3CBE-22C2-6AF7-126306E931C6}"/>
          </ac:spMkLst>
        </pc:spChg>
        <pc:spChg chg="add mod">
          <ac:chgData name="King, Curtis S CIV USARMY CAC (USA)" userId="decda33b-d0c3-4b21-a771-747c8e4eba57" providerId="ADAL" clId="{C4DD1264-4F83-42ED-8FC4-20F3EAD0C1BA}" dt="2024-08-01T13:18:01.241" v="6042" actId="1076"/>
          <ac:spMkLst>
            <pc:docMk/>
            <pc:sldMk cId="2281238190" sldId="306"/>
            <ac:spMk id="24" creationId="{50435B00-9548-5E1F-670D-DC981A31B819}"/>
          </ac:spMkLst>
        </pc:spChg>
        <pc:spChg chg="add mod">
          <ac:chgData name="King, Curtis S CIV USARMY CAC (USA)" userId="decda33b-d0c3-4b21-a771-747c8e4eba57" providerId="ADAL" clId="{C4DD1264-4F83-42ED-8FC4-20F3EAD0C1BA}" dt="2024-08-01T13:18:01.241" v="6042" actId="1076"/>
          <ac:spMkLst>
            <pc:docMk/>
            <pc:sldMk cId="2281238190" sldId="306"/>
            <ac:spMk id="25" creationId="{94A22A28-D730-E46B-464E-6A730934ADD2}"/>
          </ac:spMkLst>
        </pc:spChg>
        <pc:spChg chg="add mod">
          <ac:chgData name="King, Curtis S CIV USARMY CAC (USA)" userId="decda33b-d0c3-4b21-a771-747c8e4eba57" providerId="ADAL" clId="{C4DD1264-4F83-42ED-8FC4-20F3EAD0C1BA}" dt="2024-08-01T13:18:01.241" v="6042" actId="1076"/>
          <ac:spMkLst>
            <pc:docMk/>
            <pc:sldMk cId="2281238190" sldId="306"/>
            <ac:spMk id="26" creationId="{55A88CA6-EE4E-941B-7B6B-8B1933B5B8DA}"/>
          </ac:spMkLst>
        </pc:spChg>
        <pc:spChg chg="add mod">
          <ac:chgData name="King, Curtis S CIV USARMY CAC (USA)" userId="decda33b-d0c3-4b21-a771-747c8e4eba57" providerId="ADAL" clId="{C4DD1264-4F83-42ED-8FC4-20F3EAD0C1BA}" dt="2024-08-01T13:34:33.832" v="6305" actId="255"/>
          <ac:spMkLst>
            <pc:docMk/>
            <pc:sldMk cId="2281238190" sldId="306"/>
            <ac:spMk id="27" creationId="{99AC735F-D3FD-48A0-9920-780D20C9C16B}"/>
          </ac:spMkLst>
        </pc:spChg>
        <pc:spChg chg="add del mod">
          <ac:chgData name="King, Curtis S CIV USARMY CAC (USA)" userId="decda33b-d0c3-4b21-a771-747c8e4eba57" providerId="ADAL" clId="{C4DD1264-4F83-42ED-8FC4-20F3EAD0C1BA}" dt="2024-08-01T14:38:35.609" v="6679" actId="478"/>
          <ac:spMkLst>
            <pc:docMk/>
            <pc:sldMk cId="2281238190" sldId="306"/>
            <ac:spMk id="28" creationId="{DBC833CF-22CB-1F35-AC15-B151042BA93A}"/>
          </ac:spMkLst>
        </pc:spChg>
        <pc:spChg chg="add mod">
          <ac:chgData name="King, Curtis S CIV USARMY CAC (USA)" userId="decda33b-d0c3-4b21-a771-747c8e4eba57" providerId="ADAL" clId="{C4DD1264-4F83-42ED-8FC4-20F3EAD0C1BA}" dt="2024-08-01T14:38:50.696" v="6681" actId="1076"/>
          <ac:spMkLst>
            <pc:docMk/>
            <pc:sldMk cId="2281238190" sldId="306"/>
            <ac:spMk id="30" creationId="{3A61CE76-985A-4575-5060-BB06BE5F206B}"/>
          </ac:spMkLst>
        </pc:spChg>
        <pc:spChg chg="add mod">
          <ac:chgData name="King, Curtis S CIV USARMY CAC (USA)" userId="decda33b-d0c3-4b21-a771-747c8e4eba57" providerId="ADAL" clId="{C4DD1264-4F83-42ED-8FC4-20F3EAD0C1BA}" dt="2024-08-01T13:32:39.707" v="6292"/>
          <ac:spMkLst>
            <pc:docMk/>
            <pc:sldMk cId="2281238190" sldId="306"/>
            <ac:spMk id="31" creationId="{561BD225-B4D9-D29F-59A5-2D6DDBC08ABC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33" creationId="{0C1B90F8-79E3-97DB-67FF-3D737ED1EB41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35" creationId="{507D5F8D-5F9E-40AA-666C-D311271C4186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36" creationId="{01CBC247-6E65-C1C4-CB61-AF945A42CEB6}"/>
          </ac:spMkLst>
        </pc:spChg>
        <pc:spChg chg="mod">
          <ac:chgData name="King, Curtis S CIV USARMY CAC (USA)" userId="decda33b-d0c3-4b21-a771-747c8e4eba57" providerId="ADAL" clId="{C4DD1264-4F83-42ED-8FC4-20F3EAD0C1BA}" dt="2024-08-01T13:36:47.393" v="6364" actId="948"/>
          <ac:spMkLst>
            <pc:docMk/>
            <pc:sldMk cId="2281238190" sldId="306"/>
            <ac:spMk id="37" creationId="{8479E93E-47C0-810E-E39F-FE12471C1EBB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38" creationId="{799D5EE8-55EE-AF33-41E3-935EF11C7048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39" creationId="{8735062D-7F01-6975-1CC5-B2CC081FC202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0" creationId="{9FCFFCC5-B6EE-178B-3FD7-E98B39B92F29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2" creationId="{EAB372EA-53A5-4C85-89C0-37606FF5775A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4" creationId="{2F5FDF39-0835-701C-0E90-507F9B0D0C7A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5" creationId="{DF9D7673-DCC6-E585-45D7-31BB6ADD6D21}"/>
          </ac:spMkLst>
        </pc:spChg>
        <pc:spChg chg="mod">
          <ac:chgData name="King, Curtis S CIV USARMY CAC (USA)" userId="decda33b-d0c3-4b21-a771-747c8e4eba57" providerId="ADAL" clId="{C4DD1264-4F83-42ED-8FC4-20F3EAD0C1BA}" dt="2024-08-01T13:36:58.700" v="6365" actId="948"/>
          <ac:spMkLst>
            <pc:docMk/>
            <pc:sldMk cId="2281238190" sldId="306"/>
            <ac:spMk id="46" creationId="{20AAA23B-E7BA-67E1-BBCC-A5475DC9CB66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7" creationId="{0A09B7A4-4390-4081-5B2A-00C62360F8DA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8" creationId="{68CBA141-C9EF-03C6-0EF6-DB8A041CAC65}"/>
          </ac:spMkLst>
        </pc:spChg>
        <pc:spChg chg="mod">
          <ac:chgData name="King, Curtis S CIV USARMY CAC (USA)" userId="decda33b-d0c3-4b21-a771-747c8e4eba57" providerId="ADAL" clId="{C4DD1264-4F83-42ED-8FC4-20F3EAD0C1BA}" dt="2024-08-01T13:32:53.861" v="6293"/>
          <ac:spMkLst>
            <pc:docMk/>
            <pc:sldMk cId="2281238190" sldId="306"/>
            <ac:spMk id="49" creationId="{FAD8E136-BF0F-66A2-AA55-5EBDDCEB1BD7}"/>
          </ac:spMkLst>
        </pc:spChg>
        <pc:spChg chg="add mod">
          <ac:chgData name="King, Curtis S CIV USARMY CAC (USA)" userId="decda33b-d0c3-4b21-a771-747c8e4eba57" providerId="ADAL" clId="{C4DD1264-4F83-42ED-8FC4-20F3EAD0C1BA}" dt="2024-08-01T13:37:22.092" v="6366" actId="255"/>
          <ac:spMkLst>
            <pc:docMk/>
            <pc:sldMk cId="2281238190" sldId="306"/>
            <ac:spMk id="50" creationId="{07A9DC49-6DD1-62E5-30F4-80BE94F17D30}"/>
          </ac:spMkLst>
        </pc:spChg>
        <pc:spChg chg="add mod">
          <ac:chgData name="King, Curtis S CIV USARMY CAC (USA)" userId="decda33b-d0c3-4b21-a771-747c8e4eba57" providerId="ADAL" clId="{C4DD1264-4F83-42ED-8FC4-20F3EAD0C1BA}" dt="2024-08-01T13:54:06.023" v="6556" actId="1076"/>
          <ac:spMkLst>
            <pc:docMk/>
            <pc:sldMk cId="2281238190" sldId="306"/>
            <ac:spMk id="51" creationId="{631D9541-C522-576A-0982-DF6124130EE3}"/>
          </ac:spMkLst>
        </pc:spChg>
        <pc:spChg chg="add mod">
          <ac:chgData name="King, Curtis S CIV USARMY CAC (USA)" userId="decda33b-d0c3-4b21-a771-747c8e4eba57" providerId="ADAL" clId="{C4DD1264-4F83-42ED-8FC4-20F3EAD0C1BA}" dt="2024-08-01T13:34:52.171" v="6307" actId="1076"/>
          <ac:spMkLst>
            <pc:docMk/>
            <pc:sldMk cId="2281238190" sldId="306"/>
            <ac:spMk id="52" creationId="{02C8AA46-AE75-BAC2-5930-368D9E522C22}"/>
          </ac:spMkLst>
        </pc:spChg>
        <pc:spChg chg="add mod">
          <ac:chgData name="King, Curtis S CIV USARMY CAC (USA)" userId="decda33b-d0c3-4b21-a771-747c8e4eba57" providerId="ADAL" clId="{C4DD1264-4F83-42ED-8FC4-20F3EAD0C1BA}" dt="2024-08-01T13:46:04.218" v="6477" actId="1076"/>
          <ac:spMkLst>
            <pc:docMk/>
            <pc:sldMk cId="2281238190" sldId="306"/>
            <ac:spMk id="53" creationId="{70FCF43E-55C3-E841-5D98-D1C72D4D8C8C}"/>
          </ac:spMkLst>
        </pc:spChg>
        <pc:spChg chg="add mod">
          <ac:chgData name="King, Curtis S CIV USARMY CAC (USA)" userId="decda33b-d0c3-4b21-a771-747c8e4eba57" providerId="ADAL" clId="{C4DD1264-4F83-42ED-8FC4-20F3EAD0C1BA}" dt="2024-08-01T13:46:31.915" v="6486" actId="1076"/>
          <ac:spMkLst>
            <pc:docMk/>
            <pc:sldMk cId="2281238190" sldId="306"/>
            <ac:spMk id="54" creationId="{B5624595-FFCF-336B-EC7D-236C1C093A0E}"/>
          </ac:spMkLst>
        </pc:spChg>
        <pc:spChg chg="add mod">
          <ac:chgData name="King, Curtis S CIV USARMY CAC (USA)" userId="decda33b-d0c3-4b21-a771-747c8e4eba57" providerId="ADAL" clId="{C4DD1264-4F83-42ED-8FC4-20F3EAD0C1BA}" dt="2024-08-01T13:44:51.608" v="6466" actId="1076"/>
          <ac:spMkLst>
            <pc:docMk/>
            <pc:sldMk cId="2281238190" sldId="306"/>
            <ac:spMk id="55" creationId="{1A939E77-6E1E-A5A3-7E36-76E145B8C34B}"/>
          </ac:spMkLst>
        </pc:spChg>
        <pc:spChg chg="add mod">
          <ac:chgData name="King, Curtis S CIV USARMY CAC (USA)" userId="decda33b-d0c3-4b21-a771-747c8e4eba57" providerId="ADAL" clId="{C4DD1264-4F83-42ED-8FC4-20F3EAD0C1BA}" dt="2024-08-01T13:38:45.911" v="6388" actId="1076"/>
          <ac:spMkLst>
            <pc:docMk/>
            <pc:sldMk cId="2281238190" sldId="306"/>
            <ac:spMk id="56" creationId="{44668758-9831-365C-B6A2-AFE96D260B5C}"/>
          </ac:spMkLst>
        </pc:spChg>
        <pc:spChg chg="add mod">
          <ac:chgData name="King, Curtis S CIV USARMY CAC (USA)" userId="decda33b-d0c3-4b21-a771-747c8e4eba57" providerId="ADAL" clId="{C4DD1264-4F83-42ED-8FC4-20F3EAD0C1BA}" dt="2024-08-01T13:39:09.283" v="6401" actId="688"/>
          <ac:spMkLst>
            <pc:docMk/>
            <pc:sldMk cId="2281238190" sldId="306"/>
            <ac:spMk id="57" creationId="{F9D7B7D4-AB0D-4E13-159B-83C3EB42DD7D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59" creationId="{B02B5188-9248-E1B7-884C-B00AE79C1773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1" creationId="{BE2022B5-12F0-F2CD-FA61-ECB3479959CE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2" creationId="{718C845A-5237-E278-43E4-082313A324E7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3" creationId="{3A56FCCB-CF61-BC74-1057-F7824291F29B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4" creationId="{A1397A73-7EF5-FCC3-3919-731F5856A0BB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5" creationId="{9D10A251-8360-9A37-AB4B-D9303F84CCDB}"/>
          </ac:spMkLst>
        </pc:spChg>
        <pc:spChg chg="mod">
          <ac:chgData name="King, Curtis S CIV USARMY CAC (USA)" userId="decda33b-d0c3-4b21-a771-747c8e4eba57" providerId="ADAL" clId="{C4DD1264-4F83-42ED-8FC4-20F3EAD0C1BA}" dt="2024-08-01T13:40:55.760" v="6434"/>
          <ac:spMkLst>
            <pc:docMk/>
            <pc:sldMk cId="2281238190" sldId="306"/>
            <ac:spMk id="66" creationId="{E534B465-6A41-2E70-E6E0-2434A6FB153E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68" creationId="{B69810A8-2C23-EFB1-DF48-941058B43EA4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0" creationId="{6F0DB2A2-B03C-3CEE-F6D9-FF7CD88EE0AB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1" creationId="{A93D7210-CE13-3AA5-D64D-E856226FDE3F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2" creationId="{6565AD1F-CE23-E347-477C-637BBECE6921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3" creationId="{D08BE1FC-8B8A-6A83-D08C-0F08ACB882BF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4" creationId="{482612DE-A179-C97E-3BCD-589650638220}"/>
          </ac:spMkLst>
        </pc:spChg>
        <pc:spChg chg="mod">
          <ac:chgData name="King, Curtis S CIV USARMY CAC (USA)" userId="decda33b-d0c3-4b21-a771-747c8e4eba57" providerId="ADAL" clId="{C4DD1264-4F83-42ED-8FC4-20F3EAD0C1BA}" dt="2024-08-01T13:41:05.052" v="6436"/>
          <ac:spMkLst>
            <pc:docMk/>
            <pc:sldMk cId="2281238190" sldId="306"/>
            <ac:spMk id="75" creationId="{30ED28DA-70B4-FA25-0853-6D651F4B37B6}"/>
          </ac:spMkLst>
        </pc:spChg>
        <pc:spChg chg="mod">
          <ac:chgData name="King, Curtis S CIV USARMY CAC (USA)" userId="decda33b-d0c3-4b21-a771-747c8e4eba57" providerId="ADAL" clId="{C4DD1264-4F83-42ED-8FC4-20F3EAD0C1BA}" dt="2024-08-01T13:41:14.384" v="6438"/>
          <ac:spMkLst>
            <pc:docMk/>
            <pc:sldMk cId="2281238190" sldId="306"/>
            <ac:spMk id="77" creationId="{0E64796A-3750-9AB0-6C3C-976660D087D4}"/>
          </ac:spMkLst>
        </pc:spChg>
        <pc:spChg chg="mod">
          <ac:chgData name="King, Curtis S CIV USARMY CAC (USA)" userId="decda33b-d0c3-4b21-a771-747c8e4eba57" providerId="ADAL" clId="{C4DD1264-4F83-42ED-8FC4-20F3EAD0C1BA}" dt="2024-08-01T13:48:50.515" v="6505" actId="1038"/>
          <ac:spMkLst>
            <pc:docMk/>
            <pc:sldMk cId="2281238190" sldId="306"/>
            <ac:spMk id="79" creationId="{7ADBC138-68CE-BE68-9791-9A2B550DD69C}"/>
          </ac:spMkLst>
        </pc:spChg>
        <pc:spChg chg="mod">
          <ac:chgData name="King, Curtis S CIV USARMY CAC (USA)" userId="decda33b-d0c3-4b21-a771-747c8e4eba57" providerId="ADAL" clId="{C4DD1264-4F83-42ED-8FC4-20F3EAD0C1BA}" dt="2024-08-01T13:41:14.384" v="6438"/>
          <ac:spMkLst>
            <pc:docMk/>
            <pc:sldMk cId="2281238190" sldId="306"/>
            <ac:spMk id="80" creationId="{A31B558B-DA20-0AD0-4B09-E5D61104BACD}"/>
          </ac:spMkLst>
        </pc:spChg>
        <pc:spChg chg="mod">
          <ac:chgData name="King, Curtis S CIV USARMY CAC (USA)" userId="decda33b-d0c3-4b21-a771-747c8e4eba57" providerId="ADAL" clId="{C4DD1264-4F83-42ED-8FC4-20F3EAD0C1BA}" dt="2024-08-01T13:52:48.812" v="6540" actId="20577"/>
          <ac:spMkLst>
            <pc:docMk/>
            <pc:sldMk cId="2281238190" sldId="306"/>
            <ac:spMk id="81" creationId="{AC00EC66-4EFF-CE2B-968A-5D99B97DD33B}"/>
          </ac:spMkLst>
        </pc:spChg>
        <pc:spChg chg="mod">
          <ac:chgData name="King, Curtis S CIV USARMY CAC (USA)" userId="decda33b-d0c3-4b21-a771-747c8e4eba57" providerId="ADAL" clId="{C4DD1264-4F83-42ED-8FC4-20F3EAD0C1BA}" dt="2024-08-01T13:41:14.384" v="6438"/>
          <ac:spMkLst>
            <pc:docMk/>
            <pc:sldMk cId="2281238190" sldId="306"/>
            <ac:spMk id="82" creationId="{D142CC8E-C0F7-812A-97DF-48F05CA0187E}"/>
          </ac:spMkLst>
        </pc:spChg>
        <pc:spChg chg="mod">
          <ac:chgData name="King, Curtis S CIV USARMY CAC (USA)" userId="decda33b-d0c3-4b21-a771-747c8e4eba57" providerId="ADAL" clId="{C4DD1264-4F83-42ED-8FC4-20F3EAD0C1BA}" dt="2024-08-01T13:41:14.384" v="6438"/>
          <ac:spMkLst>
            <pc:docMk/>
            <pc:sldMk cId="2281238190" sldId="306"/>
            <ac:spMk id="83" creationId="{DC9F0164-D86A-BA6D-7B76-0A6779318D66}"/>
          </ac:spMkLst>
        </pc:spChg>
        <pc:spChg chg="mod">
          <ac:chgData name="King, Curtis S CIV USARMY CAC (USA)" userId="decda33b-d0c3-4b21-a771-747c8e4eba57" providerId="ADAL" clId="{C4DD1264-4F83-42ED-8FC4-20F3EAD0C1BA}" dt="2024-08-01T13:41:14.384" v="6438"/>
          <ac:spMkLst>
            <pc:docMk/>
            <pc:sldMk cId="2281238190" sldId="306"/>
            <ac:spMk id="84" creationId="{47A1C8E0-3945-600E-F9B2-5ADB1F999337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86" creationId="{00AD5302-7739-1AA9-402C-6CF71EFF4022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88" creationId="{C3B06AD1-B3CD-7FE6-9D95-3A0E96AE0C76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89" creationId="{725E4007-1B19-7F14-0F28-3225391B1B14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91" creationId="{C064F738-7BC5-2CCD-7F3E-FC1B6558E79D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92" creationId="{D655A195-AB56-3E16-8BE3-23F4F7180AE1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93" creationId="{23F408BB-437F-68F0-5E6A-C0F51904FEFC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94" creationId="{855E9694-A1DB-A611-1E40-66A20301B84D}"/>
          </ac:spMkLst>
        </pc:spChg>
        <pc:spChg chg="mod">
          <ac:chgData name="King, Curtis S CIV USARMY CAC (USA)" userId="decda33b-d0c3-4b21-a771-747c8e4eba57" providerId="ADAL" clId="{C4DD1264-4F83-42ED-8FC4-20F3EAD0C1BA}" dt="2024-08-01T13:41:40.914" v="6440"/>
          <ac:spMkLst>
            <pc:docMk/>
            <pc:sldMk cId="2281238190" sldId="306"/>
            <ac:spMk id="95" creationId="{DE7746C4-4746-23EB-3413-B1A9E18AE737}"/>
          </ac:spMkLst>
        </pc:spChg>
        <pc:spChg chg="add mod">
          <ac:chgData name="King, Curtis S CIV USARMY CAC (USA)" userId="decda33b-d0c3-4b21-a771-747c8e4eba57" providerId="ADAL" clId="{C4DD1264-4F83-42ED-8FC4-20F3EAD0C1BA}" dt="2024-08-01T13:45:29.120" v="6473" actId="692"/>
          <ac:spMkLst>
            <pc:docMk/>
            <pc:sldMk cId="2281238190" sldId="306"/>
            <ac:spMk id="96" creationId="{2F30D771-6240-0B1B-72FC-F3A03F42E157}"/>
          </ac:spMkLst>
        </pc:spChg>
        <pc:spChg chg="add mod">
          <ac:chgData name="King, Curtis S CIV USARMY CAC (USA)" userId="decda33b-d0c3-4b21-a771-747c8e4eba57" providerId="ADAL" clId="{C4DD1264-4F83-42ED-8FC4-20F3EAD0C1BA}" dt="2024-08-01T13:45:29.120" v="6473" actId="692"/>
          <ac:spMkLst>
            <pc:docMk/>
            <pc:sldMk cId="2281238190" sldId="306"/>
            <ac:spMk id="97" creationId="{22E0C33C-D3D1-DEDF-0C90-722B5CD60D7B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99" creationId="{8622DA46-B4F4-E871-3372-237628403C4D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1" creationId="{56994704-1A27-B4D2-7AC0-6D96368515CB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2" creationId="{34B2CC3F-BA31-CBC3-B08F-B268B2EB167B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4" creationId="{62138FB2-280F-190C-5AC6-86B7E9307BEE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5" creationId="{C73ACEF7-A20A-E306-90E6-8B7852C4CED1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6" creationId="{EFCBACC0-77E1-7307-99A3-FF4783A48162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7" creationId="{5CBCBAD7-FE7E-F6DA-AB35-25B0ECF54AFA}"/>
          </ac:spMkLst>
        </pc:spChg>
        <pc:spChg chg="mod">
          <ac:chgData name="King, Curtis S CIV USARMY CAC (USA)" userId="decda33b-d0c3-4b21-a771-747c8e4eba57" providerId="ADAL" clId="{C4DD1264-4F83-42ED-8FC4-20F3EAD0C1BA}" dt="2024-08-01T13:44:41.903" v="6463"/>
          <ac:spMkLst>
            <pc:docMk/>
            <pc:sldMk cId="2281238190" sldId="306"/>
            <ac:spMk id="108" creationId="{1AB4E4FA-4EA0-A995-5775-FC1BE8B6D598}"/>
          </ac:spMkLst>
        </pc:spChg>
        <pc:spChg chg="add mod">
          <ac:chgData name="King, Curtis S CIV USARMY CAC (USA)" userId="decda33b-d0c3-4b21-a771-747c8e4eba57" providerId="ADAL" clId="{C4DD1264-4F83-42ED-8FC4-20F3EAD0C1BA}" dt="2024-08-01T13:45:29.120" v="6473" actId="692"/>
          <ac:spMkLst>
            <pc:docMk/>
            <pc:sldMk cId="2281238190" sldId="306"/>
            <ac:spMk id="109" creationId="{564C0C88-3002-F6B2-D8D1-CE17797FF8EF}"/>
          </ac:spMkLst>
        </pc:spChg>
        <pc:spChg chg="add mod">
          <ac:chgData name="King, Curtis S CIV USARMY CAC (USA)" userId="decda33b-d0c3-4b21-a771-747c8e4eba57" providerId="ADAL" clId="{C4DD1264-4F83-42ED-8FC4-20F3EAD0C1BA}" dt="2024-08-01T13:46:14.631" v="6480" actId="688"/>
          <ac:spMkLst>
            <pc:docMk/>
            <pc:sldMk cId="2281238190" sldId="306"/>
            <ac:spMk id="110" creationId="{19111069-5063-F42C-C6F6-3B6EDB824A9B}"/>
          </ac:spMkLst>
        </pc:spChg>
        <pc:spChg chg="add mod">
          <ac:chgData name="King, Curtis S CIV USARMY CAC (USA)" userId="decda33b-d0c3-4b21-a771-747c8e4eba57" providerId="ADAL" clId="{C4DD1264-4F83-42ED-8FC4-20F3EAD0C1BA}" dt="2024-08-01T13:58:10.923" v="6593" actId="1076"/>
          <ac:spMkLst>
            <pc:docMk/>
            <pc:sldMk cId="2281238190" sldId="306"/>
            <ac:spMk id="111" creationId="{3F4C3A0B-85EE-32A8-3556-FF4FB4D81313}"/>
          </ac:spMkLst>
        </pc:spChg>
        <pc:spChg chg="add mod">
          <ac:chgData name="King, Curtis S CIV USARMY CAC (USA)" userId="decda33b-d0c3-4b21-a771-747c8e4eba57" providerId="ADAL" clId="{C4DD1264-4F83-42ED-8FC4-20F3EAD0C1BA}" dt="2024-08-01T13:55:05.262" v="6563" actId="692"/>
          <ac:spMkLst>
            <pc:docMk/>
            <pc:sldMk cId="2281238190" sldId="306"/>
            <ac:spMk id="112" creationId="{419D8D0A-B16A-7D2B-2759-4A117880D5C3}"/>
          </ac:spMkLst>
        </pc:spChg>
        <pc:spChg chg="add mod">
          <ac:chgData name="King, Curtis S CIV USARMY CAC (USA)" userId="decda33b-d0c3-4b21-a771-747c8e4eba57" providerId="ADAL" clId="{C4DD1264-4F83-42ED-8FC4-20F3EAD0C1BA}" dt="2024-08-01T13:55:05.262" v="6563" actId="692"/>
          <ac:spMkLst>
            <pc:docMk/>
            <pc:sldMk cId="2281238190" sldId="306"/>
            <ac:spMk id="113" creationId="{AE86DA1D-00CF-EDBA-CB7D-D71810D687F6}"/>
          </ac:spMkLst>
        </pc:spChg>
        <pc:spChg chg="add mod">
          <ac:chgData name="King, Curtis S CIV USARMY CAC (USA)" userId="decda33b-d0c3-4b21-a771-747c8e4eba57" providerId="ADAL" clId="{C4DD1264-4F83-42ED-8FC4-20F3EAD0C1BA}" dt="2024-08-01T13:55:05.262" v="6563" actId="692"/>
          <ac:spMkLst>
            <pc:docMk/>
            <pc:sldMk cId="2281238190" sldId="306"/>
            <ac:spMk id="114" creationId="{D8018E47-9846-1453-1BC9-7EB26B23BB86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16" creationId="{2AC47FBD-13A5-7A1B-1BD4-4155F278B046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18" creationId="{551879B9-797A-5ACF-CC7D-A49825CA21D7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19" creationId="{55358055-3BC1-D6BC-1148-6021F138B480}"/>
          </ac:spMkLst>
        </pc:spChg>
        <pc:spChg chg="mod">
          <ac:chgData name="King, Curtis S CIV USARMY CAC (USA)" userId="decda33b-d0c3-4b21-a771-747c8e4eba57" providerId="ADAL" clId="{C4DD1264-4F83-42ED-8FC4-20F3EAD0C1BA}" dt="2024-08-01T13:53:00.309" v="6544" actId="20577"/>
          <ac:spMkLst>
            <pc:docMk/>
            <pc:sldMk cId="2281238190" sldId="306"/>
            <ac:spMk id="120" creationId="{AF7B9CE4-415E-3228-7FF6-FA0CC9BB6FE9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21" creationId="{6C59208C-5B7E-4C4A-015F-6E4797024D42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22" creationId="{92F4AA98-E6E2-DF86-91F3-CF33870D67A2}"/>
          </ac:spMkLst>
        </pc:spChg>
        <pc:spChg chg="mod">
          <ac:chgData name="King, Curtis S CIV USARMY CAC (USA)" userId="decda33b-d0c3-4b21-a771-747c8e4eba57" providerId="ADAL" clId="{C4DD1264-4F83-42ED-8FC4-20F3EAD0C1BA}" dt="2024-08-01T13:52:53.791" v="6541"/>
          <ac:spMkLst>
            <pc:docMk/>
            <pc:sldMk cId="2281238190" sldId="306"/>
            <ac:spMk id="123" creationId="{77758F7B-E982-83BD-777E-5D45FFD6F88C}"/>
          </ac:spMkLst>
        </pc:spChg>
        <pc:spChg chg="add mod">
          <ac:chgData name="King, Curtis S CIV USARMY CAC (USA)" userId="decda33b-d0c3-4b21-a771-747c8e4eba57" providerId="ADAL" clId="{C4DD1264-4F83-42ED-8FC4-20F3EAD0C1BA}" dt="2024-08-01T13:54:46.371" v="6561" actId="692"/>
          <ac:spMkLst>
            <pc:docMk/>
            <pc:sldMk cId="2281238190" sldId="306"/>
            <ac:spMk id="124" creationId="{D907C27B-DBD4-30AE-3F66-61D9D959DB0A}"/>
          </ac:spMkLst>
        </pc:spChg>
        <pc:spChg chg="add mod">
          <ac:chgData name="King, Curtis S CIV USARMY CAC (USA)" userId="decda33b-d0c3-4b21-a771-747c8e4eba57" providerId="ADAL" clId="{C4DD1264-4F83-42ED-8FC4-20F3EAD0C1BA}" dt="2024-08-01T13:54:46.371" v="6561" actId="692"/>
          <ac:spMkLst>
            <pc:docMk/>
            <pc:sldMk cId="2281238190" sldId="306"/>
            <ac:spMk id="125" creationId="{262336DA-8C3B-4E53-02BB-6D19840AB25F}"/>
          </ac:spMkLst>
        </pc:spChg>
        <pc:spChg chg="add mod">
          <ac:chgData name="King, Curtis S CIV USARMY CAC (USA)" userId="decda33b-d0c3-4b21-a771-747c8e4eba57" providerId="ADAL" clId="{C4DD1264-4F83-42ED-8FC4-20F3EAD0C1BA}" dt="2024-08-01T13:56:28.125" v="6573" actId="206"/>
          <ac:spMkLst>
            <pc:docMk/>
            <pc:sldMk cId="2281238190" sldId="306"/>
            <ac:spMk id="126" creationId="{908AA1FE-12DB-9452-34EF-85E38857A207}"/>
          </ac:spMkLst>
        </pc:spChg>
        <pc:spChg chg="add mod">
          <ac:chgData name="King, Curtis S CIV USARMY CAC (USA)" userId="decda33b-d0c3-4b21-a771-747c8e4eba57" providerId="ADAL" clId="{C4DD1264-4F83-42ED-8FC4-20F3EAD0C1BA}" dt="2024-08-01T13:56:50.598" v="6579" actId="1076"/>
          <ac:spMkLst>
            <pc:docMk/>
            <pc:sldMk cId="2281238190" sldId="306"/>
            <ac:spMk id="127" creationId="{D917A0B6-C285-1947-E94D-07914C3F30A4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29" creationId="{65818E97-7F37-CFEF-4ED6-2E678A564791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31" creationId="{D8784780-B15F-886F-8C4A-11630A57EE0B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32" creationId="{F6248598-8CA9-6A7C-EACA-A0CC798ADDD8}"/>
          </ac:spMkLst>
        </pc:spChg>
        <pc:spChg chg="mod">
          <ac:chgData name="King, Curtis S CIV USARMY CAC (USA)" userId="decda33b-d0c3-4b21-a771-747c8e4eba57" providerId="ADAL" clId="{C4DD1264-4F83-42ED-8FC4-20F3EAD0C1BA}" dt="2024-08-01T13:57:22.774" v="6590" actId="6549"/>
          <ac:spMkLst>
            <pc:docMk/>
            <pc:sldMk cId="2281238190" sldId="306"/>
            <ac:spMk id="133" creationId="{D3662754-CFF3-0BA7-24C5-ACE09EFE63BB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34" creationId="{056ECFEE-E958-0E91-2227-FB9F97D780FF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35" creationId="{EE22578D-C10E-D023-3B50-C5EC694B94D5}"/>
          </ac:spMkLst>
        </pc:spChg>
        <pc:spChg chg="mod">
          <ac:chgData name="King, Curtis S CIV USARMY CAC (USA)" userId="decda33b-d0c3-4b21-a771-747c8e4eba57" providerId="ADAL" clId="{C4DD1264-4F83-42ED-8FC4-20F3EAD0C1BA}" dt="2024-08-01T13:57:07.115" v="6580"/>
          <ac:spMkLst>
            <pc:docMk/>
            <pc:sldMk cId="2281238190" sldId="306"/>
            <ac:spMk id="136" creationId="{7B23F833-8B36-FBB5-08C7-791BEE76F3AD}"/>
          </ac:spMkLst>
        </pc:spChg>
        <pc:grpChg chg="add mod">
          <ac:chgData name="King, Curtis S CIV USARMY CAC (USA)" userId="decda33b-d0c3-4b21-a771-747c8e4eba57" providerId="ADAL" clId="{C4DD1264-4F83-42ED-8FC4-20F3EAD0C1BA}" dt="2024-08-01T14:38:32.722" v="6678" actId="1076"/>
          <ac:grpSpMkLst>
            <pc:docMk/>
            <pc:sldMk cId="2281238190" sldId="306"/>
            <ac:grpSpMk id="9" creationId="{3CCBA908-A2DA-82B4-1634-0D0FF2A66756}"/>
          </ac:grpSpMkLst>
        </pc:grpChg>
        <pc:grpChg chg="add mod">
          <ac:chgData name="King, Curtis S CIV USARMY CAC (USA)" userId="decda33b-d0c3-4b21-a771-747c8e4eba57" providerId="ADAL" clId="{C4DD1264-4F83-42ED-8FC4-20F3EAD0C1BA}" dt="2024-08-01T14:38:32.722" v="6678" actId="1076"/>
          <ac:grpSpMkLst>
            <pc:docMk/>
            <pc:sldMk cId="2281238190" sldId="306"/>
            <ac:grpSpMk id="12" creationId="{1CCDC9A7-0176-DFD2-6559-76B9BA64997D}"/>
          </ac:grpSpMkLst>
        </pc:grpChg>
        <pc:grpChg chg="add del mod">
          <ac:chgData name="King, Curtis S CIV USARMY CAC (USA)" userId="decda33b-d0c3-4b21-a771-747c8e4eba57" providerId="ADAL" clId="{C4DD1264-4F83-42ED-8FC4-20F3EAD0C1BA}" dt="2024-08-05T12:11:41.876" v="6956" actId="478"/>
          <ac:grpSpMkLst>
            <pc:docMk/>
            <pc:sldMk cId="2281238190" sldId="306"/>
            <ac:grpSpMk id="17" creationId="{66151DD0-DF69-04E3-C443-F88B3AECD138}"/>
          </ac:grpSpMkLst>
        </pc:grpChg>
        <pc:grpChg chg="add del mod">
          <ac:chgData name="King, Curtis S CIV USARMY CAC (USA)" userId="decda33b-d0c3-4b21-a771-747c8e4eba57" providerId="ADAL" clId="{C4DD1264-4F83-42ED-8FC4-20F3EAD0C1BA}" dt="2024-08-01T12:13:51.675" v="5950" actId="478"/>
          <ac:grpSpMkLst>
            <pc:docMk/>
            <pc:sldMk cId="2281238190" sldId="306"/>
            <ac:grpSpMk id="17" creationId="{7EBCB5E1-5947-6181-237B-5972D00F3D9D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0:53.763" v="6433" actId="1076"/>
          <ac:grpSpMkLst>
            <pc:docMk/>
            <pc:sldMk cId="2281238190" sldId="306"/>
            <ac:grpSpMk id="32" creationId="{D479EA71-7A23-EE73-DD20-B7289969646C}"/>
          </ac:grpSpMkLst>
        </pc:grpChg>
        <pc:grpChg chg="mod">
          <ac:chgData name="King, Curtis S CIV USARMY CAC (USA)" userId="decda33b-d0c3-4b21-a771-747c8e4eba57" providerId="ADAL" clId="{C4DD1264-4F83-42ED-8FC4-20F3EAD0C1BA}" dt="2024-08-01T13:32:53.861" v="6293"/>
          <ac:grpSpMkLst>
            <pc:docMk/>
            <pc:sldMk cId="2281238190" sldId="306"/>
            <ac:grpSpMk id="34" creationId="{235702C5-4CB5-9DF8-1D77-22F2EA089605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0:51.534" v="6432" actId="1076"/>
          <ac:grpSpMkLst>
            <pc:docMk/>
            <pc:sldMk cId="2281238190" sldId="306"/>
            <ac:grpSpMk id="41" creationId="{38E39FF7-4B47-50B0-48B1-950AF190854F}"/>
          </ac:grpSpMkLst>
        </pc:grpChg>
        <pc:grpChg chg="mod">
          <ac:chgData name="King, Curtis S CIV USARMY CAC (USA)" userId="decda33b-d0c3-4b21-a771-747c8e4eba57" providerId="ADAL" clId="{C4DD1264-4F83-42ED-8FC4-20F3EAD0C1BA}" dt="2024-08-01T13:32:53.861" v="6293"/>
          <ac:grpSpMkLst>
            <pc:docMk/>
            <pc:sldMk cId="2281238190" sldId="306"/>
            <ac:grpSpMk id="43" creationId="{3864F9FF-C894-7C12-02E3-8DA3B7EF33D2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1:00.130" v="6435" actId="1076"/>
          <ac:grpSpMkLst>
            <pc:docMk/>
            <pc:sldMk cId="2281238190" sldId="306"/>
            <ac:grpSpMk id="58" creationId="{9AC8B27F-43E0-90C9-3F4F-37633E7F9FD8}"/>
          </ac:grpSpMkLst>
        </pc:grpChg>
        <pc:grpChg chg="mod">
          <ac:chgData name="King, Curtis S CIV USARMY CAC (USA)" userId="decda33b-d0c3-4b21-a771-747c8e4eba57" providerId="ADAL" clId="{C4DD1264-4F83-42ED-8FC4-20F3EAD0C1BA}" dt="2024-08-01T13:40:55.760" v="6434"/>
          <ac:grpSpMkLst>
            <pc:docMk/>
            <pc:sldMk cId="2281238190" sldId="306"/>
            <ac:grpSpMk id="60" creationId="{F56BF58B-4CBE-E966-9B15-280B6A3EA2B5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5:41.017" v="6474" actId="1076"/>
          <ac:grpSpMkLst>
            <pc:docMk/>
            <pc:sldMk cId="2281238190" sldId="306"/>
            <ac:grpSpMk id="67" creationId="{D22281C2-382F-43CE-E0AD-B792250511C6}"/>
          </ac:grpSpMkLst>
        </pc:grpChg>
        <pc:grpChg chg="mod">
          <ac:chgData name="King, Curtis S CIV USARMY CAC (USA)" userId="decda33b-d0c3-4b21-a771-747c8e4eba57" providerId="ADAL" clId="{C4DD1264-4F83-42ED-8FC4-20F3EAD0C1BA}" dt="2024-08-01T13:41:05.052" v="6436"/>
          <ac:grpSpMkLst>
            <pc:docMk/>
            <pc:sldMk cId="2281238190" sldId="306"/>
            <ac:grpSpMk id="69" creationId="{642D31D1-99DC-B213-5B47-384DAEAE5AA1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3:13.368" v="6547" actId="1076"/>
          <ac:grpSpMkLst>
            <pc:docMk/>
            <pc:sldMk cId="2281238190" sldId="306"/>
            <ac:grpSpMk id="76" creationId="{083580E0-6227-9F5F-20D7-6364368B083F}"/>
          </ac:grpSpMkLst>
        </pc:grpChg>
        <pc:grpChg chg="mod">
          <ac:chgData name="King, Curtis S CIV USARMY CAC (USA)" userId="decda33b-d0c3-4b21-a771-747c8e4eba57" providerId="ADAL" clId="{C4DD1264-4F83-42ED-8FC4-20F3EAD0C1BA}" dt="2024-08-01T13:41:14.384" v="6438"/>
          <ac:grpSpMkLst>
            <pc:docMk/>
            <pc:sldMk cId="2281238190" sldId="306"/>
            <ac:grpSpMk id="78" creationId="{C396DADA-079F-B29F-F224-EF94DCE247AC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7:41.996" v="6591" actId="1076"/>
          <ac:grpSpMkLst>
            <pc:docMk/>
            <pc:sldMk cId="2281238190" sldId="306"/>
            <ac:grpSpMk id="85" creationId="{EC678E57-0158-0D78-E15B-2C1E622F7416}"/>
          </ac:grpSpMkLst>
        </pc:grpChg>
        <pc:grpChg chg="mod">
          <ac:chgData name="King, Curtis S CIV USARMY CAC (USA)" userId="decda33b-d0c3-4b21-a771-747c8e4eba57" providerId="ADAL" clId="{C4DD1264-4F83-42ED-8FC4-20F3EAD0C1BA}" dt="2024-08-01T13:41:40.914" v="6440"/>
          <ac:grpSpMkLst>
            <pc:docMk/>
            <pc:sldMk cId="2281238190" sldId="306"/>
            <ac:grpSpMk id="87" creationId="{6A41BF37-F568-D28B-8512-97A8A705AD18}"/>
          </ac:grpSpMkLst>
        </pc:grpChg>
        <pc:grpChg chg="mod">
          <ac:chgData name="King, Curtis S CIV USARMY CAC (USA)" userId="decda33b-d0c3-4b21-a771-747c8e4eba57" providerId="ADAL" clId="{C4DD1264-4F83-42ED-8FC4-20F3EAD0C1BA}" dt="2024-08-01T13:41:40.914" v="6440"/>
          <ac:grpSpMkLst>
            <pc:docMk/>
            <pc:sldMk cId="2281238190" sldId="306"/>
            <ac:grpSpMk id="90" creationId="{D080E792-ED24-3B2C-6188-2826CA87C963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4:54.892" v="6467" actId="1076"/>
          <ac:grpSpMkLst>
            <pc:docMk/>
            <pc:sldMk cId="2281238190" sldId="306"/>
            <ac:grpSpMk id="98" creationId="{37E1CBE1-82BB-A970-276C-F0014A0B2FB4}"/>
          </ac:grpSpMkLst>
        </pc:grpChg>
        <pc:grpChg chg="mod">
          <ac:chgData name="King, Curtis S CIV USARMY CAC (USA)" userId="decda33b-d0c3-4b21-a771-747c8e4eba57" providerId="ADAL" clId="{C4DD1264-4F83-42ED-8FC4-20F3EAD0C1BA}" dt="2024-08-01T13:44:41.903" v="6463"/>
          <ac:grpSpMkLst>
            <pc:docMk/>
            <pc:sldMk cId="2281238190" sldId="306"/>
            <ac:grpSpMk id="100" creationId="{A9CDEFCE-6B93-B5EC-224B-AFB49D4D7F8E}"/>
          </ac:grpSpMkLst>
        </pc:grpChg>
        <pc:grpChg chg="mod">
          <ac:chgData name="King, Curtis S CIV USARMY CAC (USA)" userId="decda33b-d0c3-4b21-a771-747c8e4eba57" providerId="ADAL" clId="{C4DD1264-4F83-42ED-8FC4-20F3EAD0C1BA}" dt="2024-08-01T13:44:41.903" v="6463"/>
          <ac:grpSpMkLst>
            <pc:docMk/>
            <pc:sldMk cId="2281238190" sldId="306"/>
            <ac:grpSpMk id="103" creationId="{D91C9920-896B-6B1A-52B7-65A09AF5D6B2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3:14.923" v="6548" actId="1076"/>
          <ac:grpSpMkLst>
            <pc:docMk/>
            <pc:sldMk cId="2281238190" sldId="306"/>
            <ac:grpSpMk id="115" creationId="{2D99A643-9C27-F2B6-9DA6-59C846143B90}"/>
          </ac:grpSpMkLst>
        </pc:grpChg>
        <pc:grpChg chg="mod">
          <ac:chgData name="King, Curtis S CIV USARMY CAC (USA)" userId="decda33b-d0c3-4b21-a771-747c8e4eba57" providerId="ADAL" clId="{C4DD1264-4F83-42ED-8FC4-20F3EAD0C1BA}" dt="2024-08-01T13:52:53.791" v="6541"/>
          <ac:grpSpMkLst>
            <pc:docMk/>
            <pc:sldMk cId="2281238190" sldId="306"/>
            <ac:grpSpMk id="117" creationId="{01B6E1DD-A15A-D128-4A64-89E13A492642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7:12.140" v="6581" actId="1076"/>
          <ac:grpSpMkLst>
            <pc:docMk/>
            <pc:sldMk cId="2281238190" sldId="306"/>
            <ac:grpSpMk id="128" creationId="{6BE7B236-AA6D-872B-81C2-07B1299E656B}"/>
          </ac:grpSpMkLst>
        </pc:grpChg>
        <pc:grpChg chg="mod">
          <ac:chgData name="King, Curtis S CIV USARMY CAC (USA)" userId="decda33b-d0c3-4b21-a771-747c8e4eba57" providerId="ADAL" clId="{C4DD1264-4F83-42ED-8FC4-20F3EAD0C1BA}" dt="2024-08-01T13:57:07.115" v="6580"/>
          <ac:grpSpMkLst>
            <pc:docMk/>
            <pc:sldMk cId="2281238190" sldId="306"/>
            <ac:grpSpMk id="130" creationId="{FF5537EF-117D-3E00-CA1E-9B5327F96A0F}"/>
          </ac:grpSpMkLst>
        </pc:grpChg>
        <pc:picChg chg="add mod modCrop">
          <ac:chgData name="King, Curtis S CIV USARMY CAC (USA)" userId="decda33b-d0c3-4b21-a771-747c8e4eba57" providerId="ADAL" clId="{C4DD1264-4F83-42ED-8FC4-20F3EAD0C1BA}" dt="2024-08-01T13:18:01.241" v="6042" actId="1076"/>
          <ac:picMkLst>
            <pc:docMk/>
            <pc:sldMk cId="2281238190" sldId="306"/>
            <ac:picMk id="3" creationId="{A1A25380-2F46-5BD8-ADA5-610639843953}"/>
          </ac:picMkLst>
        </pc:picChg>
        <pc:picChg chg="add mod">
          <ac:chgData name="King, Curtis S CIV USARMY CAC (USA)" userId="decda33b-d0c3-4b21-a771-747c8e4eba57" providerId="ADAL" clId="{C4DD1264-4F83-42ED-8FC4-20F3EAD0C1BA}" dt="2024-08-01T14:38:32.722" v="6678" actId="1076"/>
          <ac:picMkLst>
            <pc:docMk/>
            <pc:sldMk cId="2281238190" sldId="306"/>
            <ac:picMk id="8" creationId="{3063014F-48EE-5CFC-DAB6-29116DAE26B8}"/>
          </ac:picMkLst>
        </pc:picChg>
        <pc:picChg chg="add mod">
          <ac:chgData name="King, Curtis S CIV USARMY CAC (USA)" userId="decda33b-d0c3-4b21-a771-747c8e4eba57" providerId="ADAL" clId="{C4DD1264-4F83-42ED-8FC4-20F3EAD0C1BA}" dt="2024-08-01T13:23:36.383" v="6286" actId="1076"/>
          <ac:picMkLst>
            <pc:docMk/>
            <pc:sldMk cId="2281238190" sldId="306"/>
            <ac:picMk id="29" creationId="{0401E445-DB93-E6F1-9DB5-E1874FEB25F0}"/>
          </ac:picMkLst>
        </pc:picChg>
        <pc:cxnChg chg="mod">
          <ac:chgData name="King, Curtis S CIV USARMY CAC (USA)" userId="decda33b-d0c3-4b21-a771-747c8e4eba57" providerId="ADAL" clId="{C4DD1264-4F83-42ED-8FC4-20F3EAD0C1BA}" dt="2024-08-01T14:38:32.722" v="6678" actId="1076"/>
          <ac:cxnSpMkLst>
            <pc:docMk/>
            <pc:sldMk cId="2281238190" sldId="306"/>
            <ac:cxnSpMk id="13" creationId="{2122F632-0BC7-9595-A6EF-ABF83E63D3CC}"/>
          </ac:cxnSpMkLst>
        </pc:cxnChg>
        <pc:cxnChg chg="mod">
          <ac:chgData name="King, Curtis S CIV USARMY CAC (USA)" userId="decda33b-d0c3-4b21-a771-747c8e4eba57" providerId="ADAL" clId="{C4DD1264-4F83-42ED-8FC4-20F3EAD0C1BA}" dt="2024-08-01T14:38:32.722" v="6678" actId="1076"/>
          <ac:cxnSpMkLst>
            <pc:docMk/>
            <pc:sldMk cId="2281238190" sldId="306"/>
            <ac:cxnSpMk id="14" creationId="{4EF463CB-28DD-D9BA-236C-5C939E2ECFDA}"/>
          </ac:cxnSpMkLst>
        </pc:cxnChg>
        <pc:cxnChg chg="mod">
          <ac:chgData name="King, Curtis S CIV USARMY CAC (USA)" userId="decda33b-d0c3-4b21-a771-747c8e4eba57" providerId="ADAL" clId="{C4DD1264-4F83-42ED-8FC4-20F3EAD0C1BA}" dt="2024-08-01T14:38:32.722" v="6678" actId="1076"/>
          <ac:cxnSpMkLst>
            <pc:docMk/>
            <pc:sldMk cId="2281238190" sldId="306"/>
            <ac:cxnSpMk id="15" creationId="{78FC1D54-6BE3-6EF2-A30D-077370E7AA00}"/>
          </ac:cxnSpMkLst>
        </pc:cxnChg>
        <pc:cxnChg chg="mod">
          <ac:chgData name="King, Curtis S CIV USARMY CAC (USA)" userId="decda33b-d0c3-4b21-a771-747c8e4eba57" providerId="ADAL" clId="{C4DD1264-4F83-42ED-8FC4-20F3EAD0C1BA}" dt="2024-08-01T14:38:32.722" v="6678" actId="1076"/>
          <ac:cxnSpMkLst>
            <pc:docMk/>
            <pc:sldMk cId="2281238190" sldId="306"/>
            <ac:cxnSpMk id="16" creationId="{7170B569-A45A-7BD6-F47B-99063B472B6B}"/>
          </ac:cxnSpMkLst>
        </pc:cxnChg>
        <pc:cxnChg chg="mod">
          <ac:chgData name="King, Curtis S CIV USARMY CAC (USA)" userId="decda33b-d0c3-4b21-a771-747c8e4eba57" providerId="ADAL" clId="{C4DD1264-4F83-42ED-8FC4-20F3EAD0C1BA}" dt="2024-08-01T12:13:17.921" v="5946"/>
          <ac:cxnSpMkLst>
            <pc:docMk/>
            <pc:sldMk cId="2281238190" sldId="306"/>
            <ac:cxnSpMk id="18" creationId="{7ED4E06F-EA48-CB43-668F-A6B59C524129}"/>
          </ac:cxnSpMkLst>
        </pc:cxnChg>
        <pc:cxnChg chg="mod">
          <ac:chgData name="King, Curtis S CIV USARMY CAC (USA)" userId="decda33b-d0c3-4b21-a771-747c8e4eba57" providerId="ADAL" clId="{C4DD1264-4F83-42ED-8FC4-20F3EAD0C1BA}" dt="2024-08-05T12:10:10.817" v="6943"/>
          <ac:cxnSpMkLst>
            <pc:docMk/>
            <pc:sldMk cId="2281238190" sldId="306"/>
            <ac:cxnSpMk id="18" creationId="{CD9E7C41-3F20-1A21-6462-01AC0674269E}"/>
          </ac:cxnSpMkLst>
        </pc:cxnChg>
        <pc:cxnChg chg="mod">
          <ac:chgData name="King, Curtis S CIV USARMY CAC (USA)" userId="decda33b-d0c3-4b21-a771-747c8e4eba57" providerId="ADAL" clId="{C4DD1264-4F83-42ED-8FC4-20F3EAD0C1BA}" dt="2024-08-01T12:13:17.921" v="5946"/>
          <ac:cxnSpMkLst>
            <pc:docMk/>
            <pc:sldMk cId="2281238190" sldId="306"/>
            <ac:cxnSpMk id="19" creationId="{17013387-82EA-9D0F-7BA0-ABE367351EFA}"/>
          </ac:cxnSpMkLst>
        </pc:cxnChg>
        <pc:cxnChg chg="mod">
          <ac:chgData name="King, Curtis S CIV USARMY CAC (USA)" userId="decda33b-d0c3-4b21-a771-747c8e4eba57" providerId="ADAL" clId="{C4DD1264-4F83-42ED-8FC4-20F3EAD0C1BA}" dt="2024-08-05T12:10:10.817" v="6943"/>
          <ac:cxnSpMkLst>
            <pc:docMk/>
            <pc:sldMk cId="2281238190" sldId="306"/>
            <ac:cxnSpMk id="19" creationId="{CC46BB30-E0EB-ED23-3450-0B47BEF6FFBA}"/>
          </ac:cxnSpMkLst>
        </pc:cxnChg>
        <pc:cxnChg chg="mod">
          <ac:chgData name="King, Curtis S CIV USARMY CAC (USA)" userId="decda33b-d0c3-4b21-a771-747c8e4eba57" providerId="ADAL" clId="{C4DD1264-4F83-42ED-8FC4-20F3EAD0C1BA}" dt="2024-08-01T12:13:17.921" v="5946"/>
          <ac:cxnSpMkLst>
            <pc:docMk/>
            <pc:sldMk cId="2281238190" sldId="306"/>
            <ac:cxnSpMk id="20" creationId="{5B17BC50-0090-4364-A081-D7661D08B215}"/>
          </ac:cxnSpMkLst>
        </pc:cxnChg>
        <pc:cxnChg chg="mod">
          <ac:chgData name="King, Curtis S CIV USARMY CAC (USA)" userId="decda33b-d0c3-4b21-a771-747c8e4eba57" providerId="ADAL" clId="{C4DD1264-4F83-42ED-8FC4-20F3EAD0C1BA}" dt="2024-08-05T12:10:10.817" v="6943"/>
          <ac:cxnSpMkLst>
            <pc:docMk/>
            <pc:sldMk cId="2281238190" sldId="306"/>
            <ac:cxnSpMk id="20" creationId="{FBEA4619-58AA-13EF-9EE8-97A5356E05C3}"/>
          </ac:cxnSpMkLst>
        </pc:cxnChg>
        <pc:cxnChg chg="mod">
          <ac:chgData name="King, Curtis S CIV USARMY CAC (USA)" userId="decda33b-d0c3-4b21-a771-747c8e4eba57" providerId="ADAL" clId="{C4DD1264-4F83-42ED-8FC4-20F3EAD0C1BA}" dt="2024-08-01T12:13:17.921" v="5946"/>
          <ac:cxnSpMkLst>
            <pc:docMk/>
            <pc:sldMk cId="2281238190" sldId="306"/>
            <ac:cxnSpMk id="21" creationId="{53CA0596-2442-5943-BC67-427F0375F4A1}"/>
          </ac:cxnSpMkLst>
        </pc:cxnChg>
        <pc:cxnChg chg="mod">
          <ac:chgData name="King, Curtis S CIV USARMY CAC (USA)" userId="decda33b-d0c3-4b21-a771-747c8e4eba57" providerId="ADAL" clId="{C4DD1264-4F83-42ED-8FC4-20F3EAD0C1BA}" dt="2024-08-05T12:10:10.817" v="6943"/>
          <ac:cxnSpMkLst>
            <pc:docMk/>
            <pc:sldMk cId="2281238190" sldId="306"/>
            <ac:cxnSpMk id="21" creationId="{94E883F4-5EB2-B4B5-3645-9663FA6DE5A2}"/>
          </ac:cxnSpMkLst>
        </pc:cxnChg>
      </pc:sldChg>
      <pc:sldChg chg="addSp delSp modSp add del mod ord">
        <pc:chgData name="King, Curtis S CIV USARMY CAC (USA)" userId="decda33b-d0c3-4b21-a771-747c8e4eba57" providerId="ADAL" clId="{C4DD1264-4F83-42ED-8FC4-20F3EAD0C1BA}" dt="2024-07-29T15:23:45.980" v="4995" actId="47"/>
        <pc:sldMkLst>
          <pc:docMk/>
          <pc:sldMk cId="1226811260" sldId="309"/>
        </pc:sldMkLst>
        <pc:spChg chg="del">
          <ac:chgData name="King, Curtis S CIV USARMY CAC (USA)" userId="decda33b-d0c3-4b21-a771-747c8e4eba57" providerId="ADAL" clId="{C4DD1264-4F83-42ED-8FC4-20F3EAD0C1BA}" dt="2024-06-27T21:20:31.286" v="43" actId="478"/>
          <ac:spMkLst>
            <pc:docMk/>
            <pc:sldMk cId="1226811260" sldId="309"/>
            <ac:spMk id="81" creationId="{45D980C3-0D43-0429-5E55-355E640DD5F9}"/>
          </ac:spMkLst>
        </pc:spChg>
        <pc:spChg chg="del">
          <ac:chgData name="King, Curtis S CIV USARMY CAC (USA)" userId="decda33b-d0c3-4b21-a771-747c8e4eba57" providerId="ADAL" clId="{C4DD1264-4F83-42ED-8FC4-20F3EAD0C1BA}" dt="2024-06-27T21:20:31.286" v="43" actId="478"/>
          <ac:spMkLst>
            <pc:docMk/>
            <pc:sldMk cId="1226811260" sldId="309"/>
            <ac:spMk id="82" creationId="{9F0FBC93-AD5A-ACE7-94E0-687372CDBC0C}"/>
          </ac:spMkLst>
        </pc:spChg>
        <pc:spChg chg="del">
          <ac:chgData name="King, Curtis S CIV USARMY CAC (USA)" userId="decda33b-d0c3-4b21-a771-747c8e4eba57" providerId="ADAL" clId="{C4DD1264-4F83-42ED-8FC4-20F3EAD0C1BA}" dt="2024-06-27T21:20:40.793" v="44" actId="478"/>
          <ac:spMkLst>
            <pc:docMk/>
            <pc:sldMk cId="1226811260" sldId="309"/>
            <ac:spMk id="83" creationId="{E4FDC279-8C41-916D-448A-E307B7AB1826}"/>
          </ac:spMkLst>
        </pc:spChg>
        <pc:spChg chg="del">
          <ac:chgData name="King, Curtis S CIV USARMY CAC (USA)" userId="decda33b-d0c3-4b21-a771-747c8e4eba57" providerId="ADAL" clId="{C4DD1264-4F83-42ED-8FC4-20F3EAD0C1BA}" dt="2024-06-27T21:20:31.286" v="43" actId="478"/>
          <ac:spMkLst>
            <pc:docMk/>
            <pc:sldMk cId="1226811260" sldId="309"/>
            <ac:spMk id="93" creationId="{3F5CE4BB-1831-5024-2530-838411D966A3}"/>
          </ac:spMkLst>
        </pc:spChg>
        <pc:spChg chg="del">
          <ac:chgData name="King, Curtis S CIV USARMY CAC (USA)" userId="decda33b-d0c3-4b21-a771-747c8e4eba57" providerId="ADAL" clId="{C4DD1264-4F83-42ED-8FC4-20F3EAD0C1BA}" dt="2024-06-27T21:20:40.793" v="44" actId="478"/>
          <ac:spMkLst>
            <pc:docMk/>
            <pc:sldMk cId="1226811260" sldId="309"/>
            <ac:spMk id="112" creationId="{B1E4E0FF-EB6A-CF08-3198-1F4D98A6E27C}"/>
          </ac:spMkLst>
        </pc:spChg>
        <pc:spChg chg="del">
          <ac:chgData name="King, Curtis S CIV USARMY CAC (USA)" userId="decda33b-d0c3-4b21-a771-747c8e4eba57" providerId="ADAL" clId="{C4DD1264-4F83-42ED-8FC4-20F3EAD0C1BA}" dt="2024-06-27T21:20:52.637" v="45" actId="478"/>
          <ac:spMkLst>
            <pc:docMk/>
            <pc:sldMk cId="1226811260" sldId="309"/>
            <ac:spMk id="113" creationId="{4E0DE768-85D8-44D8-2C2E-1FB5544FE71F}"/>
          </ac:spMkLst>
        </pc:spChg>
        <pc:spChg chg="del">
          <ac:chgData name="King, Curtis S CIV USARMY CAC (USA)" userId="decda33b-d0c3-4b21-a771-747c8e4eba57" providerId="ADAL" clId="{C4DD1264-4F83-42ED-8FC4-20F3EAD0C1BA}" dt="2024-06-27T21:21:44.544" v="59" actId="478"/>
          <ac:spMkLst>
            <pc:docMk/>
            <pc:sldMk cId="1226811260" sldId="309"/>
            <ac:spMk id="114" creationId="{6CB732AC-F935-C291-3D47-27C3111CCC11}"/>
          </ac:spMkLst>
        </pc:spChg>
        <pc:spChg chg="del">
          <ac:chgData name="King, Curtis S CIV USARMY CAC (USA)" userId="decda33b-d0c3-4b21-a771-747c8e4eba57" providerId="ADAL" clId="{C4DD1264-4F83-42ED-8FC4-20F3EAD0C1BA}" dt="2024-06-27T21:21:38.889" v="55" actId="478"/>
          <ac:spMkLst>
            <pc:docMk/>
            <pc:sldMk cId="1226811260" sldId="309"/>
            <ac:spMk id="116" creationId="{48566FCE-D68B-8D3A-802F-5192FD88574A}"/>
          </ac:spMkLst>
        </pc:spChg>
        <pc:spChg chg="del">
          <ac:chgData name="King, Curtis S CIV USARMY CAC (USA)" userId="decda33b-d0c3-4b21-a771-747c8e4eba57" providerId="ADAL" clId="{C4DD1264-4F83-42ED-8FC4-20F3EAD0C1BA}" dt="2024-06-27T21:21:43.365" v="58" actId="478"/>
          <ac:spMkLst>
            <pc:docMk/>
            <pc:sldMk cId="1226811260" sldId="309"/>
            <ac:spMk id="117" creationId="{A6CD6D02-4B0F-17E0-621C-B9E5008B8308}"/>
          </ac:spMkLst>
        </pc:spChg>
        <pc:spChg chg="del">
          <ac:chgData name="King, Curtis S CIV USARMY CAC (USA)" userId="decda33b-d0c3-4b21-a771-747c8e4eba57" providerId="ADAL" clId="{C4DD1264-4F83-42ED-8FC4-20F3EAD0C1BA}" dt="2024-06-27T21:21:40.287" v="56" actId="478"/>
          <ac:spMkLst>
            <pc:docMk/>
            <pc:sldMk cId="1226811260" sldId="309"/>
            <ac:spMk id="142" creationId="{86AA66AE-2EBE-B2E5-FABB-408B70466A14}"/>
          </ac:spMkLst>
        </pc:spChg>
        <pc:spChg chg="del">
          <ac:chgData name="King, Curtis S CIV USARMY CAC (USA)" userId="decda33b-d0c3-4b21-a771-747c8e4eba57" providerId="ADAL" clId="{C4DD1264-4F83-42ED-8FC4-20F3EAD0C1BA}" dt="2024-06-27T21:21:18.388" v="49" actId="478"/>
          <ac:spMkLst>
            <pc:docMk/>
            <pc:sldMk cId="1226811260" sldId="309"/>
            <ac:spMk id="143" creationId="{ECC6AB7B-7CB0-0635-7E64-77E0DF88E2E9}"/>
          </ac:spMkLst>
        </pc:spChg>
        <pc:spChg chg="del">
          <ac:chgData name="King, Curtis S CIV USARMY CAC (USA)" userId="decda33b-d0c3-4b21-a771-747c8e4eba57" providerId="ADAL" clId="{C4DD1264-4F83-42ED-8FC4-20F3EAD0C1BA}" dt="2024-06-27T21:21:20.335" v="50" actId="478"/>
          <ac:spMkLst>
            <pc:docMk/>
            <pc:sldMk cId="1226811260" sldId="309"/>
            <ac:spMk id="171" creationId="{C0C4029E-9406-60F3-BD75-968F8FC10528}"/>
          </ac:spMkLst>
        </pc:spChg>
        <pc:spChg chg="del">
          <ac:chgData name="King, Curtis S CIV USARMY CAC (USA)" userId="decda33b-d0c3-4b21-a771-747c8e4eba57" providerId="ADAL" clId="{C4DD1264-4F83-42ED-8FC4-20F3EAD0C1BA}" dt="2024-06-27T21:21:46.133" v="60" actId="478"/>
          <ac:spMkLst>
            <pc:docMk/>
            <pc:sldMk cId="1226811260" sldId="309"/>
            <ac:spMk id="172" creationId="{3915486D-A07D-9777-DE28-751675E2594D}"/>
          </ac:spMkLst>
        </pc:spChg>
        <pc:spChg chg="del">
          <ac:chgData name="King, Curtis S CIV USARMY CAC (USA)" userId="decda33b-d0c3-4b21-a771-747c8e4eba57" providerId="ADAL" clId="{C4DD1264-4F83-42ED-8FC4-20F3EAD0C1BA}" dt="2024-06-27T21:21:21.450" v="51" actId="478"/>
          <ac:spMkLst>
            <pc:docMk/>
            <pc:sldMk cId="1226811260" sldId="309"/>
            <ac:spMk id="173" creationId="{D2D8FB0A-2BDF-1C67-607B-25256679858C}"/>
          </ac:spMkLst>
        </pc:spChg>
        <pc:spChg chg="del">
          <ac:chgData name="King, Curtis S CIV USARMY CAC (USA)" userId="decda33b-d0c3-4b21-a771-747c8e4eba57" providerId="ADAL" clId="{C4DD1264-4F83-42ED-8FC4-20F3EAD0C1BA}" dt="2024-06-27T21:20:31.286" v="43" actId="478"/>
          <ac:spMkLst>
            <pc:docMk/>
            <pc:sldMk cId="1226811260" sldId="309"/>
            <ac:spMk id="174" creationId="{2CD6D2DD-9E01-9E64-BBBE-7943CD9DC26D}"/>
          </ac:spMkLst>
        </pc:spChg>
        <pc:spChg chg="del">
          <ac:chgData name="King, Curtis S CIV USARMY CAC (USA)" userId="decda33b-d0c3-4b21-a771-747c8e4eba57" providerId="ADAL" clId="{C4DD1264-4F83-42ED-8FC4-20F3EAD0C1BA}" dt="2024-06-27T21:21:36.110" v="54" actId="478"/>
          <ac:spMkLst>
            <pc:docMk/>
            <pc:sldMk cId="1226811260" sldId="309"/>
            <ac:spMk id="175" creationId="{B4FC195A-A06F-9785-38A6-9BD154F2DF66}"/>
          </ac:spMkLst>
        </pc:spChg>
        <pc:spChg chg="del">
          <ac:chgData name="King, Curtis S CIV USARMY CAC (USA)" userId="decda33b-d0c3-4b21-a771-747c8e4eba57" providerId="ADAL" clId="{C4DD1264-4F83-42ED-8FC4-20F3EAD0C1BA}" dt="2024-06-27T21:21:02.756" v="46" actId="478"/>
          <ac:spMkLst>
            <pc:docMk/>
            <pc:sldMk cId="1226811260" sldId="309"/>
            <ac:spMk id="177" creationId="{014AE9CB-78C2-C94B-3014-A2FA8E33E948}"/>
          </ac:spMkLst>
        </pc:spChg>
        <pc:spChg chg="del">
          <ac:chgData name="King, Curtis S CIV USARMY CAC (USA)" userId="decda33b-d0c3-4b21-a771-747c8e4eba57" providerId="ADAL" clId="{C4DD1264-4F83-42ED-8FC4-20F3EAD0C1BA}" dt="2024-06-27T21:21:02.756" v="46" actId="478"/>
          <ac:spMkLst>
            <pc:docMk/>
            <pc:sldMk cId="1226811260" sldId="309"/>
            <ac:spMk id="179" creationId="{7EF4BE43-272A-455E-2BC1-9FA69BABCF62}"/>
          </ac:spMkLst>
        </pc:spChg>
        <pc:spChg chg="del">
          <ac:chgData name="King, Curtis S CIV USARMY CAC (USA)" userId="decda33b-d0c3-4b21-a771-747c8e4eba57" providerId="ADAL" clId="{C4DD1264-4F83-42ED-8FC4-20F3EAD0C1BA}" dt="2024-06-27T21:21:58.737" v="64" actId="478"/>
          <ac:spMkLst>
            <pc:docMk/>
            <pc:sldMk cId="1226811260" sldId="309"/>
            <ac:spMk id="180" creationId="{5FBB42E5-29E8-DAE0-9CD4-88FCDE49C649}"/>
          </ac:spMkLst>
        </pc:spChg>
        <pc:spChg chg="add del">
          <ac:chgData name="King, Curtis S CIV USARMY CAC (USA)" userId="decda33b-d0c3-4b21-a771-747c8e4eba57" providerId="ADAL" clId="{C4DD1264-4F83-42ED-8FC4-20F3EAD0C1BA}" dt="2024-06-27T21:21:26.730" v="53" actId="478"/>
          <ac:spMkLst>
            <pc:docMk/>
            <pc:sldMk cId="1226811260" sldId="309"/>
            <ac:spMk id="181" creationId="{F53D3D0C-470E-AFD0-47FB-1EEB385D27E2}"/>
          </ac:spMkLst>
        </pc:spChg>
        <pc:spChg chg="del">
          <ac:chgData name="King, Curtis S CIV USARMY CAC (USA)" userId="decda33b-d0c3-4b21-a771-747c8e4eba57" providerId="ADAL" clId="{C4DD1264-4F83-42ED-8FC4-20F3EAD0C1BA}" dt="2024-06-27T21:21:02.756" v="46" actId="478"/>
          <ac:spMkLst>
            <pc:docMk/>
            <pc:sldMk cId="1226811260" sldId="309"/>
            <ac:spMk id="182" creationId="{8B7841F4-D87F-FC9B-8FCF-62EBC09167DE}"/>
          </ac:spMkLst>
        </pc:spChg>
        <pc:spChg chg="del">
          <ac:chgData name="King, Curtis S CIV USARMY CAC (USA)" userId="decda33b-d0c3-4b21-a771-747c8e4eba57" providerId="ADAL" clId="{C4DD1264-4F83-42ED-8FC4-20F3EAD0C1BA}" dt="2024-06-27T21:20:52.637" v="45" actId="478"/>
          <ac:spMkLst>
            <pc:docMk/>
            <pc:sldMk cId="1226811260" sldId="309"/>
            <ac:spMk id="183" creationId="{FA524EEE-E6E0-8171-2594-B14416423C25}"/>
          </ac:spMkLst>
        </pc:spChg>
        <pc:spChg chg="del">
          <ac:chgData name="King, Curtis S CIV USARMY CAC (USA)" userId="decda33b-d0c3-4b21-a771-747c8e4eba57" providerId="ADAL" clId="{C4DD1264-4F83-42ED-8FC4-20F3EAD0C1BA}" dt="2024-06-27T21:21:02.756" v="46" actId="478"/>
          <ac:spMkLst>
            <pc:docMk/>
            <pc:sldMk cId="1226811260" sldId="309"/>
            <ac:spMk id="184" creationId="{C4D7BBAB-600F-D0A3-0352-97FC554A8524}"/>
          </ac:spMkLst>
        </pc:spChg>
        <pc:spChg chg="del">
          <ac:chgData name="King, Curtis S CIV USARMY CAC (USA)" userId="decda33b-d0c3-4b21-a771-747c8e4eba57" providerId="ADAL" clId="{C4DD1264-4F83-42ED-8FC4-20F3EAD0C1BA}" dt="2024-06-27T21:21:02.756" v="46" actId="478"/>
          <ac:spMkLst>
            <pc:docMk/>
            <pc:sldMk cId="1226811260" sldId="309"/>
            <ac:spMk id="185" creationId="{0151606F-58CC-67E9-182D-FAAA5DBD9F3B}"/>
          </ac:spMkLst>
        </pc:spChg>
        <pc:spChg chg="add del mod">
          <ac:chgData name="King, Curtis S CIV USARMY CAC (USA)" userId="decda33b-d0c3-4b21-a771-747c8e4eba57" providerId="ADAL" clId="{C4DD1264-4F83-42ED-8FC4-20F3EAD0C1BA}" dt="2024-06-27T21:22:02.037" v="65" actId="1076"/>
          <ac:spMkLst>
            <pc:docMk/>
            <pc:sldMk cId="1226811260" sldId="309"/>
            <ac:spMk id="207" creationId="{DC336AB0-6248-091D-31ED-DAF9CD7F04A2}"/>
          </ac:spMkLst>
        </pc:spChg>
        <pc:spChg chg="del">
          <ac:chgData name="King, Curtis S CIV USARMY CAC (USA)" userId="decda33b-d0c3-4b21-a771-747c8e4eba57" providerId="ADAL" clId="{C4DD1264-4F83-42ED-8FC4-20F3EAD0C1BA}" dt="2024-06-27T21:20:40.793" v="44" actId="478"/>
          <ac:spMkLst>
            <pc:docMk/>
            <pc:sldMk cId="1226811260" sldId="309"/>
            <ac:spMk id="208" creationId="{EC1A9F17-5B31-C28F-78C7-10C90C51C10D}"/>
          </ac:spMkLst>
        </pc:spChg>
        <pc:spChg chg="del">
          <ac:chgData name="King, Curtis S CIV USARMY CAC (USA)" userId="decda33b-d0c3-4b21-a771-747c8e4eba57" providerId="ADAL" clId="{C4DD1264-4F83-42ED-8FC4-20F3EAD0C1BA}" dt="2024-06-27T21:21:22.942" v="52" actId="478"/>
          <ac:spMkLst>
            <pc:docMk/>
            <pc:sldMk cId="1226811260" sldId="309"/>
            <ac:spMk id="212" creationId="{199D543F-23AA-0045-2136-52DB6CD2F17B}"/>
          </ac:spMkLst>
        </pc:spChg>
        <pc:spChg chg="del">
          <ac:chgData name="King, Curtis S CIV USARMY CAC (USA)" userId="decda33b-d0c3-4b21-a771-747c8e4eba57" providerId="ADAL" clId="{C4DD1264-4F83-42ED-8FC4-20F3EAD0C1BA}" dt="2024-06-27T21:21:42.093" v="57" actId="478"/>
          <ac:spMkLst>
            <pc:docMk/>
            <pc:sldMk cId="1226811260" sldId="309"/>
            <ac:spMk id="228" creationId="{5DD5B51F-C5B5-B42C-A629-288E91A7723B}"/>
          </ac:spMkLst>
        </pc:spChg>
        <pc:grpChg chg="del">
          <ac:chgData name="King, Curtis S CIV USARMY CAC (USA)" userId="decda33b-d0c3-4b21-a771-747c8e4eba57" providerId="ADAL" clId="{C4DD1264-4F83-42ED-8FC4-20F3EAD0C1BA}" dt="2024-06-27T21:20:31.286" v="43" actId="478"/>
          <ac:grpSpMkLst>
            <pc:docMk/>
            <pc:sldMk cId="1226811260" sldId="309"/>
            <ac:grpSpMk id="6" creationId="{5395B9E0-D423-AC4D-FD60-EF04BFB4763C}"/>
          </ac:grpSpMkLst>
        </pc:grpChg>
        <pc:grpChg chg="del">
          <ac:chgData name="King, Curtis S CIV USARMY CAC (USA)" userId="decda33b-d0c3-4b21-a771-747c8e4eba57" providerId="ADAL" clId="{C4DD1264-4F83-42ED-8FC4-20F3EAD0C1BA}" dt="2024-06-27T21:20:52.637" v="45" actId="478"/>
          <ac:grpSpMkLst>
            <pc:docMk/>
            <pc:sldMk cId="1226811260" sldId="309"/>
            <ac:grpSpMk id="30" creationId="{BCBE1236-81E2-C1AA-A27D-2E52EBB978B5}"/>
          </ac:grpSpMkLst>
        </pc:grpChg>
        <pc:grpChg chg="del">
          <ac:chgData name="King, Curtis S CIV USARMY CAC (USA)" userId="decda33b-d0c3-4b21-a771-747c8e4eba57" providerId="ADAL" clId="{C4DD1264-4F83-42ED-8FC4-20F3EAD0C1BA}" dt="2024-06-27T21:20:20.339" v="42" actId="478"/>
          <ac:grpSpMkLst>
            <pc:docMk/>
            <pc:sldMk cId="1226811260" sldId="309"/>
            <ac:grpSpMk id="84" creationId="{022FBEDB-9E44-AD7A-2A22-93EFA81E4395}"/>
          </ac:grpSpMkLst>
        </pc:grpChg>
        <pc:grpChg chg="del">
          <ac:chgData name="King, Curtis S CIV USARMY CAC (USA)" userId="decda33b-d0c3-4b21-a771-747c8e4eba57" providerId="ADAL" clId="{C4DD1264-4F83-42ED-8FC4-20F3EAD0C1BA}" dt="2024-06-27T21:20:20.339" v="42" actId="478"/>
          <ac:grpSpMkLst>
            <pc:docMk/>
            <pc:sldMk cId="1226811260" sldId="309"/>
            <ac:grpSpMk id="94" creationId="{44ED5BC8-5FD0-F676-C9C7-5668F31AADF2}"/>
          </ac:grpSpMkLst>
        </pc:grpChg>
        <pc:grpChg chg="del">
          <ac:chgData name="King, Curtis S CIV USARMY CAC (USA)" userId="decda33b-d0c3-4b21-a771-747c8e4eba57" providerId="ADAL" clId="{C4DD1264-4F83-42ED-8FC4-20F3EAD0C1BA}" dt="2024-06-27T21:20:20.339" v="42" actId="478"/>
          <ac:grpSpMkLst>
            <pc:docMk/>
            <pc:sldMk cId="1226811260" sldId="309"/>
            <ac:grpSpMk id="103" creationId="{3781B41F-505A-11E4-5B1B-AF0AB099F79D}"/>
          </ac:grpSpMkLst>
        </pc:grpChg>
        <pc:grpChg chg="del">
          <ac:chgData name="King, Curtis S CIV USARMY CAC (USA)" userId="decda33b-d0c3-4b21-a771-747c8e4eba57" providerId="ADAL" clId="{C4DD1264-4F83-42ED-8FC4-20F3EAD0C1BA}" dt="2024-06-27T21:20:52.637" v="45" actId="478"/>
          <ac:grpSpMkLst>
            <pc:docMk/>
            <pc:sldMk cId="1226811260" sldId="309"/>
            <ac:grpSpMk id="118" creationId="{9845B684-33B2-6EC1-D6F7-135EBB3A4DBA}"/>
          </ac:grpSpMkLst>
        </pc:grpChg>
        <pc:grpChg chg="del">
          <ac:chgData name="King, Curtis S CIV USARMY CAC (USA)" userId="decda33b-d0c3-4b21-a771-747c8e4eba57" providerId="ADAL" clId="{C4DD1264-4F83-42ED-8FC4-20F3EAD0C1BA}" dt="2024-06-27T21:20:52.637" v="45" actId="478"/>
          <ac:grpSpMkLst>
            <pc:docMk/>
            <pc:sldMk cId="1226811260" sldId="309"/>
            <ac:grpSpMk id="127" creationId="{7E955534-D4D8-33D6-048B-75A58D247A1D}"/>
          </ac:grpSpMkLst>
        </pc:grpChg>
        <pc:grpChg chg="del">
          <ac:chgData name="King, Curtis S CIV USARMY CAC (USA)" userId="decda33b-d0c3-4b21-a771-747c8e4eba57" providerId="ADAL" clId="{C4DD1264-4F83-42ED-8FC4-20F3EAD0C1BA}" dt="2024-06-27T21:20:40.793" v="44" actId="478"/>
          <ac:grpSpMkLst>
            <pc:docMk/>
            <pc:sldMk cId="1226811260" sldId="309"/>
            <ac:grpSpMk id="144" creationId="{533E9733-6537-6BD7-8390-D982B3BBF2D8}"/>
          </ac:grpSpMkLst>
        </pc:grpChg>
        <pc:grpChg chg="del">
          <ac:chgData name="King, Curtis S CIV USARMY CAC (USA)" userId="decda33b-d0c3-4b21-a771-747c8e4eba57" providerId="ADAL" clId="{C4DD1264-4F83-42ED-8FC4-20F3EAD0C1BA}" dt="2024-06-27T21:20:40.793" v="44" actId="478"/>
          <ac:grpSpMkLst>
            <pc:docMk/>
            <pc:sldMk cId="1226811260" sldId="309"/>
            <ac:grpSpMk id="162" creationId="{C08F524C-9275-879B-28DC-F15B669BBFB5}"/>
          </ac:grpSpMkLst>
        </pc:grpChg>
      </pc:sldChg>
      <pc:sldChg chg="add del">
        <pc:chgData name="King, Curtis S CIV USARMY CAC (USA)" userId="decda33b-d0c3-4b21-a771-747c8e4eba57" providerId="ADAL" clId="{C4DD1264-4F83-42ED-8FC4-20F3EAD0C1BA}" dt="2024-06-28T10:07:08.290" v="238" actId="47"/>
        <pc:sldMkLst>
          <pc:docMk/>
          <pc:sldMk cId="3202464044" sldId="310"/>
        </pc:sldMkLst>
      </pc:sldChg>
      <pc:sldChg chg="addSp delSp modSp add mod modAnim">
        <pc:chgData name="King, Curtis S CIV USARMY CAC (USA)" userId="decda33b-d0c3-4b21-a771-747c8e4eba57" providerId="ADAL" clId="{C4DD1264-4F83-42ED-8FC4-20F3EAD0C1BA}" dt="2024-09-04T12:08:33.863" v="7115" actId="1076"/>
        <pc:sldMkLst>
          <pc:docMk/>
          <pc:sldMk cId="2988090881" sldId="311"/>
        </pc:sldMkLst>
        <pc:spChg chg="mod">
          <ac:chgData name="King, Curtis S CIV USARMY CAC (USA)" userId="decda33b-d0c3-4b21-a771-747c8e4eba57" providerId="ADAL" clId="{C4DD1264-4F83-42ED-8FC4-20F3EAD0C1BA}" dt="2024-07-01T09:40:57.332" v="1587" actId="1076"/>
          <ac:spMkLst>
            <pc:docMk/>
            <pc:sldMk cId="2988090881" sldId="311"/>
            <ac:spMk id="2" creationId="{FF04AC0E-759C-1879-FD3D-DE257BE4ACB0}"/>
          </ac:spMkLst>
        </pc:spChg>
        <pc:spChg chg="mod">
          <ac:chgData name="King, Curtis S CIV USARMY CAC (USA)" userId="decda33b-d0c3-4b21-a771-747c8e4eba57" providerId="ADAL" clId="{C4DD1264-4F83-42ED-8FC4-20F3EAD0C1BA}" dt="2024-06-27T22:36:09.003" v="128" actId="6549"/>
          <ac:spMkLst>
            <pc:docMk/>
            <pc:sldMk cId="2988090881" sldId="311"/>
            <ac:spMk id="10" creationId="{46A22094-9F85-63DB-726D-6EC956C6D475}"/>
          </ac:spMkLst>
        </pc:spChg>
        <pc:spChg chg="mod">
          <ac:chgData name="King, Curtis S CIV USARMY CAC (USA)" userId="decda33b-d0c3-4b21-a771-747c8e4eba57" providerId="ADAL" clId="{C4DD1264-4F83-42ED-8FC4-20F3EAD0C1BA}" dt="2024-06-28T10:05:07.465" v="234" actId="14100"/>
          <ac:spMkLst>
            <pc:docMk/>
            <pc:sldMk cId="2988090881" sldId="311"/>
            <ac:spMk id="15" creationId="{4FA527D6-36D8-9E2A-856E-E561F4852A39}"/>
          </ac:spMkLst>
        </pc:spChg>
        <pc:spChg chg="mod">
          <ac:chgData name="King, Curtis S CIV USARMY CAC (USA)" userId="decda33b-d0c3-4b21-a771-747c8e4eba57" providerId="ADAL" clId="{C4DD1264-4F83-42ED-8FC4-20F3EAD0C1BA}" dt="2024-06-28T10:05:11.820" v="237" actId="1037"/>
          <ac:spMkLst>
            <pc:docMk/>
            <pc:sldMk cId="2988090881" sldId="311"/>
            <ac:spMk id="16" creationId="{AF386A20-4E20-93D7-000D-B7F3E390E7A8}"/>
          </ac:spMkLst>
        </pc:spChg>
        <pc:spChg chg="mod">
          <ac:chgData name="King, Curtis S CIV USARMY CAC (USA)" userId="decda33b-d0c3-4b21-a771-747c8e4eba57" providerId="ADAL" clId="{C4DD1264-4F83-42ED-8FC4-20F3EAD0C1BA}" dt="2024-07-01T01:01:00.466" v="1477" actId="14100"/>
          <ac:spMkLst>
            <pc:docMk/>
            <pc:sldMk cId="2988090881" sldId="311"/>
            <ac:spMk id="17" creationId="{14CC94B7-27FD-B357-3838-DA3A13E13F29}"/>
          </ac:spMkLst>
        </pc:spChg>
        <pc:spChg chg="mod">
          <ac:chgData name="King, Curtis S CIV USARMY CAC (USA)" userId="decda33b-d0c3-4b21-a771-747c8e4eba57" providerId="ADAL" clId="{C4DD1264-4F83-42ED-8FC4-20F3EAD0C1BA}" dt="2024-07-01T01:00:55.527" v="1475" actId="1076"/>
          <ac:spMkLst>
            <pc:docMk/>
            <pc:sldMk cId="2988090881" sldId="311"/>
            <ac:spMk id="18" creationId="{16D096C4-4F32-E117-43C1-6DA976FB8908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20" creationId="{6C7EA9AA-165D-FE3D-D767-B68D5B850A34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31" creationId="{ADFDF4F9-3F27-0596-5FB7-01472ABD4615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32" creationId="{80B8209E-A26E-B290-F79C-BA61627DB488}"/>
          </ac:spMkLst>
        </pc:spChg>
        <pc:spChg chg="mod">
          <ac:chgData name="King, Curtis S CIV USARMY CAC (USA)" userId="decda33b-d0c3-4b21-a771-747c8e4eba57" providerId="ADAL" clId="{C4DD1264-4F83-42ED-8FC4-20F3EAD0C1BA}" dt="2024-06-28T10:36:29.874" v="255" actId="6549"/>
          <ac:spMkLst>
            <pc:docMk/>
            <pc:sldMk cId="2988090881" sldId="311"/>
            <ac:spMk id="33" creationId="{1C5A21FE-A06A-AE83-51BF-716E8A8CFAAF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34" creationId="{0A8E78AD-375F-F41A-4FB5-576015CC3CA1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35" creationId="{CDD86AEC-9868-7BC3-89B8-9DFF2FE4E969}"/>
          </ac:spMkLst>
        </pc:spChg>
        <pc:spChg chg="mod">
          <ac:chgData name="King, Curtis S CIV USARMY CAC (USA)" userId="decda33b-d0c3-4b21-a771-747c8e4eba57" providerId="ADAL" clId="{C4DD1264-4F83-42ED-8FC4-20F3EAD0C1BA}" dt="2024-06-28T10:36:19.380" v="248"/>
          <ac:spMkLst>
            <pc:docMk/>
            <pc:sldMk cId="2988090881" sldId="311"/>
            <ac:spMk id="36" creationId="{3460ABAB-A0FB-EC55-5E04-8CC8F0253992}"/>
          </ac:spMkLst>
        </pc:spChg>
        <pc:spChg chg="add mod">
          <ac:chgData name="King, Curtis S CIV USARMY CAC (USA)" userId="decda33b-d0c3-4b21-a771-747c8e4eba57" providerId="ADAL" clId="{C4DD1264-4F83-42ED-8FC4-20F3EAD0C1BA}" dt="2024-06-28T14:47:29.859" v="631" actId="166"/>
          <ac:spMkLst>
            <pc:docMk/>
            <pc:sldMk cId="2988090881" sldId="311"/>
            <ac:spMk id="37" creationId="{0E66CA2C-D0C4-0CEA-14A3-FA51590A1202}"/>
          </ac:spMkLst>
        </pc:spChg>
        <pc:spChg chg="add mod">
          <ac:chgData name="King, Curtis S CIV USARMY CAC (USA)" userId="decda33b-d0c3-4b21-a771-747c8e4eba57" providerId="ADAL" clId="{C4DD1264-4F83-42ED-8FC4-20F3EAD0C1BA}" dt="2024-06-28T14:47:23.955" v="630"/>
          <ac:spMkLst>
            <pc:docMk/>
            <pc:sldMk cId="2988090881" sldId="311"/>
            <ac:spMk id="38" creationId="{75E7CC9D-C3FB-19ED-C4E3-42A9D8BFE40D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0" creationId="{0F2F08DD-B4FA-12E7-1B8D-407C15F5E8E1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2" creationId="{A7007C20-A2FE-29A9-1934-584F0C81615E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3" creationId="{6C2AA1DD-C22F-2A96-2D32-DE51D15949A4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5" creationId="{5D94C411-BDCA-FE4B-EB43-3E2353E86688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6" creationId="{E5BBB43F-4A28-6F79-9590-8881465B5942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7" creationId="{6DB8C108-F519-964B-ABBC-58E26ECBDEBF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58" creationId="{1047D6B1-B0D6-5009-7D94-B843B498B7E2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63" creationId="{919BF29B-89F5-5ABD-C771-B4A5D006BE01}"/>
          </ac:spMkLst>
        </pc:spChg>
        <pc:spChg chg="ord">
          <ac:chgData name="King, Curtis S CIV USARMY CAC (USA)" userId="decda33b-d0c3-4b21-a771-747c8e4eba57" providerId="ADAL" clId="{C4DD1264-4F83-42ED-8FC4-20F3EAD0C1BA}" dt="2024-07-29T14:18:45.342" v="4863" actId="166"/>
          <ac:spMkLst>
            <pc:docMk/>
            <pc:sldMk cId="2988090881" sldId="311"/>
            <ac:spMk id="65" creationId="{3DC401DF-7A6C-105D-0496-5850525D84DA}"/>
          </ac:spMkLst>
        </pc:spChg>
        <pc:spChg chg="mod">
          <ac:chgData name="King, Curtis S CIV USARMY CAC (USA)" userId="decda33b-d0c3-4b21-a771-747c8e4eba57" providerId="ADAL" clId="{C4DD1264-4F83-42ED-8FC4-20F3EAD0C1BA}" dt="2024-07-29T14:19:55.438" v="4866" actId="1076"/>
          <ac:spMkLst>
            <pc:docMk/>
            <pc:sldMk cId="2988090881" sldId="311"/>
            <ac:spMk id="74" creationId="{2547ED49-2ABF-1FDB-6C78-82249DA1CC31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78" creationId="{E57651B2-9F0A-EE61-238E-37B142F5692D}"/>
          </ac:spMkLst>
        </pc:spChg>
        <pc:spChg chg="mod">
          <ac:chgData name="King, Curtis S CIV USARMY CAC (USA)" userId="decda33b-d0c3-4b21-a771-747c8e4eba57" providerId="ADAL" clId="{C4DD1264-4F83-42ED-8FC4-20F3EAD0C1BA}" dt="2024-07-29T14:18:52.065" v="4864" actId="14100"/>
          <ac:spMkLst>
            <pc:docMk/>
            <pc:sldMk cId="2988090881" sldId="311"/>
            <ac:spMk id="79" creationId="{E61E8EE7-D3D7-32DD-C718-0E5E47236B72}"/>
          </ac:spMkLst>
        </pc:spChg>
        <pc:spChg chg="del">
          <ac:chgData name="King, Curtis S CIV USARMY CAC (USA)" userId="decda33b-d0c3-4b21-a771-747c8e4eba57" providerId="ADAL" clId="{C4DD1264-4F83-42ED-8FC4-20F3EAD0C1BA}" dt="2024-06-28T10:35:22.593" v="241" actId="478"/>
          <ac:spMkLst>
            <pc:docMk/>
            <pc:sldMk cId="2988090881" sldId="311"/>
            <ac:spMk id="80" creationId="{B51CCBFB-F56F-9D56-C603-86C46C7E0B64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0" creationId="{FA002FF2-6BDC-6F1F-52AB-2359BCEF5516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1" creationId="{1DDED799-D0EB-FBEE-5F1B-41D11080A672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2" creationId="{CD04BC03-6BD7-EA04-CDEA-AAFF6D917D89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3" creationId="{79C44E77-A2ED-6672-F0DC-04E3CA526708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4" creationId="{A0F6524D-7E13-F115-6CFD-638039D657A2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7" creationId="{39849FAE-147D-2BB2-31D3-5C95AC7CF492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8" creationId="{9052629B-FC63-0970-709F-0CF581762F1E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89" creationId="{D87DDAB7-6CDE-1902-1F9E-C9A3C0CA1918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90" creationId="{24A60B27-EB46-5833-5C9D-0340DD3BA153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91" creationId="{0C777005-928E-5405-BC06-1210027E0AD5}"/>
          </ac:spMkLst>
        </pc:spChg>
        <pc:spChg chg="mod">
          <ac:chgData name="King, Curtis S CIV USARMY CAC (USA)" userId="decda33b-d0c3-4b21-a771-747c8e4eba57" providerId="ADAL" clId="{C4DD1264-4F83-42ED-8FC4-20F3EAD0C1BA}" dt="2024-07-01T00:54:18.236" v="1470"/>
          <ac:spMkLst>
            <pc:docMk/>
            <pc:sldMk cId="2988090881" sldId="311"/>
            <ac:spMk id="92" creationId="{C94DA684-4868-50CA-5A56-1E2B7F14B6AE}"/>
          </ac:spMkLst>
        </pc:spChg>
        <pc:spChg chg="add mod">
          <ac:chgData name="King, Curtis S CIV USARMY CAC (USA)" userId="decda33b-d0c3-4b21-a771-747c8e4eba57" providerId="ADAL" clId="{C4DD1264-4F83-42ED-8FC4-20F3EAD0C1BA}" dt="2024-07-29T14:20:10.269" v="4868" actId="692"/>
          <ac:spMkLst>
            <pc:docMk/>
            <pc:sldMk cId="2988090881" sldId="311"/>
            <ac:spMk id="93" creationId="{EAA8B55B-EEB2-4185-C408-A1CA363BD167}"/>
          </ac:spMkLst>
        </pc:spChg>
        <pc:spChg chg="add mod">
          <ac:chgData name="King, Curtis S CIV USARMY CAC (USA)" userId="decda33b-d0c3-4b21-a771-747c8e4eba57" providerId="ADAL" clId="{C4DD1264-4F83-42ED-8FC4-20F3EAD0C1BA}" dt="2024-07-29T14:23:08.600" v="4876" actId="692"/>
          <ac:spMkLst>
            <pc:docMk/>
            <pc:sldMk cId="2988090881" sldId="311"/>
            <ac:spMk id="94" creationId="{14D36BCA-15AD-AAAE-4A8B-286092D0CAE3}"/>
          </ac:spMkLst>
        </pc:spChg>
        <pc:spChg chg="add mod">
          <ac:chgData name="King, Curtis S CIV USARMY CAC (USA)" userId="decda33b-d0c3-4b21-a771-747c8e4eba57" providerId="ADAL" clId="{C4DD1264-4F83-42ED-8FC4-20F3EAD0C1BA}" dt="2024-07-29T14:24:36.286" v="4903" actId="14100"/>
          <ac:spMkLst>
            <pc:docMk/>
            <pc:sldMk cId="2988090881" sldId="311"/>
            <ac:spMk id="95" creationId="{4BBCB7AE-BC61-E04D-D279-1D0D27D2AB99}"/>
          </ac:spMkLst>
        </pc:spChg>
        <pc:spChg chg="add mod">
          <ac:chgData name="King, Curtis S CIV USARMY CAC (USA)" userId="decda33b-d0c3-4b21-a771-747c8e4eba57" providerId="ADAL" clId="{C4DD1264-4F83-42ED-8FC4-20F3EAD0C1BA}" dt="2024-07-29T14:24:28.869" v="4901" actId="1076"/>
          <ac:spMkLst>
            <pc:docMk/>
            <pc:sldMk cId="2988090881" sldId="311"/>
            <ac:spMk id="96" creationId="{EA4734D4-205B-FC7B-234C-C4FD67318F2A}"/>
          </ac:spMkLst>
        </pc:spChg>
        <pc:spChg chg="add mod">
          <ac:chgData name="King, Curtis S CIV USARMY CAC (USA)" userId="decda33b-d0c3-4b21-a771-747c8e4eba57" providerId="ADAL" clId="{C4DD1264-4F83-42ED-8FC4-20F3EAD0C1BA}" dt="2024-07-29T15:14:23.867" v="4981" actId="20577"/>
          <ac:spMkLst>
            <pc:docMk/>
            <pc:sldMk cId="2988090881" sldId="311"/>
            <ac:spMk id="98" creationId="{434C773A-3F7C-CB44-790A-95BFA564EB29}"/>
          </ac:spMkLst>
        </pc:spChg>
        <pc:grpChg chg="add mod">
          <ac:chgData name="King, Curtis S CIV USARMY CAC (USA)" userId="decda33b-d0c3-4b21-a771-747c8e4eba57" providerId="ADAL" clId="{C4DD1264-4F83-42ED-8FC4-20F3EAD0C1BA}" dt="2024-06-28T10:36:34.936" v="256" actId="1076"/>
          <ac:grpSpMkLst>
            <pc:docMk/>
            <pc:sldMk cId="2988090881" sldId="311"/>
            <ac:grpSpMk id="19" creationId="{CBA80265-E85F-0679-1FBC-F8FE25344E6F}"/>
          </ac:grpSpMkLst>
        </pc:grpChg>
        <pc:grpChg chg="mod">
          <ac:chgData name="King, Curtis S CIV USARMY CAC (USA)" userId="decda33b-d0c3-4b21-a771-747c8e4eba57" providerId="ADAL" clId="{C4DD1264-4F83-42ED-8FC4-20F3EAD0C1BA}" dt="2024-06-28T10:36:19.380" v="248"/>
          <ac:grpSpMkLst>
            <pc:docMk/>
            <pc:sldMk cId="2988090881" sldId="311"/>
            <ac:grpSpMk id="21" creationId="{59B2C689-FD20-64CE-E6B3-4900088ACA2F}"/>
          </ac:grpSpMkLst>
        </pc:grpChg>
        <pc:grpChg chg="mod">
          <ac:chgData name="King, Curtis S CIV USARMY CAC (USA)" userId="decda33b-d0c3-4b21-a771-747c8e4eba57" providerId="ADAL" clId="{C4DD1264-4F83-42ED-8FC4-20F3EAD0C1BA}" dt="2024-06-28T17:30:07.362" v="676" actId="1076"/>
          <ac:grpSpMkLst>
            <pc:docMk/>
            <pc:sldMk cId="2988090881" sldId="311"/>
            <ac:grpSpMk id="22" creationId="{693DA106-24A7-483B-8A84-AEFFD4824DA1}"/>
          </ac:grpSpMkLst>
        </pc:grpChg>
        <pc:grpChg chg="add mod">
          <ac:chgData name="King, Curtis S CIV USARMY CAC (USA)" userId="decda33b-d0c3-4b21-a771-747c8e4eba57" providerId="ADAL" clId="{C4DD1264-4F83-42ED-8FC4-20F3EAD0C1BA}" dt="2024-07-01T00:54:28.603" v="1471" actId="1076"/>
          <ac:grpSpMkLst>
            <pc:docMk/>
            <pc:sldMk cId="2988090881" sldId="311"/>
            <ac:grpSpMk id="39" creationId="{F40BA16F-5F7D-EA5E-8C35-199C71A14A59}"/>
          </ac:grpSpMkLst>
        </pc:grpChg>
        <pc:grpChg chg="mod">
          <ac:chgData name="King, Curtis S CIV USARMY CAC (USA)" userId="decda33b-d0c3-4b21-a771-747c8e4eba57" providerId="ADAL" clId="{C4DD1264-4F83-42ED-8FC4-20F3EAD0C1BA}" dt="2024-06-28T10:35:35.425" v="243" actId="1076"/>
          <ac:grpSpMkLst>
            <pc:docMk/>
            <pc:sldMk cId="2988090881" sldId="311"/>
            <ac:grpSpMk id="41" creationId="{F03353D3-A0B0-168E-E71E-1474C32CE91B}"/>
          </ac:grpSpMkLst>
        </pc:grpChg>
        <pc:grpChg chg="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51" creationId="{36142E8A-1516-9F59-DB03-78A0BEECE030}"/>
          </ac:grpSpMkLst>
        </pc:grpChg>
        <pc:grpChg chg="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54" creationId="{1C17B078-94CF-67E9-35CB-A7C4E7C528C0}"/>
          </ac:grpSpMkLst>
        </pc:grpChg>
        <pc:grpChg chg="add 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75" creationId="{7634F669-3F47-BC36-93FF-AFF2A7B23AAE}"/>
          </ac:grpSpMkLst>
        </pc:grpChg>
        <pc:grpChg chg="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77" creationId="{64BB39BE-872A-6578-052A-DB66FAF6E874}"/>
          </ac:grpSpMkLst>
        </pc:grpChg>
        <pc:grpChg chg="add 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85" creationId="{282A2874-0FC0-6E11-2D38-A34585E719C8}"/>
          </ac:grpSpMkLst>
        </pc:grpChg>
        <pc:grpChg chg="mod">
          <ac:chgData name="King, Curtis S CIV USARMY CAC (USA)" userId="decda33b-d0c3-4b21-a771-747c8e4eba57" providerId="ADAL" clId="{C4DD1264-4F83-42ED-8FC4-20F3EAD0C1BA}" dt="2024-07-01T00:54:18.236" v="1470"/>
          <ac:grpSpMkLst>
            <pc:docMk/>
            <pc:sldMk cId="2988090881" sldId="311"/>
            <ac:grpSpMk id="86" creationId="{DDA85EE9-5A52-B939-21BC-91DF982CBECC}"/>
          </ac:grpSpMkLst>
        </pc:grpChg>
        <pc:grpChg chg="add del mod">
          <ac:chgData name="King, Curtis S CIV USARMY CAC (USA)" userId="decda33b-d0c3-4b21-a771-747c8e4eba57" providerId="ADAL" clId="{C4DD1264-4F83-42ED-8FC4-20F3EAD0C1BA}" dt="2024-07-01T09:42:54.537" v="1606" actId="478"/>
          <ac:grpSpMkLst>
            <pc:docMk/>
            <pc:sldMk cId="2988090881" sldId="311"/>
            <ac:grpSpMk id="94" creationId="{05520A33-B44E-BF19-BF7B-3977D6A663B4}"/>
          </ac:grpSpMkLst>
        </pc:grpChg>
        <pc:grpChg chg="add mod">
          <ac:chgData name="King, Curtis S CIV USARMY CAC (USA)" userId="decda33b-d0c3-4b21-a771-747c8e4eba57" providerId="ADAL" clId="{C4DD1264-4F83-42ED-8FC4-20F3EAD0C1BA}" dt="2024-09-04T12:08:33.863" v="7115" actId="1076"/>
          <ac:grpSpMkLst>
            <pc:docMk/>
            <pc:sldMk cId="2988090881" sldId="311"/>
            <ac:grpSpMk id="99" creationId="{DBFA5ED9-37CB-2CB7-41F4-3BBD506C85BC}"/>
          </ac:grpSpMkLst>
        </pc:grpChg>
        <pc:picChg chg="mod">
          <ac:chgData name="King, Curtis S CIV USARMY CAC (USA)" userId="decda33b-d0c3-4b21-a771-747c8e4eba57" providerId="ADAL" clId="{C4DD1264-4F83-42ED-8FC4-20F3EAD0C1BA}" dt="2024-06-28T17:29:11.315" v="670" actId="1076"/>
          <ac:picMkLst>
            <pc:docMk/>
            <pc:sldMk cId="2988090881" sldId="311"/>
            <ac:picMk id="3" creationId="{7FF35607-A19E-565F-891A-D1595DDCF6F8}"/>
          </ac:picMkLst>
        </pc:picChg>
        <pc:picChg chg="add mod modCrop">
          <ac:chgData name="King, Curtis S CIV USARMY CAC (USA)" userId="decda33b-d0c3-4b21-a771-747c8e4eba57" providerId="ADAL" clId="{C4DD1264-4F83-42ED-8FC4-20F3EAD0C1BA}" dt="2024-07-29T15:07:15.019" v="4970" actId="1076"/>
          <ac:picMkLst>
            <pc:docMk/>
            <pc:sldMk cId="2988090881" sldId="311"/>
            <ac:picMk id="97" creationId="{F3FC77BE-DB91-7945-CB30-00F32BB153FF}"/>
          </ac:picMkLst>
        </pc:picChg>
        <pc:cxnChg chg="del">
          <ac:chgData name="King, Curtis S CIV USARMY CAC (USA)" userId="decda33b-d0c3-4b21-a771-747c8e4eba57" providerId="ADAL" clId="{C4DD1264-4F83-42ED-8FC4-20F3EAD0C1BA}" dt="2024-07-29T14:19:51.340" v="4865" actId="478"/>
          <ac:cxnSpMkLst>
            <pc:docMk/>
            <pc:sldMk cId="2988090881" sldId="311"/>
            <ac:cxnSpMk id="76" creationId="{71C134C8-AC12-DB44-E53E-4C165089E55C}"/>
          </ac:cxnSpMkLst>
        </pc:cxnChg>
        <pc:cxnChg chg="mod">
          <ac:chgData name="King, Curtis S CIV USARMY CAC (USA)" userId="decda33b-d0c3-4b21-a771-747c8e4eba57" providerId="ADAL" clId="{C4DD1264-4F83-42ED-8FC4-20F3EAD0C1BA}" dt="2024-07-01T09:40:50.766" v="1585"/>
          <ac:cxnSpMkLst>
            <pc:docMk/>
            <pc:sldMk cId="2988090881" sldId="311"/>
            <ac:cxnSpMk id="95" creationId="{FC55884A-DE46-AF8A-8B2C-CCC1C3110836}"/>
          </ac:cxnSpMkLst>
        </pc:cxnChg>
        <pc:cxnChg chg="mod">
          <ac:chgData name="King, Curtis S CIV USARMY CAC (USA)" userId="decda33b-d0c3-4b21-a771-747c8e4eba57" providerId="ADAL" clId="{C4DD1264-4F83-42ED-8FC4-20F3EAD0C1BA}" dt="2024-07-01T09:40:50.766" v="1585"/>
          <ac:cxnSpMkLst>
            <pc:docMk/>
            <pc:sldMk cId="2988090881" sldId="311"/>
            <ac:cxnSpMk id="96" creationId="{68C35B72-388A-802C-A1BC-4FD568F9B49C}"/>
          </ac:cxnSpMkLst>
        </pc:cxnChg>
        <pc:cxnChg chg="mod">
          <ac:chgData name="King, Curtis S CIV USARMY CAC (USA)" userId="decda33b-d0c3-4b21-a771-747c8e4eba57" providerId="ADAL" clId="{C4DD1264-4F83-42ED-8FC4-20F3EAD0C1BA}" dt="2024-07-01T09:40:50.766" v="1585"/>
          <ac:cxnSpMkLst>
            <pc:docMk/>
            <pc:sldMk cId="2988090881" sldId="311"/>
            <ac:cxnSpMk id="97" creationId="{3AFAFB0C-6B2F-34BC-9179-F041BF76D258}"/>
          </ac:cxnSpMkLst>
        </pc:cxnChg>
        <pc:cxnChg chg="mod">
          <ac:chgData name="King, Curtis S CIV USARMY CAC (USA)" userId="decda33b-d0c3-4b21-a771-747c8e4eba57" providerId="ADAL" clId="{C4DD1264-4F83-42ED-8FC4-20F3EAD0C1BA}" dt="2024-07-01T09:40:50.766" v="1585"/>
          <ac:cxnSpMkLst>
            <pc:docMk/>
            <pc:sldMk cId="2988090881" sldId="311"/>
            <ac:cxnSpMk id="98" creationId="{D86EB4D5-9615-3ADF-3999-AB92B15D3D2F}"/>
          </ac:cxnSpMkLst>
        </pc:cxnChg>
      </pc:sldChg>
      <pc:sldChg chg="addSp delSp modSp add mod modAnim">
        <pc:chgData name="King, Curtis S CIV USARMY CAC (USA)" userId="decda33b-d0c3-4b21-a771-747c8e4eba57" providerId="ADAL" clId="{C4DD1264-4F83-42ED-8FC4-20F3EAD0C1BA}" dt="2024-08-01T13:44:30.428" v="6462" actId="1076"/>
        <pc:sldMkLst>
          <pc:docMk/>
          <pc:sldMk cId="2712072406" sldId="312"/>
        </pc:sldMkLst>
        <pc:spChg chg="mod">
          <ac:chgData name="King, Curtis S CIV USARMY CAC (USA)" userId="decda33b-d0c3-4b21-a771-747c8e4eba57" providerId="ADAL" clId="{C4DD1264-4F83-42ED-8FC4-20F3EAD0C1BA}" dt="2024-07-29T14:17:10.812" v="4857" actId="20577"/>
          <ac:spMkLst>
            <pc:docMk/>
            <pc:sldMk cId="2712072406" sldId="312"/>
            <ac:spMk id="11" creationId="{3D4E8EB5-E4D8-0C2B-43DF-F6A3AE143B18}"/>
          </ac:spMkLst>
        </pc:spChg>
        <pc:spChg chg="mod">
          <ac:chgData name="King, Curtis S CIV USARMY CAC (USA)" userId="decda33b-d0c3-4b21-a771-747c8e4eba57" providerId="ADAL" clId="{C4DD1264-4F83-42ED-8FC4-20F3EAD0C1BA}" dt="2024-06-27T22:41:18.647" v="151" actId="14100"/>
          <ac:spMkLst>
            <pc:docMk/>
            <pc:sldMk cId="2712072406" sldId="312"/>
            <ac:spMk id="16" creationId="{4186E598-FF24-1B11-9725-7BEBE7437973}"/>
          </ac:spMkLst>
        </pc:spChg>
        <pc:spChg chg="mod">
          <ac:chgData name="King, Curtis S CIV USARMY CAC (USA)" userId="decda33b-d0c3-4b21-a771-747c8e4eba57" providerId="ADAL" clId="{C4DD1264-4F83-42ED-8FC4-20F3EAD0C1BA}" dt="2024-06-28T10:01:07.867" v="222" actId="20577"/>
          <ac:spMkLst>
            <pc:docMk/>
            <pc:sldMk cId="2712072406" sldId="312"/>
            <ac:spMk id="17" creationId="{432945FA-7855-624A-7F16-BC22A4BAFA4F}"/>
          </ac:spMkLst>
        </pc:spChg>
        <pc:spChg chg="mod">
          <ac:chgData name="King, Curtis S CIV USARMY CAC (USA)" userId="decda33b-d0c3-4b21-a771-747c8e4eba57" providerId="ADAL" clId="{C4DD1264-4F83-42ED-8FC4-20F3EAD0C1BA}" dt="2024-07-27T20:17:14.143" v="4694" actId="1076"/>
          <ac:spMkLst>
            <pc:docMk/>
            <pc:sldMk cId="2712072406" sldId="312"/>
            <ac:spMk id="26" creationId="{3AE0B0F6-3BD0-CCD2-8053-A0548652F330}"/>
          </ac:spMkLst>
        </pc:spChg>
        <pc:spChg chg="mod">
          <ac:chgData name="King, Curtis S CIV USARMY CAC (USA)" userId="decda33b-d0c3-4b21-a771-747c8e4eba57" providerId="ADAL" clId="{C4DD1264-4F83-42ED-8FC4-20F3EAD0C1BA}" dt="2024-06-30T18:10:09.764" v="1245" actId="1076"/>
          <ac:spMkLst>
            <pc:docMk/>
            <pc:sldMk cId="2712072406" sldId="312"/>
            <ac:spMk id="27" creationId="{26702A5D-DA36-8AC9-2603-05AEBADADB1D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33" creationId="{8886E9E4-7F08-608B-EFF4-9A8CFBC4F211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35" creationId="{5604758D-AC74-F0DE-E0E1-378C958E8AC5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36" creationId="{0486688B-CDE9-B66E-96DA-DAE9B780A857}"/>
          </ac:spMkLst>
        </pc:spChg>
        <pc:spChg chg="mod">
          <ac:chgData name="King, Curtis S CIV USARMY CAC (USA)" userId="decda33b-d0c3-4b21-a771-747c8e4eba57" providerId="ADAL" clId="{C4DD1264-4F83-42ED-8FC4-20F3EAD0C1BA}" dt="2024-06-27T22:47:00.046" v="191" actId="6549"/>
          <ac:spMkLst>
            <pc:docMk/>
            <pc:sldMk cId="2712072406" sldId="312"/>
            <ac:spMk id="37" creationId="{F43FF976-5F62-24BE-E407-D41A75993D0F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38" creationId="{344D9107-B0D9-D7E3-37B4-9DCBDF010D4F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39" creationId="{929B4E4E-537A-FB6F-8F0D-B40F67643262}"/>
          </ac:spMkLst>
        </pc:spChg>
        <pc:spChg chg="mod">
          <ac:chgData name="King, Curtis S CIV USARMY CAC (USA)" userId="decda33b-d0c3-4b21-a771-747c8e4eba57" providerId="ADAL" clId="{C4DD1264-4F83-42ED-8FC4-20F3EAD0C1BA}" dt="2024-06-27T22:46:43.422" v="184"/>
          <ac:spMkLst>
            <pc:docMk/>
            <pc:sldMk cId="2712072406" sldId="312"/>
            <ac:spMk id="40" creationId="{2A8C77A7-FE6D-C760-A051-A7CDF07D53CA}"/>
          </ac:spMkLst>
        </pc:spChg>
        <pc:spChg chg="add mod">
          <ac:chgData name="King, Curtis S CIV USARMY CAC (USA)" userId="decda33b-d0c3-4b21-a771-747c8e4eba57" providerId="ADAL" clId="{C4DD1264-4F83-42ED-8FC4-20F3EAD0C1BA}" dt="2024-06-28T16:52:45.359" v="657" actId="14100"/>
          <ac:spMkLst>
            <pc:docMk/>
            <pc:sldMk cId="2712072406" sldId="312"/>
            <ac:spMk id="41" creationId="{13438338-93E1-56D1-763F-CBB982BC4AAF}"/>
          </ac:spMkLst>
        </pc:spChg>
        <pc:spChg chg="add del mod">
          <ac:chgData name="King, Curtis S CIV USARMY CAC (USA)" userId="decda33b-d0c3-4b21-a771-747c8e4eba57" providerId="ADAL" clId="{C4DD1264-4F83-42ED-8FC4-20F3EAD0C1BA}" dt="2024-06-28T16:43:07.623" v="647" actId="478"/>
          <ac:spMkLst>
            <pc:docMk/>
            <pc:sldMk cId="2712072406" sldId="312"/>
            <ac:spMk id="42" creationId="{67534905-F7B8-D17E-0116-E58C8F1E7E80}"/>
          </ac:spMkLst>
        </pc:spChg>
        <pc:spChg chg="mod">
          <ac:chgData name="King, Curtis S CIV USARMY CAC (USA)" userId="decda33b-d0c3-4b21-a771-747c8e4eba57" providerId="ADAL" clId="{C4DD1264-4F83-42ED-8FC4-20F3EAD0C1BA}" dt="2024-07-27T22:12:38.893" v="4813"/>
          <ac:spMkLst>
            <pc:docMk/>
            <pc:sldMk cId="2712072406" sldId="312"/>
            <ac:spMk id="43" creationId="{88A20180-388C-9BA2-423A-26266355DBAD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43" creationId="{E2A1E0CE-2671-EB4E-62D8-90E5673D38F8}"/>
          </ac:spMkLst>
        </pc:spChg>
        <pc:spChg chg="mod">
          <ac:chgData name="King, Curtis S CIV USARMY CAC (USA)" userId="decda33b-d0c3-4b21-a771-747c8e4eba57" providerId="ADAL" clId="{C4DD1264-4F83-42ED-8FC4-20F3EAD0C1BA}" dt="2024-07-27T22:12:38.893" v="4813"/>
          <ac:spMkLst>
            <pc:docMk/>
            <pc:sldMk cId="2712072406" sldId="312"/>
            <ac:spMk id="44" creationId="{9F58B2B1-D5DF-A9FC-DA42-A1B7524FFB35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45" creationId="{1F227A9F-3126-956B-4573-971316E70733}"/>
          </ac:spMkLst>
        </pc:spChg>
        <pc:spChg chg="mod">
          <ac:chgData name="King, Curtis S CIV USARMY CAC (USA)" userId="decda33b-d0c3-4b21-a771-747c8e4eba57" providerId="ADAL" clId="{C4DD1264-4F83-42ED-8FC4-20F3EAD0C1BA}" dt="2024-07-27T22:12:38.893" v="4813"/>
          <ac:spMkLst>
            <pc:docMk/>
            <pc:sldMk cId="2712072406" sldId="312"/>
            <ac:spMk id="45" creationId="{B45EF1F2-BA36-0856-7B2B-F13DBF376850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46" creationId="{BB5DB0D6-11C6-7EF3-E1AA-8E072D580F5E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48" creationId="{A8575B27-36A7-BB32-83A3-A13D13ED31E7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49" creationId="{D27EEE5D-C64A-593D-A659-39BF9773AE6B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59" creationId="{37C0C287-4F5A-38E8-3DBD-895D6F0DB83F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60" creationId="{B45DBBB4-3059-3863-BFF8-76F7D5D92F01}"/>
          </ac:spMkLst>
        </pc:spChg>
        <pc:spChg chg="mod">
          <ac:chgData name="King, Curtis S CIV USARMY CAC (USA)" userId="decda33b-d0c3-4b21-a771-747c8e4eba57" providerId="ADAL" clId="{C4DD1264-4F83-42ED-8FC4-20F3EAD0C1BA}" dt="2024-06-30T09:10:46.895" v="926"/>
          <ac:spMkLst>
            <pc:docMk/>
            <pc:sldMk cId="2712072406" sldId="312"/>
            <ac:spMk id="61" creationId="{A051E4AF-921C-1F31-1D52-B3617CA16BDD}"/>
          </ac:spMkLst>
        </pc:spChg>
        <pc:spChg chg="add mod">
          <ac:chgData name="King, Curtis S CIV USARMY CAC (USA)" userId="decda33b-d0c3-4b21-a771-747c8e4eba57" providerId="ADAL" clId="{C4DD1264-4F83-42ED-8FC4-20F3EAD0C1BA}" dt="2024-06-30T09:29:40.046" v="997"/>
          <ac:spMkLst>
            <pc:docMk/>
            <pc:sldMk cId="2712072406" sldId="312"/>
            <ac:spMk id="62" creationId="{39D288F8-C947-DD78-9BFD-5706C1BB73A8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65" creationId="{6E8C8802-2F7A-6F0B-FA21-69486BA0BB7E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67" creationId="{DEAFA576-F8DF-A47F-4A35-44DBFD3B57EC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68" creationId="{851333CA-E2DA-7B13-2F5B-E4E3AB026B89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0" creationId="{0ECAD910-3939-C8C7-9FD3-EFC0DF23C52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1" creationId="{5FC10200-9D16-5D77-DD72-7EE560561BD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2" creationId="{38A6B6A4-1506-2C4E-456E-BCECA23D84D0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3" creationId="{1D2E9B9B-C509-5DCE-7F51-D63AB4D64F37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4" creationId="{4673BBFC-7530-0A31-8D2D-DD06297974D0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6" creationId="{85D99E3D-5C9A-CB30-15DE-2A9B61279D18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8" creationId="{5086E084-F435-9204-9D28-3B9115532E4D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79" creationId="{49733314-EF41-820B-FB82-73B6DEC8D14E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81" creationId="{A9EED22C-5A7D-7B24-49B1-12D622B23BD2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82" creationId="{AAEE9046-1C2A-BF5A-460A-BEE91725E7D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83" creationId="{C6EB1513-6B95-9EC2-B7A7-E49BB8FADB04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84" creationId="{3BE97B03-3AD1-A2EE-2E62-EE58C78078E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85" creationId="{F70BB2C6-628B-CA31-F6D1-623B3D48CF74}"/>
          </ac:spMkLst>
        </pc:spChg>
        <pc:spChg chg="mod">
          <ac:chgData name="King, Curtis S CIV USARMY CAC (USA)" userId="decda33b-d0c3-4b21-a771-747c8e4eba57" providerId="ADAL" clId="{C4DD1264-4F83-42ED-8FC4-20F3EAD0C1BA}" dt="2024-07-27T22:12:52.589" v="4815" actId="1076"/>
          <ac:spMkLst>
            <pc:docMk/>
            <pc:sldMk cId="2712072406" sldId="312"/>
            <ac:spMk id="96" creationId="{312128E6-4C90-188D-1EE1-392FF794F70A}"/>
          </ac:spMkLst>
        </pc:spChg>
        <pc:spChg chg="del">
          <ac:chgData name="King, Curtis S CIV USARMY CAC (USA)" userId="decda33b-d0c3-4b21-a771-747c8e4eba57" providerId="ADAL" clId="{C4DD1264-4F83-42ED-8FC4-20F3EAD0C1BA}" dt="2024-07-27T22:12:47.573" v="4814" actId="478"/>
          <ac:spMkLst>
            <pc:docMk/>
            <pc:sldMk cId="2712072406" sldId="312"/>
            <ac:spMk id="98" creationId="{E5E0DB50-EFA6-C1F8-1770-B76D7871FA53}"/>
          </ac:spMkLst>
        </pc:spChg>
        <pc:spChg chg="mod">
          <ac:chgData name="King, Curtis S CIV USARMY CAC (USA)" userId="decda33b-d0c3-4b21-a771-747c8e4eba57" providerId="ADAL" clId="{C4DD1264-4F83-42ED-8FC4-20F3EAD0C1BA}" dt="2024-07-27T22:13:14.370" v="4822" actId="6549"/>
          <ac:spMkLst>
            <pc:docMk/>
            <pc:sldMk cId="2712072406" sldId="312"/>
            <ac:spMk id="100" creationId="{2019D654-F788-3EB1-8D8B-28F4D1268B5B}"/>
          </ac:spMkLst>
        </pc:spChg>
        <pc:spChg chg="mod">
          <ac:chgData name="King, Curtis S CIV USARMY CAC (USA)" userId="decda33b-d0c3-4b21-a771-747c8e4eba57" providerId="ADAL" clId="{C4DD1264-4F83-42ED-8FC4-20F3EAD0C1BA}" dt="2024-06-28T16:47:58.077" v="654" actId="14100"/>
          <ac:spMkLst>
            <pc:docMk/>
            <pc:sldMk cId="2712072406" sldId="312"/>
            <ac:spMk id="104" creationId="{2C2EC966-94C9-5DCF-1281-F713BE128A23}"/>
          </ac:spMkLst>
        </pc:spChg>
        <pc:spChg chg="mod">
          <ac:chgData name="King, Curtis S CIV USARMY CAC (USA)" userId="decda33b-d0c3-4b21-a771-747c8e4eba57" providerId="ADAL" clId="{C4DD1264-4F83-42ED-8FC4-20F3EAD0C1BA}" dt="2024-06-28T16:58:28.457" v="663" actId="14100"/>
          <ac:spMkLst>
            <pc:docMk/>
            <pc:sldMk cId="2712072406" sldId="312"/>
            <ac:spMk id="105" creationId="{E504FBCD-D8A8-1F1B-ED1E-B4A490AE2D39}"/>
          </ac:spMkLst>
        </pc:spChg>
        <pc:spChg chg="del">
          <ac:chgData name="King, Curtis S CIV USARMY CAC (USA)" userId="decda33b-d0c3-4b21-a771-747c8e4eba57" providerId="ADAL" clId="{C4DD1264-4F83-42ED-8FC4-20F3EAD0C1BA}" dt="2024-06-27T22:45:02.557" v="173" actId="478"/>
          <ac:spMkLst>
            <pc:docMk/>
            <pc:sldMk cId="2712072406" sldId="312"/>
            <ac:spMk id="106" creationId="{CEA69547-5CD2-DB67-5827-7FE56B1A4360}"/>
          </ac:spMkLst>
        </pc:spChg>
        <pc:spChg chg="del">
          <ac:chgData name="King, Curtis S CIV USARMY CAC (USA)" userId="decda33b-d0c3-4b21-a771-747c8e4eba57" providerId="ADAL" clId="{C4DD1264-4F83-42ED-8FC4-20F3EAD0C1BA}" dt="2024-06-27T22:45:13.445" v="177" actId="478"/>
          <ac:spMkLst>
            <pc:docMk/>
            <pc:sldMk cId="2712072406" sldId="312"/>
            <ac:spMk id="107" creationId="{E34BC4E1-5654-62B9-A6A9-3CB35E366410}"/>
          </ac:spMkLst>
        </pc:spChg>
        <pc:spChg chg="mod">
          <ac:chgData name="King, Curtis S CIV USARMY CAC (USA)" userId="decda33b-d0c3-4b21-a771-747c8e4eba57" providerId="ADAL" clId="{C4DD1264-4F83-42ED-8FC4-20F3EAD0C1BA}" dt="2024-06-28T16:59:27.484" v="665" actId="1076"/>
          <ac:spMkLst>
            <pc:docMk/>
            <pc:sldMk cId="2712072406" sldId="312"/>
            <ac:spMk id="108" creationId="{5066F740-F091-294E-9D90-8B0BF5AC70FD}"/>
          </ac:spMkLst>
        </pc:spChg>
        <pc:spChg chg="del">
          <ac:chgData name="King, Curtis S CIV USARMY CAC (USA)" userId="decda33b-d0c3-4b21-a771-747c8e4eba57" providerId="ADAL" clId="{C4DD1264-4F83-42ED-8FC4-20F3EAD0C1BA}" dt="2024-06-27T22:47:46.593" v="195" actId="478"/>
          <ac:spMkLst>
            <pc:docMk/>
            <pc:sldMk cId="2712072406" sldId="312"/>
            <ac:spMk id="109" creationId="{AAA027E1-97B4-B269-5232-8075B620E31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0" creationId="{351710FA-4D19-787B-2D35-030D9667279D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1" creationId="{07A86BE1-7C80-68D8-A04A-D041DBC3FC3F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2" creationId="{E4B574D6-C712-AEE4-77F7-7892B000D81A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4" creationId="{698C03A8-71A1-4274-35E0-C54186D68A7E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5" creationId="{F7828CE5-A8AE-E43C-D362-A5457BF29ABB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6" creationId="{24AC6B27-A116-404B-FED9-59154FBA9F27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7" creationId="{87B5FA84-7FFC-F794-B1DA-23EF5E60EC92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8" creationId="{9718B6E6-62CD-1512-D49D-183B3DBCFC3F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19" creationId="{09D22EBB-B55F-9931-D691-DF0740E445B7}"/>
          </ac:spMkLst>
        </pc:spChg>
        <pc:spChg chg="del">
          <ac:chgData name="King, Curtis S CIV USARMY CAC (USA)" userId="decda33b-d0c3-4b21-a771-747c8e4eba57" providerId="ADAL" clId="{C4DD1264-4F83-42ED-8FC4-20F3EAD0C1BA}" dt="2024-06-27T22:47:48.164" v="196" actId="478"/>
          <ac:spMkLst>
            <pc:docMk/>
            <pc:sldMk cId="2712072406" sldId="312"/>
            <ac:spMk id="119" creationId="{EB452E2D-578C-09DD-3A41-64D9F33101F3}"/>
          </ac:spMkLst>
        </pc:spChg>
        <pc:spChg chg="del">
          <ac:chgData name="King, Curtis S CIV USARMY CAC (USA)" userId="decda33b-d0c3-4b21-a771-747c8e4eba57" providerId="ADAL" clId="{C4DD1264-4F83-42ED-8FC4-20F3EAD0C1BA}" dt="2024-06-27T22:47:49.549" v="197" actId="478"/>
          <ac:spMkLst>
            <pc:docMk/>
            <pc:sldMk cId="2712072406" sldId="312"/>
            <ac:spMk id="120" creationId="{47D04D89-1C01-8B8A-005E-819E509BBE9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3" creationId="{133CC62A-1960-AAF3-4979-F051A2EAA3F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4" creationId="{F0064189-A59F-A414-3392-C6FBBE3ED225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5" creationId="{0E589FCB-B052-C8E4-76B3-4BFAFF21AC6C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7" creationId="{EB69BAD7-A452-ADD1-F8F0-5C6C9AF84A32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8" creationId="{D4D9324C-3E48-C316-66C5-EC5D0B740C77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29" creationId="{FA97F517-3689-E50B-CC22-CC11D9FCCDB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0" creationId="{80FE94B9-0982-53EE-E914-F15BE2B0AAB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1" creationId="{5BC95299-BFBD-ABB0-7F73-9E1E80B9C951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2" creationId="{12C2942C-05C3-A21C-1E16-117732056AA7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4" creationId="{634CA7A1-F460-4279-7BD9-4F3361B4CD88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6" creationId="{E1D6A858-81B3-A293-77CF-234562B03C06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7" creationId="{39894EEF-960A-16EE-B1A0-D1BA3F5DBD6F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39" creationId="{966FE7E4-1189-1AEF-66AC-393664B0D852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0" creationId="{8A4EF678-2EE8-908A-C5DF-FE98C022E99C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1" creationId="{3FCEC7AC-F39E-AA02-CB2D-B9C0707CEE10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2" creationId="{18A0CD38-BE71-C40C-72E0-71A23EE6ADA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3" creationId="{4C546F00-AB6A-AD7D-B63A-C7360F49562A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6" creationId="{A8CE5C42-B0AA-50D1-D1E9-F416AD3271ED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7" creationId="{86CBDD15-8648-89C9-4B49-E48741596E33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8" creationId="{5CC211CD-4580-79C9-9DAD-475869606E4D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49" creationId="{23E43F0C-4C33-C468-363E-2382BC64ACE8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50" creationId="{1BD8CCA3-6A79-E276-D51A-3B692DF2F997}"/>
          </ac:spMkLst>
        </pc:spChg>
        <pc:spChg chg="mod">
          <ac:chgData name="King, Curtis S CIV USARMY CAC (USA)" userId="decda33b-d0c3-4b21-a771-747c8e4eba57" providerId="ADAL" clId="{C4DD1264-4F83-42ED-8FC4-20F3EAD0C1BA}" dt="2024-06-30T18:08:56.137" v="1237"/>
          <ac:spMkLst>
            <pc:docMk/>
            <pc:sldMk cId="2712072406" sldId="312"/>
            <ac:spMk id="151" creationId="{A9A71F9F-B4F9-10EC-2159-CF2AC221C7E9}"/>
          </ac:spMkLst>
        </pc:spChg>
        <pc:spChg chg="add mod">
          <ac:chgData name="King, Curtis S CIV USARMY CAC (USA)" userId="decda33b-d0c3-4b21-a771-747c8e4eba57" providerId="ADAL" clId="{C4DD1264-4F83-42ED-8FC4-20F3EAD0C1BA}" dt="2024-06-30T18:09:16.189" v="1239"/>
          <ac:spMkLst>
            <pc:docMk/>
            <pc:sldMk cId="2712072406" sldId="312"/>
            <ac:spMk id="152" creationId="{E56564DD-DF03-7E2B-13C8-FA3AB9EF5C8A}"/>
          </ac:spMkLst>
        </pc:spChg>
        <pc:spChg chg="add mod">
          <ac:chgData name="King, Curtis S CIV USARMY CAC (USA)" userId="decda33b-d0c3-4b21-a771-747c8e4eba57" providerId="ADAL" clId="{C4DD1264-4F83-42ED-8FC4-20F3EAD0C1BA}" dt="2024-06-30T18:12:20.776" v="1249" actId="1076"/>
          <ac:spMkLst>
            <pc:docMk/>
            <pc:sldMk cId="2712072406" sldId="312"/>
            <ac:spMk id="153" creationId="{2D895059-40AF-0DBD-C469-C403BA409B71}"/>
          </ac:spMkLst>
        </pc:spChg>
        <pc:spChg chg="add mod">
          <ac:chgData name="King, Curtis S CIV USARMY CAC (USA)" userId="decda33b-d0c3-4b21-a771-747c8e4eba57" providerId="ADAL" clId="{C4DD1264-4F83-42ED-8FC4-20F3EAD0C1BA}" dt="2024-06-30T18:48:02.704" v="1297" actId="164"/>
          <ac:spMkLst>
            <pc:docMk/>
            <pc:sldMk cId="2712072406" sldId="312"/>
            <ac:spMk id="155" creationId="{675D1D37-5CC2-94BB-0434-5C266042C34B}"/>
          </ac:spMkLst>
        </pc:spChg>
        <pc:spChg chg="add mod">
          <ac:chgData name="King, Curtis S CIV USARMY CAC (USA)" userId="decda33b-d0c3-4b21-a771-747c8e4eba57" providerId="ADAL" clId="{C4DD1264-4F83-42ED-8FC4-20F3EAD0C1BA}" dt="2024-06-30T18:55:05.271" v="1342" actId="164"/>
          <ac:spMkLst>
            <pc:docMk/>
            <pc:sldMk cId="2712072406" sldId="312"/>
            <ac:spMk id="158" creationId="{A61BBDEB-3EA3-F6E6-BCBA-BE0B910251C4}"/>
          </ac:spMkLst>
        </pc:spChg>
        <pc:spChg chg="add mod">
          <ac:chgData name="King, Curtis S CIV USARMY CAC (USA)" userId="decda33b-d0c3-4b21-a771-747c8e4eba57" providerId="ADAL" clId="{C4DD1264-4F83-42ED-8FC4-20F3EAD0C1BA}" dt="2024-07-27T20:03:12.848" v="4627" actId="313"/>
          <ac:spMkLst>
            <pc:docMk/>
            <pc:sldMk cId="2712072406" sldId="312"/>
            <ac:spMk id="161" creationId="{C1CDF9B4-8122-D8C9-DBBA-2DE9BF07E45F}"/>
          </ac:spMkLst>
        </pc:spChg>
        <pc:grpChg chg="add mod">
          <ac:chgData name="King, Curtis S CIV USARMY CAC (USA)" userId="decda33b-d0c3-4b21-a771-747c8e4eba57" providerId="ADAL" clId="{C4DD1264-4F83-42ED-8FC4-20F3EAD0C1BA}" dt="2024-06-28T16:52:40.139" v="655" actId="1076"/>
          <ac:grpSpMkLst>
            <pc:docMk/>
            <pc:sldMk cId="2712072406" sldId="312"/>
            <ac:grpSpMk id="32" creationId="{B9744019-678B-B38B-7FBF-E8C5CB058CD8}"/>
          </ac:grpSpMkLst>
        </pc:grpChg>
        <pc:grpChg chg="mod">
          <ac:chgData name="King, Curtis S CIV USARMY CAC (USA)" userId="decda33b-d0c3-4b21-a771-747c8e4eba57" providerId="ADAL" clId="{C4DD1264-4F83-42ED-8FC4-20F3EAD0C1BA}" dt="2024-06-27T22:46:43.422" v="184"/>
          <ac:grpSpMkLst>
            <pc:docMk/>
            <pc:sldMk cId="2712072406" sldId="312"/>
            <ac:grpSpMk id="34" creationId="{6725C052-1B9A-9945-9E75-E6F4161C7D93}"/>
          </ac:grpSpMkLst>
        </pc:grpChg>
        <pc:grpChg chg="add del mod">
          <ac:chgData name="King, Curtis S CIV USARMY CAC (USA)" userId="decda33b-d0c3-4b21-a771-747c8e4eba57" providerId="ADAL" clId="{C4DD1264-4F83-42ED-8FC4-20F3EAD0C1BA}" dt="2024-06-30T18:08:59.368" v="1238" actId="478"/>
          <ac:grpSpMkLst>
            <pc:docMk/>
            <pc:sldMk cId="2712072406" sldId="312"/>
            <ac:grpSpMk id="42" creationId="{27552B41-63F7-19A1-4CD6-A886204C43BF}"/>
          </ac:grpSpMkLst>
        </pc:grpChg>
        <pc:grpChg chg="add mod">
          <ac:chgData name="King, Curtis S CIV USARMY CAC (USA)" userId="decda33b-d0c3-4b21-a771-747c8e4eba57" providerId="ADAL" clId="{C4DD1264-4F83-42ED-8FC4-20F3EAD0C1BA}" dt="2024-07-29T15:22:15.045" v="4987" actId="164"/>
          <ac:grpSpMkLst>
            <pc:docMk/>
            <pc:sldMk cId="2712072406" sldId="312"/>
            <ac:grpSpMk id="42" creationId="{51AA730F-BB39-ABDE-AED4-1BBCDE3276CD}"/>
          </ac:grpSpMkLst>
        </pc:grpChg>
        <pc:grpChg chg="mod">
          <ac:chgData name="King, Curtis S CIV USARMY CAC (USA)" userId="decda33b-d0c3-4b21-a771-747c8e4eba57" providerId="ADAL" clId="{C4DD1264-4F83-42ED-8FC4-20F3EAD0C1BA}" dt="2024-06-30T09:10:46.895" v="926"/>
          <ac:grpSpMkLst>
            <pc:docMk/>
            <pc:sldMk cId="2712072406" sldId="312"/>
            <ac:grpSpMk id="44" creationId="{6B5CB465-2A1E-56CA-8746-D90306D69676}"/>
          </ac:grpSpMkLst>
        </pc:grpChg>
        <pc:grpChg chg="add mod ord">
          <ac:chgData name="King, Curtis S CIV USARMY CAC (USA)" userId="decda33b-d0c3-4b21-a771-747c8e4eba57" providerId="ADAL" clId="{C4DD1264-4F83-42ED-8FC4-20F3EAD0C1BA}" dt="2024-07-29T15:22:31.386" v="4989" actId="167"/>
          <ac:grpSpMkLst>
            <pc:docMk/>
            <pc:sldMk cId="2712072406" sldId="312"/>
            <ac:grpSpMk id="46" creationId="{B665CFC3-F213-A09D-8045-4CD7497378D2}"/>
          </ac:grpSpMkLst>
        </pc:grpChg>
        <pc:grpChg chg="mod">
          <ac:chgData name="King, Curtis S CIV USARMY CAC (USA)" userId="decda33b-d0c3-4b21-a771-747c8e4eba57" providerId="ADAL" clId="{C4DD1264-4F83-42ED-8FC4-20F3EAD0C1BA}" dt="2024-06-30T09:10:46.895" v="926"/>
          <ac:grpSpMkLst>
            <pc:docMk/>
            <pc:sldMk cId="2712072406" sldId="312"/>
            <ac:grpSpMk id="47" creationId="{A9B98858-D858-039C-9225-519C5731AE90}"/>
          </ac:grpSpMkLst>
        </pc:grpChg>
        <pc:grpChg chg="mod">
          <ac:chgData name="King, Curtis S CIV USARMY CAC (USA)" userId="decda33b-d0c3-4b21-a771-747c8e4eba57" providerId="ADAL" clId="{C4DD1264-4F83-42ED-8FC4-20F3EAD0C1BA}" dt="2024-06-28T16:52:47.946" v="658" actId="1076"/>
          <ac:grpSpMkLst>
            <pc:docMk/>
            <pc:sldMk cId="2712072406" sldId="312"/>
            <ac:grpSpMk id="50" creationId="{E090CE1F-ABCE-38B6-FD0A-DFAF51A0598F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64" creationId="{C9C7BEA0-922A-41E9-046E-EBC8F3154033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66" creationId="{F6E375C4-CE87-4C0F-BDE5-075CEEB5DD18}"/>
          </ac:grpSpMkLst>
        </pc:grpChg>
        <pc:grpChg chg="del">
          <ac:chgData name="King, Curtis S CIV USARMY CAC (USA)" userId="decda33b-d0c3-4b21-a771-747c8e4eba57" providerId="ADAL" clId="{C4DD1264-4F83-42ED-8FC4-20F3EAD0C1BA}" dt="2024-06-27T22:45:05.024" v="174" actId="478"/>
          <ac:grpSpMkLst>
            <pc:docMk/>
            <pc:sldMk cId="2712072406" sldId="312"/>
            <ac:grpSpMk id="68" creationId="{4F184B22-F080-78E4-410F-64856D2246F0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69" creationId="{B7149F73-711D-49EC-42E2-B35D40A9FAE4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75" creationId="{DA81505A-54DB-5571-1A2B-F66E0622658C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77" creationId="{94F12A78-2362-7D9D-3844-AEE44135ABE5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80" creationId="{48F8E10B-7572-C7CE-F8A2-408E216028A6}"/>
          </ac:grpSpMkLst>
        </pc:grpChg>
        <pc:grpChg chg="mod">
          <ac:chgData name="King, Curtis S CIV USARMY CAC (USA)" userId="decda33b-d0c3-4b21-a771-747c8e4eba57" providerId="ADAL" clId="{C4DD1264-4F83-42ED-8FC4-20F3EAD0C1BA}" dt="2024-06-28T16:59:25.409" v="664" actId="1076"/>
          <ac:grpSpMkLst>
            <pc:docMk/>
            <pc:sldMk cId="2712072406" sldId="312"/>
            <ac:grpSpMk id="86" creationId="{3E08B399-200A-7C52-8F4D-AE577A33AC78}"/>
          </ac:grpSpMkLst>
        </pc:grpChg>
        <pc:grpChg chg="mod">
          <ac:chgData name="King, Curtis S CIV USARMY CAC (USA)" userId="decda33b-d0c3-4b21-a771-747c8e4eba57" providerId="ADAL" clId="{C4DD1264-4F83-42ED-8FC4-20F3EAD0C1BA}" dt="2024-07-29T15:22:15.045" v="4987" actId="164"/>
          <ac:grpSpMkLst>
            <pc:docMk/>
            <pc:sldMk cId="2712072406" sldId="312"/>
            <ac:grpSpMk id="95" creationId="{539FC99D-7DEF-2BD1-6FB8-D2AF279F8F94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06" creationId="{25A65D2F-D49A-29AB-2465-0C89AA9D4B21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07" creationId="{6C2B0E8B-979B-20A9-A38D-13A24194D612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09" creationId="{6DA89260-4ED5-BD42-B797-B5696FAB8D93}"/>
          </ac:grpSpMkLst>
        </pc:grpChg>
        <pc:grpChg chg="del">
          <ac:chgData name="King, Curtis S CIV USARMY CAC (USA)" userId="decda33b-d0c3-4b21-a771-747c8e4eba57" providerId="ADAL" clId="{C4DD1264-4F83-42ED-8FC4-20F3EAD0C1BA}" dt="2024-06-27T22:47:50.566" v="198" actId="478"/>
          <ac:grpSpMkLst>
            <pc:docMk/>
            <pc:sldMk cId="2712072406" sldId="312"/>
            <ac:grpSpMk id="110" creationId="{6056D743-CE1B-D25B-B6AF-3F6562E6B953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13" creationId="{26F63A44-8EEE-F38D-1DDD-668465F76671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20" creationId="{A15148E5-49C5-844F-580F-D5A5408785AF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21" creationId="{0F5A2E16-2045-AA4C-0B09-242930364B45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22" creationId="{6C45855B-6DD2-EFC6-7A0B-1AFE7A874DA3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26" creationId="{3597BB53-B5B8-0BD3-DBB0-172F35755BBC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33" creationId="{CECB6CCD-8A77-F919-5519-E17F4FD80A0E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35" creationId="{559D0DDD-EF8F-8075-97EA-32E5D793155F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38" creationId="{E0B4E969-2D34-4957-D6EC-BD6E90120B53}"/>
          </ac:grpSpMkLst>
        </pc:grpChg>
        <pc:grpChg chg="add 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44" creationId="{003A01AF-B0D2-F6BD-F368-A59B54EFC5E5}"/>
          </ac:grpSpMkLst>
        </pc:grpChg>
        <pc:grpChg chg="mod">
          <ac:chgData name="King, Curtis S CIV USARMY CAC (USA)" userId="decda33b-d0c3-4b21-a771-747c8e4eba57" providerId="ADAL" clId="{C4DD1264-4F83-42ED-8FC4-20F3EAD0C1BA}" dt="2024-06-30T18:08:56.137" v="1237"/>
          <ac:grpSpMkLst>
            <pc:docMk/>
            <pc:sldMk cId="2712072406" sldId="312"/>
            <ac:grpSpMk id="145" creationId="{3CBF57C0-7D0E-70E4-F7D5-9964BAC694AD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4:29.328" v="6460" actId="1076"/>
          <ac:grpSpMkLst>
            <pc:docMk/>
            <pc:sldMk cId="2712072406" sldId="312"/>
            <ac:grpSpMk id="156" creationId="{E329C457-4D95-A34D-4386-D918A48ADC6F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4:29.878" v="6461" actId="1076"/>
          <ac:grpSpMkLst>
            <pc:docMk/>
            <pc:sldMk cId="2712072406" sldId="312"/>
            <ac:grpSpMk id="159" creationId="{D3910AA9-98D6-C2C6-7BA7-358358C804DE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44:30.428" v="6462" actId="1076"/>
          <ac:grpSpMkLst>
            <pc:docMk/>
            <pc:sldMk cId="2712072406" sldId="312"/>
            <ac:grpSpMk id="162" creationId="{EA14F58F-7EAB-4D15-4C2A-30F56F6F24FE}"/>
          </ac:grpSpMkLst>
        </pc:grpChg>
        <pc:picChg chg="add del mod ord">
          <ac:chgData name="King, Curtis S CIV USARMY CAC (USA)" userId="decda33b-d0c3-4b21-a771-747c8e4eba57" providerId="ADAL" clId="{C4DD1264-4F83-42ED-8FC4-20F3EAD0C1BA}" dt="2024-07-29T15:22:35.890" v="4990" actId="167"/>
          <ac:picMkLst>
            <pc:docMk/>
            <pc:sldMk cId="2712072406" sldId="312"/>
            <ac:picMk id="3" creationId="{670795DE-3FF4-77B7-BFA1-FC5D40AA4E82}"/>
          </ac:picMkLst>
        </pc:picChg>
        <pc:picChg chg="add">
          <ac:chgData name="King, Curtis S CIV USARMY CAC (USA)" userId="decda33b-d0c3-4b21-a771-747c8e4eba57" providerId="ADAL" clId="{C4DD1264-4F83-42ED-8FC4-20F3EAD0C1BA}" dt="2024-06-30T09:29:44.861" v="998"/>
          <ac:picMkLst>
            <pc:docMk/>
            <pc:sldMk cId="2712072406" sldId="312"/>
            <ac:picMk id="63" creationId="{D54374B8-4ADA-C416-2435-1EB613A7ABFA}"/>
          </ac:picMkLst>
        </pc:picChg>
        <pc:picChg chg="add mod modCrop">
          <ac:chgData name="King, Curtis S CIV USARMY CAC (USA)" userId="decda33b-d0c3-4b21-a771-747c8e4eba57" providerId="ADAL" clId="{C4DD1264-4F83-42ED-8FC4-20F3EAD0C1BA}" dt="2024-06-30T18:48:02.704" v="1297" actId="164"/>
          <ac:picMkLst>
            <pc:docMk/>
            <pc:sldMk cId="2712072406" sldId="312"/>
            <ac:picMk id="154" creationId="{A1D3E2B1-FDD4-0A4E-913A-1EE1A728EAC6}"/>
          </ac:picMkLst>
        </pc:picChg>
        <pc:picChg chg="add mod">
          <ac:chgData name="King, Curtis S CIV USARMY CAC (USA)" userId="decda33b-d0c3-4b21-a771-747c8e4eba57" providerId="ADAL" clId="{C4DD1264-4F83-42ED-8FC4-20F3EAD0C1BA}" dt="2024-06-30T18:55:05.271" v="1342" actId="164"/>
          <ac:picMkLst>
            <pc:docMk/>
            <pc:sldMk cId="2712072406" sldId="312"/>
            <ac:picMk id="157" creationId="{8071F133-AC76-E1C6-DECE-2E6D8CE0EB99}"/>
          </ac:picMkLst>
        </pc:picChg>
        <pc:picChg chg="add mod modCrop">
          <ac:chgData name="King, Curtis S CIV USARMY CAC (USA)" userId="decda33b-d0c3-4b21-a771-747c8e4eba57" providerId="ADAL" clId="{C4DD1264-4F83-42ED-8FC4-20F3EAD0C1BA}" dt="2024-07-27T20:02:33.395" v="4623" actId="1076"/>
          <ac:picMkLst>
            <pc:docMk/>
            <pc:sldMk cId="2712072406" sldId="312"/>
            <ac:picMk id="160" creationId="{09696CAA-5396-8DA9-4550-EEBA09D402D1}"/>
          </ac:picMkLst>
        </pc:picChg>
      </pc:sldChg>
      <pc:sldChg chg="addSp delSp modSp add mod">
        <pc:chgData name="King, Curtis S CIV USARMY CAC (USA)" userId="decda33b-d0c3-4b21-a771-747c8e4eba57" providerId="ADAL" clId="{C4DD1264-4F83-42ED-8FC4-20F3EAD0C1BA}" dt="2024-08-05T12:08:54.844" v="6940" actId="1076"/>
        <pc:sldMkLst>
          <pc:docMk/>
          <pc:sldMk cId="143733369" sldId="313"/>
        </pc:sldMkLst>
        <pc:spChg chg="mod">
          <ac:chgData name="King, Curtis S CIV USARMY CAC (USA)" userId="decda33b-d0c3-4b21-a771-747c8e4eba57" providerId="ADAL" clId="{C4DD1264-4F83-42ED-8FC4-20F3EAD0C1BA}" dt="2024-07-27T16:13:01.219" v="4594" actId="20577"/>
          <ac:spMkLst>
            <pc:docMk/>
            <pc:sldMk cId="143733369" sldId="313"/>
            <ac:spMk id="19" creationId="{E5B793FA-3BBD-7781-355E-9E7E15EA24F9}"/>
          </ac:spMkLst>
        </pc:spChg>
        <pc:spChg chg="mod">
          <ac:chgData name="King, Curtis S CIV USARMY CAC (USA)" userId="decda33b-d0c3-4b21-a771-747c8e4eba57" providerId="ADAL" clId="{C4DD1264-4F83-42ED-8FC4-20F3EAD0C1BA}" dt="2024-07-27T22:07:32.689" v="4753"/>
          <ac:spMkLst>
            <pc:docMk/>
            <pc:sldMk cId="143733369" sldId="313"/>
            <ac:spMk id="33" creationId="{F8ECD8A0-C96D-B57E-A3AE-434399E0C8F9}"/>
          </ac:spMkLst>
        </pc:spChg>
        <pc:spChg chg="mod">
          <ac:chgData name="King, Curtis S CIV USARMY CAC (USA)" userId="decda33b-d0c3-4b21-a771-747c8e4eba57" providerId="ADAL" clId="{C4DD1264-4F83-42ED-8FC4-20F3EAD0C1BA}" dt="2024-07-27T22:07:32.689" v="4753"/>
          <ac:spMkLst>
            <pc:docMk/>
            <pc:sldMk cId="143733369" sldId="313"/>
            <ac:spMk id="34" creationId="{0EAB8DB5-FF96-64F3-68BF-8466BC89C014}"/>
          </ac:spMkLst>
        </pc:spChg>
        <pc:spChg chg="mod">
          <ac:chgData name="King, Curtis S CIV USARMY CAC (USA)" userId="decda33b-d0c3-4b21-a771-747c8e4eba57" providerId="ADAL" clId="{C4DD1264-4F83-42ED-8FC4-20F3EAD0C1BA}" dt="2024-07-27T22:07:32.689" v="4753"/>
          <ac:spMkLst>
            <pc:docMk/>
            <pc:sldMk cId="143733369" sldId="313"/>
            <ac:spMk id="35" creationId="{BF67DD6C-E537-885A-94FB-BB6192867B73}"/>
          </ac:spMkLst>
        </pc:spChg>
        <pc:spChg chg="del">
          <ac:chgData name="King, Curtis S CIV USARMY CAC (USA)" userId="decda33b-d0c3-4b21-a771-747c8e4eba57" providerId="ADAL" clId="{C4DD1264-4F83-42ED-8FC4-20F3EAD0C1BA}" dt="2024-07-27T22:07:31.774" v="4752" actId="478"/>
          <ac:spMkLst>
            <pc:docMk/>
            <pc:sldMk cId="143733369" sldId="313"/>
            <ac:spMk id="117" creationId="{92E5B277-6314-E86D-0606-8A00CCBB911A}"/>
          </ac:spMkLst>
        </pc:spChg>
        <pc:spChg chg="mod">
          <ac:chgData name="King, Curtis S CIV USARMY CAC (USA)" userId="decda33b-d0c3-4b21-a771-747c8e4eba57" providerId="ADAL" clId="{C4DD1264-4F83-42ED-8FC4-20F3EAD0C1BA}" dt="2024-07-27T22:08:01.622" v="4761" actId="20577"/>
          <ac:spMkLst>
            <pc:docMk/>
            <pc:sldMk cId="143733369" sldId="313"/>
            <ac:spMk id="119" creationId="{595297E3-4249-B12B-4C5A-C7842AADBE39}"/>
          </ac:spMkLst>
        </pc:spChg>
        <pc:spChg chg="del">
          <ac:chgData name="King, Curtis S CIV USARMY CAC (USA)" userId="decda33b-d0c3-4b21-a771-747c8e4eba57" providerId="ADAL" clId="{C4DD1264-4F83-42ED-8FC4-20F3EAD0C1BA}" dt="2024-07-27T21:49:54.079" v="4701" actId="478"/>
          <ac:spMkLst>
            <pc:docMk/>
            <pc:sldMk cId="143733369" sldId="313"/>
            <ac:spMk id="165" creationId="{43DF580B-EAC1-D697-60C4-A37EA2F3A963}"/>
          </ac:spMkLst>
        </pc:spChg>
        <pc:grpChg chg="add mod">
          <ac:chgData name="King, Curtis S CIV USARMY CAC (USA)" userId="decda33b-d0c3-4b21-a771-747c8e4eba57" providerId="ADAL" clId="{C4DD1264-4F83-42ED-8FC4-20F3EAD0C1BA}" dt="2024-07-27T22:07:52.059" v="4758" actId="1038"/>
          <ac:grpSpMkLst>
            <pc:docMk/>
            <pc:sldMk cId="143733369" sldId="313"/>
            <ac:grpSpMk id="12" creationId="{9C1520E3-41F7-DC6C-5099-551E0A6CC5C0}"/>
          </ac:grpSpMkLst>
        </pc:grpChg>
        <pc:grpChg chg="mod">
          <ac:chgData name="King, Curtis S CIV USARMY CAC (USA)" userId="decda33b-d0c3-4b21-a771-747c8e4eba57" providerId="ADAL" clId="{C4DD1264-4F83-42ED-8FC4-20F3EAD0C1BA}" dt="2024-08-05T12:08:54.844" v="6940" actId="1076"/>
          <ac:grpSpMkLst>
            <pc:docMk/>
            <pc:sldMk cId="143733369" sldId="313"/>
            <ac:grpSpMk id="141" creationId="{83437B23-28C7-83CB-291F-896BFFA19054}"/>
          </ac:grpSpMkLst>
        </pc:grpChg>
        <pc:grpChg chg="mod">
          <ac:chgData name="King, Curtis S CIV USARMY CAC (USA)" userId="decda33b-d0c3-4b21-a771-747c8e4eba57" providerId="ADAL" clId="{C4DD1264-4F83-42ED-8FC4-20F3EAD0C1BA}" dt="2024-08-05T12:08:51.478" v="6939" actId="1076"/>
          <ac:grpSpMkLst>
            <pc:docMk/>
            <pc:sldMk cId="143733369" sldId="313"/>
            <ac:grpSpMk id="169" creationId="{29C10CFC-17D5-D5B6-CB77-A214A25346F2}"/>
          </ac:grpSpMkLst>
        </pc:grpChg>
      </pc:sldChg>
      <pc:sldChg chg="addSp delSp modSp add mod">
        <pc:chgData name="King, Curtis S CIV USARMY CAC (USA)" userId="decda33b-d0c3-4b21-a771-747c8e4eba57" providerId="ADAL" clId="{C4DD1264-4F83-42ED-8FC4-20F3EAD0C1BA}" dt="2024-08-05T12:04:53.125" v="6929" actId="255"/>
        <pc:sldMkLst>
          <pc:docMk/>
          <pc:sldMk cId="2040422291" sldId="314"/>
        </pc:sldMkLst>
        <pc:spChg chg="mod">
          <ac:chgData name="King, Curtis S CIV USARMY CAC (USA)" userId="decda33b-d0c3-4b21-a771-747c8e4eba57" providerId="ADAL" clId="{C4DD1264-4F83-42ED-8FC4-20F3EAD0C1BA}" dt="2024-06-28T10:04:50.083" v="229" actId="6549"/>
          <ac:spMkLst>
            <pc:docMk/>
            <pc:sldMk cId="2040422291" sldId="314"/>
            <ac:spMk id="5" creationId="{1EF430E9-FA58-D0D3-F87F-5F5D4DF0450D}"/>
          </ac:spMkLst>
        </pc:spChg>
        <pc:spChg chg="mod">
          <ac:chgData name="King, Curtis S CIV USARMY CAC (USA)" userId="decda33b-d0c3-4b21-a771-747c8e4eba57" providerId="ADAL" clId="{C4DD1264-4F83-42ED-8FC4-20F3EAD0C1BA}" dt="2024-07-27T22:13:33.771" v="4823"/>
          <ac:spMkLst>
            <pc:docMk/>
            <pc:sldMk cId="2040422291" sldId="314"/>
            <ac:spMk id="16" creationId="{19E62938-72B9-E738-2A06-50BA09860762}"/>
          </ac:spMkLst>
        </pc:spChg>
        <pc:spChg chg="mod">
          <ac:chgData name="King, Curtis S CIV USARMY CAC (USA)" userId="decda33b-d0c3-4b21-a771-747c8e4eba57" providerId="ADAL" clId="{C4DD1264-4F83-42ED-8FC4-20F3EAD0C1BA}" dt="2024-07-27T22:13:33.771" v="4823"/>
          <ac:spMkLst>
            <pc:docMk/>
            <pc:sldMk cId="2040422291" sldId="314"/>
            <ac:spMk id="17" creationId="{E0B58E56-CD46-6CBD-11AC-D6468457AF39}"/>
          </ac:spMkLst>
        </pc:spChg>
        <pc:spChg chg="mod">
          <ac:chgData name="King, Curtis S CIV USARMY CAC (USA)" userId="decda33b-d0c3-4b21-a771-747c8e4eba57" providerId="ADAL" clId="{C4DD1264-4F83-42ED-8FC4-20F3EAD0C1BA}" dt="2024-07-27T22:13:33.771" v="4823"/>
          <ac:spMkLst>
            <pc:docMk/>
            <pc:sldMk cId="2040422291" sldId="314"/>
            <ac:spMk id="18" creationId="{CD04EC93-07E3-A573-EB41-F77EFECBA276}"/>
          </ac:spMkLst>
        </pc:spChg>
        <pc:spChg chg="mod">
          <ac:chgData name="King, Curtis S CIV USARMY CAC (USA)" userId="decda33b-d0c3-4b21-a771-747c8e4eba57" providerId="ADAL" clId="{C4DD1264-4F83-42ED-8FC4-20F3EAD0C1BA}" dt="2024-08-01T14:26:09.318" v="6647"/>
          <ac:spMkLst>
            <pc:docMk/>
            <pc:sldMk cId="2040422291" sldId="314"/>
            <ac:spMk id="21" creationId="{B732941A-CFC9-3AD3-CA5B-7834E6262DBA}"/>
          </ac:spMkLst>
        </pc:spChg>
        <pc:spChg chg="mod">
          <ac:chgData name="King, Curtis S CIV USARMY CAC (USA)" userId="decda33b-d0c3-4b21-a771-747c8e4eba57" providerId="ADAL" clId="{C4DD1264-4F83-42ED-8FC4-20F3EAD0C1BA}" dt="2024-06-28T10:38:34.772" v="262" actId="14100"/>
          <ac:spMkLst>
            <pc:docMk/>
            <pc:sldMk cId="2040422291" sldId="314"/>
            <ac:spMk id="81" creationId="{45D980C3-0D43-0429-5E55-355E640DD5F9}"/>
          </ac:spMkLst>
        </pc:spChg>
        <pc:spChg chg="mod">
          <ac:chgData name="King, Curtis S CIV USARMY CAC (USA)" userId="decda33b-d0c3-4b21-a771-747c8e4eba57" providerId="ADAL" clId="{C4DD1264-4F83-42ED-8FC4-20F3EAD0C1BA}" dt="2024-06-28T10:38:48.474" v="268" actId="1076"/>
          <ac:spMkLst>
            <pc:docMk/>
            <pc:sldMk cId="2040422291" sldId="314"/>
            <ac:spMk id="82" creationId="{9F0FBC93-AD5A-ACE7-94E0-687372CDBC0C}"/>
          </ac:spMkLst>
        </pc:spChg>
        <pc:spChg chg="del">
          <ac:chgData name="King, Curtis S CIV USARMY CAC (USA)" userId="decda33b-d0c3-4b21-a771-747c8e4eba57" providerId="ADAL" clId="{C4DD1264-4F83-42ED-8FC4-20F3EAD0C1BA}" dt="2024-06-28T10:38:23.600" v="261" actId="478"/>
          <ac:spMkLst>
            <pc:docMk/>
            <pc:sldMk cId="2040422291" sldId="314"/>
            <ac:spMk id="83" creationId="{E4FDC279-8C41-916D-448A-E307B7AB1826}"/>
          </ac:spMkLst>
        </pc:spChg>
        <pc:spChg chg="mod">
          <ac:chgData name="King, Curtis S CIV USARMY CAC (USA)" userId="decda33b-d0c3-4b21-a771-747c8e4eba57" providerId="ADAL" clId="{C4DD1264-4F83-42ED-8FC4-20F3EAD0C1BA}" dt="2024-08-05T12:04:18.069" v="6928" actId="255"/>
          <ac:spMkLst>
            <pc:docMk/>
            <pc:sldMk cId="2040422291" sldId="314"/>
            <ac:spMk id="99" creationId="{45D3F16B-1DE5-A62E-A55B-862F26F8B345}"/>
          </ac:spMkLst>
        </pc:spChg>
        <pc:spChg chg="mod">
          <ac:chgData name="King, Curtis S CIV USARMY CAC (USA)" userId="decda33b-d0c3-4b21-a771-747c8e4eba57" providerId="ADAL" clId="{C4DD1264-4F83-42ED-8FC4-20F3EAD0C1BA}" dt="2024-08-05T12:04:11.078" v="6927" actId="255"/>
          <ac:spMkLst>
            <pc:docMk/>
            <pc:sldMk cId="2040422291" sldId="314"/>
            <ac:spMk id="108" creationId="{8339C3EF-2CF2-B451-835E-B64DF9FAAAF9}"/>
          </ac:spMkLst>
        </pc:spChg>
        <pc:spChg chg="mod">
          <ac:chgData name="King, Curtis S CIV USARMY CAC (USA)" userId="decda33b-d0c3-4b21-a771-747c8e4eba57" providerId="ADAL" clId="{C4DD1264-4F83-42ED-8FC4-20F3EAD0C1BA}" dt="2024-06-28T10:38:46.120" v="267" actId="1076"/>
          <ac:spMkLst>
            <pc:docMk/>
            <pc:sldMk cId="2040422291" sldId="314"/>
            <ac:spMk id="113" creationId="{4E0DE768-85D8-44D8-2C2E-1FB5544FE71F}"/>
          </ac:spMkLst>
        </pc:spChg>
        <pc:spChg chg="mod">
          <ac:chgData name="King, Curtis S CIV USARMY CAC (USA)" userId="decda33b-d0c3-4b21-a771-747c8e4eba57" providerId="ADAL" clId="{C4DD1264-4F83-42ED-8FC4-20F3EAD0C1BA}" dt="2024-07-27T22:13:55.299" v="4828" actId="1076"/>
          <ac:spMkLst>
            <pc:docMk/>
            <pc:sldMk cId="2040422291" sldId="314"/>
            <ac:spMk id="119" creationId="{5C6F1E7D-40B1-3235-35F4-6F02D88FF6A4}"/>
          </ac:spMkLst>
        </pc:spChg>
        <pc:spChg chg="del">
          <ac:chgData name="King, Curtis S CIV USARMY CAC (USA)" userId="decda33b-d0c3-4b21-a771-747c8e4eba57" providerId="ADAL" clId="{C4DD1264-4F83-42ED-8FC4-20F3EAD0C1BA}" dt="2024-07-27T22:13:46.003" v="4825" actId="478"/>
          <ac:spMkLst>
            <pc:docMk/>
            <pc:sldMk cId="2040422291" sldId="314"/>
            <ac:spMk id="121" creationId="{5DB5393B-4DA4-173C-AFE8-D566B3CDE02F}"/>
          </ac:spMkLst>
        </pc:spChg>
        <pc:spChg chg="del">
          <ac:chgData name="King, Curtis S CIV USARMY CAC (USA)" userId="decda33b-d0c3-4b21-a771-747c8e4eba57" providerId="ADAL" clId="{C4DD1264-4F83-42ED-8FC4-20F3EAD0C1BA}" dt="2024-07-27T21:50:39.527" v="4704" actId="478"/>
          <ac:spMkLst>
            <pc:docMk/>
            <pc:sldMk cId="2040422291" sldId="314"/>
            <ac:spMk id="140" creationId="{0B48F9E4-4E2B-1D43-A46E-3400A25A13C8}"/>
          </ac:spMkLst>
        </pc:spChg>
        <pc:spChg chg="mod">
          <ac:chgData name="King, Curtis S CIV USARMY CAC (USA)" userId="decda33b-d0c3-4b21-a771-747c8e4eba57" providerId="ADAL" clId="{C4DD1264-4F83-42ED-8FC4-20F3EAD0C1BA}" dt="2024-08-05T12:04:53.125" v="6929" actId="255"/>
          <ac:spMkLst>
            <pc:docMk/>
            <pc:sldMk cId="2040422291" sldId="314"/>
            <ac:spMk id="167" creationId="{65B539E8-991B-D5E4-0039-E228C1B2070B}"/>
          </ac:spMkLst>
        </pc:spChg>
        <pc:spChg chg="del">
          <ac:chgData name="King, Curtis S CIV USARMY CAC (USA)" userId="decda33b-d0c3-4b21-a771-747c8e4eba57" providerId="ADAL" clId="{C4DD1264-4F83-42ED-8FC4-20F3EAD0C1BA}" dt="2024-06-30T23:33:18.924" v="1469" actId="478"/>
          <ac:spMkLst>
            <pc:docMk/>
            <pc:sldMk cId="2040422291" sldId="314"/>
            <ac:spMk id="199" creationId="{E0102020-32AC-2194-ABA5-C583333D423A}"/>
          </ac:spMkLst>
        </pc:spChg>
        <pc:spChg chg="mod">
          <ac:chgData name="King, Curtis S CIV USARMY CAC (USA)" userId="decda33b-d0c3-4b21-a771-747c8e4eba57" providerId="ADAL" clId="{C4DD1264-4F83-42ED-8FC4-20F3EAD0C1BA}" dt="2024-06-28T11:44:21.977" v="597" actId="255"/>
          <ac:spMkLst>
            <pc:docMk/>
            <pc:sldMk cId="2040422291" sldId="314"/>
            <ac:spMk id="215" creationId="{6FA836CD-28E2-8861-95CE-DC8ABA3A1B79}"/>
          </ac:spMkLst>
        </pc:spChg>
        <pc:grpChg chg="add mod">
          <ac:chgData name="King, Curtis S CIV USARMY CAC (USA)" userId="decda33b-d0c3-4b21-a771-747c8e4eba57" providerId="ADAL" clId="{C4DD1264-4F83-42ED-8FC4-20F3EAD0C1BA}" dt="2024-07-27T22:13:58.587" v="4829" actId="1076"/>
          <ac:grpSpMkLst>
            <pc:docMk/>
            <pc:sldMk cId="2040422291" sldId="314"/>
            <ac:grpSpMk id="15" creationId="{371478F7-BEFE-84E3-17C6-8975062C11C2}"/>
          </ac:grpSpMkLst>
        </pc:grpChg>
        <pc:grpChg chg="add del mod">
          <ac:chgData name="King, Curtis S CIV USARMY CAC (USA)" userId="decda33b-d0c3-4b21-a771-747c8e4eba57" providerId="ADAL" clId="{C4DD1264-4F83-42ED-8FC4-20F3EAD0C1BA}" dt="2024-08-01T14:36:29.508" v="6675" actId="478"/>
          <ac:grpSpMkLst>
            <pc:docMk/>
            <pc:sldMk cId="2040422291" sldId="314"/>
            <ac:grpSpMk id="19" creationId="{254C7F67-7A4E-2A3F-F06E-0BE7B9A4B3C6}"/>
          </ac:grpSpMkLst>
        </pc:grpChg>
        <pc:grpChg chg="mod">
          <ac:chgData name="King, Curtis S CIV USARMY CAC (USA)" userId="decda33b-d0c3-4b21-a771-747c8e4eba57" providerId="ADAL" clId="{C4DD1264-4F83-42ED-8FC4-20F3EAD0C1BA}" dt="2024-06-28T10:38:44.261" v="266" actId="1076"/>
          <ac:grpSpMkLst>
            <pc:docMk/>
            <pc:sldMk cId="2040422291" sldId="314"/>
            <ac:grpSpMk id="103" creationId="{3781B41F-505A-11E4-5B1B-AF0AB099F79D}"/>
          </ac:grpSpMkLst>
        </pc:grpChg>
        <pc:picChg chg="mod">
          <ac:chgData name="King, Curtis S CIV USARMY CAC (USA)" userId="decda33b-d0c3-4b21-a771-747c8e4eba57" providerId="ADAL" clId="{C4DD1264-4F83-42ED-8FC4-20F3EAD0C1BA}" dt="2024-08-01T14:26:09.318" v="6647"/>
          <ac:picMkLst>
            <pc:docMk/>
            <pc:sldMk cId="2040422291" sldId="314"/>
            <ac:picMk id="20" creationId="{CC8747BC-8410-2086-F37F-BD4C2A36806E}"/>
          </ac:picMkLst>
        </pc:picChg>
      </pc:sldChg>
      <pc:sldChg chg="addSp delSp modSp add mod ord delAnim modAnim">
        <pc:chgData name="King, Curtis S CIV USARMY CAC (USA)" userId="decda33b-d0c3-4b21-a771-747c8e4eba57" providerId="ADAL" clId="{C4DD1264-4F83-42ED-8FC4-20F3EAD0C1BA}" dt="2024-08-05T11:13:50.288" v="6924" actId="688"/>
        <pc:sldMkLst>
          <pc:docMk/>
          <pc:sldMk cId="1400831698" sldId="315"/>
        </pc:sldMkLst>
        <pc:spChg chg="mod">
          <ac:chgData name="King, Curtis S CIV USARMY CAC (USA)" userId="decda33b-d0c3-4b21-a771-747c8e4eba57" providerId="ADAL" clId="{C4DD1264-4F83-42ED-8FC4-20F3EAD0C1BA}" dt="2024-06-28T11:01:19.122" v="471" actId="1076"/>
          <ac:spMkLst>
            <pc:docMk/>
            <pc:sldMk cId="1400831698" sldId="315"/>
            <ac:spMk id="5" creationId="{1EF430E9-FA58-D0D3-F87F-5F5D4DF0450D}"/>
          </ac:spMkLst>
        </pc:spChg>
        <pc:spChg chg="add mod">
          <ac:chgData name="King, Curtis S CIV USARMY CAC (USA)" userId="decda33b-d0c3-4b21-a771-747c8e4eba57" providerId="ADAL" clId="{C4DD1264-4F83-42ED-8FC4-20F3EAD0C1BA}" dt="2024-06-28T10:45:56.315" v="326" actId="1076"/>
          <ac:spMkLst>
            <pc:docMk/>
            <pc:sldMk cId="1400831698" sldId="315"/>
            <ac:spMk id="6" creationId="{8A56A8AE-6D4F-9AD1-2CE9-ACD2F5D1AC47}"/>
          </ac:spMkLst>
        </pc:spChg>
        <pc:spChg chg="add mod">
          <ac:chgData name="King, Curtis S CIV USARMY CAC (USA)" userId="decda33b-d0c3-4b21-a771-747c8e4eba57" providerId="ADAL" clId="{C4DD1264-4F83-42ED-8FC4-20F3EAD0C1BA}" dt="2024-06-28T10:56:48.835" v="419" actId="1076"/>
          <ac:spMkLst>
            <pc:docMk/>
            <pc:sldMk cId="1400831698" sldId="315"/>
            <ac:spMk id="7" creationId="{A618E32C-CD2A-4197-5E81-09E528151307}"/>
          </ac:spMkLst>
        </pc:spChg>
        <pc:spChg chg="add del mod">
          <ac:chgData name="King, Curtis S CIV USARMY CAC (USA)" userId="decda33b-d0c3-4b21-a771-747c8e4eba57" providerId="ADAL" clId="{C4DD1264-4F83-42ED-8FC4-20F3EAD0C1BA}" dt="2024-06-28T10:45:46.247" v="324" actId="478"/>
          <ac:spMkLst>
            <pc:docMk/>
            <pc:sldMk cId="1400831698" sldId="315"/>
            <ac:spMk id="8" creationId="{3B7651EA-B77E-44C7-AFB5-B9F3D930B441}"/>
          </ac:spMkLst>
        </pc:spChg>
        <pc:spChg chg="add mod">
          <ac:chgData name="King, Curtis S CIV USARMY CAC (USA)" userId="decda33b-d0c3-4b21-a771-747c8e4eba57" providerId="ADAL" clId="{C4DD1264-4F83-42ED-8FC4-20F3EAD0C1BA}" dt="2024-06-28T18:50:42.929" v="728" actId="1076"/>
          <ac:spMkLst>
            <pc:docMk/>
            <pc:sldMk cId="1400831698" sldId="315"/>
            <ac:spMk id="8" creationId="{70505317-EEFE-BAF9-2B0E-15AB56458C77}"/>
          </ac:spMkLst>
        </pc:spChg>
        <pc:spChg chg="add del mod">
          <ac:chgData name="King, Curtis S CIV USARMY CAC (USA)" userId="decda33b-d0c3-4b21-a771-747c8e4eba57" providerId="ADAL" clId="{C4DD1264-4F83-42ED-8FC4-20F3EAD0C1BA}" dt="2024-06-28T10:48:57.854" v="336" actId="478"/>
          <ac:spMkLst>
            <pc:docMk/>
            <pc:sldMk cId="1400831698" sldId="315"/>
            <ac:spMk id="9" creationId="{112D9DB9-DD8B-B2B8-CE53-442A18016EAC}"/>
          </ac:spMkLst>
        </pc:spChg>
        <pc:spChg chg="add mod">
          <ac:chgData name="King, Curtis S CIV USARMY CAC (USA)" userId="decda33b-d0c3-4b21-a771-747c8e4eba57" providerId="ADAL" clId="{C4DD1264-4F83-42ED-8FC4-20F3EAD0C1BA}" dt="2024-06-28T18:43:43.879" v="708" actId="14100"/>
          <ac:spMkLst>
            <pc:docMk/>
            <pc:sldMk cId="1400831698" sldId="315"/>
            <ac:spMk id="9" creationId="{D1647B05-149A-3D09-3044-24E17071DA77}"/>
          </ac:spMkLst>
        </pc:spChg>
        <pc:spChg chg="add mod">
          <ac:chgData name="King, Curtis S CIV USARMY CAC (USA)" userId="decda33b-d0c3-4b21-a771-747c8e4eba57" providerId="ADAL" clId="{C4DD1264-4F83-42ED-8FC4-20F3EAD0C1BA}" dt="2024-06-28T10:49:19.169" v="338" actId="1076"/>
          <ac:spMkLst>
            <pc:docMk/>
            <pc:sldMk cId="1400831698" sldId="315"/>
            <ac:spMk id="10" creationId="{EDE5155D-9BDB-E0E0-146F-7405ED02E30B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2" creationId="{942043E1-F04A-9002-7EBE-E0CDE813291A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4" creationId="{0C185E69-DACA-C326-ADE1-EF24B5C4DF0C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5" creationId="{239DF02D-CF26-CD0C-3CFE-9A8D2A23830D}"/>
          </ac:spMkLst>
        </pc:spChg>
        <pc:spChg chg="mod">
          <ac:chgData name="King, Curtis S CIV USARMY CAC (USA)" userId="decda33b-d0c3-4b21-a771-747c8e4eba57" providerId="ADAL" clId="{C4DD1264-4F83-42ED-8FC4-20F3EAD0C1BA}" dt="2024-08-05T11:12:52.822" v="6914" actId="255"/>
          <ac:spMkLst>
            <pc:docMk/>
            <pc:sldMk cId="1400831698" sldId="315"/>
            <ac:spMk id="16" creationId="{DADFF5AF-4790-AEE3-125D-C365A3C9F2F0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7" creationId="{16CA8F31-F20F-86C1-7630-4A26F391D10A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8" creationId="{EDE6CA0D-7D11-F455-2147-7F81064F4856}"/>
          </ac:spMkLst>
        </pc:spChg>
        <pc:spChg chg="mod">
          <ac:chgData name="King, Curtis S CIV USARMY CAC (USA)" userId="decda33b-d0c3-4b21-a771-747c8e4eba57" providerId="ADAL" clId="{C4DD1264-4F83-42ED-8FC4-20F3EAD0C1BA}" dt="2024-06-28T10:50:10.266" v="340"/>
          <ac:spMkLst>
            <pc:docMk/>
            <pc:sldMk cId="1400831698" sldId="315"/>
            <ac:spMk id="19" creationId="{EA202CCB-A504-80C7-C971-2C8E7A1CAE9D}"/>
          </ac:spMkLst>
        </pc:spChg>
        <pc:spChg chg="add mod">
          <ac:chgData name="King, Curtis S CIV USARMY CAC (USA)" userId="decda33b-d0c3-4b21-a771-747c8e4eba57" providerId="ADAL" clId="{C4DD1264-4F83-42ED-8FC4-20F3EAD0C1BA}" dt="2024-06-28T10:51:02.712" v="351" actId="120"/>
          <ac:spMkLst>
            <pc:docMk/>
            <pc:sldMk cId="1400831698" sldId="315"/>
            <ac:spMk id="20" creationId="{ACFB9E90-F1A7-070B-9449-3A6B6C88537F}"/>
          </ac:spMkLst>
        </pc:spChg>
        <pc:spChg chg="mod">
          <ac:chgData name="King, Curtis S CIV USARMY CAC (USA)" userId="decda33b-d0c3-4b21-a771-747c8e4eba57" providerId="ADAL" clId="{C4DD1264-4F83-42ED-8FC4-20F3EAD0C1BA}" dt="2024-06-28T10:51:06.561" v="352"/>
          <ac:spMkLst>
            <pc:docMk/>
            <pc:sldMk cId="1400831698" sldId="315"/>
            <ac:spMk id="22" creationId="{1B92B2D5-9B3A-A80F-9299-68C846330C41}"/>
          </ac:spMkLst>
        </pc:spChg>
        <pc:spChg chg="mod">
          <ac:chgData name="King, Curtis S CIV USARMY CAC (USA)" userId="decda33b-d0c3-4b21-a771-747c8e4eba57" providerId="ADAL" clId="{C4DD1264-4F83-42ED-8FC4-20F3EAD0C1BA}" dt="2024-06-28T10:51:06.561" v="352"/>
          <ac:spMkLst>
            <pc:docMk/>
            <pc:sldMk cId="1400831698" sldId="315"/>
            <ac:spMk id="24" creationId="{677BDF4A-5F08-3586-3B51-2DDA4A69D7EF}"/>
          </ac:spMkLst>
        </pc:spChg>
        <pc:spChg chg="mod">
          <ac:chgData name="King, Curtis S CIV USARMY CAC (USA)" userId="decda33b-d0c3-4b21-a771-747c8e4eba57" providerId="ADAL" clId="{C4DD1264-4F83-42ED-8FC4-20F3EAD0C1BA}" dt="2024-08-05T11:12:45.903" v="6913" actId="255"/>
          <ac:spMkLst>
            <pc:docMk/>
            <pc:sldMk cId="1400831698" sldId="315"/>
            <ac:spMk id="25" creationId="{BE4FCDA6-E438-218C-1161-42D321557ED8}"/>
          </ac:spMkLst>
        </pc:spChg>
        <pc:spChg chg="mod">
          <ac:chgData name="King, Curtis S CIV USARMY CAC (USA)" userId="decda33b-d0c3-4b21-a771-747c8e4eba57" providerId="ADAL" clId="{C4DD1264-4F83-42ED-8FC4-20F3EAD0C1BA}" dt="2024-06-28T10:51:36.100" v="361" actId="20577"/>
          <ac:spMkLst>
            <pc:docMk/>
            <pc:sldMk cId="1400831698" sldId="315"/>
            <ac:spMk id="26" creationId="{71F7619E-EF00-A11C-E952-FB20283A916E}"/>
          </ac:spMkLst>
        </pc:spChg>
        <pc:spChg chg="mod">
          <ac:chgData name="King, Curtis S CIV USARMY CAC (USA)" userId="decda33b-d0c3-4b21-a771-747c8e4eba57" providerId="ADAL" clId="{C4DD1264-4F83-42ED-8FC4-20F3EAD0C1BA}" dt="2024-06-28T10:51:06.561" v="352"/>
          <ac:spMkLst>
            <pc:docMk/>
            <pc:sldMk cId="1400831698" sldId="315"/>
            <ac:spMk id="27" creationId="{EF877801-8BB4-D7A5-CD2E-5A31EAF1EDD1}"/>
          </ac:spMkLst>
        </pc:spChg>
        <pc:spChg chg="mod">
          <ac:chgData name="King, Curtis S CIV USARMY CAC (USA)" userId="decda33b-d0c3-4b21-a771-747c8e4eba57" providerId="ADAL" clId="{C4DD1264-4F83-42ED-8FC4-20F3EAD0C1BA}" dt="2024-06-28T10:58:00.308" v="436" actId="1076"/>
          <ac:spMkLst>
            <pc:docMk/>
            <pc:sldMk cId="1400831698" sldId="315"/>
            <ac:spMk id="28" creationId="{EE5F4A34-8B43-D9C9-F922-ADBEF4A49903}"/>
          </ac:spMkLst>
        </pc:spChg>
        <pc:spChg chg="mod">
          <ac:chgData name="King, Curtis S CIV USARMY CAC (USA)" userId="decda33b-d0c3-4b21-a771-747c8e4eba57" providerId="ADAL" clId="{C4DD1264-4F83-42ED-8FC4-20F3EAD0C1BA}" dt="2024-06-28T10:51:06.561" v="352"/>
          <ac:spMkLst>
            <pc:docMk/>
            <pc:sldMk cId="1400831698" sldId="315"/>
            <ac:spMk id="29" creationId="{10D1157D-95BF-1890-8A7B-77ADA3E90C9E}"/>
          </ac:spMkLst>
        </pc:spChg>
        <pc:spChg chg="mod">
          <ac:chgData name="King, Curtis S CIV USARMY CAC (USA)" userId="decda33b-d0c3-4b21-a771-747c8e4eba57" providerId="ADAL" clId="{C4DD1264-4F83-42ED-8FC4-20F3EAD0C1BA}" dt="2024-06-28T10:51:06.561" v="352"/>
          <ac:spMkLst>
            <pc:docMk/>
            <pc:sldMk cId="1400831698" sldId="315"/>
            <ac:spMk id="30" creationId="{ABDAE264-1B9A-E9AC-33EC-09B4E9B4F8FF}"/>
          </ac:spMkLst>
        </pc:spChg>
        <pc:spChg chg="add mod">
          <ac:chgData name="King, Curtis S CIV USARMY CAC (USA)" userId="decda33b-d0c3-4b21-a771-747c8e4eba57" providerId="ADAL" clId="{C4DD1264-4F83-42ED-8FC4-20F3EAD0C1BA}" dt="2024-06-28T10:52:13.713" v="376" actId="14100"/>
          <ac:spMkLst>
            <pc:docMk/>
            <pc:sldMk cId="1400831698" sldId="315"/>
            <ac:spMk id="31" creationId="{D0083260-FE71-E0AE-BAC9-4DC4A2442C4A}"/>
          </ac:spMkLst>
        </pc:spChg>
        <pc:spChg chg="add mod">
          <ac:chgData name="King, Curtis S CIV USARMY CAC (USA)" userId="decda33b-d0c3-4b21-a771-747c8e4eba57" providerId="ADAL" clId="{C4DD1264-4F83-42ED-8FC4-20F3EAD0C1BA}" dt="2024-06-28T10:52:20.939" v="379" actId="14100"/>
          <ac:spMkLst>
            <pc:docMk/>
            <pc:sldMk cId="1400831698" sldId="315"/>
            <ac:spMk id="32" creationId="{86FB6A51-07B0-B7F9-E2DE-1F1EF8A95D4C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34" creationId="{7107CBD2-E284-7327-290B-8C72B3B46F85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36" creationId="{FF7EA746-04D4-B31A-14FD-325F2FEA6FC4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37" creationId="{72879E18-1DFB-5D45-4590-2F594A2CA62D}"/>
          </ac:spMkLst>
        </pc:spChg>
        <pc:spChg chg="mod">
          <ac:chgData name="King, Curtis S CIV USARMY CAC (USA)" userId="decda33b-d0c3-4b21-a771-747c8e4eba57" providerId="ADAL" clId="{C4DD1264-4F83-42ED-8FC4-20F3EAD0C1BA}" dt="2024-08-05T11:12:37.097" v="6912" actId="255"/>
          <ac:spMkLst>
            <pc:docMk/>
            <pc:sldMk cId="1400831698" sldId="315"/>
            <ac:spMk id="38" creationId="{09890C05-4243-2FE4-1958-4AA15B9BE985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39" creationId="{9C0B49F1-5990-2411-3AD5-44D5753DABD1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40" creationId="{F819DB71-47FC-4842-F3F1-373006AB5493}"/>
          </ac:spMkLst>
        </pc:spChg>
        <pc:spChg chg="mod">
          <ac:chgData name="King, Curtis S CIV USARMY CAC (USA)" userId="decda33b-d0c3-4b21-a771-747c8e4eba57" providerId="ADAL" clId="{C4DD1264-4F83-42ED-8FC4-20F3EAD0C1BA}" dt="2024-06-28T10:52:24.864" v="380"/>
          <ac:spMkLst>
            <pc:docMk/>
            <pc:sldMk cId="1400831698" sldId="315"/>
            <ac:spMk id="41" creationId="{A92D54EB-EDD9-4385-6A17-32A86CFC27B5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43" creationId="{5BF77757-3044-1396-EE2D-FF9BC444C725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45" creationId="{316E4FB2-B5A0-F280-F664-AE3D83B77FCF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46" creationId="{E3F6EF90-8BDA-49EB-1070-7382A97D6DDF}"/>
          </ac:spMkLst>
        </pc:spChg>
        <pc:spChg chg="mod">
          <ac:chgData name="King, Curtis S CIV USARMY CAC (USA)" userId="decda33b-d0c3-4b21-a771-747c8e4eba57" providerId="ADAL" clId="{C4DD1264-4F83-42ED-8FC4-20F3EAD0C1BA}" dt="2024-08-05T11:12:15.039" v="6910" actId="255"/>
          <ac:spMkLst>
            <pc:docMk/>
            <pc:sldMk cId="1400831698" sldId="315"/>
            <ac:spMk id="47" creationId="{7A6FC4A7-92A3-50B8-18EE-E8C187FBC041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48" creationId="{BC3BD7E1-2F07-51AF-63CB-64E3D2ED7CF4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49" creationId="{BC5C73AF-C498-63B9-FF1B-C516145763F2}"/>
          </ac:spMkLst>
        </pc:spChg>
        <pc:spChg chg="mod">
          <ac:chgData name="King, Curtis S CIV USARMY CAC (USA)" userId="decda33b-d0c3-4b21-a771-747c8e4eba57" providerId="ADAL" clId="{C4DD1264-4F83-42ED-8FC4-20F3EAD0C1BA}" dt="2024-06-28T10:52:40.044" v="388"/>
          <ac:spMkLst>
            <pc:docMk/>
            <pc:sldMk cId="1400831698" sldId="315"/>
            <ac:spMk id="50" creationId="{506EFA07-1FE6-DC55-E8A3-B2FF17BE332B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52" creationId="{802E8F87-C927-D1BD-1C71-E106FF22C479}"/>
          </ac:spMkLst>
        </pc:spChg>
        <pc:spChg chg="mod">
          <ac:chgData name="King, Curtis S CIV USARMY CAC (USA)" userId="decda33b-d0c3-4b21-a771-747c8e4eba57" providerId="ADAL" clId="{C4DD1264-4F83-42ED-8FC4-20F3EAD0C1BA}" dt="2024-06-28T10:45:08.811" v="321" actId="1076"/>
          <ac:spMkLst>
            <pc:docMk/>
            <pc:sldMk cId="1400831698" sldId="315"/>
            <ac:spMk id="53" creationId="{9E58E972-FAEB-1BB6-6713-C0A92864C2C2}"/>
          </ac:spMkLst>
        </pc:spChg>
        <pc:spChg chg="del mod">
          <ac:chgData name="King, Curtis S CIV USARMY CAC (USA)" userId="decda33b-d0c3-4b21-a771-747c8e4eba57" providerId="ADAL" clId="{C4DD1264-4F83-42ED-8FC4-20F3EAD0C1BA}" dt="2024-06-28T10:43:24.683" v="298" actId="478"/>
          <ac:spMkLst>
            <pc:docMk/>
            <pc:sldMk cId="1400831698" sldId="315"/>
            <ac:spMk id="54" creationId="{3EC5D122-FF59-0E26-631D-1841BB99DB21}"/>
          </ac:spMkLst>
        </pc:spChg>
        <pc:spChg chg="add mod">
          <ac:chgData name="King, Curtis S CIV USARMY CAC (USA)" userId="decda33b-d0c3-4b21-a771-747c8e4eba57" providerId="ADAL" clId="{C4DD1264-4F83-42ED-8FC4-20F3EAD0C1BA}" dt="2024-06-28T18:50:40.266" v="727" actId="1076"/>
          <ac:spMkLst>
            <pc:docMk/>
            <pc:sldMk cId="1400831698" sldId="315"/>
            <ac:spMk id="54" creationId="{D7B5EA7F-0062-46E6-7011-624227518048}"/>
          </ac:spMkLst>
        </pc:spChg>
        <pc:spChg chg="mod">
          <ac:chgData name="King, Curtis S CIV USARMY CAC (USA)" userId="decda33b-d0c3-4b21-a771-747c8e4eba57" providerId="ADAL" clId="{C4DD1264-4F83-42ED-8FC4-20F3EAD0C1BA}" dt="2024-06-28T11:00:09.910" v="461" actId="1076"/>
          <ac:spMkLst>
            <pc:docMk/>
            <pc:sldMk cId="1400831698" sldId="315"/>
            <ac:spMk id="55" creationId="{14168A5B-1998-50A2-B558-89859648EC5F}"/>
          </ac:spMkLst>
        </pc:spChg>
        <pc:spChg chg="mod">
          <ac:chgData name="King, Curtis S CIV USARMY CAC (USA)" userId="decda33b-d0c3-4b21-a771-747c8e4eba57" providerId="ADAL" clId="{C4DD1264-4F83-42ED-8FC4-20F3EAD0C1BA}" dt="2024-06-28T10:59:47.323" v="457" actId="1076"/>
          <ac:spMkLst>
            <pc:docMk/>
            <pc:sldMk cId="1400831698" sldId="315"/>
            <ac:spMk id="56" creationId="{203604BF-9F02-D046-7DA3-7C5F48AB7F8D}"/>
          </ac:spMkLst>
        </pc:spChg>
        <pc:spChg chg="mod">
          <ac:chgData name="King, Curtis S CIV USARMY CAC (USA)" userId="decda33b-d0c3-4b21-a771-747c8e4eba57" providerId="ADAL" clId="{C4DD1264-4F83-42ED-8FC4-20F3EAD0C1BA}" dt="2024-06-28T10:59:49.980" v="458" actId="1076"/>
          <ac:spMkLst>
            <pc:docMk/>
            <pc:sldMk cId="1400831698" sldId="315"/>
            <ac:spMk id="57" creationId="{3E4606AA-5471-5AB5-80CB-97B1259BA06B}"/>
          </ac:spMkLst>
        </pc:spChg>
        <pc:spChg chg="del">
          <ac:chgData name="King, Curtis S CIV USARMY CAC (USA)" userId="decda33b-d0c3-4b21-a771-747c8e4eba57" providerId="ADAL" clId="{C4DD1264-4F83-42ED-8FC4-20F3EAD0C1BA}" dt="2024-06-28T10:43:24.683" v="298" actId="478"/>
          <ac:spMkLst>
            <pc:docMk/>
            <pc:sldMk cId="1400831698" sldId="315"/>
            <ac:spMk id="58" creationId="{0E11EEA0-E94C-657B-44B1-2315367B8314}"/>
          </ac:spMkLst>
        </pc:spChg>
        <pc:spChg chg="add mod">
          <ac:chgData name="King, Curtis S CIV USARMY CAC (USA)" userId="decda33b-d0c3-4b21-a771-747c8e4eba57" providerId="ADAL" clId="{C4DD1264-4F83-42ED-8FC4-20F3EAD0C1BA}" dt="2024-07-31T18:49:55.296" v="5201" actId="1076"/>
          <ac:spMkLst>
            <pc:docMk/>
            <pc:sldMk cId="1400831698" sldId="315"/>
            <ac:spMk id="58" creationId="{169B3F43-BB8F-55C7-8FA5-820C24921636}"/>
          </ac:spMkLst>
        </pc:spChg>
        <pc:spChg chg="add mod">
          <ac:chgData name="King, Curtis S CIV USARMY CAC (USA)" userId="decda33b-d0c3-4b21-a771-747c8e4eba57" providerId="ADAL" clId="{C4DD1264-4F83-42ED-8FC4-20F3EAD0C1BA}" dt="2024-07-01T01:25:44.782" v="1510"/>
          <ac:spMkLst>
            <pc:docMk/>
            <pc:sldMk cId="1400831698" sldId="315"/>
            <ac:spMk id="58" creationId="{602BE349-A223-9C18-1B83-B01C2D2D6673}"/>
          </ac:spMkLst>
        </pc:spChg>
        <pc:spChg chg="mod">
          <ac:chgData name="King, Curtis S CIV USARMY CAC (USA)" userId="decda33b-d0c3-4b21-a771-747c8e4eba57" providerId="ADAL" clId="{C4DD1264-4F83-42ED-8FC4-20F3EAD0C1BA}" dt="2024-06-28T10:47:26.172" v="331" actId="948"/>
          <ac:spMkLst>
            <pc:docMk/>
            <pc:sldMk cId="1400831698" sldId="315"/>
            <ac:spMk id="59" creationId="{D2B4444D-1DCB-6A72-C3AD-B2C820FEFD6E}"/>
          </ac:spMkLst>
        </pc:spChg>
        <pc:spChg chg="mod">
          <ac:chgData name="King, Curtis S CIV USARMY CAC (USA)" userId="decda33b-d0c3-4b21-a771-747c8e4eba57" providerId="ADAL" clId="{C4DD1264-4F83-42ED-8FC4-20F3EAD0C1BA}" dt="2024-06-28T11:00:03.570" v="460" actId="688"/>
          <ac:spMkLst>
            <pc:docMk/>
            <pc:sldMk cId="1400831698" sldId="315"/>
            <ac:spMk id="60" creationId="{B13C7C6D-19B2-CD4B-E756-E9B66505B975}"/>
          </ac:spMkLst>
        </pc:spChg>
        <pc:spChg chg="mod">
          <ac:chgData name="King, Curtis S CIV USARMY CAC (USA)" userId="decda33b-d0c3-4b21-a771-747c8e4eba57" providerId="ADAL" clId="{C4DD1264-4F83-42ED-8FC4-20F3EAD0C1BA}" dt="2024-06-28T10:42:38.855" v="288" actId="1076"/>
          <ac:spMkLst>
            <pc:docMk/>
            <pc:sldMk cId="1400831698" sldId="315"/>
            <ac:spMk id="61" creationId="{433BAF12-EF74-B875-2C2D-86FF32282D1E}"/>
          </ac:spMkLst>
        </pc:spChg>
        <pc:spChg chg="mod">
          <ac:chgData name="King, Curtis S CIV USARMY CAC (USA)" userId="decda33b-d0c3-4b21-a771-747c8e4eba57" providerId="ADAL" clId="{C4DD1264-4F83-42ED-8FC4-20F3EAD0C1BA}" dt="2024-06-28T10:42:34.706" v="287" actId="1076"/>
          <ac:spMkLst>
            <pc:docMk/>
            <pc:sldMk cId="1400831698" sldId="315"/>
            <ac:spMk id="62" creationId="{CDE7F8D7-DFE3-1AF4-9B5D-834B3E83CC7C}"/>
          </ac:spMkLst>
        </pc:spChg>
        <pc:spChg chg="del">
          <ac:chgData name="King, Curtis S CIV USARMY CAC (USA)" userId="decda33b-d0c3-4b21-a771-747c8e4eba57" providerId="ADAL" clId="{C4DD1264-4F83-42ED-8FC4-20F3EAD0C1BA}" dt="2024-06-28T10:42:30.809" v="286" actId="478"/>
          <ac:spMkLst>
            <pc:docMk/>
            <pc:sldMk cId="1400831698" sldId="315"/>
            <ac:spMk id="64" creationId="{9C7F2FE3-BDBE-015C-2C7D-2671DB517433}"/>
          </ac:spMkLst>
        </pc:spChg>
        <pc:spChg chg="add mod">
          <ac:chgData name="King, Curtis S CIV USARMY CAC (USA)" userId="decda33b-d0c3-4b21-a771-747c8e4eba57" providerId="ADAL" clId="{C4DD1264-4F83-42ED-8FC4-20F3EAD0C1BA}" dt="2024-07-31T18:59:58.583" v="5277" actId="14100"/>
          <ac:spMkLst>
            <pc:docMk/>
            <pc:sldMk cId="1400831698" sldId="315"/>
            <ac:spMk id="64" creationId="{C154CD12-9A2C-B22D-88E6-1C8B2A905D99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65" creationId="{EABC3F5A-A6A2-68A9-532A-BE921B71F260}"/>
          </ac:spMkLst>
        </pc:spChg>
        <pc:spChg chg="mod">
          <ac:chgData name="King, Curtis S CIV USARMY CAC (USA)" userId="decda33b-d0c3-4b21-a771-747c8e4eba57" providerId="ADAL" clId="{C4DD1264-4F83-42ED-8FC4-20F3EAD0C1BA}" dt="2024-06-28T10:43:54.297" v="305" actId="1076"/>
          <ac:spMkLst>
            <pc:docMk/>
            <pc:sldMk cId="1400831698" sldId="315"/>
            <ac:spMk id="66" creationId="{9E93A3B6-44D0-6C13-D699-5CF5424701F9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67" creationId="{05144C74-5193-FE9E-9B35-49C86B548CB6}"/>
          </ac:spMkLst>
        </pc:spChg>
        <pc:spChg chg="mod">
          <ac:chgData name="King, Curtis S CIV USARMY CAC (USA)" userId="decda33b-d0c3-4b21-a771-747c8e4eba57" providerId="ADAL" clId="{C4DD1264-4F83-42ED-8FC4-20F3EAD0C1BA}" dt="2024-08-05T11:12:28.408" v="6911" actId="255"/>
          <ac:spMkLst>
            <pc:docMk/>
            <pc:sldMk cId="1400831698" sldId="315"/>
            <ac:spMk id="68" creationId="{1F874861-D34F-C2DB-E57E-1A0A98DCFC0E}"/>
          </ac:spMkLst>
        </pc:spChg>
        <pc:spChg chg="mod">
          <ac:chgData name="King, Curtis S CIV USARMY CAC (USA)" userId="decda33b-d0c3-4b21-a771-747c8e4eba57" providerId="ADAL" clId="{C4DD1264-4F83-42ED-8FC4-20F3EAD0C1BA}" dt="2024-06-28T11:31:02.557" v="590" actId="14100"/>
          <ac:spMkLst>
            <pc:docMk/>
            <pc:sldMk cId="1400831698" sldId="315"/>
            <ac:spMk id="69" creationId="{20A51B3D-38E0-47E7-97AA-7DED9C5D30EA}"/>
          </ac:spMkLst>
        </pc:spChg>
        <pc:spChg chg="mod">
          <ac:chgData name="King, Curtis S CIV USARMY CAC (USA)" userId="decda33b-d0c3-4b21-a771-747c8e4eba57" providerId="ADAL" clId="{C4DD1264-4F83-42ED-8FC4-20F3EAD0C1BA}" dt="2024-07-01T09:43:14.754" v="1612" actId="6549"/>
          <ac:spMkLst>
            <pc:docMk/>
            <pc:sldMk cId="1400831698" sldId="315"/>
            <ac:spMk id="75" creationId="{40D24303-9A7E-E0F3-00C0-CC2202BB74F1}"/>
          </ac:spMkLst>
        </pc:spChg>
        <pc:spChg chg="mod">
          <ac:chgData name="King, Curtis S CIV USARMY CAC (USA)" userId="decda33b-d0c3-4b21-a771-747c8e4eba57" providerId="ADAL" clId="{C4DD1264-4F83-42ED-8FC4-20F3EAD0C1BA}" dt="2024-06-28T11:31:05.888" v="591" actId="1076"/>
          <ac:spMkLst>
            <pc:docMk/>
            <pc:sldMk cId="1400831698" sldId="315"/>
            <ac:spMk id="76" creationId="{5FE8F63D-13D8-C6E3-A6FF-33304F24F2B1}"/>
          </ac:spMkLst>
        </pc:spChg>
        <pc:spChg chg="mod">
          <ac:chgData name="King, Curtis S CIV USARMY CAC (USA)" userId="decda33b-d0c3-4b21-a771-747c8e4eba57" providerId="ADAL" clId="{C4DD1264-4F83-42ED-8FC4-20F3EAD0C1BA}" dt="2024-06-28T11:31:09.547" v="592" actId="1076"/>
          <ac:spMkLst>
            <pc:docMk/>
            <pc:sldMk cId="1400831698" sldId="315"/>
            <ac:spMk id="77" creationId="{AC00F0DA-45CB-C2C0-39DA-B2B965053EF3}"/>
          </ac:spMkLst>
        </pc:spChg>
        <pc:spChg chg="mod">
          <ac:chgData name="King, Curtis S CIV USARMY CAC (USA)" userId="decda33b-d0c3-4b21-a771-747c8e4eba57" providerId="ADAL" clId="{C4DD1264-4F83-42ED-8FC4-20F3EAD0C1BA}" dt="2024-06-28T11:31:13.399" v="593" actId="1076"/>
          <ac:spMkLst>
            <pc:docMk/>
            <pc:sldMk cId="1400831698" sldId="315"/>
            <ac:spMk id="78" creationId="{A1D48491-7988-86FE-D46A-33AA80F9EB0E}"/>
          </ac:spMkLst>
        </pc:spChg>
        <pc:spChg chg="mod">
          <ac:chgData name="King, Curtis S CIV USARMY CAC (USA)" userId="decda33b-d0c3-4b21-a771-747c8e4eba57" providerId="ADAL" clId="{C4DD1264-4F83-42ED-8FC4-20F3EAD0C1BA}" dt="2024-06-28T10:43:41.999" v="302" actId="1076"/>
          <ac:spMkLst>
            <pc:docMk/>
            <pc:sldMk cId="1400831698" sldId="315"/>
            <ac:spMk id="80" creationId="{F65E0283-FBC9-3834-8F71-ECF40224B64D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81" creationId="{0B6BEB11-677F-DD9C-E271-E318C1F6B788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82" creationId="{6FEBD0A3-257E-83F3-EDE8-2643A8F82F81}"/>
          </ac:spMkLst>
        </pc:spChg>
        <pc:spChg chg="mod">
          <ac:chgData name="King, Curtis S CIV USARMY CAC (USA)" userId="decda33b-d0c3-4b21-a771-747c8e4eba57" providerId="ADAL" clId="{C4DD1264-4F83-42ED-8FC4-20F3EAD0C1BA}" dt="2024-06-28T10:52:59.276" v="392"/>
          <ac:spMkLst>
            <pc:docMk/>
            <pc:sldMk cId="1400831698" sldId="315"/>
            <ac:spMk id="83" creationId="{7E29ED43-91C7-5F14-7505-E33D2A836A3F}"/>
          </ac:spMkLst>
        </pc:spChg>
        <pc:spChg chg="add mod">
          <ac:chgData name="King, Curtis S CIV USARMY CAC (USA)" userId="decda33b-d0c3-4b21-a771-747c8e4eba57" providerId="ADAL" clId="{C4DD1264-4F83-42ED-8FC4-20F3EAD0C1BA}" dt="2024-08-01T13:50:43.412" v="6519" actId="14100"/>
          <ac:spMkLst>
            <pc:docMk/>
            <pc:sldMk cId="1400831698" sldId="315"/>
            <ac:spMk id="84" creationId="{B46D4F74-F2DD-2E94-34DC-B778C647C7FC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86" creationId="{27810AAF-C32A-96CE-48C5-3EC83D6BDD00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88" creationId="{E0B61F25-2600-578D-DAD2-3024E3F9E575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89" creationId="{5029A2BF-8839-51AC-9507-65ED3A7CA81A}"/>
          </ac:spMkLst>
        </pc:spChg>
        <pc:spChg chg="mod">
          <ac:chgData name="King, Curtis S CIV USARMY CAC (USA)" userId="decda33b-d0c3-4b21-a771-747c8e4eba57" providerId="ADAL" clId="{C4DD1264-4F83-42ED-8FC4-20F3EAD0C1BA}" dt="2024-08-05T11:11:46.952" v="6907" actId="1036"/>
          <ac:spMkLst>
            <pc:docMk/>
            <pc:sldMk cId="1400831698" sldId="315"/>
            <ac:spMk id="90" creationId="{AC2F1D3B-A6BF-C97B-DAB4-36F4E98C6403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91" creationId="{385A135A-A028-452C-CFA1-92DAB681928C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92" creationId="{CAC0E54B-FCB4-FC5B-3AD9-58E2CE5A5DDE}"/>
          </ac:spMkLst>
        </pc:spChg>
        <pc:spChg chg="mod">
          <ac:chgData name="King, Curtis S CIV USARMY CAC (USA)" userId="decda33b-d0c3-4b21-a771-747c8e4eba57" providerId="ADAL" clId="{C4DD1264-4F83-42ED-8FC4-20F3EAD0C1BA}" dt="2024-06-28T10:54:36.345" v="405"/>
          <ac:spMkLst>
            <pc:docMk/>
            <pc:sldMk cId="1400831698" sldId="315"/>
            <ac:spMk id="93" creationId="{5FFAF66F-E36F-64AB-A9D1-8BD4CD521D41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95" creationId="{B77522B3-9942-BD55-C5F1-DBF95A5C59F0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97" creationId="{55A426D2-5321-A12E-7DA0-DCBAA0C4C3F7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98" creationId="{A11ADDC1-DB57-47B5-4A7B-7E81EB8E5563}"/>
          </ac:spMkLst>
        </pc:spChg>
        <pc:spChg chg="mod">
          <ac:chgData name="King, Curtis S CIV USARMY CAC (USA)" userId="decda33b-d0c3-4b21-a771-747c8e4eba57" providerId="ADAL" clId="{C4DD1264-4F83-42ED-8FC4-20F3EAD0C1BA}" dt="2024-08-05T11:12:04.080" v="6909" actId="255"/>
          <ac:spMkLst>
            <pc:docMk/>
            <pc:sldMk cId="1400831698" sldId="315"/>
            <ac:spMk id="99" creationId="{15565F3F-572C-2A52-8477-AE4D80D44B52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100" creationId="{4F72DC0A-1FC0-8454-A677-FCED4EED5654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101" creationId="{5ECCD035-7544-480E-428E-05ABA37A23C1}"/>
          </ac:spMkLst>
        </pc:spChg>
        <pc:spChg chg="mod">
          <ac:chgData name="King, Curtis S CIV USARMY CAC (USA)" userId="decda33b-d0c3-4b21-a771-747c8e4eba57" providerId="ADAL" clId="{C4DD1264-4F83-42ED-8FC4-20F3EAD0C1BA}" dt="2024-06-28T10:55:05.306" v="411"/>
          <ac:spMkLst>
            <pc:docMk/>
            <pc:sldMk cId="1400831698" sldId="315"/>
            <ac:spMk id="102" creationId="{57F37841-1C04-9445-4FE6-880F19DDB372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04" creationId="{F6BA829D-87EF-1746-0F70-864B2525DCB3}"/>
          </ac:spMkLst>
        </pc:spChg>
        <pc:spChg chg="mod">
          <ac:chgData name="King, Curtis S CIV USARMY CAC (USA)" userId="decda33b-d0c3-4b21-a771-747c8e4eba57" providerId="ADAL" clId="{C4DD1264-4F83-42ED-8FC4-20F3EAD0C1BA}" dt="2024-07-01T17:25:42.938" v="2004" actId="20577"/>
          <ac:spMkLst>
            <pc:docMk/>
            <pc:sldMk cId="1400831698" sldId="315"/>
            <ac:spMk id="106" creationId="{559096B7-0C60-19D9-AEB8-188D450BDBF5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07" creationId="{74DFC96B-5434-505C-B8CB-05D7B58026FD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08" creationId="{911FFC22-F5F1-3D87-6C12-72463C15F47F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09" creationId="{949DA0CB-B2DA-2D22-717D-AC90AACBC5EB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10" creationId="{BF77A19F-F9BF-A3C9-9B02-D8B0CA7FFB3A}"/>
          </ac:spMkLst>
        </pc:spChg>
        <pc:spChg chg="mod">
          <ac:chgData name="King, Curtis S CIV USARMY CAC (USA)" userId="decda33b-d0c3-4b21-a771-747c8e4eba57" providerId="ADAL" clId="{C4DD1264-4F83-42ED-8FC4-20F3EAD0C1BA}" dt="2024-06-28T10:55:26.659" v="416"/>
          <ac:spMkLst>
            <pc:docMk/>
            <pc:sldMk cId="1400831698" sldId="315"/>
            <ac:spMk id="111" creationId="{2517DEB4-692B-100C-3BD5-8513423231FC}"/>
          </ac:spMkLst>
        </pc:spChg>
        <pc:spChg chg="add mod">
          <ac:chgData name="King, Curtis S CIV USARMY CAC (USA)" userId="decda33b-d0c3-4b21-a771-747c8e4eba57" providerId="ADAL" clId="{C4DD1264-4F83-42ED-8FC4-20F3EAD0C1BA}" dt="2024-06-28T10:58:46.310" v="450" actId="14100"/>
          <ac:spMkLst>
            <pc:docMk/>
            <pc:sldMk cId="1400831698" sldId="315"/>
            <ac:spMk id="112" creationId="{4B10A48D-EFDD-68BD-C56A-57F4BC9BA55F}"/>
          </ac:spMkLst>
        </pc:spChg>
        <pc:spChg chg="add mod">
          <ac:chgData name="King, Curtis S CIV USARMY CAC (USA)" userId="decda33b-d0c3-4b21-a771-747c8e4eba57" providerId="ADAL" clId="{C4DD1264-4F83-42ED-8FC4-20F3EAD0C1BA}" dt="2024-06-28T10:58:30.220" v="445" actId="1076"/>
          <ac:spMkLst>
            <pc:docMk/>
            <pc:sldMk cId="1400831698" sldId="315"/>
            <ac:spMk id="113" creationId="{08E545D9-5955-4A96-D966-E154644012FD}"/>
          </ac:spMkLst>
        </pc:spChg>
        <pc:spChg chg="add del mod">
          <ac:chgData name="King, Curtis S CIV USARMY CAC (USA)" userId="decda33b-d0c3-4b21-a771-747c8e4eba57" providerId="ADAL" clId="{C4DD1264-4F83-42ED-8FC4-20F3EAD0C1BA}" dt="2024-06-28T10:56:25.874" v="418" actId="478"/>
          <ac:spMkLst>
            <pc:docMk/>
            <pc:sldMk cId="1400831698" sldId="315"/>
            <ac:spMk id="114" creationId="{53C738DF-96B6-80D7-C42A-0AB5BCD889B7}"/>
          </ac:spMkLst>
        </pc:spChg>
        <pc:spChg chg="add mod">
          <ac:chgData name="King, Curtis S CIV USARMY CAC (USA)" userId="decda33b-d0c3-4b21-a771-747c8e4eba57" providerId="ADAL" clId="{C4DD1264-4F83-42ED-8FC4-20F3EAD0C1BA}" dt="2024-08-01T13:50:39.602" v="6518" actId="14100"/>
          <ac:spMkLst>
            <pc:docMk/>
            <pc:sldMk cId="1400831698" sldId="315"/>
            <ac:spMk id="114" creationId="{7519DF62-9681-5CDC-C3E9-15092AB5118B}"/>
          </ac:spMkLst>
        </pc:spChg>
        <pc:spChg chg="add mod">
          <ac:chgData name="King, Curtis S CIV USARMY CAC (USA)" userId="decda33b-d0c3-4b21-a771-747c8e4eba57" providerId="ADAL" clId="{C4DD1264-4F83-42ED-8FC4-20F3EAD0C1BA}" dt="2024-08-01T13:50:50.075" v="6521" actId="1076"/>
          <ac:spMkLst>
            <pc:docMk/>
            <pc:sldMk cId="1400831698" sldId="315"/>
            <ac:spMk id="115" creationId="{3AFC44F9-E303-81E6-645A-D69E2C34DDF6}"/>
          </ac:spMkLst>
        </pc:spChg>
        <pc:spChg chg="del">
          <ac:chgData name="King, Curtis S CIV USARMY CAC (USA)" userId="decda33b-d0c3-4b21-a771-747c8e4eba57" providerId="ADAL" clId="{C4DD1264-4F83-42ED-8FC4-20F3EAD0C1BA}" dt="2024-06-28T10:49:22.656" v="339" actId="478"/>
          <ac:spMkLst>
            <pc:docMk/>
            <pc:sldMk cId="1400831698" sldId="315"/>
            <ac:spMk id="115" creationId="{CA1E8D6C-35D2-59AE-82E2-B02133CBEB05}"/>
          </ac:spMkLst>
        </pc:spChg>
        <pc:spChg chg="add mod">
          <ac:chgData name="King, Curtis S CIV USARMY CAC (USA)" userId="decda33b-d0c3-4b21-a771-747c8e4eba57" providerId="ADAL" clId="{C4DD1264-4F83-42ED-8FC4-20F3EAD0C1BA}" dt="2024-08-01T13:51:20.620" v="6525" actId="14100"/>
          <ac:spMkLst>
            <pc:docMk/>
            <pc:sldMk cId="1400831698" sldId="315"/>
            <ac:spMk id="116" creationId="{89B52B63-0E04-488E-081F-355941203D43}"/>
          </ac:spMkLst>
        </pc:spChg>
        <pc:spChg chg="add mod">
          <ac:chgData name="King, Curtis S CIV USARMY CAC (USA)" userId="decda33b-d0c3-4b21-a771-747c8e4eba57" providerId="ADAL" clId="{C4DD1264-4F83-42ED-8FC4-20F3EAD0C1BA}" dt="2024-08-01T13:51:30.769" v="6530" actId="1076"/>
          <ac:spMkLst>
            <pc:docMk/>
            <pc:sldMk cId="1400831698" sldId="315"/>
            <ac:spMk id="117" creationId="{B6B9E4B4-C7B1-2583-FC9D-5B5BB98D97FF}"/>
          </ac:spMkLst>
        </pc:spChg>
        <pc:spChg chg="add del mod">
          <ac:chgData name="King, Curtis S CIV USARMY CAC (USA)" userId="decda33b-d0c3-4b21-a771-747c8e4eba57" providerId="ADAL" clId="{C4DD1264-4F83-42ED-8FC4-20F3EAD0C1BA}" dt="2024-06-28T18:43:05.267" v="699" actId="478"/>
          <ac:spMkLst>
            <pc:docMk/>
            <pc:sldMk cId="1400831698" sldId="315"/>
            <ac:spMk id="120" creationId="{327CCC06-3C26-EB1C-F96A-4B45188423E7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21" creationId="{FF105FDE-3F3C-2523-9824-A699830F4BED}"/>
          </ac:spMkLst>
        </pc:spChg>
        <pc:spChg chg="add mod">
          <ac:chgData name="King, Curtis S CIV USARMY CAC (USA)" userId="decda33b-d0c3-4b21-a771-747c8e4eba57" providerId="ADAL" clId="{C4DD1264-4F83-42ED-8FC4-20F3EAD0C1BA}" dt="2024-06-28T10:58:54.038" v="452" actId="1076"/>
          <ac:spMkLst>
            <pc:docMk/>
            <pc:sldMk cId="1400831698" sldId="315"/>
            <ac:spMk id="123" creationId="{9664CB78-3A42-B914-12EC-8709E17A76CE}"/>
          </ac:spMkLst>
        </pc:spChg>
        <pc:spChg chg="add mod">
          <ac:chgData name="King, Curtis S CIV USARMY CAC (USA)" userId="decda33b-d0c3-4b21-a771-747c8e4eba57" providerId="ADAL" clId="{C4DD1264-4F83-42ED-8FC4-20F3EAD0C1BA}" dt="2024-06-28T11:43:36.373" v="595" actId="1076"/>
          <ac:spMkLst>
            <pc:docMk/>
            <pc:sldMk cId="1400831698" sldId="315"/>
            <ac:spMk id="124" creationId="{6640C89F-82B6-F31C-AD47-2DD44FB61A3E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25" creationId="{0137F0C0-6151-89AE-8C04-2B094D7FF225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25" creationId="{575D4918-7CA0-14A1-8656-39E29E49B522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27" creationId="{2FF7374F-6748-F178-9DB9-E648D73B0CD2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27" creationId="{39A44CFF-1AFC-899B-8C2A-A2852826FECD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28" creationId="{4C01C6BD-6DA0-4E39-86F2-B70D1494DB2A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28" creationId="{F02EF699-8C30-3896-DF95-4699C2B3042B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29" creationId="{C9E45D54-669C-638B-F38B-D9163188206B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30" creationId="{87D7D72C-834A-6974-6E05-32ADB6CFB4A8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0" creationId="{9D65DB27-F2DD-8494-D2A9-7778783015ED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1" creationId="{865D9EF9-6E44-9D59-E8C7-43F8EC402A69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31" creationId="{BED40B2F-CE7C-52EE-DC63-9609288BE6E6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32" creationId="{1DA8897A-4320-478E-A4FE-037FA9A79D65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33" creationId="{09770CB2-469B-03CF-60AE-4271A664B204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3" creationId="{306675A1-3384-0904-EDA6-F7E23F1848CB}"/>
          </ac:spMkLst>
        </pc:spChg>
        <pc:spChg chg="mod">
          <ac:chgData name="King, Curtis S CIV USARMY CAC (USA)" userId="decda33b-d0c3-4b21-a771-747c8e4eba57" providerId="ADAL" clId="{C4DD1264-4F83-42ED-8FC4-20F3EAD0C1BA}" dt="2024-07-01T10:22:01.444" v="1713"/>
          <ac:spMkLst>
            <pc:docMk/>
            <pc:sldMk cId="1400831698" sldId="315"/>
            <ac:spMk id="134" creationId="{96E6A3DB-7B1A-FDF0-6E58-0B741033A854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4" creationId="{C7066AD5-AA92-9517-D890-240E62659437}"/>
          </ac:spMkLst>
        </pc:spChg>
        <pc:spChg chg="add mod">
          <ac:chgData name="King, Curtis S CIV USARMY CAC (USA)" userId="decda33b-d0c3-4b21-a771-747c8e4eba57" providerId="ADAL" clId="{C4DD1264-4F83-42ED-8FC4-20F3EAD0C1BA}" dt="2024-07-01T10:24:49.430" v="1760" actId="164"/>
          <ac:spMkLst>
            <pc:docMk/>
            <pc:sldMk cId="1400831698" sldId="315"/>
            <ac:spMk id="136" creationId="{877EE956-3923-013B-6A59-FCCCC5FF0AE8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6" creationId="{D8D12DAD-A7D8-BD10-4130-1ACE89CC99DE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7" creationId="{61A7FAE0-F6CF-22D8-5247-603B88C41D5E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8" creationId="{33B895DF-794A-62CD-A291-CB7C4F375729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39" creationId="{CF6347D6-EEDF-92F4-98E2-20BD211C5007}"/>
          </ac:spMkLst>
        </pc:spChg>
        <pc:spChg chg="mod">
          <ac:chgData name="King, Curtis S CIV USARMY CAC (USA)" userId="decda33b-d0c3-4b21-a771-747c8e4eba57" providerId="ADAL" clId="{C4DD1264-4F83-42ED-8FC4-20F3EAD0C1BA}" dt="2024-08-05T11:13:12.666" v="6915"/>
          <ac:spMkLst>
            <pc:docMk/>
            <pc:sldMk cId="1400831698" sldId="315"/>
            <ac:spMk id="140" creationId="{A99574C5-3948-7874-1BCB-3BBA381CF7AC}"/>
          </ac:spMkLst>
        </pc:spChg>
        <pc:spChg chg="mod">
          <ac:chgData name="King, Curtis S CIV USARMY CAC (USA)" userId="decda33b-d0c3-4b21-a771-747c8e4eba57" providerId="ADAL" clId="{C4DD1264-4F83-42ED-8FC4-20F3EAD0C1BA}" dt="2024-06-28T10:42:41.870" v="289" actId="1076"/>
          <ac:spMkLst>
            <pc:docMk/>
            <pc:sldMk cId="1400831698" sldId="315"/>
            <ac:spMk id="141" creationId="{697B0BE6-356B-FC8A-217E-20982781DA72}"/>
          </ac:spMkLst>
        </pc:spChg>
        <pc:spChg chg="del">
          <ac:chgData name="King, Curtis S CIV USARMY CAC (USA)" userId="decda33b-d0c3-4b21-a771-747c8e4eba57" providerId="ADAL" clId="{C4DD1264-4F83-42ED-8FC4-20F3EAD0C1BA}" dt="2024-06-28T10:41:57.566" v="282" actId="478"/>
          <ac:spMkLst>
            <pc:docMk/>
            <pc:sldMk cId="1400831698" sldId="315"/>
            <ac:spMk id="176" creationId="{FF9A0F43-A22C-9304-BE65-7B6973F39DB4}"/>
          </ac:spMkLst>
        </pc:spChg>
        <pc:spChg chg="mod">
          <ac:chgData name="King, Curtis S CIV USARMY CAC (USA)" userId="decda33b-d0c3-4b21-a771-747c8e4eba57" providerId="ADAL" clId="{C4DD1264-4F83-42ED-8FC4-20F3EAD0C1BA}" dt="2024-06-28T10:43:12.319" v="295" actId="1076"/>
          <ac:spMkLst>
            <pc:docMk/>
            <pc:sldMk cId="1400831698" sldId="315"/>
            <ac:spMk id="178" creationId="{FD6FB33D-D879-5D03-AD15-EA811754D768}"/>
          </ac:spMkLst>
        </pc:spChg>
        <pc:spChg chg="mod">
          <ac:chgData name="King, Curtis S CIV USARMY CAC (USA)" userId="decda33b-d0c3-4b21-a771-747c8e4eba57" providerId="ADAL" clId="{C4DD1264-4F83-42ED-8FC4-20F3EAD0C1BA}" dt="2024-06-28T10:43:09.680" v="294" actId="1076"/>
          <ac:spMkLst>
            <pc:docMk/>
            <pc:sldMk cId="1400831698" sldId="315"/>
            <ac:spMk id="195" creationId="{AEA6B9E0-816C-258D-9F00-89D6492B7EAD}"/>
          </ac:spMkLst>
        </pc:spChg>
        <pc:spChg chg="mod">
          <ac:chgData name="King, Curtis S CIV USARMY CAC (USA)" userId="decda33b-d0c3-4b21-a771-747c8e4eba57" providerId="ADAL" clId="{C4DD1264-4F83-42ED-8FC4-20F3EAD0C1BA}" dt="2024-06-28T10:43:16.921" v="296" actId="1076"/>
          <ac:spMkLst>
            <pc:docMk/>
            <pc:sldMk cId="1400831698" sldId="315"/>
            <ac:spMk id="196" creationId="{8ACAFA83-92B4-B614-5DB2-56E597E14FD0}"/>
          </ac:spMkLst>
        </pc:spChg>
        <pc:spChg chg="mod">
          <ac:chgData name="King, Curtis S CIV USARMY CAC (USA)" userId="decda33b-d0c3-4b21-a771-747c8e4eba57" providerId="ADAL" clId="{C4DD1264-4F83-42ED-8FC4-20F3EAD0C1BA}" dt="2024-08-05T11:13:50.288" v="6924" actId="688"/>
          <ac:spMkLst>
            <pc:docMk/>
            <pc:sldMk cId="1400831698" sldId="315"/>
            <ac:spMk id="197" creationId="{2034E704-8C96-D12B-080C-AFD539EEDE4F}"/>
          </ac:spMkLst>
        </pc:spChg>
        <pc:spChg chg="mod">
          <ac:chgData name="King, Curtis S CIV USARMY CAC (USA)" userId="decda33b-d0c3-4b21-a771-747c8e4eba57" providerId="ADAL" clId="{C4DD1264-4F83-42ED-8FC4-20F3EAD0C1BA}" dt="2024-06-28T10:44:56.476" v="318" actId="1076"/>
          <ac:spMkLst>
            <pc:docMk/>
            <pc:sldMk cId="1400831698" sldId="315"/>
            <ac:spMk id="198" creationId="{960B03E6-44CE-A58F-670E-725EBBA8B129}"/>
          </ac:spMkLst>
        </pc:spChg>
        <pc:spChg chg="del">
          <ac:chgData name="King, Curtis S CIV USARMY CAC (USA)" userId="decda33b-d0c3-4b21-a771-747c8e4eba57" providerId="ADAL" clId="{C4DD1264-4F83-42ED-8FC4-20F3EAD0C1BA}" dt="2024-06-28T10:44:50.207" v="317" actId="478"/>
          <ac:spMkLst>
            <pc:docMk/>
            <pc:sldMk cId="1400831698" sldId="315"/>
            <ac:spMk id="199" creationId="{E0102020-32AC-2194-ABA5-C583333D423A}"/>
          </ac:spMkLst>
        </pc:spChg>
        <pc:spChg chg="mod">
          <ac:chgData name="King, Curtis S CIV USARMY CAC (USA)" userId="decda33b-d0c3-4b21-a771-747c8e4eba57" providerId="ADAL" clId="{C4DD1264-4F83-42ED-8FC4-20F3EAD0C1BA}" dt="2024-06-28T10:44:06.821" v="308" actId="1076"/>
          <ac:spMkLst>
            <pc:docMk/>
            <pc:sldMk cId="1400831698" sldId="315"/>
            <ac:spMk id="200" creationId="{D24BCFFA-F967-D689-7656-72FA72747D00}"/>
          </ac:spMkLst>
        </pc:spChg>
        <pc:spChg chg="mod">
          <ac:chgData name="King, Curtis S CIV USARMY CAC (USA)" userId="decda33b-d0c3-4b21-a771-747c8e4eba57" providerId="ADAL" clId="{C4DD1264-4F83-42ED-8FC4-20F3EAD0C1BA}" dt="2024-06-28T10:44:03.001" v="307" actId="1076"/>
          <ac:spMkLst>
            <pc:docMk/>
            <pc:sldMk cId="1400831698" sldId="315"/>
            <ac:spMk id="201" creationId="{CB4030D3-15C5-EF28-A2C3-883FEEB7E4E2}"/>
          </ac:spMkLst>
        </pc:spChg>
        <pc:spChg chg="mod">
          <ac:chgData name="King, Curtis S CIV USARMY CAC (USA)" userId="decda33b-d0c3-4b21-a771-747c8e4eba57" providerId="ADAL" clId="{C4DD1264-4F83-42ED-8FC4-20F3EAD0C1BA}" dt="2024-06-28T10:44:58.865" v="319" actId="1076"/>
          <ac:spMkLst>
            <pc:docMk/>
            <pc:sldMk cId="1400831698" sldId="315"/>
            <ac:spMk id="202" creationId="{9F8B20EC-F40D-E0A4-53CE-C24B425E8F45}"/>
          </ac:spMkLst>
        </pc:spChg>
        <pc:spChg chg="mod">
          <ac:chgData name="King, Curtis S CIV USARMY CAC (USA)" userId="decda33b-d0c3-4b21-a771-747c8e4eba57" providerId="ADAL" clId="{C4DD1264-4F83-42ED-8FC4-20F3EAD0C1BA}" dt="2024-06-28T10:42:46.617" v="290" actId="1076"/>
          <ac:spMkLst>
            <pc:docMk/>
            <pc:sldMk cId="1400831698" sldId="315"/>
            <ac:spMk id="203" creationId="{2FABFAEE-8DC8-DA4D-CE59-457DA66FDA1B}"/>
          </ac:spMkLst>
        </pc:spChg>
        <pc:spChg chg="mod">
          <ac:chgData name="King, Curtis S CIV USARMY CAC (USA)" userId="decda33b-d0c3-4b21-a771-747c8e4eba57" providerId="ADAL" clId="{C4DD1264-4F83-42ED-8FC4-20F3EAD0C1BA}" dt="2024-06-28T10:43:05.923" v="293" actId="1076"/>
          <ac:spMkLst>
            <pc:docMk/>
            <pc:sldMk cId="1400831698" sldId="315"/>
            <ac:spMk id="204" creationId="{20E269FF-B729-FB09-8E7D-0887CCA26F77}"/>
          </ac:spMkLst>
        </pc:spChg>
        <pc:spChg chg="mod">
          <ac:chgData name="King, Curtis S CIV USARMY CAC (USA)" userId="decda33b-d0c3-4b21-a771-747c8e4eba57" providerId="ADAL" clId="{C4DD1264-4F83-42ED-8FC4-20F3EAD0C1BA}" dt="2024-06-28T10:43:01.962" v="292" actId="1076"/>
          <ac:spMkLst>
            <pc:docMk/>
            <pc:sldMk cId="1400831698" sldId="315"/>
            <ac:spMk id="205" creationId="{CB8F4FB3-FAC3-B33F-4C51-50DF5112A057}"/>
          </ac:spMkLst>
        </pc:spChg>
        <pc:spChg chg="mod">
          <ac:chgData name="King, Curtis S CIV USARMY CAC (USA)" userId="decda33b-d0c3-4b21-a771-747c8e4eba57" providerId="ADAL" clId="{C4DD1264-4F83-42ED-8FC4-20F3EAD0C1BA}" dt="2024-06-28T10:42:58.697" v="291" actId="1076"/>
          <ac:spMkLst>
            <pc:docMk/>
            <pc:sldMk cId="1400831698" sldId="315"/>
            <ac:spMk id="206" creationId="{2710C021-2FEB-86C2-A64F-C23EA3077ADF}"/>
          </ac:spMkLst>
        </pc:spChg>
        <pc:spChg chg="mod">
          <ac:chgData name="King, Curtis S CIV USARMY CAC (USA)" userId="decda33b-d0c3-4b21-a771-747c8e4eba57" providerId="ADAL" clId="{C4DD1264-4F83-42ED-8FC4-20F3EAD0C1BA}" dt="2024-06-28T10:58:24.259" v="442" actId="1076"/>
          <ac:spMkLst>
            <pc:docMk/>
            <pc:sldMk cId="1400831698" sldId="315"/>
            <ac:spMk id="207" creationId="{DC336AB0-6248-091D-31ED-DAF9CD7F04A2}"/>
          </ac:spMkLst>
        </pc:spChg>
        <pc:spChg chg="del mod">
          <ac:chgData name="King, Curtis S CIV USARMY CAC (USA)" userId="decda33b-d0c3-4b21-a771-747c8e4eba57" providerId="ADAL" clId="{C4DD1264-4F83-42ED-8FC4-20F3EAD0C1BA}" dt="2024-06-28T10:44:22.516" v="312" actId="478"/>
          <ac:spMkLst>
            <pc:docMk/>
            <pc:sldMk cId="1400831698" sldId="315"/>
            <ac:spMk id="209" creationId="{29EF990B-16F6-39AD-C772-DD8D4C933136}"/>
          </ac:spMkLst>
        </pc:spChg>
        <pc:spChg chg="mod">
          <ac:chgData name="King, Curtis S CIV USARMY CAC (USA)" userId="decda33b-d0c3-4b21-a771-747c8e4eba57" providerId="ADAL" clId="{C4DD1264-4F83-42ED-8FC4-20F3EAD0C1BA}" dt="2024-06-28T10:43:33.451" v="300" actId="1076"/>
          <ac:spMkLst>
            <pc:docMk/>
            <pc:sldMk cId="1400831698" sldId="315"/>
            <ac:spMk id="210" creationId="{95E42124-A0E7-130B-17D7-7DC3E58BB84D}"/>
          </ac:spMkLst>
        </pc:spChg>
        <pc:spChg chg="mod">
          <ac:chgData name="King, Curtis S CIV USARMY CAC (USA)" userId="decda33b-d0c3-4b21-a771-747c8e4eba57" providerId="ADAL" clId="{C4DD1264-4F83-42ED-8FC4-20F3EAD0C1BA}" dt="2024-06-28T10:43:58.650" v="306" actId="1076"/>
          <ac:spMkLst>
            <pc:docMk/>
            <pc:sldMk cId="1400831698" sldId="315"/>
            <ac:spMk id="211" creationId="{0385E0C4-A256-55C5-B242-57BDA52B34BA}"/>
          </ac:spMkLst>
        </pc:spChg>
        <pc:spChg chg="mod">
          <ac:chgData name="King, Curtis S CIV USARMY CAC (USA)" userId="decda33b-d0c3-4b21-a771-747c8e4eba57" providerId="ADAL" clId="{C4DD1264-4F83-42ED-8FC4-20F3EAD0C1BA}" dt="2024-06-28T10:53:22.268" v="398" actId="1076"/>
          <ac:spMkLst>
            <pc:docMk/>
            <pc:sldMk cId="1400831698" sldId="315"/>
            <ac:spMk id="213" creationId="{BE0E7546-2C0E-79D1-30CE-F68516606903}"/>
          </ac:spMkLst>
        </pc:spChg>
        <pc:spChg chg="mod">
          <ac:chgData name="King, Curtis S CIV USARMY CAC (USA)" userId="decda33b-d0c3-4b21-a771-747c8e4eba57" providerId="ADAL" clId="{C4DD1264-4F83-42ED-8FC4-20F3EAD0C1BA}" dt="2024-06-28T10:44:40.136" v="316" actId="1076"/>
          <ac:spMkLst>
            <pc:docMk/>
            <pc:sldMk cId="1400831698" sldId="315"/>
            <ac:spMk id="214" creationId="{CD8D4A26-6F1F-6B91-5EA4-561E0C782145}"/>
          </ac:spMkLst>
        </pc:spChg>
        <pc:spChg chg="mod">
          <ac:chgData name="King, Curtis S CIV USARMY CAC (USA)" userId="decda33b-d0c3-4b21-a771-747c8e4eba57" providerId="ADAL" clId="{C4DD1264-4F83-42ED-8FC4-20F3EAD0C1BA}" dt="2024-06-28T18:43:51.006" v="709" actId="1076"/>
          <ac:spMkLst>
            <pc:docMk/>
            <pc:sldMk cId="1400831698" sldId="315"/>
            <ac:spMk id="215" creationId="{6FA836CD-28E2-8861-95CE-DC8ABA3A1B79}"/>
          </ac:spMkLst>
        </pc:spChg>
        <pc:spChg chg="mod">
          <ac:chgData name="King, Curtis S CIV USARMY CAC (USA)" userId="decda33b-d0c3-4b21-a771-747c8e4eba57" providerId="ADAL" clId="{C4DD1264-4F83-42ED-8FC4-20F3EAD0C1BA}" dt="2024-06-28T10:43:29.884" v="299" actId="1076"/>
          <ac:spMkLst>
            <pc:docMk/>
            <pc:sldMk cId="1400831698" sldId="315"/>
            <ac:spMk id="216" creationId="{6C7ECF01-838D-556D-F020-EE1491E5E0F0}"/>
          </ac:spMkLst>
        </pc:spChg>
        <pc:spChg chg="del">
          <ac:chgData name="King, Curtis S CIV USARMY CAC (USA)" userId="decda33b-d0c3-4b21-a771-747c8e4eba57" providerId="ADAL" clId="{C4DD1264-4F83-42ED-8FC4-20F3EAD0C1BA}" dt="2024-06-28T10:44:22.516" v="312" actId="478"/>
          <ac:spMkLst>
            <pc:docMk/>
            <pc:sldMk cId="1400831698" sldId="315"/>
            <ac:spMk id="217" creationId="{BDD9088A-9414-4602-4170-139E915FC53B}"/>
          </ac:spMkLst>
        </pc:spChg>
        <pc:spChg chg="del">
          <ac:chgData name="King, Curtis S CIV USARMY CAC (USA)" userId="decda33b-d0c3-4b21-a771-747c8e4eba57" providerId="ADAL" clId="{C4DD1264-4F83-42ED-8FC4-20F3EAD0C1BA}" dt="2024-06-28T10:42:28.242" v="285" actId="478"/>
          <ac:spMkLst>
            <pc:docMk/>
            <pc:sldMk cId="1400831698" sldId="315"/>
            <ac:spMk id="220" creationId="{05A9E740-5EE0-E695-28EA-2A3BCC1E0459}"/>
          </ac:spMkLst>
        </pc:spChg>
        <pc:spChg chg="mod">
          <ac:chgData name="King, Curtis S CIV USARMY CAC (USA)" userId="decda33b-d0c3-4b21-a771-747c8e4eba57" providerId="ADAL" clId="{C4DD1264-4F83-42ED-8FC4-20F3EAD0C1BA}" dt="2024-06-28T10:56:48.835" v="419" actId="1076"/>
          <ac:spMkLst>
            <pc:docMk/>
            <pc:sldMk cId="1400831698" sldId="315"/>
            <ac:spMk id="221" creationId="{B46BF9C0-B81E-7DCC-1A56-C5090220234F}"/>
          </ac:spMkLst>
        </pc:spChg>
        <pc:spChg chg="mod">
          <ac:chgData name="King, Curtis S CIV USARMY CAC (USA)" userId="decda33b-d0c3-4b21-a771-747c8e4eba57" providerId="ADAL" clId="{C4DD1264-4F83-42ED-8FC4-20F3EAD0C1BA}" dt="2024-08-05T11:13:35.369" v="6920" actId="166"/>
          <ac:spMkLst>
            <pc:docMk/>
            <pc:sldMk cId="1400831698" sldId="315"/>
            <ac:spMk id="222" creationId="{C36BD9CB-2DBA-A15D-3802-0074954FA652}"/>
          </ac:spMkLst>
        </pc:spChg>
        <pc:spChg chg="mod">
          <ac:chgData name="King, Curtis S CIV USARMY CAC (USA)" userId="decda33b-d0c3-4b21-a771-747c8e4eba57" providerId="ADAL" clId="{C4DD1264-4F83-42ED-8FC4-20F3EAD0C1BA}" dt="2024-06-28T10:52:07.037" v="373" actId="1076"/>
          <ac:spMkLst>
            <pc:docMk/>
            <pc:sldMk cId="1400831698" sldId="315"/>
            <ac:spMk id="223" creationId="{F17BDEDA-7603-B7B9-FED6-6C7844E96C28}"/>
          </ac:spMkLst>
        </pc:spChg>
        <pc:spChg chg="del mod">
          <ac:chgData name="King, Curtis S CIV USARMY CAC (USA)" userId="decda33b-d0c3-4b21-a771-747c8e4eba57" providerId="ADAL" clId="{C4DD1264-4F83-42ED-8FC4-20F3EAD0C1BA}" dt="2024-06-28T10:42:28.242" v="285" actId="478"/>
          <ac:spMkLst>
            <pc:docMk/>
            <pc:sldMk cId="1400831698" sldId="315"/>
            <ac:spMk id="224" creationId="{65C3BC0B-CB76-E871-0547-07CEFE916EEC}"/>
          </ac:spMkLst>
        </pc:spChg>
        <pc:spChg chg="mod">
          <ac:chgData name="King, Curtis S CIV USARMY CAC (USA)" userId="decda33b-d0c3-4b21-a771-747c8e4eba57" providerId="ADAL" clId="{C4DD1264-4F83-42ED-8FC4-20F3EAD0C1BA}" dt="2024-06-28T10:51:55.519" v="364" actId="1076"/>
          <ac:spMkLst>
            <pc:docMk/>
            <pc:sldMk cId="1400831698" sldId="315"/>
            <ac:spMk id="227" creationId="{504AD76D-1DD0-ADD0-21F4-6721161CFEA1}"/>
          </ac:spMkLst>
        </pc:spChg>
        <pc:spChg chg="mod">
          <ac:chgData name="King, Curtis S CIV USARMY CAC (USA)" userId="decda33b-d0c3-4b21-a771-747c8e4eba57" providerId="ADAL" clId="{C4DD1264-4F83-42ED-8FC4-20F3EAD0C1BA}" dt="2024-06-28T10:42:18.396" v="283" actId="1076"/>
          <ac:spMkLst>
            <pc:docMk/>
            <pc:sldMk cId="1400831698" sldId="315"/>
            <ac:spMk id="229" creationId="{70718DAB-4008-5346-AB88-62CAD07AFBEC}"/>
          </ac:spMkLst>
        </pc:spChg>
        <pc:spChg chg="del">
          <ac:chgData name="King, Curtis S CIV USARMY CAC (USA)" userId="decda33b-d0c3-4b21-a771-747c8e4eba57" providerId="ADAL" clId="{C4DD1264-4F83-42ED-8FC4-20F3EAD0C1BA}" dt="2024-06-28T10:42:28.242" v="285" actId="478"/>
          <ac:spMkLst>
            <pc:docMk/>
            <pc:sldMk cId="1400831698" sldId="315"/>
            <ac:spMk id="231" creationId="{A1FE6426-1A3B-DA28-0AFC-21EB882F5ED5}"/>
          </ac:spMkLst>
        </pc:spChg>
        <pc:grpChg chg="mod">
          <ac:chgData name="King, Curtis S CIV USARMY CAC (USA)" userId="decda33b-d0c3-4b21-a771-747c8e4eba57" providerId="ADAL" clId="{C4DD1264-4F83-42ED-8FC4-20F3EAD0C1BA}" dt="2024-06-28T11:30:49.319" v="588" actId="1076"/>
          <ac:grpSpMkLst>
            <pc:docMk/>
            <pc:sldMk cId="1400831698" sldId="315"/>
            <ac:grpSpMk id="2" creationId="{FA838541-3B23-9D6C-7579-18C2731B1FC3}"/>
          </ac:grpSpMkLst>
        </pc:grpChg>
        <pc:grpChg chg="add mod">
          <ac:chgData name="King, Curtis S CIV USARMY CAC (USA)" userId="decda33b-d0c3-4b21-a771-747c8e4eba57" providerId="ADAL" clId="{C4DD1264-4F83-42ED-8FC4-20F3EAD0C1BA}" dt="2024-06-28T10:50:21.248" v="341" actId="1076"/>
          <ac:grpSpMkLst>
            <pc:docMk/>
            <pc:sldMk cId="1400831698" sldId="315"/>
            <ac:grpSpMk id="11" creationId="{1AAD1A04-1CE5-9D68-99F4-3E38E559150C}"/>
          </ac:grpSpMkLst>
        </pc:grpChg>
        <pc:grpChg chg="mod">
          <ac:chgData name="King, Curtis S CIV USARMY CAC (USA)" userId="decda33b-d0c3-4b21-a771-747c8e4eba57" providerId="ADAL" clId="{C4DD1264-4F83-42ED-8FC4-20F3EAD0C1BA}" dt="2024-06-28T10:50:10.266" v="340"/>
          <ac:grpSpMkLst>
            <pc:docMk/>
            <pc:sldMk cId="1400831698" sldId="315"/>
            <ac:grpSpMk id="13" creationId="{8D3479EB-6622-DAD2-8D08-AC05D9DC6360}"/>
          </ac:grpSpMkLst>
        </pc:grpChg>
        <pc:grpChg chg="add mod">
          <ac:chgData name="King, Curtis S CIV USARMY CAC (USA)" userId="decda33b-d0c3-4b21-a771-747c8e4eba57" providerId="ADAL" clId="{C4DD1264-4F83-42ED-8FC4-20F3EAD0C1BA}" dt="2024-06-28T10:51:33.648" v="358" actId="1076"/>
          <ac:grpSpMkLst>
            <pc:docMk/>
            <pc:sldMk cId="1400831698" sldId="315"/>
            <ac:grpSpMk id="21" creationId="{C3ACDDEB-4D9B-9B74-63C5-FB348F86C11D}"/>
          </ac:grpSpMkLst>
        </pc:grpChg>
        <pc:grpChg chg="mod">
          <ac:chgData name="King, Curtis S CIV USARMY CAC (USA)" userId="decda33b-d0c3-4b21-a771-747c8e4eba57" providerId="ADAL" clId="{C4DD1264-4F83-42ED-8FC4-20F3EAD0C1BA}" dt="2024-06-28T10:51:06.561" v="352"/>
          <ac:grpSpMkLst>
            <pc:docMk/>
            <pc:sldMk cId="1400831698" sldId="315"/>
            <ac:grpSpMk id="23" creationId="{044342F7-24E4-245B-2A6B-8EDB11F8DEEB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0:26.211" v="6515" actId="1076"/>
          <ac:grpSpMkLst>
            <pc:docMk/>
            <pc:sldMk cId="1400831698" sldId="315"/>
            <ac:grpSpMk id="33" creationId="{70107777-6287-3F9A-159A-99F7D43B153D}"/>
          </ac:grpSpMkLst>
        </pc:grpChg>
        <pc:grpChg chg="mod">
          <ac:chgData name="King, Curtis S CIV USARMY CAC (USA)" userId="decda33b-d0c3-4b21-a771-747c8e4eba57" providerId="ADAL" clId="{C4DD1264-4F83-42ED-8FC4-20F3EAD0C1BA}" dt="2024-06-28T10:52:24.864" v="380"/>
          <ac:grpSpMkLst>
            <pc:docMk/>
            <pc:sldMk cId="1400831698" sldId="315"/>
            <ac:grpSpMk id="35" creationId="{741C9B3E-1BF3-FF66-937F-65422D68FB67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50:59.991" v="6522" actId="1076"/>
          <ac:grpSpMkLst>
            <pc:docMk/>
            <pc:sldMk cId="1400831698" sldId="315"/>
            <ac:grpSpMk id="42" creationId="{CAD88938-2201-7D1C-518D-E151630D9B9E}"/>
          </ac:grpSpMkLst>
        </pc:grpChg>
        <pc:grpChg chg="mod">
          <ac:chgData name="King, Curtis S CIV USARMY CAC (USA)" userId="decda33b-d0c3-4b21-a771-747c8e4eba57" providerId="ADAL" clId="{C4DD1264-4F83-42ED-8FC4-20F3EAD0C1BA}" dt="2024-06-28T10:52:40.044" v="388"/>
          <ac:grpSpMkLst>
            <pc:docMk/>
            <pc:sldMk cId="1400831698" sldId="315"/>
            <ac:grpSpMk id="44" creationId="{C8871CD5-808A-4569-1747-53E133B09A2A}"/>
          </ac:grpSpMkLst>
        </pc:grpChg>
        <pc:grpChg chg="add mod ord">
          <ac:chgData name="King, Curtis S CIV USARMY CAC (USA)" userId="decda33b-d0c3-4b21-a771-747c8e4eba57" providerId="ADAL" clId="{C4DD1264-4F83-42ED-8FC4-20F3EAD0C1BA}" dt="2024-06-28T10:58:57.195" v="453" actId="166"/>
          <ac:grpSpMkLst>
            <pc:docMk/>
            <pc:sldMk cId="1400831698" sldId="315"/>
            <ac:grpSpMk id="51" creationId="{3F1B1B9B-5319-DD85-4E1F-78ACCE8C52ED}"/>
          </ac:grpSpMkLst>
        </pc:grpChg>
        <pc:grpChg chg="add del mod">
          <ac:chgData name="King, Curtis S CIV USARMY CAC (USA)" userId="decda33b-d0c3-4b21-a771-747c8e4eba57" providerId="ADAL" clId="{C4DD1264-4F83-42ED-8FC4-20F3EAD0C1BA}" dt="2024-07-01T09:42:50.093" v="1605" actId="478"/>
          <ac:grpSpMkLst>
            <pc:docMk/>
            <pc:sldMk cId="1400831698" sldId="315"/>
            <ac:grpSpMk id="58" creationId="{7AD06D23-DC5E-3404-FCF5-9F64044CD0E2}"/>
          </ac:grpSpMkLst>
        </pc:grpChg>
        <pc:grpChg chg="mod">
          <ac:chgData name="King, Curtis S CIV USARMY CAC (USA)" userId="decda33b-d0c3-4b21-a771-747c8e4eba57" providerId="ADAL" clId="{C4DD1264-4F83-42ED-8FC4-20F3EAD0C1BA}" dt="2024-06-28T10:52:59.276" v="392"/>
          <ac:grpSpMkLst>
            <pc:docMk/>
            <pc:sldMk cId="1400831698" sldId="315"/>
            <ac:grpSpMk id="63" creationId="{820EE450-6F59-EF24-3FC6-A65B84529A2A}"/>
          </ac:grpSpMkLst>
        </pc:grpChg>
        <pc:grpChg chg="mod">
          <ac:chgData name="King, Curtis S CIV USARMY CAC (USA)" userId="decda33b-d0c3-4b21-a771-747c8e4eba57" providerId="ADAL" clId="{C4DD1264-4F83-42ED-8FC4-20F3EAD0C1BA}" dt="2024-07-01T09:42:47.847" v="1604" actId="14100"/>
          <ac:grpSpMkLst>
            <pc:docMk/>
            <pc:sldMk cId="1400831698" sldId="315"/>
            <ac:grpSpMk id="70" creationId="{F2D3FD64-E54C-952B-3710-8EB8BE0FACDC}"/>
          </ac:grpSpMkLst>
        </pc:grpChg>
        <pc:grpChg chg="add mod ord">
          <ac:chgData name="King, Curtis S CIV USARMY CAC (USA)" userId="decda33b-d0c3-4b21-a771-747c8e4eba57" providerId="ADAL" clId="{C4DD1264-4F83-42ED-8FC4-20F3EAD0C1BA}" dt="2024-08-05T11:11:56.462" v="6908" actId="166"/>
          <ac:grpSpMkLst>
            <pc:docMk/>
            <pc:sldMk cId="1400831698" sldId="315"/>
            <ac:grpSpMk id="85" creationId="{90E8EAE8-1172-F275-2C7B-84938F211435}"/>
          </ac:grpSpMkLst>
        </pc:grpChg>
        <pc:grpChg chg="mod">
          <ac:chgData name="King, Curtis S CIV USARMY CAC (USA)" userId="decda33b-d0c3-4b21-a771-747c8e4eba57" providerId="ADAL" clId="{C4DD1264-4F83-42ED-8FC4-20F3EAD0C1BA}" dt="2024-06-28T10:54:36.345" v="405"/>
          <ac:grpSpMkLst>
            <pc:docMk/>
            <pc:sldMk cId="1400831698" sldId="315"/>
            <ac:grpSpMk id="87" creationId="{53A73612-4020-BA2F-72DF-9812D216DB7E}"/>
          </ac:grpSpMkLst>
        </pc:grpChg>
        <pc:grpChg chg="add mod">
          <ac:chgData name="King, Curtis S CIV USARMY CAC (USA)" userId="decda33b-d0c3-4b21-a771-747c8e4eba57" providerId="ADAL" clId="{C4DD1264-4F83-42ED-8FC4-20F3EAD0C1BA}" dt="2024-06-28T18:42:56.426" v="695" actId="1076"/>
          <ac:grpSpMkLst>
            <pc:docMk/>
            <pc:sldMk cId="1400831698" sldId="315"/>
            <ac:grpSpMk id="94" creationId="{6131F728-3722-9AD3-E114-BDC3F03B6514}"/>
          </ac:grpSpMkLst>
        </pc:grpChg>
        <pc:grpChg chg="mod">
          <ac:chgData name="King, Curtis S CIV USARMY CAC (USA)" userId="decda33b-d0c3-4b21-a771-747c8e4eba57" providerId="ADAL" clId="{C4DD1264-4F83-42ED-8FC4-20F3EAD0C1BA}" dt="2024-06-28T10:55:05.306" v="411"/>
          <ac:grpSpMkLst>
            <pc:docMk/>
            <pc:sldMk cId="1400831698" sldId="315"/>
            <ac:grpSpMk id="96" creationId="{E2F02385-FE0D-62B7-8ACA-BC4791CCC2CC}"/>
          </ac:grpSpMkLst>
        </pc:grpChg>
        <pc:grpChg chg="add mod">
          <ac:chgData name="King, Curtis S CIV USARMY CAC (USA)" userId="decda33b-d0c3-4b21-a771-747c8e4eba57" providerId="ADAL" clId="{C4DD1264-4F83-42ED-8FC4-20F3EAD0C1BA}" dt="2024-06-28T10:55:26.659" v="416"/>
          <ac:grpSpMkLst>
            <pc:docMk/>
            <pc:sldMk cId="1400831698" sldId="315"/>
            <ac:grpSpMk id="103" creationId="{E6DF2064-9330-7C31-19FC-80EA3FF083FA}"/>
          </ac:grpSpMkLst>
        </pc:grpChg>
        <pc:grpChg chg="mod">
          <ac:chgData name="King, Curtis S CIV USARMY CAC (USA)" userId="decda33b-d0c3-4b21-a771-747c8e4eba57" providerId="ADAL" clId="{C4DD1264-4F83-42ED-8FC4-20F3EAD0C1BA}" dt="2024-06-28T10:55:26.659" v="416"/>
          <ac:grpSpMkLst>
            <pc:docMk/>
            <pc:sldMk cId="1400831698" sldId="315"/>
            <ac:grpSpMk id="105" creationId="{21EF034F-9E74-DBCA-D33C-A9D0323150A4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9:30:07.791" v="5356" actId="478"/>
          <ac:grpSpMkLst>
            <pc:docMk/>
            <pc:sldMk cId="1400831698" sldId="315"/>
            <ac:grpSpMk id="114" creationId="{AE5EA823-1B2D-D393-0AA1-FCDFF904C228}"/>
          </ac:grpSpMkLst>
        </pc:grpChg>
        <pc:grpChg chg="add mod">
          <ac:chgData name="King, Curtis S CIV USARMY CAC (USA)" userId="decda33b-d0c3-4b21-a771-747c8e4eba57" providerId="ADAL" clId="{C4DD1264-4F83-42ED-8FC4-20F3EAD0C1BA}" dt="2024-08-05T11:13:44.505" v="6922" actId="1076"/>
          <ac:grpSpMkLst>
            <pc:docMk/>
            <pc:sldMk cId="1400831698" sldId="315"/>
            <ac:grpSpMk id="120" creationId="{AC3536C3-FC7D-CFE2-DC9D-7A93D16055B9}"/>
          </ac:grpSpMkLst>
        </pc:grpChg>
        <pc:grpChg chg="add mod">
          <ac:chgData name="King, Curtis S CIV USARMY CAC (USA)" userId="decda33b-d0c3-4b21-a771-747c8e4eba57" providerId="ADAL" clId="{C4DD1264-4F83-42ED-8FC4-20F3EAD0C1BA}" dt="2024-07-01T10:22:01.444" v="1713"/>
          <ac:grpSpMkLst>
            <pc:docMk/>
            <pc:sldMk cId="1400831698" sldId="315"/>
            <ac:grpSpMk id="122" creationId="{1A7D6BF3-BB24-54D4-05A9-19ADB85A87F8}"/>
          </ac:grpSpMkLst>
        </pc:grpChg>
        <pc:grpChg chg="mod">
          <ac:chgData name="King, Curtis S CIV USARMY CAC (USA)" userId="decda33b-d0c3-4b21-a771-747c8e4eba57" providerId="ADAL" clId="{C4DD1264-4F83-42ED-8FC4-20F3EAD0C1BA}" dt="2024-08-05T11:13:12.666" v="6915"/>
          <ac:grpSpMkLst>
            <pc:docMk/>
            <pc:sldMk cId="1400831698" sldId="315"/>
            <ac:grpSpMk id="122" creationId="{AB6DC4A8-3A1B-2296-02AB-735BBF9E4D52}"/>
          </ac:grpSpMkLst>
        </pc:grpChg>
        <pc:grpChg chg="mod">
          <ac:chgData name="King, Curtis S CIV USARMY CAC (USA)" userId="decda33b-d0c3-4b21-a771-747c8e4eba57" providerId="ADAL" clId="{C4DD1264-4F83-42ED-8FC4-20F3EAD0C1BA}" dt="2024-07-01T10:22:01.444" v="1713"/>
          <ac:grpSpMkLst>
            <pc:docMk/>
            <pc:sldMk cId="1400831698" sldId="315"/>
            <ac:grpSpMk id="126" creationId="{6F3AA25D-D75E-7B23-C677-60966C29CEE3}"/>
          </ac:grpSpMkLst>
        </pc:grpChg>
        <pc:grpChg chg="mod">
          <ac:chgData name="King, Curtis S CIV USARMY CAC (USA)" userId="decda33b-d0c3-4b21-a771-747c8e4eba57" providerId="ADAL" clId="{C4DD1264-4F83-42ED-8FC4-20F3EAD0C1BA}" dt="2024-08-05T11:13:12.666" v="6915"/>
          <ac:grpSpMkLst>
            <pc:docMk/>
            <pc:sldMk cId="1400831698" sldId="315"/>
            <ac:grpSpMk id="126" creationId="{9DBE0AC5-24D5-A43D-5CAE-2E4888292009}"/>
          </ac:grpSpMkLst>
        </pc:grpChg>
        <pc:grpChg chg="mod">
          <ac:chgData name="King, Curtis S CIV USARMY CAC (USA)" userId="decda33b-d0c3-4b21-a771-747c8e4eba57" providerId="ADAL" clId="{C4DD1264-4F83-42ED-8FC4-20F3EAD0C1BA}" dt="2024-07-01T10:22:01.444" v="1713"/>
          <ac:grpSpMkLst>
            <pc:docMk/>
            <pc:sldMk cId="1400831698" sldId="315"/>
            <ac:grpSpMk id="129" creationId="{BADBA38A-AD4E-0E46-4EBC-487E265D9238}"/>
          </ac:grpSpMkLst>
        </pc:grpChg>
        <pc:grpChg chg="add mod">
          <ac:chgData name="King, Curtis S CIV USARMY CAC (USA)" userId="decda33b-d0c3-4b21-a771-747c8e4eba57" providerId="ADAL" clId="{C4DD1264-4F83-42ED-8FC4-20F3EAD0C1BA}" dt="2024-08-05T11:13:38.968" v="6921" actId="1076"/>
          <ac:grpSpMkLst>
            <pc:docMk/>
            <pc:sldMk cId="1400831698" sldId="315"/>
            <ac:grpSpMk id="132" creationId="{8452EC6E-9771-DFC6-8F13-72293B7FD5C7}"/>
          </ac:grpSpMkLst>
        </pc:grpChg>
        <pc:grpChg chg="mod">
          <ac:chgData name="King, Curtis S CIV USARMY CAC (USA)" userId="decda33b-d0c3-4b21-a771-747c8e4eba57" providerId="ADAL" clId="{C4DD1264-4F83-42ED-8FC4-20F3EAD0C1BA}" dt="2024-08-05T11:13:12.666" v="6915"/>
          <ac:grpSpMkLst>
            <pc:docMk/>
            <pc:sldMk cId="1400831698" sldId="315"/>
            <ac:grpSpMk id="135" creationId="{ECF0EDCD-657F-8B3E-9CE1-8708CE5C68FC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8:34:50.763" v="5090" actId="478"/>
          <ac:grpSpMkLst>
            <pc:docMk/>
            <pc:sldMk cId="1400831698" sldId="315"/>
            <ac:grpSpMk id="137" creationId="{DAE39916-C06B-23BA-415F-82FD4BD831B1}"/>
          </ac:grpSpMkLst>
        </pc:grpChg>
        <pc:picChg chg="mod modCrop">
          <ac:chgData name="King, Curtis S CIV USARMY CAC (USA)" userId="decda33b-d0c3-4b21-a771-747c8e4eba57" providerId="ADAL" clId="{C4DD1264-4F83-42ED-8FC4-20F3EAD0C1BA}" dt="2024-08-05T11:13:27.794" v="6918" actId="1076"/>
          <ac:picMkLst>
            <pc:docMk/>
            <pc:sldMk cId="1400831698" sldId="315"/>
            <ac:picMk id="3" creationId="{2AE615B7-BF83-76E5-A0BD-E4839C24B03C}"/>
          </ac:picMkLst>
        </pc:picChg>
        <pc:picChg chg="mod">
          <ac:chgData name="King, Curtis S CIV USARMY CAC (USA)" userId="decda33b-d0c3-4b21-a771-747c8e4eba57" providerId="ADAL" clId="{C4DD1264-4F83-42ED-8FC4-20F3EAD0C1BA}" dt="2024-06-28T11:30:53.377" v="589" actId="1076"/>
          <ac:picMkLst>
            <pc:docMk/>
            <pc:sldMk cId="1400831698" sldId="315"/>
            <ac:picMk id="79" creationId="{DAFA8CBC-9694-0351-BA9A-527BE4F03EFF}"/>
          </ac:picMkLst>
        </pc:picChg>
        <pc:picChg chg="add del">
          <ac:chgData name="King, Curtis S CIV USARMY CAC (USA)" userId="decda33b-d0c3-4b21-a771-747c8e4eba57" providerId="ADAL" clId="{C4DD1264-4F83-42ED-8FC4-20F3EAD0C1BA}" dt="2024-07-01T10:17:52.243" v="1693" actId="478"/>
          <ac:picMkLst>
            <pc:docMk/>
            <pc:sldMk cId="1400831698" sldId="315"/>
            <ac:picMk id="121" creationId="{BC4314B2-2E0D-A483-42F5-9A196DAF6835}"/>
          </ac:picMkLst>
        </pc:picChg>
        <pc:picChg chg="add mod">
          <ac:chgData name="King, Curtis S CIV USARMY CAC (USA)" userId="decda33b-d0c3-4b21-a771-747c8e4eba57" providerId="ADAL" clId="{C4DD1264-4F83-42ED-8FC4-20F3EAD0C1BA}" dt="2024-07-29T21:39:09.730" v="4997" actId="1076"/>
          <ac:picMkLst>
            <pc:docMk/>
            <pc:sldMk cId="1400831698" sldId="315"/>
            <ac:picMk id="135" creationId="{2AB4A554-76E3-506E-2F93-AD42A9024D9B}"/>
          </ac:picMkLst>
        </pc:picChg>
        <pc:cxnChg chg="mod">
          <ac:chgData name="King, Curtis S CIV USARMY CAC (USA)" userId="decda33b-d0c3-4b21-a771-747c8e4eba57" providerId="ADAL" clId="{C4DD1264-4F83-42ED-8FC4-20F3EAD0C1BA}" dt="2024-07-01T09:41:58.340" v="1594"/>
          <ac:cxnSpMkLst>
            <pc:docMk/>
            <pc:sldMk cId="1400831698" sldId="315"/>
            <ac:cxnSpMk id="64" creationId="{19E9C085-33EA-8882-8AA3-5FCDDA18591A}"/>
          </ac:cxnSpMkLst>
        </pc:cxnChg>
        <pc:cxnChg chg="mod">
          <ac:chgData name="King, Curtis S CIV USARMY CAC (USA)" userId="decda33b-d0c3-4b21-a771-747c8e4eba57" providerId="ADAL" clId="{C4DD1264-4F83-42ED-8FC4-20F3EAD0C1BA}" dt="2024-07-01T09:41:58.340" v="1594"/>
          <ac:cxnSpMkLst>
            <pc:docMk/>
            <pc:sldMk cId="1400831698" sldId="315"/>
            <ac:cxnSpMk id="114" creationId="{C9CE0747-DE48-E542-1C3B-27D86257D6C9}"/>
          </ac:cxnSpMkLst>
        </pc:cxnChg>
        <pc:cxnChg chg="mod">
          <ac:chgData name="King, Curtis S CIV USARMY CAC (USA)" userId="decda33b-d0c3-4b21-a771-747c8e4eba57" providerId="ADAL" clId="{C4DD1264-4F83-42ED-8FC4-20F3EAD0C1BA}" dt="2024-07-01T09:41:58.340" v="1594"/>
          <ac:cxnSpMkLst>
            <pc:docMk/>
            <pc:sldMk cId="1400831698" sldId="315"/>
            <ac:cxnSpMk id="115" creationId="{1335A633-669E-32B9-0051-FB8A2CC935E1}"/>
          </ac:cxnSpMkLst>
        </pc:cxnChg>
        <pc:cxnChg chg="mod">
          <ac:chgData name="King, Curtis S CIV USARMY CAC (USA)" userId="decda33b-d0c3-4b21-a771-747c8e4eba57" providerId="ADAL" clId="{C4DD1264-4F83-42ED-8FC4-20F3EAD0C1BA}" dt="2024-07-31T19:29:51.654" v="5353"/>
          <ac:cxnSpMkLst>
            <pc:docMk/>
            <pc:sldMk cId="1400831698" sldId="315"/>
            <ac:cxnSpMk id="115" creationId="{45C0B0BA-8691-5233-6998-3BEA792CA5C0}"/>
          </ac:cxnSpMkLst>
        </pc:cxnChg>
        <pc:cxnChg chg="add mod">
          <ac:chgData name="King, Curtis S CIV USARMY CAC (USA)" userId="decda33b-d0c3-4b21-a771-747c8e4eba57" providerId="ADAL" clId="{C4DD1264-4F83-42ED-8FC4-20F3EAD0C1BA}" dt="2024-06-28T18:43:01.912" v="698" actId="1076"/>
          <ac:cxnSpMkLst>
            <pc:docMk/>
            <pc:sldMk cId="1400831698" sldId="315"/>
            <ac:cxnSpMk id="118" creationId="{46C7311C-462E-67AE-3DD1-29811502CB09}"/>
          </ac:cxnSpMkLst>
        </pc:cxnChg>
        <pc:cxnChg chg="add mod">
          <ac:chgData name="King, Curtis S CIV USARMY CAC (USA)" userId="decda33b-d0c3-4b21-a771-747c8e4eba57" providerId="ADAL" clId="{C4DD1264-4F83-42ED-8FC4-20F3EAD0C1BA}" dt="2024-06-28T18:50:46.332" v="729" actId="14100"/>
          <ac:cxnSpMkLst>
            <pc:docMk/>
            <pc:sldMk cId="1400831698" sldId="315"/>
            <ac:cxnSpMk id="119" creationId="{7501E892-A3D7-0131-962E-D941DC87E775}"/>
          </ac:cxnSpMkLst>
        </pc:cxnChg>
        <pc:cxnChg chg="mod">
          <ac:chgData name="King, Curtis S CIV USARMY CAC (USA)" userId="decda33b-d0c3-4b21-a771-747c8e4eba57" providerId="ADAL" clId="{C4DD1264-4F83-42ED-8FC4-20F3EAD0C1BA}" dt="2024-07-31T19:29:51.654" v="5353"/>
          <ac:cxnSpMkLst>
            <pc:docMk/>
            <pc:sldMk cId="1400831698" sldId="315"/>
            <ac:cxnSpMk id="120" creationId="{5D8DAA69-D1E6-08AA-67CF-5C1B1B825787}"/>
          </ac:cxnSpMkLst>
        </pc:cxnChg>
        <pc:cxnChg chg="mod">
          <ac:chgData name="King, Curtis S CIV USARMY CAC (USA)" userId="decda33b-d0c3-4b21-a771-747c8e4eba57" providerId="ADAL" clId="{C4DD1264-4F83-42ED-8FC4-20F3EAD0C1BA}" dt="2024-07-01T09:41:58.340" v="1594"/>
          <ac:cxnSpMkLst>
            <pc:docMk/>
            <pc:sldMk cId="1400831698" sldId="315"/>
            <ac:cxnSpMk id="120" creationId="{C3E81A17-62A5-F12B-2B5E-A1BA4ED28375}"/>
          </ac:cxnSpMkLst>
        </pc:cxnChg>
        <pc:cxnChg chg="mod">
          <ac:chgData name="King, Curtis S CIV USARMY CAC (USA)" userId="decda33b-d0c3-4b21-a771-747c8e4eba57" providerId="ADAL" clId="{C4DD1264-4F83-42ED-8FC4-20F3EAD0C1BA}" dt="2024-07-31T19:29:51.654" v="5353"/>
          <ac:cxnSpMkLst>
            <pc:docMk/>
            <pc:sldMk cId="1400831698" sldId="315"/>
            <ac:cxnSpMk id="121" creationId="{5150EF0F-2034-AC25-3BAF-D5C98166E293}"/>
          </ac:cxnSpMkLst>
        </pc:cxnChg>
        <pc:cxnChg chg="mod">
          <ac:chgData name="King, Curtis S CIV USARMY CAC (USA)" userId="decda33b-d0c3-4b21-a771-747c8e4eba57" providerId="ADAL" clId="{C4DD1264-4F83-42ED-8FC4-20F3EAD0C1BA}" dt="2024-07-31T19:29:51.654" v="5353"/>
          <ac:cxnSpMkLst>
            <pc:docMk/>
            <pc:sldMk cId="1400831698" sldId="315"/>
            <ac:cxnSpMk id="122" creationId="{9C65D7EC-4D0F-0662-32F7-317804BBD3B0}"/>
          </ac:cxnSpMkLst>
        </pc:cxnChg>
      </pc:sldChg>
      <pc:sldChg chg="addSp delSp modSp add mod">
        <pc:chgData name="King, Curtis S CIV USARMY CAC (USA)" userId="decda33b-d0c3-4b21-a771-747c8e4eba57" providerId="ADAL" clId="{C4DD1264-4F83-42ED-8FC4-20F3EAD0C1BA}" dt="2024-08-05T12:07:08.800" v="6933" actId="255"/>
        <pc:sldMkLst>
          <pc:docMk/>
          <pc:sldMk cId="2690059364" sldId="316"/>
        </pc:sldMkLst>
        <pc:spChg chg="mod">
          <ac:chgData name="King, Curtis S CIV USARMY CAC (USA)" userId="decda33b-d0c3-4b21-a771-747c8e4eba57" providerId="ADAL" clId="{C4DD1264-4F83-42ED-8FC4-20F3EAD0C1BA}" dt="2024-06-28T16:28:14.322" v="643" actId="20577"/>
          <ac:spMkLst>
            <pc:docMk/>
            <pc:sldMk cId="2690059364" sldId="316"/>
            <ac:spMk id="5" creationId="{1EF430E9-FA58-D0D3-F87F-5F5D4DF0450D}"/>
          </ac:spMkLst>
        </pc:spChg>
        <pc:spChg chg="mod">
          <ac:chgData name="King, Curtis S CIV USARMY CAC (USA)" userId="decda33b-d0c3-4b21-a771-747c8e4eba57" providerId="ADAL" clId="{C4DD1264-4F83-42ED-8FC4-20F3EAD0C1BA}" dt="2024-07-27T22:11:40.138" v="4799"/>
          <ac:spMkLst>
            <pc:docMk/>
            <pc:sldMk cId="2690059364" sldId="316"/>
            <ac:spMk id="16" creationId="{A9B98C14-0F88-525D-EF91-295801F77DAB}"/>
          </ac:spMkLst>
        </pc:spChg>
        <pc:spChg chg="mod">
          <ac:chgData name="King, Curtis S CIV USARMY CAC (USA)" userId="decda33b-d0c3-4b21-a771-747c8e4eba57" providerId="ADAL" clId="{C4DD1264-4F83-42ED-8FC4-20F3EAD0C1BA}" dt="2024-07-27T22:11:40.138" v="4799"/>
          <ac:spMkLst>
            <pc:docMk/>
            <pc:sldMk cId="2690059364" sldId="316"/>
            <ac:spMk id="17" creationId="{485073E2-7310-E03A-65AB-F021F8A94B60}"/>
          </ac:spMkLst>
        </pc:spChg>
        <pc:spChg chg="mod">
          <ac:chgData name="King, Curtis S CIV USARMY CAC (USA)" userId="decda33b-d0c3-4b21-a771-747c8e4eba57" providerId="ADAL" clId="{C4DD1264-4F83-42ED-8FC4-20F3EAD0C1BA}" dt="2024-07-27T22:11:40.138" v="4799"/>
          <ac:spMkLst>
            <pc:docMk/>
            <pc:sldMk cId="2690059364" sldId="316"/>
            <ac:spMk id="18" creationId="{49252311-BCA9-9214-549D-6863F61E9CC0}"/>
          </ac:spMkLst>
        </pc:spChg>
        <pc:spChg chg="add mod">
          <ac:chgData name="King, Curtis S CIV USARMY CAC (USA)" userId="decda33b-d0c3-4b21-a771-747c8e4eba57" providerId="ADAL" clId="{C4DD1264-4F83-42ED-8FC4-20F3EAD0C1BA}" dt="2024-08-01T14:25:14.122" v="6646" actId="164"/>
          <ac:spMkLst>
            <pc:docMk/>
            <pc:sldMk cId="2690059364" sldId="316"/>
            <ac:spMk id="20" creationId="{9D3DBDF1-06CE-04BE-0403-1E5024BBF531}"/>
          </ac:spMkLst>
        </pc:spChg>
        <pc:spChg chg="mod">
          <ac:chgData name="King, Curtis S CIV USARMY CAC (USA)" userId="decda33b-d0c3-4b21-a771-747c8e4eba57" providerId="ADAL" clId="{C4DD1264-4F83-42ED-8FC4-20F3EAD0C1BA}" dt="2024-08-05T12:06:53.128" v="6932" actId="255"/>
          <ac:spMkLst>
            <pc:docMk/>
            <pc:sldMk cId="2690059364" sldId="316"/>
            <ac:spMk id="99" creationId="{45D3F16B-1DE5-A62E-A55B-862F26F8B345}"/>
          </ac:spMkLst>
        </pc:spChg>
        <pc:spChg chg="mod">
          <ac:chgData name="King, Curtis S CIV USARMY CAC (USA)" userId="decda33b-d0c3-4b21-a771-747c8e4eba57" providerId="ADAL" clId="{C4DD1264-4F83-42ED-8FC4-20F3EAD0C1BA}" dt="2024-08-05T12:06:45.033" v="6931" actId="255"/>
          <ac:spMkLst>
            <pc:docMk/>
            <pc:sldMk cId="2690059364" sldId="316"/>
            <ac:spMk id="108" creationId="{8339C3EF-2CF2-B451-835E-B64DF9FAAAF9}"/>
          </ac:spMkLst>
        </pc:spChg>
        <pc:spChg chg="mod">
          <ac:chgData name="King, Curtis S CIV USARMY CAC (USA)" userId="decda33b-d0c3-4b21-a771-747c8e4eba57" providerId="ADAL" clId="{C4DD1264-4F83-42ED-8FC4-20F3EAD0C1BA}" dt="2024-07-27T22:12:04.488" v="4808" actId="1038"/>
          <ac:spMkLst>
            <pc:docMk/>
            <pc:sldMk cId="2690059364" sldId="316"/>
            <ac:spMk id="119" creationId="{5C6F1E7D-40B1-3235-35F4-6F02D88FF6A4}"/>
          </ac:spMkLst>
        </pc:spChg>
        <pc:spChg chg="del">
          <ac:chgData name="King, Curtis S CIV USARMY CAC (USA)" userId="decda33b-d0c3-4b21-a771-747c8e4eba57" providerId="ADAL" clId="{C4DD1264-4F83-42ED-8FC4-20F3EAD0C1BA}" dt="2024-07-27T22:11:54.121" v="4801" actId="478"/>
          <ac:spMkLst>
            <pc:docMk/>
            <pc:sldMk cId="2690059364" sldId="316"/>
            <ac:spMk id="121" creationId="{5DB5393B-4DA4-173C-AFE8-D566B3CDE02F}"/>
          </ac:spMkLst>
        </pc:spChg>
        <pc:spChg chg="del">
          <ac:chgData name="King, Curtis S CIV USARMY CAC (USA)" userId="decda33b-d0c3-4b21-a771-747c8e4eba57" providerId="ADAL" clId="{C4DD1264-4F83-42ED-8FC4-20F3EAD0C1BA}" dt="2024-07-27T21:50:32.980" v="4703" actId="478"/>
          <ac:spMkLst>
            <pc:docMk/>
            <pc:sldMk cId="2690059364" sldId="316"/>
            <ac:spMk id="140" creationId="{0B48F9E4-4E2B-1D43-A46E-3400A25A13C8}"/>
          </ac:spMkLst>
        </pc:spChg>
        <pc:spChg chg="mod">
          <ac:chgData name="King, Curtis S CIV USARMY CAC (USA)" userId="decda33b-d0c3-4b21-a771-747c8e4eba57" providerId="ADAL" clId="{C4DD1264-4F83-42ED-8FC4-20F3EAD0C1BA}" dt="2024-08-05T12:07:08.800" v="6933" actId="255"/>
          <ac:spMkLst>
            <pc:docMk/>
            <pc:sldMk cId="2690059364" sldId="316"/>
            <ac:spMk id="167" creationId="{65B539E8-991B-D5E4-0039-E228C1B2070B}"/>
          </ac:spMkLst>
        </pc:spChg>
        <pc:spChg chg="del">
          <ac:chgData name="King, Curtis S CIV USARMY CAC (USA)" userId="decda33b-d0c3-4b21-a771-747c8e4eba57" providerId="ADAL" clId="{C4DD1264-4F83-42ED-8FC4-20F3EAD0C1BA}" dt="2024-08-05T12:06:04.946" v="6930" actId="478"/>
          <ac:spMkLst>
            <pc:docMk/>
            <pc:sldMk cId="2690059364" sldId="316"/>
            <ac:spMk id="199" creationId="{E0102020-32AC-2194-ABA5-C583333D423A}"/>
          </ac:spMkLst>
        </pc:spChg>
        <pc:grpChg chg="add mod">
          <ac:chgData name="King, Curtis S CIV USARMY CAC (USA)" userId="decda33b-d0c3-4b21-a771-747c8e4eba57" providerId="ADAL" clId="{C4DD1264-4F83-42ED-8FC4-20F3EAD0C1BA}" dt="2024-07-27T22:12:10.215" v="4809" actId="1076"/>
          <ac:grpSpMkLst>
            <pc:docMk/>
            <pc:sldMk cId="2690059364" sldId="316"/>
            <ac:grpSpMk id="15" creationId="{FC34B367-22E2-16A9-74F6-CB14ED05365A}"/>
          </ac:grpSpMkLst>
        </pc:grpChg>
        <pc:grpChg chg="add del mod">
          <ac:chgData name="King, Curtis S CIV USARMY CAC (USA)" userId="decda33b-d0c3-4b21-a771-747c8e4eba57" providerId="ADAL" clId="{C4DD1264-4F83-42ED-8FC4-20F3EAD0C1BA}" dt="2024-08-01T14:26:15.668" v="6648" actId="478"/>
          <ac:grpSpMkLst>
            <pc:docMk/>
            <pc:sldMk cId="2690059364" sldId="316"/>
            <ac:grpSpMk id="21" creationId="{D36FAC3F-AC10-BCFE-E443-080DF1F62BFB}"/>
          </ac:grpSpMkLst>
        </pc:grpChg>
        <pc:picChg chg="add mod modCrop">
          <ac:chgData name="King, Curtis S CIV USARMY CAC (USA)" userId="decda33b-d0c3-4b21-a771-747c8e4eba57" providerId="ADAL" clId="{C4DD1264-4F83-42ED-8FC4-20F3EAD0C1BA}" dt="2024-08-01T14:25:14.122" v="6646" actId="164"/>
          <ac:picMkLst>
            <pc:docMk/>
            <pc:sldMk cId="2690059364" sldId="316"/>
            <ac:picMk id="19" creationId="{2FDF5031-D829-6D47-394F-215AB6C0BDD1}"/>
          </ac:picMkLst>
        </pc:picChg>
      </pc:sldChg>
      <pc:sldChg chg="addSp modSp add del">
        <pc:chgData name="King, Curtis S CIV USARMY CAC (USA)" userId="decda33b-d0c3-4b21-a771-747c8e4eba57" providerId="ADAL" clId="{C4DD1264-4F83-42ED-8FC4-20F3EAD0C1BA}" dt="2024-07-01T01:30:10.410" v="1536" actId="47"/>
        <pc:sldMkLst>
          <pc:docMk/>
          <pc:sldMk cId="2434777219" sldId="317"/>
        </pc:sldMkLst>
        <pc:spChg chg="add mod">
          <ac:chgData name="King, Curtis S CIV USARMY CAC (USA)" userId="decda33b-d0c3-4b21-a771-747c8e4eba57" providerId="ADAL" clId="{C4DD1264-4F83-42ED-8FC4-20F3EAD0C1BA}" dt="2024-07-01T01:19:50.970" v="1492" actId="1076"/>
          <ac:spMkLst>
            <pc:docMk/>
            <pc:sldMk cId="2434777219" sldId="317"/>
            <ac:spMk id="28" creationId="{4A3F4701-EA42-468E-0F89-E628DB199EB3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54" creationId="{1DE7B5DA-5696-597C-E9DC-EE813844BB6C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63" creationId="{29C13DF9-E5FE-A67D-00D6-243B88AF7AF0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65" creationId="{3C72B46B-C801-4969-6CDF-CEB25CA8FB9E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66" creationId="{9F2D0BED-6952-B686-59AE-C0B48C6A5AC8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68" creationId="{817A27F7-5ADA-5349-1BB6-9152C5BEE4CD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81" creationId="{7B2C5259-C1C4-D401-D558-E6553F33E653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83" creationId="{C09A9BCD-9547-62EB-83CF-355563F0D0CB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86" creationId="{1C1E537F-2805-7EC4-313F-2AA479C2CB4D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88" creationId="{AB8E7778-459D-F438-389B-417388C9D1AA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89" creationId="{26871C8F-2F68-C25D-B946-A74C178646D7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0" creationId="{C4F3648E-18E4-1DBC-020A-26D5EDAE3A8D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1" creationId="{0B7AE81F-F0A9-AA5F-50CD-A43BE52EEC96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2" creationId="{94297A70-CC21-2289-500B-D205A3C37E2E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3" creationId="{C02B39C0-C242-9E0A-5244-EA144DBE661E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5" creationId="{164D3D9F-AE4D-674A-85A7-BF6913884DD8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7" creationId="{85B3B575-ED0F-6E9D-11C6-C423FB37016A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8" creationId="{B30A016B-C766-FD25-4A92-E2F8D9877BE4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99" creationId="{5C11ABC1-C83F-A9C5-CA4F-84176E03CEDB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0" creationId="{813BABD7-3AA2-8476-451C-1ED21A672268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1" creationId="{E32C453D-56F8-EC66-85F1-9F3FA8AF63EB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2" creationId="{2B943AAB-90BB-09A6-7429-924D288884E7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4" creationId="{BB883AEF-A8C7-E5A1-66A2-A71FDAFAE24D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6" creationId="{CBB7C8FC-AE5C-BC5A-4C06-B62ABF2C6CF7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7" creationId="{F34F4101-7D2F-7895-051F-2AB9DF58160A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8" creationId="{94673A1B-94A0-3FEF-1DDE-73E397CDE6B5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09" creationId="{06E15DE8-0616-061B-D2CD-235295BA9966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0" creationId="{4888B52C-8563-B423-5FEF-C1BD1E6EC0F5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1" creationId="{586FD00F-CF56-366E-DF24-242BDE7BC651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3" creationId="{CDF84429-7573-0955-ED22-CB9AF0B56222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5" creationId="{6A6203E0-5553-61DE-0EA8-BD614BAD1BFF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6" creationId="{1B738123-3DBC-556D-579A-1A03192D4C72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7" creationId="{8C6C0DCF-F2C4-CF94-4F86-0F1C36E8AA42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8" creationId="{771C38B3-9B32-F302-37F9-2F00B23E6A94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19" creationId="{7CA8CA3D-DEA6-CD85-9DE4-E2858DF9A75E}"/>
          </ac:spMkLst>
        </pc:spChg>
        <pc:spChg chg="mod">
          <ac:chgData name="King, Curtis S CIV USARMY CAC (USA)" userId="decda33b-d0c3-4b21-a771-747c8e4eba57" providerId="ADAL" clId="{C4DD1264-4F83-42ED-8FC4-20F3EAD0C1BA}" dt="2024-07-01T01:27:40.041" v="1521"/>
          <ac:spMkLst>
            <pc:docMk/>
            <pc:sldMk cId="2434777219" sldId="317"/>
            <ac:spMk id="120" creationId="{74033776-7F26-8B90-4280-92F834589897}"/>
          </ac:spMkLst>
        </pc:spChg>
        <pc:grpChg chg="add 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53" creationId="{B741FA68-916E-34B8-07AE-4FB5240025B6}"/>
          </ac:grpSpMkLst>
        </pc:grpChg>
        <pc:grpChg chg="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62" creationId="{4DECD172-74C8-021A-D5DA-B8BE068FED45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84" creationId="{5C9FB74A-0815-F384-2266-F639B5392084}"/>
          </ac:grpSpMkLst>
        </pc:grpChg>
        <pc:grpChg chg="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87" creationId="{03390C47-EEEF-C9EB-21D6-E78B59CE8B78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94" creationId="{5CE4C8C7-E33E-B786-4DEF-9070CF29416F}"/>
          </ac:grpSpMkLst>
        </pc:grpChg>
        <pc:grpChg chg="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96" creationId="{CDC480C9-8FB3-A1E1-A8FD-70C41B1FE90C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103" creationId="{FACA37B3-BF04-05AA-1B49-2CBDF507C27C}"/>
          </ac:grpSpMkLst>
        </pc:grpChg>
        <pc:grpChg chg="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105" creationId="{26B4CEFD-43B0-0C7C-16A8-C80C4054C81E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112" creationId="{AE4920D7-DDEE-55C2-AEBD-E3C07482FE61}"/>
          </ac:grpSpMkLst>
        </pc:grpChg>
        <pc:grpChg chg="mod">
          <ac:chgData name="King, Curtis S CIV USARMY CAC (USA)" userId="decda33b-d0c3-4b21-a771-747c8e4eba57" providerId="ADAL" clId="{C4DD1264-4F83-42ED-8FC4-20F3EAD0C1BA}" dt="2024-07-01T01:27:40.041" v="1521"/>
          <ac:grpSpMkLst>
            <pc:docMk/>
            <pc:sldMk cId="2434777219" sldId="317"/>
            <ac:grpSpMk id="114" creationId="{413040B0-90E3-2EB8-A1C5-95140586A68A}"/>
          </ac:grpSpMkLst>
        </pc:grpChg>
      </pc:sldChg>
      <pc:sldChg chg="addSp modSp add del mod">
        <pc:chgData name="King, Curtis S CIV USARMY CAC (USA)" userId="decda33b-d0c3-4b21-a771-747c8e4eba57" providerId="ADAL" clId="{C4DD1264-4F83-42ED-8FC4-20F3EAD0C1BA}" dt="2024-07-01T10:37:42.073" v="1783" actId="47"/>
        <pc:sldMkLst>
          <pc:docMk/>
          <pc:sldMk cId="0" sldId="318"/>
        </pc:sldMkLst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" creationId="{E80D92D4-6525-F5D9-5DFB-E2DF4D3696DA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" creationId="{554032AE-CAD3-6271-4E7C-F6566C0BA111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6" creationId="{AAD475DC-BE9A-9886-CCC7-2E3C9F3AB7A0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7" creationId="{4B79E98E-8591-39A8-A244-A6972889FE72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8" creationId="{E45CB5BE-1435-BF42-C8FD-B02A2F66891C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9" creationId="{585D8436-552E-2C7B-2DCF-B6493833C5EA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0" creationId="{A842629D-6301-4B4B-B8DC-D177B919FA6E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2" creationId="{A571A24E-6B24-413F-1C40-1360830D0700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4" creationId="{85D3CF54-8B4D-D842-DB43-AD37B9AC9B86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5" creationId="{0BD1DDA8-9B9A-FFB0-B318-872CF4F52234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6" creationId="{0CE98764-D6D8-41B6-4B31-9D2E027D123F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7" creationId="{5A206F45-A3A9-E4D2-5346-FB896403B9D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8" creationId="{FD712F59-5DC5-653F-EA58-EDEC04A4754B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19" creationId="{540919FE-D8BB-0B6A-6E9E-C3C87DC9508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1" creationId="{27CD83FA-7A19-4346-488A-C3443BF08147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3" creationId="{665BD2D0-4370-8778-3384-022276E0697A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4" creationId="{5585A871-7AAF-66D7-B9F7-AAEEFC155759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5" creationId="{289E9173-4D63-6390-CC8D-CE80E2CBD1D3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6" creationId="{54366681-11CD-0946-A676-4DD7DEFF71B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7" creationId="{225963C2-4471-3DE0-8F18-4F35D7FDF81D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28" creationId="{AFD7786B-E977-F867-B148-C1B34D7D4389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0" creationId="{872BE5D6-A083-7E7D-7F6E-84157533F051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2" creationId="{4CA94468-31CD-9BC8-2542-FBC70BACC8D0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3" creationId="{996497EF-2129-6ACB-944F-73E330CAB89B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4" creationId="{60717ED4-7D59-6054-AEE7-5089DBC9898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5" creationId="{6B0C8924-4FE6-74C1-8446-8F92F77B210A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6" creationId="{25051844-4AD5-9D60-0E38-E00300BBB542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7" creationId="{9F0BAD7C-07A7-6387-B324-CCD912E295A3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39" creationId="{E2B7C49E-432C-4A97-DD74-B4A5DDD9091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1" creationId="{EE356C48-503A-8203-BBCA-D2DA2B95DE8E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2" creationId="{F1862950-8569-DA76-69DC-B77B314312BB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3" creationId="{8075F662-2912-B7A3-9E19-A61362FEDE36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4" creationId="{05E6C8D8-96F3-C7E1-E3DF-C4449673C3A5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5" creationId="{CFCBE791-D96D-38BD-81E9-6C8C7ADB9DCE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6" creationId="{17D68C6D-A44F-E5D0-8743-23707EBC3CD3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48" creationId="{73801357-2CFF-409A-E11D-7AC4B0703663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0" creationId="{25A755DE-D8B1-3B83-9BBF-9FEE6B777F4C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1" creationId="{253C60F2-4EED-8A41-D49E-2D07DA4AA39A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2" creationId="{3547957C-F67B-12DD-0911-D16454C2F144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3" creationId="{BE101A39-82E8-3753-64FA-9E6D22F3E831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4" creationId="{EA7C78F3-C071-08DC-8ED5-A96992454978}"/>
          </ac:spMkLst>
        </pc:spChg>
        <pc:spChg chg="mod">
          <ac:chgData name="King, Curtis S CIV USARMY CAC (USA)" userId="decda33b-d0c3-4b21-a771-747c8e4eba57" providerId="ADAL" clId="{C4DD1264-4F83-42ED-8FC4-20F3EAD0C1BA}" dt="2024-07-01T02:16:59.294" v="1555"/>
          <ac:spMkLst>
            <pc:docMk/>
            <pc:sldMk cId="0" sldId="318"/>
            <ac:spMk id="55" creationId="{E62865DF-B7A6-AB8E-11FB-0ABF3FEC74DE}"/>
          </ac:spMkLst>
        </pc:spChg>
        <pc:spChg chg="mod">
          <ac:chgData name="King, Curtis S CIV USARMY CAC (USA)" userId="decda33b-d0c3-4b21-a771-747c8e4eba57" providerId="ADAL" clId="{C4DD1264-4F83-42ED-8FC4-20F3EAD0C1BA}" dt="2024-07-01T02:17:19.851" v="1557" actId="1076"/>
          <ac:spMkLst>
            <pc:docMk/>
            <pc:sldMk cId="0" sldId="318"/>
            <ac:spMk id="10242" creationId="{CA51687D-814F-82FE-0BB6-20968D94CF53}"/>
          </ac:spMkLst>
        </pc:s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2" creationId="{0BE2C641-E206-4A6A-6E47-4BE546F41F8F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4" creationId="{204391B6-AA52-4F22-0D1F-7C9D5F9A2F58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11" creationId="{ED5A70DD-EE6B-8937-5E47-7472A7ED2882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13" creationId="{F5052314-B96B-13C7-D593-4C075360B8FD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20" creationId="{4B4D5662-DDD9-5934-2BF5-4BC2DBC2107F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22" creationId="{E5E18CF0-C324-C1D3-08F9-E08EC1AE91A3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29" creationId="{91E27954-5C1E-42BC-7C70-A185831C0857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31" creationId="{10F18F8E-1542-859C-F7B5-F174A1847656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38" creationId="{07CAE752-1B65-97B8-8C50-260748BCEEE7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40" creationId="{EA19DD93-350F-3399-0757-168C6EB473C8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47" creationId="{7644057C-E11D-1AE6-1FEF-886262328D5E}"/>
          </ac:grpSpMkLst>
        </pc:grpChg>
        <pc:grpChg chg="mod">
          <ac:chgData name="King, Curtis S CIV USARMY CAC (USA)" userId="decda33b-d0c3-4b21-a771-747c8e4eba57" providerId="ADAL" clId="{C4DD1264-4F83-42ED-8FC4-20F3EAD0C1BA}" dt="2024-07-01T02:16:59.294" v="1555"/>
          <ac:grpSpMkLst>
            <pc:docMk/>
            <pc:sldMk cId="0" sldId="318"/>
            <ac:grpSpMk id="49" creationId="{3A36567F-9ECF-A499-5A3C-8C5BF334D156}"/>
          </ac:grpSpMkLst>
        </pc:grpChg>
      </pc:sldChg>
      <pc:sldChg chg="addSp delSp modSp add mod ord">
        <pc:chgData name="King, Curtis S CIV USARMY CAC (USA)" userId="decda33b-d0c3-4b21-a771-747c8e4eba57" providerId="ADAL" clId="{C4DD1264-4F83-42ED-8FC4-20F3EAD0C1BA}" dt="2024-08-05T11:10:39.551" v="6900" actId="255"/>
        <pc:sldMkLst>
          <pc:docMk/>
          <pc:sldMk cId="2879377356" sldId="319"/>
        </pc:sldMkLst>
        <pc:spChg chg="del">
          <ac:chgData name="King, Curtis S CIV USARMY CAC (USA)" userId="decda33b-d0c3-4b21-a771-747c8e4eba57" providerId="ADAL" clId="{C4DD1264-4F83-42ED-8FC4-20F3EAD0C1BA}" dt="2024-07-01T01:25:26.962" v="1509" actId="478"/>
          <ac:spMkLst>
            <pc:docMk/>
            <pc:sldMk cId="2879377356" sldId="319"/>
            <ac:spMk id="8" creationId="{70505317-EEFE-BAF9-2B0E-15AB56458C77}"/>
          </ac:spMkLst>
        </pc:spChg>
        <pc:spChg chg="del">
          <ac:chgData name="King, Curtis S CIV USARMY CAC (USA)" userId="decda33b-d0c3-4b21-a771-747c8e4eba57" providerId="ADAL" clId="{C4DD1264-4F83-42ED-8FC4-20F3EAD0C1BA}" dt="2024-07-01T01:26:20.924" v="1514" actId="478"/>
          <ac:spMkLst>
            <pc:docMk/>
            <pc:sldMk cId="2879377356" sldId="319"/>
            <ac:spMk id="9" creationId="{D1647B05-149A-3D09-3044-24E17071DA77}"/>
          </ac:spMkLst>
        </pc:spChg>
        <pc:spChg chg="mod">
          <ac:chgData name="King, Curtis S CIV USARMY CAC (USA)" userId="decda33b-d0c3-4b21-a771-747c8e4eba57" providerId="ADAL" clId="{C4DD1264-4F83-42ED-8FC4-20F3EAD0C1BA}" dt="2024-07-01T09:53:09.122" v="1685"/>
          <ac:spMkLst>
            <pc:docMk/>
            <pc:sldMk cId="2879377356" sldId="319"/>
            <ac:spMk id="12" creationId="{0DDD5E35-C23C-A32B-D83A-05E702A6D9C9}"/>
          </ac:spMkLst>
        </pc:spChg>
        <pc:spChg chg="mod">
          <ac:chgData name="King, Curtis S CIV USARMY CAC (USA)" userId="decda33b-d0c3-4b21-a771-747c8e4eba57" providerId="ADAL" clId="{C4DD1264-4F83-42ED-8FC4-20F3EAD0C1BA}" dt="2024-07-01T09:53:17.301" v="1688" actId="20577"/>
          <ac:spMkLst>
            <pc:docMk/>
            <pc:sldMk cId="2879377356" sldId="319"/>
            <ac:spMk id="13" creationId="{BA024563-781C-634B-CB24-AE1FB5F0639C}"/>
          </ac:spMkLst>
        </pc:spChg>
        <pc:spChg chg="mod">
          <ac:chgData name="King, Curtis S CIV USARMY CAC (USA)" userId="decda33b-d0c3-4b21-a771-747c8e4eba57" providerId="ADAL" clId="{C4DD1264-4F83-42ED-8FC4-20F3EAD0C1BA}" dt="2024-07-01T10:20:26.273" v="1711" actId="1076"/>
          <ac:spMkLst>
            <pc:docMk/>
            <pc:sldMk cId="2879377356" sldId="319"/>
            <ac:spMk id="15" creationId="{1F08A331-B03F-E9FA-2605-95DFBC1712F0}"/>
          </ac:spMkLst>
        </pc:spChg>
        <pc:spChg chg="del mod">
          <ac:chgData name="King, Curtis S CIV USARMY CAC (USA)" userId="decda33b-d0c3-4b21-a771-747c8e4eba57" providerId="ADAL" clId="{C4DD1264-4F83-42ED-8FC4-20F3EAD0C1BA}" dt="2024-07-01T10:20:17.099" v="1709" actId="478"/>
          <ac:spMkLst>
            <pc:docMk/>
            <pc:sldMk cId="2879377356" sldId="319"/>
            <ac:spMk id="17" creationId="{9D805ED7-9B48-3284-89A7-4821D355CE70}"/>
          </ac:spMkLst>
        </pc:spChg>
        <pc:spChg chg="mod">
          <ac:chgData name="King, Curtis S CIV USARMY CAC (USA)" userId="decda33b-d0c3-4b21-a771-747c8e4eba57" providerId="ADAL" clId="{C4DD1264-4F83-42ED-8FC4-20F3EAD0C1BA}" dt="2024-07-01T10:20:09.940" v="1707" actId="1076"/>
          <ac:spMkLst>
            <pc:docMk/>
            <pc:sldMk cId="2879377356" sldId="319"/>
            <ac:spMk id="18" creationId="{EDEDE4FD-8201-58FC-CC95-163AC89B260D}"/>
          </ac:spMkLst>
        </pc:spChg>
        <pc:spChg chg="mod">
          <ac:chgData name="King, Curtis S CIV USARMY CAC (USA)" userId="decda33b-d0c3-4b21-a771-747c8e4eba57" providerId="ADAL" clId="{C4DD1264-4F83-42ED-8FC4-20F3EAD0C1BA}" dt="2024-07-01T10:20:13.660" v="1708" actId="1076"/>
          <ac:spMkLst>
            <pc:docMk/>
            <pc:sldMk cId="2879377356" sldId="319"/>
            <ac:spMk id="21" creationId="{5D2E98E1-BB94-DC69-A2D4-C2CF8714563F}"/>
          </ac:spMkLst>
        </pc:spChg>
        <pc:spChg chg="mod">
          <ac:chgData name="King, Curtis S CIV USARMY CAC (USA)" userId="decda33b-d0c3-4b21-a771-747c8e4eba57" providerId="ADAL" clId="{C4DD1264-4F83-42ED-8FC4-20F3EAD0C1BA}" dt="2024-07-01T10:20:29.729" v="1712" actId="1076"/>
          <ac:spMkLst>
            <pc:docMk/>
            <pc:sldMk cId="2879377356" sldId="319"/>
            <ac:spMk id="22" creationId="{0AB0F903-1A8B-DAC4-D9D4-562C617A8796}"/>
          </ac:spMkLst>
        </pc:spChg>
        <pc:spChg chg="mod">
          <ac:chgData name="King, Curtis S CIV USARMY CAC (USA)" userId="decda33b-d0c3-4b21-a771-747c8e4eba57" providerId="ADAL" clId="{C4DD1264-4F83-42ED-8FC4-20F3EAD0C1BA}" dt="2024-07-01T10:19:54.483" v="1701" actId="14100"/>
          <ac:spMkLst>
            <pc:docMk/>
            <pc:sldMk cId="2879377356" sldId="319"/>
            <ac:spMk id="23" creationId="{41745E85-12CA-4395-F133-ABC6C208BCE7}"/>
          </ac:spMkLst>
        </pc:spChg>
        <pc:spChg chg="mod">
          <ac:chgData name="King, Curtis S CIV USARMY CAC (USA)" userId="decda33b-d0c3-4b21-a771-747c8e4eba57" providerId="ADAL" clId="{C4DD1264-4F83-42ED-8FC4-20F3EAD0C1BA}" dt="2024-07-01T10:20:00.504" v="1703" actId="14100"/>
          <ac:spMkLst>
            <pc:docMk/>
            <pc:sldMk cId="2879377356" sldId="319"/>
            <ac:spMk id="24" creationId="{6B6BF86C-D359-31B8-BAC2-782AEE3416BF}"/>
          </ac:spMkLst>
        </pc:spChg>
        <pc:spChg chg="mod">
          <ac:chgData name="King, Curtis S CIV USARMY CAC (USA)" userId="decda33b-d0c3-4b21-a771-747c8e4eba57" providerId="ADAL" clId="{C4DD1264-4F83-42ED-8FC4-20F3EAD0C1BA}" dt="2024-07-01T10:20:04.566" v="1705" actId="14100"/>
          <ac:spMkLst>
            <pc:docMk/>
            <pc:sldMk cId="2879377356" sldId="319"/>
            <ac:spMk id="25" creationId="{3043D127-CDAF-7BD0-35DB-0B72E5D2921D}"/>
          </ac:spMkLst>
        </pc:spChg>
        <pc:spChg chg="del mod topLvl">
          <ac:chgData name="King, Curtis S CIV USARMY CAC (USA)" userId="decda33b-d0c3-4b21-a771-747c8e4eba57" providerId="ADAL" clId="{C4DD1264-4F83-42ED-8FC4-20F3EAD0C1BA}" dt="2024-08-05T11:08:51.739" v="6877" actId="478"/>
          <ac:spMkLst>
            <pc:docMk/>
            <pc:sldMk cId="2879377356" sldId="319"/>
            <ac:spMk id="26" creationId="{02EC3E71-D65D-4637-9F5B-AF7768930DF8}"/>
          </ac:spMkLst>
        </pc:spChg>
        <pc:spChg chg="mod">
          <ac:chgData name="King, Curtis S CIV USARMY CAC (USA)" userId="decda33b-d0c3-4b21-a771-747c8e4eba57" providerId="ADAL" clId="{C4DD1264-4F83-42ED-8FC4-20F3EAD0C1BA}" dt="2024-08-05T11:08:29.122" v="6872" actId="1076"/>
          <ac:spMkLst>
            <pc:docMk/>
            <pc:sldMk cId="2879377356" sldId="319"/>
            <ac:spMk id="29" creationId="{8890C53E-63CC-EE34-9635-CD004C8D686F}"/>
          </ac:spMkLst>
        </pc:spChg>
        <pc:spChg chg="mod">
          <ac:chgData name="King, Curtis S CIV USARMY CAC (USA)" userId="decda33b-d0c3-4b21-a771-747c8e4eba57" providerId="ADAL" clId="{C4DD1264-4F83-42ED-8FC4-20F3EAD0C1BA}" dt="2024-08-05T11:08:02.249" v="6867" actId="1038"/>
          <ac:spMkLst>
            <pc:docMk/>
            <pc:sldMk cId="2879377356" sldId="319"/>
            <ac:spMk id="30" creationId="{DA519458-BBD4-00F2-ED39-FEEDCC807473}"/>
          </ac:spMkLst>
        </pc:spChg>
        <pc:spChg chg="del">
          <ac:chgData name="King, Curtis S CIV USARMY CAC (USA)" userId="decda33b-d0c3-4b21-a771-747c8e4eba57" providerId="ADAL" clId="{C4DD1264-4F83-42ED-8FC4-20F3EAD0C1BA}" dt="2024-07-01T01:26:45.778" v="1516" actId="478"/>
          <ac:spMkLst>
            <pc:docMk/>
            <pc:sldMk cId="2879377356" sldId="319"/>
            <ac:spMk id="31" creationId="{D0083260-FE71-E0AE-BAC9-4DC4A2442C4A}"/>
          </ac:spMkLst>
        </pc:spChg>
        <pc:spChg chg="mod">
          <ac:chgData name="King, Curtis S CIV USARMY CAC (USA)" userId="decda33b-d0c3-4b21-a771-747c8e4eba57" providerId="ADAL" clId="{C4DD1264-4F83-42ED-8FC4-20F3EAD0C1BA}" dt="2024-08-05T11:08:19.975" v="6870" actId="1076"/>
          <ac:spMkLst>
            <pc:docMk/>
            <pc:sldMk cId="2879377356" sldId="319"/>
            <ac:spMk id="32" creationId="{2E8D0C4F-8123-3D03-5462-98160DB1B0C6}"/>
          </ac:spMkLst>
        </pc:spChg>
        <pc:spChg chg="del">
          <ac:chgData name="King, Curtis S CIV USARMY CAC (USA)" userId="decda33b-d0c3-4b21-a771-747c8e4eba57" providerId="ADAL" clId="{C4DD1264-4F83-42ED-8FC4-20F3EAD0C1BA}" dt="2024-07-01T01:26:54.628" v="1518" actId="478"/>
          <ac:spMkLst>
            <pc:docMk/>
            <pc:sldMk cId="2879377356" sldId="319"/>
            <ac:spMk id="32" creationId="{86FB6A51-07B0-B7F9-E2DE-1F1EF8A95D4C}"/>
          </ac:spMkLst>
        </pc:spChg>
        <pc:spChg chg="mod">
          <ac:chgData name="King, Curtis S CIV USARMY CAC (USA)" userId="decda33b-d0c3-4b21-a771-747c8e4eba57" providerId="ADAL" clId="{C4DD1264-4F83-42ED-8FC4-20F3EAD0C1BA}" dt="2024-08-05T11:08:59.702" v="6878" actId="1076"/>
          <ac:spMkLst>
            <pc:docMk/>
            <pc:sldMk cId="2879377356" sldId="319"/>
            <ac:spMk id="33" creationId="{8CE002DC-658C-E4F0-4593-1D437533E64A}"/>
          </ac:spMkLst>
        </pc:spChg>
        <pc:spChg chg="mod">
          <ac:chgData name="King, Curtis S CIV USARMY CAC (USA)" userId="decda33b-d0c3-4b21-a771-747c8e4eba57" providerId="ADAL" clId="{C4DD1264-4F83-42ED-8FC4-20F3EAD0C1BA}" dt="2024-08-05T11:07:32.710" v="6849" actId="14100"/>
          <ac:spMkLst>
            <pc:docMk/>
            <pc:sldMk cId="2879377356" sldId="319"/>
            <ac:spMk id="34" creationId="{E65D6B32-DFAD-1667-DD7F-7EAABEC1BD77}"/>
          </ac:spMkLst>
        </pc:spChg>
        <pc:spChg chg="mod">
          <ac:chgData name="King, Curtis S CIV USARMY CAC (USA)" userId="decda33b-d0c3-4b21-a771-747c8e4eba57" providerId="ADAL" clId="{C4DD1264-4F83-42ED-8FC4-20F3EAD0C1BA}" dt="2024-08-05T11:07:39.560" v="6851" actId="14100"/>
          <ac:spMkLst>
            <pc:docMk/>
            <pc:sldMk cId="2879377356" sldId="319"/>
            <ac:spMk id="35" creationId="{CBF55909-FECE-397D-44DF-64CCD033B67A}"/>
          </ac:spMkLst>
        </pc:spChg>
        <pc:spChg chg="mod">
          <ac:chgData name="King, Curtis S CIV USARMY CAC (USA)" userId="decda33b-d0c3-4b21-a771-747c8e4eba57" providerId="ADAL" clId="{C4DD1264-4F83-42ED-8FC4-20F3EAD0C1BA}" dt="2024-08-05T11:07:45.327" v="6853" actId="14100"/>
          <ac:spMkLst>
            <pc:docMk/>
            <pc:sldMk cId="2879377356" sldId="319"/>
            <ac:spMk id="36" creationId="{EC8B842E-6B5F-F940-5A4B-288E1AA978CB}"/>
          </ac:spMkLst>
        </pc:spChg>
        <pc:spChg chg="del">
          <ac:chgData name="King, Curtis S CIV USARMY CAC (USA)" userId="decda33b-d0c3-4b21-a771-747c8e4eba57" providerId="ADAL" clId="{C4DD1264-4F83-42ED-8FC4-20F3EAD0C1BA}" dt="2024-07-01T01:22:18.665" v="1494" actId="478"/>
          <ac:spMkLst>
            <pc:docMk/>
            <pc:sldMk cId="2879377356" sldId="319"/>
            <ac:spMk id="54" creationId="{D7B5EA7F-0062-46E6-7011-624227518048}"/>
          </ac:spMkLst>
        </pc:spChg>
        <pc:spChg chg="add mod">
          <ac:chgData name="King, Curtis S CIV USARMY CAC (USA)" userId="decda33b-d0c3-4b21-a771-747c8e4eba57" providerId="ADAL" clId="{C4DD1264-4F83-42ED-8FC4-20F3EAD0C1BA}" dt="2024-07-01T01:22:39.012" v="1497" actId="14100"/>
          <ac:spMkLst>
            <pc:docMk/>
            <pc:sldMk cId="2879377356" sldId="319"/>
            <ac:spMk id="58" creationId="{EDF02FDD-E426-E7C3-A706-1CEAB0275E8D}"/>
          </ac:spMkLst>
        </pc:spChg>
        <pc:spChg chg="add mod">
          <ac:chgData name="King, Curtis S CIV USARMY CAC (USA)" userId="decda33b-d0c3-4b21-a771-747c8e4eba57" providerId="ADAL" clId="{C4DD1264-4F83-42ED-8FC4-20F3EAD0C1BA}" dt="2024-07-01T01:24:16.198" v="1502"/>
          <ac:spMkLst>
            <pc:docMk/>
            <pc:sldMk cId="2879377356" sldId="319"/>
            <ac:spMk id="64" creationId="{F9E75673-4CF3-A9CD-4870-EA08F8C5F1F5}"/>
          </ac:spMkLst>
        </pc:spChg>
        <pc:spChg chg="del">
          <ac:chgData name="King, Curtis S CIV USARMY CAC (USA)" userId="decda33b-d0c3-4b21-a771-747c8e4eba57" providerId="ADAL" clId="{C4DD1264-4F83-42ED-8FC4-20F3EAD0C1BA}" dt="2024-07-01T01:24:15.157" v="1501" actId="478"/>
          <ac:spMkLst>
            <pc:docMk/>
            <pc:sldMk cId="2879377356" sldId="319"/>
            <ac:spMk id="69" creationId="{20A51B3D-38E0-47E7-97AA-7DED9C5D30EA}"/>
          </ac:spMkLst>
        </pc:spChg>
        <pc:spChg chg="del">
          <ac:chgData name="King, Curtis S CIV USARMY CAC (USA)" userId="decda33b-d0c3-4b21-a771-747c8e4eba57" providerId="ADAL" clId="{C4DD1264-4F83-42ED-8FC4-20F3EAD0C1BA}" dt="2024-07-01T01:24:15.157" v="1501" actId="478"/>
          <ac:spMkLst>
            <pc:docMk/>
            <pc:sldMk cId="2879377356" sldId="319"/>
            <ac:spMk id="75" creationId="{40D24303-9A7E-E0F3-00C0-CC2202BB74F1}"/>
          </ac:spMkLst>
        </pc:spChg>
        <pc:spChg chg="del">
          <ac:chgData name="King, Curtis S CIV USARMY CAC (USA)" userId="decda33b-d0c3-4b21-a771-747c8e4eba57" providerId="ADAL" clId="{C4DD1264-4F83-42ED-8FC4-20F3EAD0C1BA}" dt="2024-07-01T01:24:15.157" v="1501" actId="478"/>
          <ac:spMkLst>
            <pc:docMk/>
            <pc:sldMk cId="2879377356" sldId="319"/>
            <ac:spMk id="76" creationId="{5FE8F63D-13D8-C6E3-A6FF-33304F24F2B1}"/>
          </ac:spMkLst>
        </pc:spChg>
        <pc:spChg chg="del">
          <ac:chgData name="King, Curtis S CIV USARMY CAC (USA)" userId="decda33b-d0c3-4b21-a771-747c8e4eba57" providerId="ADAL" clId="{C4DD1264-4F83-42ED-8FC4-20F3EAD0C1BA}" dt="2024-07-01T01:24:15.157" v="1501" actId="478"/>
          <ac:spMkLst>
            <pc:docMk/>
            <pc:sldMk cId="2879377356" sldId="319"/>
            <ac:spMk id="77" creationId="{AC00F0DA-45CB-C2C0-39DA-B2B965053EF3}"/>
          </ac:spMkLst>
        </pc:spChg>
        <pc:spChg chg="del">
          <ac:chgData name="King, Curtis S CIV USARMY CAC (USA)" userId="decda33b-d0c3-4b21-a771-747c8e4eba57" providerId="ADAL" clId="{C4DD1264-4F83-42ED-8FC4-20F3EAD0C1BA}" dt="2024-07-01T01:24:15.157" v="1501" actId="478"/>
          <ac:spMkLst>
            <pc:docMk/>
            <pc:sldMk cId="2879377356" sldId="319"/>
            <ac:spMk id="78" creationId="{A1D48491-7988-86FE-D46A-33AA80F9EB0E}"/>
          </ac:spMkLst>
        </pc:spChg>
        <pc:spChg chg="del">
          <ac:chgData name="King, Curtis S CIV USARMY CAC (USA)" userId="decda33b-d0c3-4b21-a771-747c8e4eba57" providerId="ADAL" clId="{C4DD1264-4F83-42ED-8FC4-20F3EAD0C1BA}" dt="2024-07-01T01:26:22.604" v="1515" actId="478"/>
          <ac:spMkLst>
            <pc:docMk/>
            <pc:sldMk cId="2879377356" sldId="319"/>
            <ac:spMk id="84" creationId="{B46D4F74-F2DD-2E94-34DC-B778C647C7FC}"/>
          </ac:spMkLst>
        </pc:spChg>
        <pc:spChg chg="mod">
          <ac:chgData name="King, Curtis S CIV USARMY CAC (USA)" userId="decda33b-d0c3-4b21-a771-747c8e4eba57" providerId="ADAL" clId="{C4DD1264-4F83-42ED-8FC4-20F3EAD0C1BA}" dt="2024-08-05T11:09:37.628" v="6890" actId="255"/>
          <ac:spMkLst>
            <pc:docMk/>
            <pc:sldMk cId="2879377356" sldId="319"/>
            <ac:spMk id="90" creationId="{AC2F1D3B-A6BF-C97B-DAB4-36F4E98C6403}"/>
          </ac:spMkLst>
        </pc:spChg>
        <pc:spChg chg="mod">
          <ac:chgData name="King, Curtis S CIV USARMY CAC (USA)" userId="decda33b-d0c3-4b21-a771-747c8e4eba57" providerId="ADAL" clId="{C4DD1264-4F83-42ED-8FC4-20F3EAD0C1BA}" dt="2024-08-05T11:09:22.406" v="6884" actId="1037"/>
          <ac:spMkLst>
            <pc:docMk/>
            <pc:sldMk cId="2879377356" sldId="319"/>
            <ac:spMk id="99" creationId="{15565F3F-572C-2A52-8477-AE4D80D44B52}"/>
          </ac:spMkLst>
        </pc:spChg>
        <pc:spChg chg="mod">
          <ac:chgData name="King, Curtis S CIV USARMY CAC (USA)" userId="decda33b-d0c3-4b21-a771-747c8e4eba57" providerId="ADAL" clId="{C4DD1264-4F83-42ED-8FC4-20F3EAD0C1BA}" dt="2024-08-05T11:09:28.877" v="6889" actId="1037"/>
          <ac:spMkLst>
            <pc:docMk/>
            <pc:sldMk cId="2879377356" sldId="319"/>
            <ac:spMk id="106" creationId="{559096B7-0C60-19D9-AEB8-188D450BDBF5}"/>
          </ac:spMkLst>
        </pc:spChg>
        <pc:spChg chg="del">
          <ac:chgData name="King, Curtis S CIV USARMY CAC (USA)" userId="decda33b-d0c3-4b21-a771-747c8e4eba57" providerId="ADAL" clId="{C4DD1264-4F83-42ED-8FC4-20F3EAD0C1BA}" dt="2024-07-01T01:22:45.188" v="1498" actId="478"/>
          <ac:spMkLst>
            <pc:docMk/>
            <pc:sldMk cId="2879377356" sldId="319"/>
            <ac:spMk id="113" creationId="{08E545D9-5955-4A96-D966-E154644012FD}"/>
          </ac:spMkLst>
        </pc:spChg>
        <pc:spChg chg="mod">
          <ac:chgData name="King, Curtis S CIV USARMY CAC (USA)" userId="decda33b-d0c3-4b21-a771-747c8e4eba57" providerId="ADAL" clId="{C4DD1264-4F83-42ED-8FC4-20F3EAD0C1BA}" dt="2024-07-01T01:25:21.241" v="1507" actId="1076"/>
          <ac:spMkLst>
            <pc:docMk/>
            <pc:sldMk cId="2879377356" sldId="319"/>
            <ac:spMk id="116" creationId="{89B52B63-0E04-488E-081F-355941203D43}"/>
          </ac:spMkLst>
        </pc:spChg>
        <pc:spChg chg="del">
          <ac:chgData name="King, Curtis S CIV USARMY CAC (USA)" userId="decda33b-d0c3-4b21-a771-747c8e4eba57" providerId="ADAL" clId="{C4DD1264-4F83-42ED-8FC4-20F3EAD0C1BA}" dt="2024-07-01T01:22:45.188" v="1498" actId="478"/>
          <ac:spMkLst>
            <pc:docMk/>
            <pc:sldMk cId="2879377356" sldId="319"/>
            <ac:spMk id="117" creationId="{B6B9E4B4-C7B1-2583-FC9D-5B5BB98D97FF}"/>
          </ac:spMkLst>
        </pc:spChg>
        <pc:spChg chg="add mod">
          <ac:chgData name="King, Curtis S CIV USARMY CAC (USA)" userId="decda33b-d0c3-4b21-a771-747c8e4eba57" providerId="ADAL" clId="{C4DD1264-4F83-42ED-8FC4-20F3EAD0C1BA}" dt="2024-07-01T09:46:19.409" v="1619" actId="6549"/>
          <ac:spMkLst>
            <pc:docMk/>
            <pc:sldMk cId="2879377356" sldId="319"/>
            <ac:spMk id="125" creationId="{94CCDECB-6F57-EF88-0C7E-3EEFE1AED997}"/>
          </ac:spMkLst>
        </pc:spChg>
        <pc:spChg chg="add mod">
          <ac:chgData name="King, Curtis S CIV USARMY CAC (USA)" userId="decda33b-d0c3-4b21-a771-747c8e4eba57" providerId="ADAL" clId="{C4DD1264-4F83-42ED-8FC4-20F3EAD0C1BA}" dt="2024-07-01T01:24:16.198" v="1502"/>
          <ac:spMkLst>
            <pc:docMk/>
            <pc:sldMk cId="2879377356" sldId="319"/>
            <ac:spMk id="126" creationId="{19FE257B-65C7-5D1A-689F-C24092848436}"/>
          </ac:spMkLst>
        </pc:spChg>
        <pc:spChg chg="add mod">
          <ac:chgData name="King, Curtis S CIV USARMY CAC (USA)" userId="decda33b-d0c3-4b21-a771-747c8e4eba57" providerId="ADAL" clId="{C4DD1264-4F83-42ED-8FC4-20F3EAD0C1BA}" dt="2024-07-01T01:24:16.198" v="1502"/>
          <ac:spMkLst>
            <pc:docMk/>
            <pc:sldMk cId="2879377356" sldId="319"/>
            <ac:spMk id="127" creationId="{F73A9333-EE79-74EF-B6FE-8FC37247DD4F}"/>
          </ac:spMkLst>
        </pc:spChg>
        <pc:spChg chg="add mod">
          <ac:chgData name="King, Curtis S CIV USARMY CAC (USA)" userId="decda33b-d0c3-4b21-a771-747c8e4eba57" providerId="ADAL" clId="{C4DD1264-4F83-42ED-8FC4-20F3EAD0C1BA}" dt="2024-07-01T01:24:16.198" v="1502"/>
          <ac:spMkLst>
            <pc:docMk/>
            <pc:sldMk cId="2879377356" sldId="319"/>
            <ac:spMk id="128" creationId="{66F65907-F32E-BAA0-3489-1C68BDA888C9}"/>
          </ac:spMkLst>
        </pc:spChg>
        <pc:spChg chg="add mod">
          <ac:chgData name="King, Curtis S CIV USARMY CAC (USA)" userId="decda33b-d0c3-4b21-a771-747c8e4eba57" providerId="ADAL" clId="{C4DD1264-4F83-42ED-8FC4-20F3EAD0C1BA}" dt="2024-07-01T01:26:15.471" v="1513" actId="14100"/>
          <ac:spMkLst>
            <pc:docMk/>
            <pc:sldMk cId="2879377356" sldId="319"/>
            <ac:spMk id="130" creationId="{36F05E60-5B83-545E-0CAE-1D6EE55E5E3F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2" creationId="{5C6BCBCA-460B-DD54-4B5E-4C5A27294E86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4" creationId="{C15A40E0-8925-0390-79D6-64644B16C7C0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5" creationId="{98CB51CE-004F-7413-BB40-F118F8CE82ED}"/>
          </ac:spMkLst>
        </pc:spChg>
        <pc:spChg chg="mod">
          <ac:chgData name="King, Curtis S CIV USARMY CAC (USA)" userId="decda33b-d0c3-4b21-a771-747c8e4eba57" providerId="ADAL" clId="{C4DD1264-4F83-42ED-8FC4-20F3EAD0C1BA}" dt="2024-08-05T11:10:24.117" v="6898" actId="255"/>
          <ac:spMkLst>
            <pc:docMk/>
            <pc:sldMk cId="2879377356" sldId="319"/>
            <ac:spMk id="136" creationId="{D17444CF-D71E-5E85-3DC1-BB513B2B3838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7" creationId="{8FB2547A-E7D2-EE3F-4438-8685DCADA223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8" creationId="{47FBD1B0-9407-0054-96FB-1ADC7749D5E1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39" creationId="{3D975F14-13A6-4BB4-1F32-D11DCA36B2F9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2" creationId="{C371D8D5-CFAB-51C6-9779-3679A94AAE3A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4" creationId="{4CA6BF35-1E44-F2BD-EC60-1F7ED4152E46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5" creationId="{33E0F208-4C2A-0D18-23BD-6A54588692C4}"/>
          </ac:spMkLst>
        </pc:spChg>
        <pc:spChg chg="mod">
          <ac:chgData name="King, Curtis S CIV USARMY CAC (USA)" userId="decda33b-d0c3-4b21-a771-747c8e4eba57" providerId="ADAL" clId="{C4DD1264-4F83-42ED-8FC4-20F3EAD0C1BA}" dt="2024-08-05T11:10:39.551" v="6900" actId="255"/>
          <ac:spMkLst>
            <pc:docMk/>
            <pc:sldMk cId="2879377356" sldId="319"/>
            <ac:spMk id="146" creationId="{470F8D71-CD6A-E502-0C8E-CF48064ABCA0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7" creationId="{802F5AC6-465E-E988-2500-CF8A71725674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8" creationId="{A3863447-429F-C186-5047-F14A2C8B8CB0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49" creationId="{27801520-CFF8-B167-ED53-4F45A6122C01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1" creationId="{BD30CFB7-BB69-94B2-B8C7-9FCC94CBFF8C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3" creationId="{BF787ACA-361A-06D5-187B-7865329107C6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4" creationId="{A79F2DFB-F1F9-8D18-A924-34198DAA238E}"/>
          </ac:spMkLst>
        </pc:spChg>
        <pc:spChg chg="mod">
          <ac:chgData name="King, Curtis S CIV USARMY CAC (USA)" userId="decda33b-d0c3-4b21-a771-747c8e4eba57" providerId="ADAL" clId="{C4DD1264-4F83-42ED-8FC4-20F3EAD0C1BA}" dt="2024-08-05T11:10:32.090" v="6899" actId="255"/>
          <ac:spMkLst>
            <pc:docMk/>
            <pc:sldMk cId="2879377356" sldId="319"/>
            <ac:spMk id="155" creationId="{C012A918-AA64-44F2-4EFD-13CF36088EFE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6" creationId="{EE94F1A9-E2A8-FBA2-29C9-B114EC2D48EB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7" creationId="{3680F08A-0640-9AE6-78C2-FBDD2D3433DC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58" creationId="{D0BA05A2-F3E2-3B63-2C06-D0F6DB976AE3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0" creationId="{E5DD71D7-C167-45A3-3462-D06AFA92821C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2" creationId="{422D2798-B525-7B97-22C0-4EA120926F58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3" creationId="{311A1612-C9EE-04D3-0CC1-6D48079E412D}"/>
          </ac:spMkLst>
        </pc:spChg>
        <pc:spChg chg="mod">
          <ac:chgData name="King, Curtis S CIV USARMY CAC (USA)" userId="decda33b-d0c3-4b21-a771-747c8e4eba57" providerId="ADAL" clId="{C4DD1264-4F83-42ED-8FC4-20F3EAD0C1BA}" dt="2024-08-05T11:10:18.226" v="6897" actId="255"/>
          <ac:spMkLst>
            <pc:docMk/>
            <pc:sldMk cId="2879377356" sldId="319"/>
            <ac:spMk id="164" creationId="{F8E92307-B67E-E4E6-47C5-51C129F3A7D5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5" creationId="{0FE2E6FA-D7AB-7F28-99B6-589CFBAE9876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6" creationId="{ABD5D69A-0579-0682-681A-89CA6239FFC4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7" creationId="{CACD5772-EF6E-11B6-AD94-A533CD3C39D1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69" creationId="{045264EF-7AF2-B8D2-F298-E0283D80A229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71" creationId="{1A885282-7F58-87AC-8967-BA0D28D5C9E3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72" creationId="{55E6D135-7751-CF0D-5ED6-8467312C19C0}"/>
          </ac:spMkLst>
        </pc:spChg>
        <pc:spChg chg="mod">
          <ac:chgData name="King, Curtis S CIV USARMY CAC (USA)" userId="decda33b-d0c3-4b21-a771-747c8e4eba57" providerId="ADAL" clId="{C4DD1264-4F83-42ED-8FC4-20F3EAD0C1BA}" dt="2024-08-05T11:10:01.554" v="6895" actId="1037"/>
          <ac:spMkLst>
            <pc:docMk/>
            <pc:sldMk cId="2879377356" sldId="319"/>
            <ac:spMk id="173" creationId="{AF7B314A-D84F-5897-7BF9-A3842C87C6A1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74" creationId="{B38AD78B-5E55-5976-B680-06BF8C9CF2F5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75" creationId="{AD7CAF23-5461-0359-65F8-D4ED83B9602E}"/>
          </ac:spMkLst>
        </pc:spChg>
        <pc:spChg chg="mod">
          <ac:chgData name="King, Curtis S CIV USARMY CAC (USA)" userId="decda33b-d0c3-4b21-a771-747c8e4eba57" providerId="ADAL" clId="{C4DD1264-4F83-42ED-8FC4-20F3EAD0C1BA}" dt="2024-07-01T01:27:24.104" v="1519"/>
          <ac:spMkLst>
            <pc:docMk/>
            <pc:sldMk cId="2879377356" sldId="319"/>
            <ac:spMk id="176" creationId="{7EF6B1BE-411B-6701-1DA2-F43EEEAF7959}"/>
          </ac:spMkLst>
        </pc:spChg>
        <pc:spChg chg="add mod">
          <ac:chgData name="King, Curtis S CIV USARMY CAC (USA)" userId="decda33b-d0c3-4b21-a771-747c8e4eba57" providerId="ADAL" clId="{C4DD1264-4F83-42ED-8FC4-20F3EAD0C1BA}" dt="2024-07-01T01:27:51.590" v="1522"/>
          <ac:spMkLst>
            <pc:docMk/>
            <pc:sldMk cId="2879377356" sldId="319"/>
            <ac:spMk id="177" creationId="{1C5E60E0-AA2A-37F1-B378-ED7666A54287}"/>
          </ac:spMkLst>
        </pc:spChg>
        <pc:spChg chg="add mod">
          <ac:chgData name="King, Curtis S CIV USARMY CAC (USA)" userId="decda33b-d0c3-4b21-a771-747c8e4eba57" providerId="ADAL" clId="{C4DD1264-4F83-42ED-8FC4-20F3EAD0C1BA}" dt="2024-07-01T01:28:24.331" v="1525" actId="1076"/>
          <ac:spMkLst>
            <pc:docMk/>
            <pc:sldMk cId="2879377356" sldId="319"/>
            <ac:spMk id="180" creationId="{848F2EA8-0E61-DE80-C1CD-877AFE22B341}"/>
          </ac:spMkLst>
        </pc:spChg>
        <pc:spChg chg="mod">
          <ac:chgData name="King, Curtis S CIV USARMY CAC (USA)" userId="decda33b-d0c3-4b21-a771-747c8e4eba57" providerId="ADAL" clId="{C4DD1264-4F83-42ED-8FC4-20F3EAD0C1BA}" dt="2024-08-05T11:08:40.548" v="6874" actId="1076"/>
          <ac:spMkLst>
            <pc:docMk/>
            <pc:sldMk cId="2879377356" sldId="319"/>
            <ac:spMk id="200" creationId="{D24BCFFA-F967-D689-7656-72FA72747D00}"/>
          </ac:spMkLst>
        </pc:spChg>
        <pc:spChg chg="mod">
          <ac:chgData name="King, Curtis S CIV USARMY CAC (USA)" userId="decda33b-d0c3-4b21-a771-747c8e4eba57" providerId="ADAL" clId="{C4DD1264-4F83-42ED-8FC4-20F3EAD0C1BA}" dt="2024-07-01T01:28:28.183" v="1526" actId="166"/>
          <ac:spMkLst>
            <pc:docMk/>
            <pc:sldMk cId="2879377356" sldId="319"/>
            <ac:spMk id="207" creationId="{DC336AB0-6248-091D-31ED-DAF9CD7F04A2}"/>
          </ac:spMkLst>
        </pc:spChg>
        <pc:spChg chg="mod">
          <ac:chgData name="King, Curtis S CIV USARMY CAC (USA)" userId="decda33b-d0c3-4b21-a771-747c8e4eba57" providerId="ADAL" clId="{C4DD1264-4F83-42ED-8FC4-20F3EAD0C1BA}" dt="2024-08-05T11:07:00.799" v="6846" actId="1076"/>
          <ac:spMkLst>
            <pc:docMk/>
            <pc:sldMk cId="2879377356" sldId="319"/>
            <ac:spMk id="222" creationId="{C36BD9CB-2DBA-A15D-3802-0074954FA652}"/>
          </ac:spMkLst>
        </pc:spChg>
        <pc:grpChg chg="add mod">
          <ac:chgData name="King, Curtis S CIV USARMY CAC (USA)" userId="decda33b-d0c3-4b21-a771-747c8e4eba57" providerId="ADAL" clId="{C4DD1264-4F83-42ED-8FC4-20F3EAD0C1BA}" dt="2024-07-01T09:46:08.836" v="1616" actId="1076"/>
          <ac:grpSpMkLst>
            <pc:docMk/>
            <pc:sldMk cId="2879377356" sldId="319"/>
            <ac:grpSpMk id="2" creationId="{19D76E15-4E41-1D6B-1D9F-28B86C5B3763}"/>
          </ac:grpSpMkLst>
        </pc:grpChg>
        <pc:grpChg chg="del">
          <ac:chgData name="King, Curtis S CIV USARMY CAC (USA)" userId="decda33b-d0c3-4b21-a771-747c8e4eba57" providerId="ADAL" clId="{C4DD1264-4F83-42ED-8FC4-20F3EAD0C1BA}" dt="2024-07-01T01:24:15.157" v="1501" actId="478"/>
          <ac:grpSpMkLst>
            <pc:docMk/>
            <pc:sldMk cId="2879377356" sldId="319"/>
            <ac:grpSpMk id="2" creationId="{FA838541-3B23-9D6C-7579-18C2731B1FC3}"/>
          </ac:grpSpMkLst>
        </pc:grpChg>
        <pc:grpChg chg="del">
          <ac:chgData name="King, Curtis S CIV USARMY CAC (USA)" userId="decda33b-d0c3-4b21-a771-747c8e4eba57" providerId="ADAL" clId="{C4DD1264-4F83-42ED-8FC4-20F3EAD0C1BA}" dt="2024-07-01T01:26:45.778" v="1516" actId="478"/>
          <ac:grpSpMkLst>
            <pc:docMk/>
            <pc:sldMk cId="2879377356" sldId="319"/>
            <ac:grpSpMk id="11" creationId="{1AAD1A04-1CE5-9D68-99F4-3E38E559150C}"/>
          </ac:grpSpMkLst>
        </pc:grpChg>
        <pc:grpChg chg="add mod">
          <ac:chgData name="King, Curtis S CIV USARMY CAC (USA)" userId="decda33b-d0c3-4b21-a771-747c8e4eba57" providerId="ADAL" clId="{C4DD1264-4F83-42ED-8FC4-20F3EAD0C1BA}" dt="2024-07-01T09:53:13.329" v="1686" actId="1076"/>
          <ac:grpSpMkLst>
            <pc:docMk/>
            <pc:sldMk cId="2879377356" sldId="319"/>
            <ac:grpSpMk id="11" creationId="{4C5D9238-A305-0CD3-314D-38FE45D44036}"/>
          </ac:grpSpMkLst>
        </pc:grpChg>
        <pc:grpChg chg="add mod">
          <ac:chgData name="King, Curtis S CIV USARMY CAC (USA)" userId="decda33b-d0c3-4b21-a771-747c8e4eba57" providerId="ADAL" clId="{C4DD1264-4F83-42ED-8FC4-20F3EAD0C1BA}" dt="2024-07-01T10:19:46.138" v="1700" actId="1076"/>
          <ac:grpSpMkLst>
            <pc:docMk/>
            <pc:sldMk cId="2879377356" sldId="319"/>
            <ac:grpSpMk id="14" creationId="{2808150B-195E-1666-4AF0-3113E70C6295}"/>
          </ac:grpSpMkLst>
        </pc:grpChg>
        <pc:grpChg chg="mod">
          <ac:chgData name="King, Curtis S CIV USARMY CAC (USA)" userId="decda33b-d0c3-4b21-a771-747c8e4eba57" providerId="ADAL" clId="{C4DD1264-4F83-42ED-8FC4-20F3EAD0C1BA}" dt="2024-07-01T10:19:42.068" v="1699"/>
          <ac:grpSpMkLst>
            <pc:docMk/>
            <pc:sldMk cId="2879377356" sldId="319"/>
            <ac:grpSpMk id="16" creationId="{2811AF4C-BCAD-4AE6-2E61-FAE9468A7D60}"/>
          </ac:grpSpMkLst>
        </pc:grpChg>
        <pc:grpChg chg="add del mod">
          <ac:chgData name="King, Curtis S CIV USARMY CAC (USA)" userId="decda33b-d0c3-4b21-a771-747c8e4eba57" providerId="ADAL" clId="{C4DD1264-4F83-42ED-8FC4-20F3EAD0C1BA}" dt="2024-08-05T11:08:51.739" v="6877" actId="478"/>
          <ac:grpSpMkLst>
            <pc:docMk/>
            <pc:sldMk cId="2879377356" sldId="319"/>
            <ac:grpSpMk id="17" creationId="{47D8321F-7012-11F6-EE05-666CD102A13B}"/>
          </ac:grpSpMkLst>
        </pc:grpChg>
        <pc:grpChg chg="mod">
          <ac:chgData name="King, Curtis S CIV USARMY CAC (USA)" userId="decda33b-d0c3-4b21-a771-747c8e4eba57" providerId="ADAL" clId="{C4DD1264-4F83-42ED-8FC4-20F3EAD0C1BA}" dt="2024-07-01T10:19:42.068" v="1699"/>
          <ac:grpSpMkLst>
            <pc:docMk/>
            <pc:sldMk cId="2879377356" sldId="319"/>
            <ac:grpSpMk id="19" creationId="{6ABC8C08-4E53-4CFF-0D8D-5E5E38494340}"/>
          </ac:grpSpMkLst>
        </pc:grpChg>
        <pc:grpChg chg="del">
          <ac:chgData name="King, Curtis S CIV USARMY CAC (USA)" userId="decda33b-d0c3-4b21-a771-747c8e4eba57" providerId="ADAL" clId="{C4DD1264-4F83-42ED-8FC4-20F3EAD0C1BA}" dt="2024-07-01T01:26:50.454" v="1517" actId="478"/>
          <ac:grpSpMkLst>
            <pc:docMk/>
            <pc:sldMk cId="2879377356" sldId="319"/>
            <ac:grpSpMk id="21" creationId="{C3ACDDEB-4D9B-9B74-63C5-FB348F86C11D}"/>
          </ac:grpSpMkLst>
        </pc:grpChg>
        <pc:grpChg chg="mod topLvl">
          <ac:chgData name="King, Curtis S CIV USARMY CAC (USA)" userId="decda33b-d0c3-4b21-a771-747c8e4eba57" providerId="ADAL" clId="{C4DD1264-4F83-42ED-8FC4-20F3EAD0C1BA}" dt="2024-08-05T11:08:51.739" v="6877" actId="478"/>
          <ac:grpSpMkLst>
            <pc:docMk/>
            <pc:sldMk cId="2879377356" sldId="319"/>
            <ac:grpSpMk id="27" creationId="{4204A50C-A7D6-4E89-E8BF-4DEEBE1EAC7B}"/>
          </ac:grpSpMkLst>
        </pc:grpChg>
        <pc:grpChg chg="mod">
          <ac:chgData name="King, Curtis S CIV USARMY CAC (USA)" userId="decda33b-d0c3-4b21-a771-747c8e4eba57" providerId="ADAL" clId="{C4DD1264-4F83-42ED-8FC4-20F3EAD0C1BA}" dt="2024-08-05T11:06:47.788" v="6844"/>
          <ac:grpSpMkLst>
            <pc:docMk/>
            <pc:sldMk cId="2879377356" sldId="319"/>
            <ac:grpSpMk id="31" creationId="{828A866D-A28B-16B3-78F2-96CABAFBD6CC}"/>
          </ac:grpSpMkLst>
        </pc:grpChg>
        <pc:grpChg chg="del">
          <ac:chgData name="King, Curtis S CIV USARMY CAC (USA)" userId="decda33b-d0c3-4b21-a771-747c8e4eba57" providerId="ADAL" clId="{C4DD1264-4F83-42ED-8FC4-20F3EAD0C1BA}" dt="2024-07-01T01:26:50.454" v="1517" actId="478"/>
          <ac:grpSpMkLst>
            <pc:docMk/>
            <pc:sldMk cId="2879377356" sldId="319"/>
            <ac:grpSpMk id="33" creationId="{70107777-6287-3F9A-159A-99F7D43B153D}"/>
          </ac:grpSpMkLst>
        </pc:grpChg>
        <pc:grpChg chg="del">
          <ac:chgData name="King, Curtis S CIV USARMY CAC (USA)" userId="decda33b-d0c3-4b21-a771-747c8e4eba57" providerId="ADAL" clId="{C4DD1264-4F83-42ED-8FC4-20F3EAD0C1BA}" dt="2024-07-01T01:26:54.628" v="1518" actId="478"/>
          <ac:grpSpMkLst>
            <pc:docMk/>
            <pc:sldMk cId="2879377356" sldId="319"/>
            <ac:grpSpMk id="42" creationId="{CAD88938-2201-7D1C-518D-E151630D9B9E}"/>
          </ac:grpSpMkLst>
        </pc:grpChg>
        <pc:grpChg chg="del">
          <ac:chgData name="King, Curtis S CIV USARMY CAC (USA)" userId="decda33b-d0c3-4b21-a771-747c8e4eba57" providerId="ADAL" clId="{C4DD1264-4F83-42ED-8FC4-20F3EAD0C1BA}" dt="2024-07-01T01:26:50.454" v="1517" actId="478"/>
          <ac:grpSpMkLst>
            <pc:docMk/>
            <pc:sldMk cId="2879377356" sldId="319"/>
            <ac:grpSpMk id="51" creationId="{3F1B1B9B-5319-DD85-4E1F-78ACCE8C52ED}"/>
          </ac:grpSpMkLst>
        </pc:grpChg>
        <pc:grpChg chg="del">
          <ac:chgData name="King, Curtis S CIV USARMY CAC (USA)" userId="decda33b-d0c3-4b21-a771-747c8e4eba57" providerId="ADAL" clId="{C4DD1264-4F83-42ED-8FC4-20F3EAD0C1BA}" dt="2024-07-01T01:24:15.157" v="1501" actId="478"/>
          <ac:grpSpMkLst>
            <pc:docMk/>
            <pc:sldMk cId="2879377356" sldId="319"/>
            <ac:grpSpMk id="70" creationId="{F2D3FD64-E54C-952B-3710-8EB8BE0FACDC}"/>
          </ac:grpSpMkLst>
        </pc:grpChg>
        <pc:grpChg chg="mod ord">
          <ac:chgData name="King, Curtis S CIV USARMY CAC (USA)" userId="decda33b-d0c3-4b21-a771-747c8e4eba57" providerId="ADAL" clId="{C4DD1264-4F83-42ED-8FC4-20F3EAD0C1BA}" dt="2024-08-05T11:09:46.502" v="6891" actId="166"/>
          <ac:grpSpMkLst>
            <pc:docMk/>
            <pc:sldMk cId="2879377356" sldId="319"/>
            <ac:grpSpMk id="85" creationId="{90E8EAE8-1172-F275-2C7B-84938F211435}"/>
          </ac:grpSpMkLst>
        </pc:grpChg>
        <pc:grpChg chg="mod">
          <ac:chgData name="King, Curtis S CIV USARMY CAC (USA)" userId="decda33b-d0c3-4b21-a771-747c8e4eba57" providerId="ADAL" clId="{C4DD1264-4F83-42ED-8FC4-20F3EAD0C1BA}" dt="2024-07-01T01:25:23.190" v="1508" actId="1076"/>
          <ac:grpSpMkLst>
            <pc:docMk/>
            <pc:sldMk cId="2879377356" sldId="319"/>
            <ac:grpSpMk id="94" creationId="{6131F728-3722-9AD3-E114-BDC3F03B6514}"/>
          </ac:grpSpMkLst>
        </pc:grpChg>
        <pc:grpChg chg="mod">
          <ac:chgData name="King, Curtis S CIV USARMY CAC (USA)" userId="decda33b-d0c3-4b21-a771-747c8e4eba57" providerId="ADAL" clId="{C4DD1264-4F83-42ED-8FC4-20F3EAD0C1BA}" dt="2024-07-01T01:24:46.140" v="1505" actId="1076"/>
          <ac:grpSpMkLst>
            <pc:docMk/>
            <pc:sldMk cId="2879377356" sldId="319"/>
            <ac:grpSpMk id="103" creationId="{E6DF2064-9330-7C31-19FC-80EA3FF083FA}"/>
          </ac:grpSpMkLst>
        </pc:grpChg>
        <pc:grpChg chg="add del mod">
          <ac:chgData name="King, Curtis S CIV USARMY CAC (USA)" userId="decda33b-d0c3-4b21-a771-747c8e4eba57" providerId="ADAL" clId="{C4DD1264-4F83-42ED-8FC4-20F3EAD0C1BA}" dt="2024-07-01T09:46:04.766" v="1615" actId="478"/>
          <ac:grpSpMkLst>
            <pc:docMk/>
            <pc:sldMk cId="2879377356" sldId="319"/>
            <ac:grpSpMk id="114" creationId="{C68D1B48-AD81-B50E-1CE6-716418A6C817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9:34.423" v="1535" actId="1076"/>
          <ac:grpSpMkLst>
            <pc:docMk/>
            <pc:sldMk cId="2879377356" sldId="319"/>
            <ac:grpSpMk id="131" creationId="{A35D31AD-3BD8-C9B0-05F0-6103D352693B}"/>
          </ac:grpSpMkLst>
        </pc:grpChg>
        <pc:grpChg chg="mod">
          <ac:chgData name="King, Curtis S CIV USARMY CAC (USA)" userId="decda33b-d0c3-4b21-a771-747c8e4eba57" providerId="ADAL" clId="{C4DD1264-4F83-42ED-8FC4-20F3EAD0C1BA}" dt="2024-07-01T01:27:24.104" v="1519"/>
          <ac:grpSpMkLst>
            <pc:docMk/>
            <pc:sldMk cId="2879377356" sldId="319"/>
            <ac:grpSpMk id="133" creationId="{6C27F656-CC23-45ED-9D51-3A2D2837488D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28.537" v="1520" actId="1076"/>
          <ac:grpSpMkLst>
            <pc:docMk/>
            <pc:sldMk cId="2879377356" sldId="319"/>
            <ac:grpSpMk id="140" creationId="{1C5A9E8B-A47D-5009-0B78-D8DA9A9F1F17}"/>
          </ac:grpSpMkLst>
        </pc:grpChg>
        <pc:grpChg chg="mod">
          <ac:chgData name="King, Curtis S CIV USARMY CAC (USA)" userId="decda33b-d0c3-4b21-a771-747c8e4eba57" providerId="ADAL" clId="{C4DD1264-4F83-42ED-8FC4-20F3EAD0C1BA}" dt="2024-07-01T01:27:24.104" v="1519"/>
          <ac:grpSpMkLst>
            <pc:docMk/>
            <pc:sldMk cId="2879377356" sldId="319"/>
            <ac:grpSpMk id="143" creationId="{903D4FDA-1130-EAA5-F3BD-833F4A57361E}"/>
          </ac:grpSpMkLst>
        </pc:grpChg>
        <pc:grpChg chg="add mod">
          <ac:chgData name="King, Curtis S CIV USARMY CAC (USA)" userId="decda33b-d0c3-4b21-a771-747c8e4eba57" providerId="ADAL" clId="{C4DD1264-4F83-42ED-8FC4-20F3EAD0C1BA}" dt="2024-07-01T01:27:28.537" v="1520" actId="1076"/>
          <ac:grpSpMkLst>
            <pc:docMk/>
            <pc:sldMk cId="2879377356" sldId="319"/>
            <ac:grpSpMk id="150" creationId="{DC1D834D-DB7E-8B04-13A1-D0555011C5CB}"/>
          </ac:grpSpMkLst>
        </pc:grpChg>
        <pc:grpChg chg="mod">
          <ac:chgData name="King, Curtis S CIV USARMY CAC (USA)" userId="decda33b-d0c3-4b21-a771-747c8e4eba57" providerId="ADAL" clId="{C4DD1264-4F83-42ED-8FC4-20F3EAD0C1BA}" dt="2024-07-01T01:27:24.104" v="1519"/>
          <ac:grpSpMkLst>
            <pc:docMk/>
            <pc:sldMk cId="2879377356" sldId="319"/>
            <ac:grpSpMk id="152" creationId="{E6E24DFE-BF38-3E6F-57DB-CA53B5A5DBBB}"/>
          </ac:grpSpMkLst>
        </pc:grpChg>
        <pc:grpChg chg="add mod ord">
          <ac:chgData name="King, Curtis S CIV USARMY CAC (USA)" userId="decda33b-d0c3-4b21-a771-747c8e4eba57" providerId="ADAL" clId="{C4DD1264-4F83-42ED-8FC4-20F3EAD0C1BA}" dt="2024-07-01T01:29:22.450" v="1534" actId="166"/>
          <ac:grpSpMkLst>
            <pc:docMk/>
            <pc:sldMk cId="2879377356" sldId="319"/>
            <ac:grpSpMk id="159" creationId="{557D02A8-FB1F-25E4-2D4C-CBDE6247DF57}"/>
          </ac:grpSpMkLst>
        </pc:grpChg>
        <pc:grpChg chg="mod">
          <ac:chgData name="King, Curtis S CIV USARMY CAC (USA)" userId="decda33b-d0c3-4b21-a771-747c8e4eba57" providerId="ADAL" clId="{C4DD1264-4F83-42ED-8FC4-20F3EAD0C1BA}" dt="2024-07-01T01:27:24.104" v="1519"/>
          <ac:grpSpMkLst>
            <pc:docMk/>
            <pc:sldMk cId="2879377356" sldId="319"/>
            <ac:grpSpMk id="161" creationId="{15E65C2B-0407-B43F-9EA3-9B8AF95CFC45}"/>
          </ac:grpSpMkLst>
        </pc:grpChg>
        <pc:grpChg chg="add mod">
          <ac:chgData name="King, Curtis S CIV USARMY CAC (USA)" userId="decda33b-d0c3-4b21-a771-747c8e4eba57" providerId="ADAL" clId="{C4DD1264-4F83-42ED-8FC4-20F3EAD0C1BA}" dt="2024-08-05T11:10:05.166" v="6896" actId="1076"/>
          <ac:grpSpMkLst>
            <pc:docMk/>
            <pc:sldMk cId="2879377356" sldId="319"/>
            <ac:grpSpMk id="168" creationId="{EA706D0E-CE18-05F4-945B-C906BBF1A550}"/>
          </ac:grpSpMkLst>
        </pc:grpChg>
        <pc:grpChg chg="mod">
          <ac:chgData name="King, Curtis S CIV USARMY CAC (USA)" userId="decda33b-d0c3-4b21-a771-747c8e4eba57" providerId="ADAL" clId="{C4DD1264-4F83-42ED-8FC4-20F3EAD0C1BA}" dt="2024-07-01T01:27:24.104" v="1519"/>
          <ac:grpSpMkLst>
            <pc:docMk/>
            <pc:sldMk cId="2879377356" sldId="319"/>
            <ac:grpSpMk id="170" creationId="{769B2955-6484-8D3D-83B7-537A429C4C60}"/>
          </ac:grpSpMkLst>
        </pc:grpChg>
        <pc:picChg chg="mod">
          <ac:chgData name="King, Curtis S CIV USARMY CAC (USA)" userId="decda33b-d0c3-4b21-a771-747c8e4eba57" providerId="ADAL" clId="{C4DD1264-4F83-42ED-8FC4-20F3EAD0C1BA}" dt="2024-08-05T11:08:13.296" v="6869" actId="1076"/>
          <ac:picMkLst>
            <pc:docMk/>
            <pc:sldMk cId="2879377356" sldId="319"/>
            <ac:picMk id="3" creationId="{2AE615B7-BF83-76E5-A0BD-E4839C24B03C}"/>
          </ac:picMkLst>
        </pc:picChg>
        <pc:picChg chg="del">
          <ac:chgData name="King, Curtis S CIV USARMY CAC (USA)" userId="decda33b-d0c3-4b21-a771-747c8e4eba57" providerId="ADAL" clId="{C4DD1264-4F83-42ED-8FC4-20F3EAD0C1BA}" dt="2024-07-01T01:24:15.157" v="1501" actId="478"/>
          <ac:picMkLst>
            <pc:docMk/>
            <pc:sldMk cId="2879377356" sldId="319"/>
            <ac:picMk id="79" creationId="{DAFA8CBC-9694-0351-BA9A-527BE4F03EFF}"/>
          </ac:picMkLst>
        </pc:picChg>
        <pc:picChg chg="add mod">
          <ac:chgData name="King, Curtis S CIV USARMY CAC (USA)" userId="decda33b-d0c3-4b21-a771-747c8e4eba57" providerId="ADAL" clId="{C4DD1264-4F83-42ED-8FC4-20F3EAD0C1BA}" dt="2024-07-01T01:24:16.198" v="1502"/>
          <ac:picMkLst>
            <pc:docMk/>
            <pc:sldMk cId="2879377356" sldId="319"/>
            <ac:picMk id="129" creationId="{57DFDFC1-3CB8-80BB-B8FF-A2561CB28090}"/>
          </ac:picMkLst>
        </pc:picChg>
        <pc:cxnChg chg="mod">
          <ac:chgData name="King, Curtis S CIV USARMY CAC (USA)" userId="decda33b-d0c3-4b21-a771-747c8e4eba57" providerId="ADAL" clId="{C4DD1264-4F83-42ED-8FC4-20F3EAD0C1BA}" dt="2024-07-01T09:45:54.273" v="1613"/>
          <ac:cxnSpMkLst>
            <pc:docMk/>
            <pc:sldMk cId="2879377356" sldId="319"/>
            <ac:cxnSpMk id="4" creationId="{737A5278-605F-8B56-21C5-FA53A5D38D41}"/>
          </ac:cxnSpMkLst>
        </pc:cxnChg>
        <pc:cxnChg chg="mod">
          <ac:chgData name="King, Curtis S CIV USARMY CAC (USA)" userId="decda33b-d0c3-4b21-a771-747c8e4eba57" providerId="ADAL" clId="{C4DD1264-4F83-42ED-8FC4-20F3EAD0C1BA}" dt="2024-07-01T09:45:54.273" v="1613"/>
          <ac:cxnSpMkLst>
            <pc:docMk/>
            <pc:sldMk cId="2879377356" sldId="319"/>
            <ac:cxnSpMk id="5" creationId="{892F9CC0-BD20-D3CC-8AF9-FC3F8620ADEB}"/>
          </ac:cxnSpMkLst>
        </pc:cxnChg>
        <pc:cxnChg chg="mod">
          <ac:chgData name="King, Curtis S CIV USARMY CAC (USA)" userId="decda33b-d0c3-4b21-a771-747c8e4eba57" providerId="ADAL" clId="{C4DD1264-4F83-42ED-8FC4-20F3EAD0C1BA}" dt="2024-07-01T09:45:54.273" v="1613"/>
          <ac:cxnSpMkLst>
            <pc:docMk/>
            <pc:sldMk cId="2879377356" sldId="319"/>
            <ac:cxnSpMk id="8" creationId="{3032BBC1-0E52-1C94-FBAA-8A77ED03B5C4}"/>
          </ac:cxnSpMkLst>
        </pc:cxnChg>
        <pc:cxnChg chg="mod">
          <ac:chgData name="King, Curtis S CIV USARMY CAC (USA)" userId="decda33b-d0c3-4b21-a771-747c8e4eba57" providerId="ADAL" clId="{C4DD1264-4F83-42ED-8FC4-20F3EAD0C1BA}" dt="2024-07-01T09:45:54.273" v="1613"/>
          <ac:cxnSpMkLst>
            <pc:docMk/>
            <pc:sldMk cId="2879377356" sldId="319"/>
            <ac:cxnSpMk id="9" creationId="{F2B91A76-DAB9-4F26-C97F-3D5CB8B49277}"/>
          </ac:cxnSpMkLst>
        </pc:cxnChg>
        <pc:cxnChg chg="mod">
          <ac:chgData name="King, Curtis S CIV USARMY CAC (USA)" userId="decda33b-d0c3-4b21-a771-747c8e4eba57" providerId="ADAL" clId="{C4DD1264-4F83-42ED-8FC4-20F3EAD0C1BA}" dt="2024-07-01T01:24:16.198" v="1502"/>
          <ac:cxnSpMkLst>
            <pc:docMk/>
            <pc:sldMk cId="2879377356" sldId="319"/>
            <ac:cxnSpMk id="115" creationId="{36243BFC-A167-868B-1112-46B0DD665946}"/>
          </ac:cxnSpMkLst>
        </pc:cxnChg>
        <pc:cxnChg chg="del">
          <ac:chgData name="King, Curtis S CIV USARMY CAC (USA)" userId="decda33b-d0c3-4b21-a771-747c8e4eba57" providerId="ADAL" clId="{C4DD1264-4F83-42ED-8FC4-20F3EAD0C1BA}" dt="2024-07-01T01:22:18.665" v="1494" actId="478"/>
          <ac:cxnSpMkLst>
            <pc:docMk/>
            <pc:sldMk cId="2879377356" sldId="319"/>
            <ac:cxnSpMk id="118" creationId="{46C7311C-462E-67AE-3DD1-29811502CB09}"/>
          </ac:cxnSpMkLst>
        </pc:cxnChg>
        <pc:cxnChg chg="del">
          <ac:chgData name="King, Curtis S CIV USARMY CAC (USA)" userId="decda33b-d0c3-4b21-a771-747c8e4eba57" providerId="ADAL" clId="{C4DD1264-4F83-42ED-8FC4-20F3EAD0C1BA}" dt="2024-07-01T01:22:18.665" v="1494" actId="478"/>
          <ac:cxnSpMkLst>
            <pc:docMk/>
            <pc:sldMk cId="2879377356" sldId="319"/>
            <ac:cxnSpMk id="119" creationId="{7501E892-A3D7-0131-962E-D941DC87E775}"/>
          </ac:cxnSpMkLst>
        </pc:cxnChg>
        <pc:cxnChg chg="mod">
          <ac:chgData name="King, Curtis S CIV USARMY CAC (USA)" userId="decda33b-d0c3-4b21-a771-747c8e4eba57" providerId="ADAL" clId="{C4DD1264-4F83-42ED-8FC4-20F3EAD0C1BA}" dt="2024-07-01T01:24:16.198" v="1502"/>
          <ac:cxnSpMkLst>
            <pc:docMk/>
            <pc:sldMk cId="2879377356" sldId="319"/>
            <ac:cxnSpMk id="120" creationId="{683D8629-DEEC-9893-8B2B-CDCC131B81FE}"/>
          </ac:cxnSpMkLst>
        </pc:cxnChg>
        <pc:cxnChg chg="mod">
          <ac:chgData name="King, Curtis S CIV USARMY CAC (USA)" userId="decda33b-d0c3-4b21-a771-747c8e4eba57" providerId="ADAL" clId="{C4DD1264-4F83-42ED-8FC4-20F3EAD0C1BA}" dt="2024-07-01T01:24:16.198" v="1502"/>
          <ac:cxnSpMkLst>
            <pc:docMk/>
            <pc:sldMk cId="2879377356" sldId="319"/>
            <ac:cxnSpMk id="121" creationId="{7EC64DA9-212A-1BB8-D9DD-9E4A7336C355}"/>
          </ac:cxnSpMkLst>
        </pc:cxnChg>
        <pc:cxnChg chg="mod">
          <ac:chgData name="King, Curtis S CIV USARMY CAC (USA)" userId="decda33b-d0c3-4b21-a771-747c8e4eba57" providerId="ADAL" clId="{C4DD1264-4F83-42ED-8FC4-20F3EAD0C1BA}" dt="2024-07-01T01:24:16.198" v="1502"/>
          <ac:cxnSpMkLst>
            <pc:docMk/>
            <pc:sldMk cId="2879377356" sldId="319"/>
            <ac:cxnSpMk id="122" creationId="{16FF0BAA-C7A7-40EC-ACAF-274532B9A0BB}"/>
          </ac:cxnSpMkLst>
        </pc:cxnChg>
        <pc:cxnChg chg="add mod">
          <ac:chgData name="King, Curtis S CIV USARMY CAC (USA)" userId="decda33b-d0c3-4b21-a771-747c8e4eba57" providerId="ADAL" clId="{C4DD1264-4F83-42ED-8FC4-20F3EAD0C1BA}" dt="2024-07-01T01:27:51.590" v="1522"/>
          <ac:cxnSpMkLst>
            <pc:docMk/>
            <pc:sldMk cId="2879377356" sldId="319"/>
            <ac:cxnSpMk id="179" creationId="{45297DD3-9055-21EB-BBD2-8F82131E15F3}"/>
          </ac:cxnSpMkLst>
        </pc:cxnChg>
        <pc:cxnChg chg="add mod">
          <ac:chgData name="King, Curtis S CIV USARMY CAC (USA)" userId="decda33b-d0c3-4b21-a771-747c8e4eba57" providerId="ADAL" clId="{C4DD1264-4F83-42ED-8FC4-20F3EAD0C1BA}" dt="2024-07-01T01:28:48.500" v="1528" actId="1076"/>
          <ac:cxnSpMkLst>
            <pc:docMk/>
            <pc:sldMk cId="2879377356" sldId="319"/>
            <ac:cxnSpMk id="181" creationId="{2898EDD5-0A65-8F33-EFF1-D674D5FBE563}"/>
          </ac:cxnSpMkLst>
        </pc:cxnChg>
        <pc:cxnChg chg="add mod">
          <ac:chgData name="King, Curtis S CIV USARMY CAC (USA)" userId="decda33b-d0c3-4b21-a771-747c8e4eba57" providerId="ADAL" clId="{C4DD1264-4F83-42ED-8FC4-20F3EAD0C1BA}" dt="2024-07-01T01:28:56.892" v="1530" actId="1076"/>
          <ac:cxnSpMkLst>
            <pc:docMk/>
            <pc:sldMk cId="2879377356" sldId="319"/>
            <ac:cxnSpMk id="182" creationId="{D3C17389-6346-A7E1-3DA4-4E79EAA421E9}"/>
          </ac:cxnSpMkLst>
        </pc:cxnChg>
        <pc:cxnChg chg="add mod">
          <ac:chgData name="King, Curtis S CIV USARMY CAC (USA)" userId="decda33b-d0c3-4b21-a771-747c8e4eba57" providerId="ADAL" clId="{C4DD1264-4F83-42ED-8FC4-20F3EAD0C1BA}" dt="2024-07-01T01:29:19.278" v="1533" actId="14100"/>
          <ac:cxnSpMkLst>
            <pc:docMk/>
            <pc:sldMk cId="2879377356" sldId="319"/>
            <ac:cxnSpMk id="183" creationId="{4FD35695-56E3-2F73-DD64-EB1D8C3BA962}"/>
          </ac:cxnSpMkLst>
        </pc:cxnChg>
      </pc:sldChg>
      <pc:sldChg chg="addSp delSp modSp add mod">
        <pc:chgData name="King, Curtis S CIV USARMY CAC (USA)" userId="decda33b-d0c3-4b21-a771-747c8e4eba57" providerId="ADAL" clId="{C4DD1264-4F83-42ED-8FC4-20F3EAD0C1BA}" dt="2024-07-01T12:08:22.792" v="1997" actId="478"/>
        <pc:sldMkLst>
          <pc:docMk/>
          <pc:sldMk cId="1079506970" sldId="320"/>
        </pc:sldMkLst>
        <pc:spChg chg="mod">
          <ac:chgData name="King, Curtis S CIV USARMY CAC (USA)" userId="decda33b-d0c3-4b21-a771-747c8e4eba57" providerId="ADAL" clId="{C4DD1264-4F83-42ED-8FC4-20F3EAD0C1BA}" dt="2024-07-01T11:59:20.414" v="1870" actId="1076"/>
          <ac:spMkLst>
            <pc:docMk/>
            <pc:sldMk cId="1079506970" sldId="320"/>
            <ac:spMk id="2" creationId="{85BB036A-5864-8599-48A2-335C9A724058}"/>
          </ac:spMkLst>
        </pc:spChg>
        <pc:spChg chg="mod">
          <ac:chgData name="King, Curtis S CIV USARMY CAC (USA)" userId="decda33b-d0c3-4b21-a771-747c8e4eba57" providerId="ADAL" clId="{C4DD1264-4F83-42ED-8FC4-20F3EAD0C1BA}" dt="2024-07-01T11:59:40.315" v="1876" actId="1076"/>
          <ac:spMkLst>
            <pc:docMk/>
            <pc:sldMk cId="1079506970" sldId="320"/>
            <ac:spMk id="5" creationId="{6E01E495-079A-206C-C78D-FB886DF571F5}"/>
          </ac:spMkLst>
        </pc:spChg>
        <pc:spChg chg="mod">
          <ac:chgData name="King, Curtis S CIV USARMY CAC (USA)" userId="decda33b-d0c3-4b21-a771-747c8e4eba57" providerId="ADAL" clId="{C4DD1264-4F83-42ED-8FC4-20F3EAD0C1BA}" dt="2024-07-01T11:59:15.810" v="1868" actId="1076"/>
          <ac:spMkLst>
            <pc:docMk/>
            <pc:sldMk cId="1079506970" sldId="320"/>
            <ac:spMk id="6" creationId="{6C9A57EA-8280-2AC5-8FD4-BE8194D66999}"/>
          </ac:spMkLst>
        </pc:spChg>
        <pc:spChg chg="mod">
          <ac:chgData name="King, Curtis S CIV USARMY CAC (USA)" userId="decda33b-d0c3-4b21-a771-747c8e4eba57" providerId="ADAL" clId="{C4DD1264-4F83-42ED-8FC4-20F3EAD0C1BA}" dt="2024-07-01T11:59:31.491" v="1873" actId="1076"/>
          <ac:spMkLst>
            <pc:docMk/>
            <pc:sldMk cId="1079506970" sldId="320"/>
            <ac:spMk id="7" creationId="{10CF9CAC-1033-EC13-3E81-A83B2BEA157E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9" creationId="{0D0212A5-E8D5-9E4A-88C2-E2AE3978419B}"/>
          </ac:spMkLst>
        </pc:spChg>
        <pc:spChg chg="mod">
          <ac:chgData name="King, Curtis S CIV USARMY CAC (USA)" userId="decda33b-d0c3-4b21-a771-747c8e4eba57" providerId="ADAL" clId="{C4DD1264-4F83-42ED-8FC4-20F3EAD0C1BA}" dt="2024-07-01T11:57:44.138" v="1839" actId="1076"/>
          <ac:spMkLst>
            <pc:docMk/>
            <pc:sldMk cId="1079506970" sldId="320"/>
            <ac:spMk id="10" creationId="{71155850-4612-1C9C-B464-2D398759F3DA}"/>
          </ac:spMkLst>
        </pc:spChg>
        <pc:spChg chg="mod">
          <ac:chgData name="King, Curtis S CIV USARMY CAC (USA)" userId="decda33b-d0c3-4b21-a771-747c8e4eba57" providerId="ADAL" clId="{C4DD1264-4F83-42ED-8FC4-20F3EAD0C1BA}" dt="2024-07-01T11:57:40.181" v="1838" actId="1076"/>
          <ac:spMkLst>
            <pc:docMk/>
            <pc:sldMk cId="1079506970" sldId="320"/>
            <ac:spMk id="12" creationId="{C363DFC8-26D6-2330-B50D-053E11DE3F69}"/>
          </ac:spMkLst>
        </pc:spChg>
        <pc:spChg chg="mod">
          <ac:chgData name="King, Curtis S CIV USARMY CAC (USA)" userId="decda33b-d0c3-4b21-a771-747c8e4eba57" providerId="ADAL" clId="{C4DD1264-4F83-42ED-8FC4-20F3EAD0C1BA}" dt="2024-07-01T12:07:01.298" v="1985" actId="1076"/>
          <ac:spMkLst>
            <pc:docMk/>
            <pc:sldMk cId="1079506970" sldId="320"/>
            <ac:spMk id="13" creationId="{E1ADE635-FD33-5828-FE64-643C2DFAF185}"/>
          </ac:spMkLst>
        </pc:spChg>
        <pc:spChg chg="mod">
          <ac:chgData name="King, Curtis S CIV USARMY CAC (USA)" userId="decda33b-d0c3-4b21-a771-747c8e4eba57" providerId="ADAL" clId="{C4DD1264-4F83-42ED-8FC4-20F3EAD0C1BA}" dt="2024-07-01T11:19:20.247" v="1796" actId="1076"/>
          <ac:spMkLst>
            <pc:docMk/>
            <pc:sldMk cId="1079506970" sldId="320"/>
            <ac:spMk id="14" creationId="{6BD4CDEB-F421-248D-4D9A-8A8BD44AF0C3}"/>
          </ac:spMkLst>
        </pc:spChg>
        <pc:spChg chg="del">
          <ac:chgData name="King, Curtis S CIV USARMY CAC (USA)" userId="decda33b-d0c3-4b21-a771-747c8e4eba57" providerId="ADAL" clId="{C4DD1264-4F83-42ED-8FC4-20F3EAD0C1BA}" dt="2024-07-01T11:19:16.553" v="1795" actId="478"/>
          <ac:spMkLst>
            <pc:docMk/>
            <pc:sldMk cId="1079506970" sldId="320"/>
            <ac:spMk id="16" creationId="{352CBA92-5CD3-B48C-EA1A-0CBE21C59EBD}"/>
          </ac:spMkLst>
        </pc:spChg>
        <pc:spChg chg="mod">
          <ac:chgData name="King, Curtis S CIV USARMY CAC (USA)" userId="decda33b-d0c3-4b21-a771-747c8e4eba57" providerId="ADAL" clId="{C4DD1264-4F83-42ED-8FC4-20F3EAD0C1BA}" dt="2024-07-01T11:59:06.825" v="1865" actId="1076"/>
          <ac:spMkLst>
            <pc:docMk/>
            <pc:sldMk cId="1079506970" sldId="320"/>
            <ac:spMk id="18" creationId="{60C60ABE-1C80-0563-67A3-DEB84CADFA91}"/>
          </ac:spMkLst>
        </pc:spChg>
        <pc:spChg chg="mod">
          <ac:chgData name="King, Curtis S CIV USARMY CAC (USA)" userId="decda33b-d0c3-4b21-a771-747c8e4eba57" providerId="ADAL" clId="{C4DD1264-4F83-42ED-8FC4-20F3EAD0C1BA}" dt="2024-07-01T11:19:12.939" v="1794" actId="1076"/>
          <ac:spMkLst>
            <pc:docMk/>
            <pc:sldMk cId="1079506970" sldId="320"/>
            <ac:spMk id="19" creationId="{C5D03478-F02A-B5DC-2077-E065CBC0291F}"/>
          </ac:spMkLst>
        </pc:spChg>
        <pc:spChg chg="mod">
          <ac:chgData name="King, Curtis S CIV USARMY CAC (USA)" userId="decda33b-d0c3-4b21-a771-747c8e4eba57" providerId="ADAL" clId="{C4DD1264-4F83-42ED-8FC4-20F3EAD0C1BA}" dt="2024-07-01T11:59:09.950" v="1866" actId="1076"/>
          <ac:spMkLst>
            <pc:docMk/>
            <pc:sldMk cId="1079506970" sldId="320"/>
            <ac:spMk id="21" creationId="{04EDD9AC-A418-C494-9CF3-97FCEA6C0CDC}"/>
          </ac:spMkLst>
        </pc:spChg>
        <pc:spChg chg="mod">
          <ac:chgData name="King, Curtis S CIV USARMY CAC (USA)" userId="decda33b-d0c3-4b21-a771-747c8e4eba57" providerId="ADAL" clId="{C4DD1264-4F83-42ED-8FC4-20F3EAD0C1BA}" dt="2024-07-01T11:59:43.586" v="1877" actId="1076"/>
          <ac:spMkLst>
            <pc:docMk/>
            <pc:sldMk cId="1079506970" sldId="320"/>
            <ac:spMk id="22" creationId="{D3F32BF3-733D-3C10-0238-3996D4412B57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23" creationId="{85A72B3E-DFB7-D926-808E-1368838918FE}"/>
          </ac:spMkLst>
        </pc:spChg>
        <pc:spChg chg="mod">
          <ac:chgData name="King, Curtis S CIV USARMY CAC (USA)" userId="decda33b-d0c3-4b21-a771-747c8e4eba57" providerId="ADAL" clId="{C4DD1264-4F83-42ED-8FC4-20F3EAD0C1BA}" dt="2024-07-01T11:59:12.588" v="1867" actId="1076"/>
          <ac:spMkLst>
            <pc:docMk/>
            <pc:sldMk cId="1079506970" sldId="320"/>
            <ac:spMk id="24" creationId="{E0C4953E-E91D-D1C6-7D38-9DC8F833DF81}"/>
          </ac:spMkLst>
        </pc:spChg>
        <pc:spChg chg="mod">
          <ac:chgData name="King, Curtis S CIV USARMY CAC (USA)" userId="decda33b-d0c3-4b21-a771-747c8e4eba57" providerId="ADAL" clId="{C4DD1264-4F83-42ED-8FC4-20F3EAD0C1BA}" dt="2024-07-01T11:58:19.035" v="1850" actId="1076"/>
          <ac:spMkLst>
            <pc:docMk/>
            <pc:sldMk cId="1079506970" sldId="320"/>
            <ac:spMk id="25" creationId="{6B092535-6153-4735-BC42-2A4BCF90FEF6}"/>
          </ac:spMkLst>
        </pc:spChg>
        <pc:spChg chg="del">
          <ac:chgData name="King, Curtis S CIV USARMY CAC (USA)" userId="decda33b-d0c3-4b21-a771-747c8e4eba57" providerId="ADAL" clId="{C4DD1264-4F83-42ED-8FC4-20F3EAD0C1BA}" dt="2024-07-01T11:58:27.993" v="1853" actId="478"/>
          <ac:spMkLst>
            <pc:docMk/>
            <pc:sldMk cId="1079506970" sldId="320"/>
            <ac:spMk id="26" creationId="{BF058187-E5B1-398C-C951-98542D2ACC37}"/>
          </ac:spMkLst>
        </pc:spChg>
        <pc:spChg chg="mod">
          <ac:chgData name="King, Curtis S CIV USARMY CAC (USA)" userId="decda33b-d0c3-4b21-a771-747c8e4eba57" providerId="ADAL" clId="{C4DD1264-4F83-42ED-8FC4-20F3EAD0C1BA}" dt="2024-07-01T11:59:18.058" v="1869" actId="1076"/>
          <ac:spMkLst>
            <pc:docMk/>
            <pc:sldMk cId="1079506970" sldId="320"/>
            <ac:spMk id="27" creationId="{A09EEF99-2BE1-C653-4357-AE49EB573F58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29" creationId="{C6F891A6-9243-F2F7-CEFE-00F88D49AE31}"/>
          </ac:spMkLst>
        </pc:spChg>
        <pc:spChg chg="mod">
          <ac:chgData name="King, Curtis S CIV USARMY CAC (USA)" userId="decda33b-d0c3-4b21-a771-747c8e4eba57" providerId="ADAL" clId="{C4DD1264-4F83-42ED-8FC4-20F3EAD0C1BA}" dt="2024-07-01T11:56:04.994" v="1810" actId="1076"/>
          <ac:spMkLst>
            <pc:docMk/>
            <pc:sldMk cId="1079506970" sldId="320"/>
            <ac:spMk id="30" creationId="{93E8B88F-AF35-27BC-BE29-F0089E77B0C5}"/>
          </ac:spMkLst>
        </pc:spChg>
        <pc:spChg chg="mod">
          <ac:chgData name="King, Curtis S CIV USARMY CAC (USA)" userId="decda33b-d0c3-4b21-a771-747c8e4eba57" providerId="ADAL" clId="{C4DD1264-4F83-42ED-8FC4-20F3EAD0C1BA}" dt="2024-07-01T11:59:22.316" v="1871" actId="1076"/>
          <ac:spMkLst>
            <pc:docMk/>
            <pc:sldMk cId="1079506970" sldId="320"/>
            <ac:spMk id="32" creationId="{2C23AC22-A344-F871-C44F-E8E07F3D7FD0}"/>
          </ac:spMkLst>
        </pc:spChg>
        <pc:spChg chg="mod">
          <ac:chgData name="King, Curtis S CIV USARMY CAC (USA)" userId="decda33b-d0c3-4b21-a771-747c8e4eba57" providerId="ADAL" clId="{C4DD1264-4F83-42ED-8FC4-20F3EAD0C1BA}" dt="2024-07-01T11:56:09.186" v="1811" actId="1076"/>
          <ac:spMkLst>
            <pc:docMk/>
            <pc:sldMk cId="1079506970" sldId="320"/>
            <ac:spMk id="35" creationId="{5F6CCA56-9E9A-1D32-9358-8C3F4F4EF81C}"/>
          </ac:spMkLst>
        </pc:spChg>
        <pc:spChg chg="mod">
          <ac:chgData name="King, Curtis S CIV USARMY CAC (USA)" userId="decda33b-d0c3-4b21-a771-747c8e4eba57" providerId="ADAL" clId="{C4DD1264-4F83-42ED-8FC4-20F3EAD0C1BA}" dt="2024-07-01T11:55:48.906" v="1806" actId="1076"/>
          <ac:spMkLst>
            <pc:docMk/>
            <pc:sldMk cId="1079506970" sldId="320"/>
            <ac:spMk id="36" creationId="{48EC1435-1394-EEB6-2274-F92A1A5A3B6D}"/>
          </ac:spMkLst>
        </pc:spChg>
        <pc:spChg chg="mod">
          <ac:chgData name="King, Curtis S CIV USARMY CAC (USA)" userId="decda33b-d0c3-4b21-a771-747c8e4eba57" providerId="ADAL" clId="{C4DD1264-4F83-42ED-8FC4-20F3EAD0C1BA}" dt="2024-07-01T12:01:55.684" v="1928" actId="1076"/>
          <ac:spMkLst>
            <pc:docMk/>
            <pc:sldMk cId="1079506970" sldId="320"/>
            <ac:spMk id="47" creationId="{05031405-3C79-3F1A-A542-6163507FF74F}"/>
          </ac:spMkLst>
        </pc:spChg>
        <pc:spChg chg="mod">
          <ac:chgData name="King, Curtis S CIV USARMY CAC (USA)" userId="decda33b-d0c3-4b21-a771-747c8e4eba57" providerId="ADAL" clId="{C4DD1264-4F83-42ED-8FC4-20F3EAD0C1BA}" dt="2024-07-01T11:53:24.879" v="1798" actId="20577"/>
          <ac:spMkLst>
            <pc:docMk/>
            <pc:sldMk cId="1079506970" sldId="320"/>
            <ac:spMk id="48" creationId="{975C580E-F022-F79D-DB01-0E18C971F019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49" creationId="{74DA3753-8B7C-87BE-022C-BA0D96D184C1}"/>
          </ac:spMkLst>
        </pc:spChg>
        <pc:spChg chg="del">
          <ac:chgData name="King, Curtis S CIV USARMY CAC (USA)" userId="decda33b-d0c3-4b21-a771-747c8e4eba57" providerId="ADAL" clId="{C4DD1264-4F83-42ED-8FC4-20F3EAD0C1BA}" dt="2024-07-01T11:19:08.696" v="1793" actId="478"/>
          <ac:spMkLst>
            <pc:docMk/>
            <pc:sldMk cId="1079506970" sldId="320"/>
            <ac:spMk id="50" creationId="{C90E7083-18A9-688B-B239-58BE2348AFEF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51" creationId="{B91EB935-620A-CFAB-9EA5-A18E398119FD}"/>
          </ac:spMkLst>
        </pc:spChg>
        <pc:spChg chg="mod">
          <ac:chgData name="King, Curtis S CIV USARMY CAC (USA)" userId="decda33b-d0c3-4b21-a771-747c8e4eba57" providerId="ADAL" clId="{C4DD1264-4F83-42ED-8FC4-20F3EAD0C1BA}" dt="2024-07-01T11:16:35.597" v="1785"/>
          <ac:spMkLst>
            <pc:docMk/>
            <pc:sldMk cId="1079506970" sldId="320"/>
            <ac:spMk id="52" creationId="{8C49325B-C673-7722-8ABD-5A638E9E638B}"/>
          </ac:spMkLst>
        </pc:spChg>
        <pc:spChg chg="add mod">
          <ac:chgData name="King, Curtis S CIV USARMY CAC (USA)" userId="decda33b-d0c3-4b21-a771-747c8e4eba57" providerId="ADAL" clId="{C4DD1264-4F83-42ED-8FC4-20F3EAD0C1BA}" dt="2024-07-01T12:03:35.246" v="1942" actId="14100"/>
          <ac:spMkLst>
            <pc:docMk/>
            <pc:sldMk cId="1079506970" sldId="320"/>
            <ac:spMk id="53" creationId="{7E3985F0-3C5A-9C29-30EF-DE2FDCDE6C73}"/>
          </ac:spMkLst>
        </pc:spChg>
        <pc:spChg chg="add del mod">
          <ac:chgData name="King, Curtis S CIV USARMY CAC (USA)" userId="decda33b-d0c3-4b21-a771-747c8e4eba57" providerId="ADAL" clId="{C4DD1264-4F83-42ED-8FC4-20F3EAD0C1BA}" dt="2024-07-01T12:02:34.581" v="1931" actId="478"/>
          <ac:spMkLst>
            <pc:docMk/>
            <pc:sldMk cId="1079506970" sldId="320"/>
            <ac:spMk id="62" creationId="{99A62EE2-236B-4EB8-DFDF-D33D49330DA2}"/>
          </ac:spMkLst>
        </pc:spChg>
        <pc:spChg chg="add mod">
          <ac:chgData name="King, Curtis S CIV USARMY CAC (USA)" userId="decda33b-d0c3-4b21-a771-747c8e4eba57" providerId="ADAL" clId="{C4DD1264-4F83-42ED-8FC4-20F3EAD0C1BA}" dt="2024-07-01T12:03:48.602" v="1947" actId="1076"/>
          <ac:spMkLst>
            <pc:docMk/>
            <pc:sldMk cId="1079506970" sldId="320"/>
            <ac:spMk id="63" creationId="{B7BC1016-C8DA-B5BE-733A-14120A04D8F0}"/>
          </ac:spMkLst>
        </pc:spChg>
        <pc:spChg chg="add del mod">
          <ac:chgData name="King, Curtis S CIV USARMY CAC (USA)" userId="decda33b-d0c3-4b21-a771-747c8e4eba57" providerId="ADAL" clId="{C4DD1264-4F83-42ED-8FC4-20F3EAD0C1BA}" dt="2024-07-01T12:03:58.625" v="1950" actId="478"/>
          <ac:spMkLst>
            <pc:docMk/>
            <pc:sldMk cId="1079506970" sldId="320"/>
            <ac:spMk id="64" creationId="{40504CF3-A984-3F9F-F782-073463A2CE4E}"/>
          </ac:spMkLst>
        </pc:spChg>
        <pc:spChg chg="add mod">
          <ac:chgData name="King, Curtis S CIV USARMY CAC (USA)" userId="decda33b-d0c3-4b21-a771-747c8e4eba57" providerId="ADAL" clId="{C4DD1264-4F83-42ED-8FC4-20F3EAD0C1BA}" dt="2024-07-01T12:07:35.652" v="1990" actId="692"/>
          <ac:spMkLst>
            <pc:docMk/>
            <pc:sldMk cId="1079506970" sldId="320"/>
            <ac:spMk id="65" creationId="{CCD42B92-F87E-4F54-21A3-96EB21CFCAB1}"/>
          </ac:spMkLst>
        </pc:spChg>
        <pc:spChg chg="add del mod">
          <ac:chgData name="King, Curtis S CIV USARMY CAC (USA)" userId="decda33b-d0c3-4b21-a771-747c8e4eba57" providerId="ADAL" clId="{C4DD1264-4F83-42ED-8FC4-20F3EAD0C1BA}" dt="2024-07-01T12:02:34.581" v="1931" actId="478"/>
          <ac:spMkLst>
            <pc:docMk/>
            <pc:sldMk cId="1079506970" sldId="320"/>
            <ac:spMk id="66" creationId="{3B763CCD-3CAF-B8A6-8ACD-E988334B9C89}"/>
          </ac:spMkLst>
        </pc:spChg>
        <pc:spChg chg="add del mod">
          <ac:chgData name="King, Curtis S CIV USARMY CAC (USA)" userId="decda33b-d0c3-4b21-a771-747c8e4eba57" providerId="ADAL" clId="{C4DD1264-4F83-42ED-8FC4-20F3EAD0C1BA}" dt="2024-07-01T12:03:38.781" v="1943" actId="478"/>
          <ac:spMkLst>
            <pc:docMk/>
            <pc:sldMk cId="1079506970" sldId="320"/>
            <ac:spMk id="67" creationId="{D9793AC2-EA04-8DC3-8C59-C941F530ED27}"/>
          </ac:spMkLst>
        </pc:spChg>
        <pc:spChg chg="add mod">
          <ac:chgData name="King, Curtis S CIV USARMY CAC (USA)" userId="decda33b-d0c3-4b21-a771-747c8e4eba57" providerId="ADAL" clId="{C4DD1264-4F83-42ED-8FC4-20F3EAD0C1BA}" dt="2024-07-01T12:03:56.428" v="1949" actId="1076"/>
          <ac:spMkLst>
            <pc:docMk/>
            <pc:sldMk cId="1079506970" sldId="320"/>
            <ac:spMk id="68" creationId="{C36626AB-52EF-F40A-198C-8D25CA4223A5}"/>
          </ac:spMkLst>
        </pc:spChg>
        <pc:spChg chg="mod">
          <ac:chgData name="King, Curtis S CIV USARMY CAC (USA)" userId="decda33b-d0c3-4b21-a771-747c8e4eba57" providerId="ADAL" clId="{C4DD1264-4F83-42ED-8FC4-20F3EAD0C1BA}" dt="2024-07-01T11:57:34.073" v="1837" actId="6549"/>
          <ac:spMkLst>
            <pc:docMk/>
            <pc:sldMk cId="1079506970" sldId="320"/>
            <ac:spMk id="76" creationId="{5FE8F63D-13D8-C6E3-A6FF-33304F24F2B1}"/>
          </ac:spMkLst>
        </pc:spChg>
        <pc:spChg chg="add mod">
          <ac:chgData name="King, Curtis S CIV USARMY CAC (USA)" userId="decda33b-d0c3-4b21-a771-747c8e4eba57" providerId="ADAL" clId="{C4DD1264-4F83-42ED-8FC4-20F3EAD0C1BA}" dt="2024-07-01T12:04:14.419" v="1956" actId="14100"/>
          <ac:spMkLst>
            <pc:docMk/>
            <pc:sldMk cId="1079506970" sldId="320"/>
            <ac:spMk id="80" creationId="{A63E172F-B0C9-A0A9-3EE4-15F69E25E325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83" creationId="{56935D9A-44F1-86C6-D662-EFF8E306EF2B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85" creationId="{631A2417-842E-9FCE-2363-D5323E0692A0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86" creationId="{C54D57F4-500E-3EDB-9159-EB6379E3C687}"/>
          </ac:spMkLst>
        </pc:spChg>
        <pc:spChg chg="mod">
          <ac:chgData name="King, Curtis S CIV USARMY CAC (USA)" userId="decda33b-d0c3-4b21-a771-747c8e4eba57" providerId="ADAL" clId="{C4DD1264-4F83-42ED-8FC4-20F3EAD0C1BA}" dt="2024-07-01T12:05:39.565" v="1966" actId="20577"/>
          <ac:spMkLst>
            <pc:docMk/>
            <pc:sldMk cId="1079506970" sldId="320"/>
            <ac:spMk id="87" creationId="{4DC13801-BFC8-4BA1-BA2E-9BF111E84734}"/>
          </ac:spMkLst>
        </pc:spChg>
        <pc:spChg chg="del">
          <ac:chgData name="King, Curtis S CIV USARMY CAC (USA)" userId="decda33b-d0c3-4b21-a771-747c8e4eba57" providerId="ADAL" clId="{C4DD1264-4F83-42ED-8FC4-20F3EAD0C1BA}" dt="2024-07-01T11:57:58.132" v="1843" actId="478"/>
          <ac:spMkLst>
            <pc:docMk/>
            <pc:sldMk cId="1079506970" sldId="320"/>
            <ac:spMk id="88" creationId="{94444F1C-5FBF-A8EE-5A38-FEADC4416BCC}"/>
          </ac:spMkLst>
        </pc:spChg>
        <pc:spChg chg="del">
          <ac:chgData name="King, Curtis S CIV USARMY CAC (USA)" userId="decda33b-d0c3-4b21-a771-747c8e4eba57" providerId="ADAL" clId="{C4DD1264-4F83-42ED-8FC4-20F3EAD0C1BA}" dt="2024-07-01T11:58:01.755" v="1846" actId="478"/>
          <ac:spMkLst>
            <pc:docMk/>
            <pc:sldMk cId="1079506970" sldId="320"/>
            <ac:spMk id="89" creationId="{AE25E5D2-D23D-12DD-B033-D20F778962A9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90" creationId="{50BF8501-F205-3AED-39B9-736A89A51FCF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91" creationId="{F4336E1E-57FA-B0CC-474A-A79B454C4F3C}"/>
          </ac:spMkLst>
        </pc:spChg>
        <pc:spChg chg="mod">
          <ac:chgData name="King, Curtis S CIV USARMY CAC (USA)" userId="decda33b-d0c3-4b21-a771-747c8e4eba57" providerId="ADAL" clId="{C4DD1264-4F83-42ED-8FC4-20F3EAD0C1BA}" dt="2024-07-01T12:05:08.820" v="1960"/>
          <ac:spMkLst>
            <pc:docMk/>
            <pc:sldMk cId="1079506970" sldId="320"/>
            <ac:spMk id="92" creationId="{FD592B67-2C07-3308-53D6-C20DC28519AB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94" creationId="{7029FDF8-2A89-0900-D409-2FCCDCC2666C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96" creationId="{B506449C-982A-D75A-156B-5278393CFA70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97" creationId="{EC8F9BDC-9F84-897C-62F4-EAB832D281F0}"/>
          </ac:spMkLst>
        </pc:spChg>
        <pc:spChg chg="mod">
          <ac:chgData name="King, Curtis S CIV USARMY CAC (USA)" userId="decda33b-d0c3-4b21-a771-747c8e4eba57" providerId="ADAL" clId="{C4DD1264-4F83-42ED-8FC4-20F3EAD0C1BA}" dt="2024-07-01T12:06:07.337" v="1976" actId="6549"/>
          <ac:spMkLst>
            <pc:docMk/>
            <pc:sldMk cId="1079506970" sldId="320"/>
            <ac:spMk id="98" creationId="{10CAE047-756B-12A5-61A7-F773F0A5C36F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99" creationId="{01CFE229-7D7D-1815-7021-1555F7C5B1FE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100" creationId="{CD8FEA6F-3D82-55F8-2A17-2507C13B10D5}"/>
          </ac:spMkLst>
        </pc:spChg>
        <pc:spChg chg="mod">
          <ac:chgData name="King, Curtis S CIV USARMY CAC (USA)" userId="decda33b-d0c3-4b21-a771-747c8e4eba57" providerId="ADAL" clId="{C4DD1264-4F83-42ED-8FC4-20F3EAD0C1BA}" dt="2024-07-01T12:05:51.386" v="1967"/>
          <ac:spMkLst>
            <pc:docMk/>
            <pc:sldMk cId="1079506970" sldId="320"/>
            <ac:spMk id="101" creationId="{98A44DFA-C069-E6A1-5698-B9767685F70B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03" creationId="{E4E9919E-8C3E-B6AF-6461-09D4D34C74B5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06" creationId="{0C66E644-9BEF-1167-56FB-C39B8638B80F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07" creationId="{AC5274A7-C5B9-9D28-3805-5884D7C694D7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08" creationId="{BF71B2E2-500D-B557-7AC7-96C0E3E885A6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09" creationId="{D1CE0236-2028-8D9C-02CA-5A9286D05976}"/>
          </ac:spMkLst>
        </pc:spChg>
        <pc:spChg chg="mod">
          <ac:chgData name="King, Curtis S CIV USARMY CAC (USA)" userId="decda33b-d0c3-4b21-a771-747c8e4eba57" providerId="ADAL" clId="{C4DD1264-4F83-42ED-8FC4-20F3EAD0C1BA}" dt="2024-07-01T12:08:02.887" v="1994" actId="14100"/>
          <ac:spMkLst>
            <pc:docMk/>
            <pc:sldMk cId="1079506970" sldId="320"/>
            <ac:spMk id="110" creationId="{DD241412-290C-A810-4056-1709B076865B}"/>
          </ac:spMkLst>
        </pc:spChg>
        <pc:spChg chg="del">
          <ac:chgData name="King, Curtis S CIV USARMY CAC (USA)" userId="decda33b-d0c3-4b21-a771-747c8e4eba57" providerId="ADAL" clId="{C4DD1264-4F83-42ED-8FC4-20F3EAD0C1BA}" dt="2024-07-01T11:57:54.173" v="1842" actId="478"/>
          <ac:spMkLst>
            <pc:docMk/>
            <pc:sldMk cId="1079506970" sldId="320"/>
            <ac:spMk id="216" creationId="{6D384B0C-B7A5-8A3D-B2CC-A469654B5F31}"/>
          </ac:spMkLst>
        </pc:spChg>
        <pc:spChg chg="mod">
          <ac:chgData name="King, Curtis S CIV USARMY CAC (USA)" userId="decda33b-d0c3-4b21-a771-747c8e4eba57" providerId="ADAL" clId="{C4DD1264-4F83-42ED-8FC4-20F3EAD0C1BA}" dt="2024-07-01T11:58:45.213" v="1859" actId="1076"/>
          <ac:spMkLst>
            <pc:docMk/>
            <pc:sldMk cId="1079506970" sldId="320"/>
            <ac:spMk id="266" creationId="{F969E49C-7D67-D480-0B77-D8826AE87953}"/>
          </ac:spMkLst>
        </pc:spChg>
        <pc:grpChg chg="add del mod">
          <ac:chgData name="King, Curtis S CIV USARMY CAC (USA)" userId="decda33b-d0c3-4b21-a771-747c8e4eba57" providerId="ADAL" clId="{C4DD1264-4F83-42ED-8FC4-20F3EAD0C1BA}" dt="2024-07-01T11:55:51.969" v="1807" actId="478"/>
          <ac:grpSpMkLst>
            <pc:docMk/>
            <pc:sldMk cId="1079506970" sldId="320"/>
            <ac:grpSpMk id="4" creationId="{C5A07483-9E6B-961F-ED33-5F9933674A3E}"/>
          </ac:grpSpMkLst>
        </pc:grpChg>
        <pc:grpChg chg="mod">
          <ac:chgData name="King, Curtis S CIV USARMY CAC (USA)" userId="decda33b-d0c3-4b21-a771-747c8e4eba57" providerId="ADAL" clId="{C4DD1264-4F83-42ED-8FC4-20F3EAD0C1BA}" dt="2024-07-01T11:16:35.597" v="1785"/>
          <ac:grpSpMkLst>
            <pc:docMk/>
            <pc:sldMk cId="1079506970" sldId="320"/>
            <ac:grpSpMk id="8" creationId="{25C78010-DB8C-9E8A-EDDF-3AE0DE2EB580}"/>
          </ac:grpSpMkLst>
        </pc:grpChg>
        <pc:grpChg chg="del">
          <ac:chgData name="King, Curtis S CIV USARMY CAC (USA)" userId="decda33b-d0c3-4b21-a771-747c8e4eba57" providerId="ADAL" clId="{C4DD1264-4F83-42ED-8FC4-20F3EAD0C1BA}" dt="2024-07-01T11:19:04.182" v="1792" actId="478"/>
          <ac:grpSpMkLst>
            <pc:docMk/>
            <pc:sldMk cId="1079506970" sldId="320"/>
            <ac:grpSpMk id="11" creationId="{121A07EE-F74F-0E16-3DA2-5AB5249655BA}"/>
          </ac:grpSpMkLst>
        </pc:grpChg>
        <pc:grpChg chg="mod">
          <ac:chgData name="King, Curtis S CIV USARMY CAC (USA)" userId="decda33b-d0c3-4b21-a771-747c8e4eba57" providerId="ADAL" clId="{C4DD1264-4F83-42ED-8FC4-20F3EAD0C1BA}" dt="2024-07-01T12:02:42.577" v="1933" actId="1076"/>
          <ac:grpSpMkLst>
            <pc:docMk/>
            <pc:sldMk cId="1079506970" sldId="320"/>
            <ac:grpSpMk id="31" creationId="{2DD0FF76-2EA6-12CF-4F6F-55F3234C6F30}"/>
          </ac:grpSpMkLst>
        </pc:grpChg>
        <pc:grpChg chg="mod">
          <ac:chgData name="King, Curtis S CIV USARMY CAC (USA)" userId="decda33b-d0c3-4b21-a771-747c8e4eba57" providerId="ADAL" clId="{C4DD1264-4F83-42ED-8FC4-20F3EAD0C1BA}" dt="2024-07-01T12:06:34.239" v="1980" actId="1076"/>
          <ac:grpSpMkLst>
            <pc:docMk/>
            <pc:sldMk cId="1079506970" sldId="320"/>
            <ac:grpSpMk id="55" creationId="{DB851F64-7AA8-0943-BF34-2E893283EDCB}"/>
          </ac:grpSpMkLst>
        </pc:grpChg>
        <pc:grpChg chg="add mod">
          <ac:chgData name="King, Curtis S CIV USARMY CAC (USA)" userId="decda33b-d0c3-4b21-a771-747c8e4eba57" providerId="ADAL" clId="{C4DD1264-4F83-42ED-8FC4-20F3EAD0C1BA}" dt="2024-07-01T12:07:20.090" v="1988" actId="1076"/>
          <ac:grpSpMkLst>
            <pc:docMk/>
            <pc:sldMk cId="1079506970" sldId="320"/>
            <ac:grpSpMk id="82" creationId="{F15709D0-FD1D-FF5F-291F-491B0750F319}"/>
          </ac:grpSpMkLst>
        </pc:grpChg>
        <pc:grpChg chg="mod">
          <ac:chgData name="King, Curtis S CIV USARMY CAC (USA)" userId="decda33b-d0c3-4b21-a771-747c8e4eba57" providerId="ADAL" clId="{C4DD1264-4F83-42ED-8FC4-20F3EAD0C1BA}" dt="2024-07-01T12:05:08.820" v="1960"/>
          <ac:grpSpMkLst>
            <pc:docMk/>
            <pc:sldMk cId="1079506970" sldId="320"/>
            <ac:grpSpMk id="84" creationId="{81A9CE8F-5DC0-E462-4CCD-A5EA7CDBE2E6}"/>
          </ac:grpSpMkLst>
        </pc:grpChg>
        <pc:grpChg chg="add mod">
          <ac:chgData name="King, Curtis S CIV USARMY CAC (USA)" userId="decda33b-d0c3-4b21-a771-747c8e4eba57" providerId="ADAL" clId="{C4DD1264-4F83-42ED-8FC4-20F3EAD0C1BA}" dt="2024-07-01T12:05:57.231" v="1968" actId="1076"/>
          <ac:grpSpMkLst>
            <pc:docMk/>
            <pc:sldMk cId="1079506970" sldId="320"/>
            <ac:grpSpMk id="93" creationId="{88D5F0A1-9AA5-C7C7-B697-7CCD5AAFC9E3}"/>
          </ac:grpSpMkLst>
        </pc:grpChg>
        <pc:grpChg chg="mod">
          <ac:chgData name="King, Curtis S CIV USARMY CAC (USA)" userId="decda33b-d0c3-4b21-a771-747c8e4eba57" providerId="ADAL" clId="{C4DD1264-4F83-42ED-8FC4-20F3EAD0C1BA}" dt="2024-07-01T12:05:51.386" v="1967"/>
          <ac:grpSpMkLst>
            <pc:docMk/>
            <pc:sldMk cId="1079506970" sldId="320"/>
            <ac:grpSpMk id="95" creationId="{18EC0365-15A5-E71D-71E2-B225095B6A0D}"/>
          </ac:grpSpMkLst>
        </pc:grpChg>
        <pc:grpChg chg="add del mod">
          <ac:chgData name="King, Curtis S CIV USARMY CAC (USA)" userId="decda33b-d0c3-4b21-a771-747c8e4eba57" providerId="ADAL" clId="{C4DD1264-4F83-42ED-8FC4-20F3EAD0C1BA}" dt="2024-07-01T12:08:22.792" v="1997" actId="478"/>
          <ac:grpSpMkLst>
            <pc:docMk/>
            <pc:sldMk cId="1079506970" sldId="320"/>
            <ac:grpSpMk id="102" creationId="{E427B9C0-4F82-752E-4FC2-0B50A30E5E40}"/>
          </ac:grpSpMkLst>
        </pc:grpChg>
        <pc:grpChg chg="mod">
          <ac:chgData name="King, Curtis S CIV USARMY CAC (USA)" userId="decda33b-d0c3-4b21-a771-747c8e4eba57" providerId="ADAL" clId="{C4DD1264-4F83-42ED-8FC4-20F3EAD0C1BA}" dt="2024-07-01T12:08:02.887" v="1994" actId="14100"/>
          <ac:grpSpMkLst>
            <pc:docMk/>
            <pc:sldMk cId="1079506970" sldId="320"/>
            <ac:grpSpMk id="104" creationId="{20F8D2BE-55BE-B7F0-3C36-9EB16ECD1568}"/>
          </ac:grpSpMkLst>
        </pc:grpChg>
        <pc:grpChg chg="mod">
          <ac:chgData name="King, Curtis S CIV USARMY CAC (USA)" userId="decda33b-d0c3-4b21-a771-747c8e4eba57" providerId="ADAL" clId="{C4DD1264-4F83-42ED-8FC4-20F3EAD0C1BA}" dt="2024-07-01T12:08:02.887" v="1994" actId="14100"/>
          <ac:grpSpMkLst>
            <pc:docMk/>
            <pc:sldMk cId="1079506970" sldId="320"/>
            <ac:grpSpMk id="105" creationId="{C5B5ECFF-39AF-E288-ECEB-34D616FFD652}"/>
          </ac:grpSpMkLst>
        </pc:grpChg>
        <pc:grpChg chg="mod">
          <ac:chgData name="King, Curtis S CIV USARMY CAC (USA)" userId="decda33b-d0c3-4b21-a771-747c8e4eba57" providerId="ADAL" clId="{C4DD1264-4F83-42ED-8FC4-20F3EAD0C1BA}" dt="2024-07-01T12:06:31.678" v="1979" actId="1076"/>
          <ac:grpSpMkLst>
            <pc:docMk/>
            <pc:sldMk cId="1079506970" sldId="320"/>
            <ac:grpSpMk id="178" creationId="{F22E0EB1-EDB1-1BFE-23C3-F3F1A7AC56A2}"/>
          </ac:grpSpMkLst>
        </pc:grpChg>
        <pc:grpChg chg="mod">
          <ac:chgData name="King, Curtis S CIV USARMY CAC (USA)" userId="decda33b-d0c3-4b21-a771-747c8e4eba57" providerId="ADAL" clId="{C4DD1264-4F83-42ED-8FC4-20F3EAD0C1BA}" dt="2024-07-01T12:01:53.202" v="1927" actId="1076"/>
          <ac:grpSpMkLst>
            <pc:docMk/>
            <pc:sldMk cId="1079506970" sldId="320"/>
            <ac:grpSpMk id="203" creationId="{BF6773A3-B74A-7A2F-37D2-13DFB77E4695}"/>
          </ac:grpSpMkLst>
        </pc:grpChg>
        <pc:grpChg chg="mod">
          <ac:chgData name="King, Curtis S CIV USARMY CAC (USA)" userId="decda33b-d0c3-4b21-a771-747c8e4eba57" providerId="ADAL" clId="{C4DD1264-4F83-42ED-8FC4-20F3EAD0C1BA}" dt="2024-07-01T12:04:32.501" v="1957" actId="1076"/>
          <ac:grpSpMkLst>
            <pc:docMk/>
            <pc:sldMk cId="1079506970" sldId="320"/>
            <ac:grpSpMk id="221" creationId="{6A05D085-41D0-126E-9E64-0DC017C04383}"/>
          </ac:grpSpMkLst>
        </pc:grpChg>
        <pc:grpChg chg="mod">
          <ac:chgData name="King, Curtis S CIV USARMY CAC (USA)" userId="decda33b-d0c3-4b21-a771-747c8e4eba57" providerId="ADAL" clId="{C4DD1264-4F83-42ED-8FC4-20F3EAD0C1BA}" dt="2024-07-01T12:06:16.005" v="1977" actId="1076"/>
          <ac:grpSpMkLst>
            <pc:docMk/>
            <pc:sldMk cId="1079506970" sldId="320"/>
            <ac:grpSpMk id="230" creationId="{8932513C-170E-72B6-AC96-703F9243B203}"/>
          </ac:grpSpMkLst>
        </pc:grpChg>
        <pc:grpChg chg="mod">
          <ac:chgData name="King, Curtis S CIV USARMY CAC (USA)" userId="decda33b-d0c3-4b21-a771-747c8e4eba57" providerId="ADAL" clId="{C4DD1264-4F83-42ED-8FC4-20F3EAD0C1BA}" dt="2024-07-01T12:04:39.255" v="1958" actId="1076"/>
          <ac:grpSpMkLst>
            <pc:docMk/>
            <pc:sldMk cId="1079506970" sldId="320"/>
            <ac:grpSpMk id="239" creationId="{F50B2954-E6FA-DDB8-4B41-9ECC742D8932}"/>
          </ac:grpSpMkLst>
        </pc:grpChg>
        <pc:grpChg chg="mod">
          <ac:chgData name="King, Curtis S CIV USARMY CAC (USA)" userId="decda33b-d0c3-4b21-a771-747c8e4eba57" providerId="ADAL" clId="{C4DD1264-4F83-42ED-8FC4-20F3EAD0C1BA}" dt="2024-07-01T12:04:43.744" v="1959" actId="1076"/>
          <ac:grpSpMkLst>
            <pc:docMk/>
            <pc:sldMk cId="1079506970" sldId="320"/>
            <ac:grpSpMk id="248" creationId="{F09D9CE8-8368-6D99-6C4F-024A2676DEBB}"/>
          </ac:grpSpMkLst>
        </pc:grpChg>
        <pc:grpChg chg="mod">
          <ac:chgData name="King, Curtis S CIV USARMY CAC (USA)" userId="decda33b-d0c3-4b21-a771-747c8e4eba57" providerId="ADAL" clId="{C4DD1264-4F83-42ED-8FC4-20F3EAD0C1BA}" dt="2024-07-01T12:06:20.373" v="1978" actId="1076"/>
          <ac:grpSpMkLst>
            <pc:docMk/>
            <pc:sldMk cId="1079506970" sldId="320"/>
            <ac:grpSpMk id="257" creationId="{49C2D869-C3C9-6D08-DE9B-09CE77836706}"/>
          </ac:grpSpMkLst>
        </pc:grpChg>
        <pc:picChg chg="mod modCrop">
          <ac:chgData name="King, Curtis S CIV USARMY CAC (USA)" userId="decda33b-d0c3-4b21-a771-747c8e4eba57" providerId="ADAL" clId="{C4DD1264-4F83-42ED-8FC4-20F3EAD0C1BA}" dt="2024-07-01T11:59:03.444" v="1864" actId="14100"/>
          <ac:picMkLst>
            <pc:docMk/>
            <pc:sldMk cId="1079506970" sldId="320"/>
            <ac:picMk id="3" creationId="{2AE615B7-BF83-76E5-A0BD-E4839C24B03C}"/>
          </ac:picMkLst>
        </pc:picChg>
        <pc:cxnChg chg="del">
          <ac:chgData name="King, Curtis S CIV USARMY CAC (USA)" userId="decda33b-d0c3-4b21-a771-747c8e4eba57" providerId="ADAL" clId="{C4DD1264-4F83-42ED-8FC4-20F3EAD0C1BA}" dt="2024-07-01T11:58:00.642" v="1845" actId="478"/>
          <ac:cxnSpMkLst>
            <pc:docMk/>
            <pc:sldMk cId="1079506970" sldId="320"/>
            <ac:cxnSpMk id="54" creationId="{645119BF-D87F-0099-1F4B-9842E3991460}"/>
          </ac:cxnSpMkLst>
        </pc:cxnChg>
        <pc:cxnChg chg="del">
          <ac:chgData name="King, Curtis S CIV USARMY CAC (USA)" userId="decda33b-d0c3-4b21-a771-747c8e4eba57" providerId="ADAL" clId="{C4DD1264-4F83-42ED-8FC4-20F3EAD0C1BA}" dt="2024-07-01T11:57:59.512" v="1844" actId="478"/>
          <ac:cxnSpMkLst>
            <pc:docMk/>
            <pc:sldMk cId="1079506970" sldId="320"/>
            <ac:cxnSpMk id="81" creationId="{7735C87E-748B-1B4D-90C9-F759514E68AF}"/>
          </ac:cxnSpMkLst>
        </pc:cxnChg>
        <pc:cxnChg chg="add mod">
          <ac:chgData name="King, Curtis S CIV USARMY CAC (USA)" userId="decda33b-d0c3-4b21-a771-747c8e4eba57" providerId="ADAL" clId="{C4DD1264-4F83-42ED-8FC4-20F3EAD0C1BA}" dt="2024-07-01T12:08:15.606" v="1996" actId="692"/>
          <ac:cxnSpMkLst>
            <pc:docMk/>
            <pc:sldMk cId="1079506970" sldId="320"/>
            <ac:cxnSpMk id="111" creationId="{AB5E52C2-D880-E1CE-BBC2-EE744B351562}"/>
          </ac:cxnSpMkLst>
        </pc:cxnChg>
        <pc:cxnChg chg="add mod">
          <ac:chgData name="King, Curtis S CIV USARMY CAC (USA)" userId="decda33b-d0c3-4b21-a771-747c8e4eba57" providerId="ADAL" clId="{C4DD1264-4F83-42ED-8FC4-20F3EAD0C1BA}" dt="2024-07-01T12:08:15.606" v="1996" actId="692"/>
          <ac:cxnSpMkLst>
            <pc:docMk/>
            <pc:sldMk cId="1079506970" sldId="320"/>
            <ac:cxnSpMk id="112" creationId="{240FAF1B-DE4C-4225-AD47-385A9AA49123}"/>
          </ac:cxnSpMkLst>
        </pc:cxnChg>
      </pc:sldChg>
      <pc:sldChg chg="addSp delSp modSp add del mod">
        <pc:chgData name="King, Curtis S CIV USARMY CAC (USA)" userId="decda33b-d0c3-4b21-a771-747c8e4eba57" providerId="ADAL" clId="{C4DD1264-4F83-42ED-8FC4-20F3EAD0C1BA}" dt="2024-07-01T10:37:36.183" v="1782" actId="47"/>
        <pc:sldMkLst>
          <pc:docMk/>
          <pc:sldMk cId="2532787863" sldId="320"/>
        </pc:sldMkLst>
        <pc:spChg chg="add mod">
          <ac:chgData name="King, Curtis S CIV USARMY CAC (USA)" userId="decda33b-d0c3-4b21-a771-747c8e4eba57" providerId="ADAL" clId="{C4DD1264-4F83-42ED-8FC4-20F3EAD0C1BA}" dt="2024-07-01T02:18:08.532" v="1563"/>
          <ac:spMkLst>
            <pc:docMk/>
            <pc:sldMk cId="2532787863" sldId="320"/>
            <ac:spMk id="7" creationId="{0052984B-F9EF-FDF1-0556-3D2740A7B7DF}"/>
          </ac:spMkLst>
        </pc:spChg>
        <pc:spChg chg="add mod">
          <ac:chgData name="King, Curtis S CIV USARMY CAC (USA)" userId="decda33b-d0c3-4b21-a771-747c8e4eba57" providerId="ADAL" clId="{C4DD1264-4F83-42ED-8FC4-20F3EAD0C1BA}" dt="2024-07-01T02:18:08.532" v="1563"/>
          <ac:spMkLst>
            <pc:docMk/>
            <pc:sldMk cId="2532787863" sldId="320"/>
            <ac:spMk id="15" creationId="{154FE932-50D0-2467-6884-EA49201F8C3D}"/>
          </ac:spMkLst>
        </pc:spChg>
        <pc:spChg chg="add mod">
          <ac:chgData name="King, Curtis S CIV USARMY CAC (USA)" userId="decda33b-d0c3-4b21-a771-747c8e4eba57" providerId="ADAL" clId="{C4DD1264-4F83-42ED-8FC4-20F3EAD0C1BA}" dt="2024-07-01T10:37:13.588" v="1781" actId="207"/>
          <ac:spMkLst>
            <pc:docMk/>
            <pc:sldMk cId="2532787863" sldId="320"/>
            <ac:spMk id="17" creationId="{68C26277-327D-FF37-C939-F6CEED2DB1AE}"/>
          </ac:spMkLst>
        </pc:spChg>
        <pc:spChg chg="add mod">
          <ac:chgData name="King, Curtis S CIV USARMY CAC (USA)" userId="decda33b-d0c3-4b21-a771-747c8e4eba57" providerId="ADAL" clId="{C4DD1264-4F83-42ED-8FC4-20F3EAD0C1BA}" dt="2024-07-01T10:37:12.772" v="1780" actId="1076"/>
          <ac:spMkLst>
            <pc:docMk/>
            <pc:sldMk cId="2532787863" sldId="320"/>
            <ac:spMk id="20" creationId="{195AAAB3-FAD8-CBDA-5F0A-4937333BA928}"/>
          </ac:spMkLst>
        </pc:spChg>
        <pc:spChg chg="add mod">
          <ac:chgData name="King, Curtis S CIV USARMY CAC (USA)" userId="decda33b-d0c3-4b21-a771-747c8e4eba57" providerId="ADAL" clId="{C4DD1264-4F83-42ED-8FC4-20F3EAD0C1BA}" dt="2024-07-01T10:37:00.026" v="1779" actId="1076"/>
          <ac:spMkLst>
            <pc:docMk/>
            <pc:sldMk cId="2532787863" sldId="320"/>
            <ac:spMk id="28" creationId="{3938CFE1-BEB3-5148-A187-CCB5C90500F1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37" creationId="{E11E7CFA-392A-F5CC-5BB2-AFBEBB17F063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39" creationId="{92AE77FB-CC4B-C376-59F3-F508750F7377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0" creationId="{9FC6B763-876B-31C9-1357-A3F3AD044308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2" creationId="{686BCEE0-0BB0-6911-5FED-9EAADF390FC4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3" creationId="{069650FE-C716-7E17-F650-4301CE3EA191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4" creationId="{38A17C7C-E414-835C-FCB5-FB7654231833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5" creationId="{884B7005-3171-6BEF-F156-DBCE2710F197}"/>
          </ac:spMkLst>
        </pc:spChg>
        <pc:spChg chg="mod">
          <ac:chgData name="King, Curtis S CIV USARMY CAC (USA)" userId="decda33b-d0c3-4b21-a771-747c8e4eba57" providerId="ADAL" clId="{C4DD1264-4F83-42ED-8FC4-20F3EAD0C1BA}" dt="2024-07-01T02:18:52.865" v="1564"/>
          <ac:spMkLst>
            <pc:docMk/>
            <pc:sldMk cId="2532787863" sldId="320"/>
            <ac:spMk id="46" creationId="{7BFA484A-9DA1-2EA7-6D2C-74983B2BF9AD}"/>
          </ac:spMkLst>
        </pc:spChg>
        <pc:spChg chg="mod">
          <ac:chgData name="King, Curtis S CIV USARMY CAC (USA)" userId="decda33b-d0c3-4b21-a771-747c8e4eba57" providerId="ADAL" clId="{C4DD1264-4F83-42ED-8FC4-20F3EAD0C1BA}" dt="2024-07-01T10:36:14.039" v="1770"/>
          <ac:spMkLst>
            <pc:docMk/>
            <pc:sldMk cId="2532787863" sldId="320"/>
            <ac:spMk id="49" creationId="{C49A86D1-CB41-BB19-1042-278F3A0269CF}"/>
          </ac:spMkLst>
        </pc:spChg>
        <pc:spChg chg="mod">
          <ac:chgData name="King, Curtis S CIV USARMY CAC (USA)" userId="decda33b-d0c3-4b21-a771-747c8e4eba57" providerId="ADAL" clId="{C4DD1264-4F83-42ED-8FC4-20F3EAD0C1BA}" dt="2024-07-01T10:36:14.039" v="1770"/>
          <ac:spMkLst>
            <pc:docMk/>
            <pc:sldMk cId="2532787863" sldId="320"/>
            <ac:spMk id="51" creationId="{1F383253-ABB7-418A-668B-674D41C37752}"/>
          </ac:spMkLst>
        </pc:spChg>
        <pc:spChg chg="del">
          <ac:chgData name="King, Curtis S CIV USARMY CAC (USA)" userId="decda33b-d0c3-4b21-a771-747c8e4eba57" providerId="ADAL" clId="{C4DD1264-4F83-42ED-8FC4-20F3EAD0C1BA}" dt="2024-07-01T02:18:07.684" v="1562" actId="478"/>
          <ac:spMkLst>
            <pc:docMk/>
            <pc:sldMk cId="2532787863" sldId="320"/>
            <ac:spMk id="69" creationId="{20A51B3D-38E0-47E7-97AA-7DED9C5D30EA}"/>
          </ac:spMkLst>
        </pc:spChg>
        <pc:spChg chg="del">
          <ac:chgData name="King, Curtis S CIV USARMY CAC (USA)" userId="decda33b-d0c3-4b21-a771-747c8e4eba57" providerId="ADAL" clId="{C4DD1264-4F83-42ED-8FC4-20F3EAD0C1BA}" dt="2024-07-01T02:18:07.684" v="1562" actId="478"/>
          <ac:spMkLst>
            <pc:docMk/>
            <pc:sldMk cId="2532787863" sldId="320"/>
            <ac:spMk id="75" creationId="{40D24303-9A7E-E0F3-00C0-CC2202BB74F1}"/>
          </ac:spMkLst>
        </pc:spChg>
        <pc:spChg chg="del">
          <ac:chgData name="King, Curtis S CIV USARMY CAC (USA)" userId="decda33b-d0c3-4b21-a771-747c8e4eba57" providerId="ADAL" clId="{C4DD1264-4F83-42ED-8FC4-20F3EAD0C1BA}" dt="2024-07-01T02:18:07.684" v="1562" actId="478"/>
          <ac:spMkLst>
            <pc:docMk/>
            <pc:sldMk cId="2532787863" sldId="320"/>
            <ac:spMk id="76" creationId="{5FE8F63D-13D8-C6E3-A6FF-33304F24F2B1}"/>
          </ac:spMkLst>
        </pc:spChg>
        <pc:spChg chg="del">
          <ac:chgData name="King, Curtis S CIV USARMY CAC (USA)" userId="decda33b-d0c3-4b21-a771-747c8e4eba57" providerId="ADAL" clId="{C4DD1264-4F83-42ED-8FC4-20F3EAD0C1BA}" dt="2024-07-01T02:18:07.684" v="1562" actId="478"/>
          <ac:spMkLst>
            <pc:docMk/>
            <pc:sldMk cId="2532787863" sldId="320"/>
            <ac:spMk id="77" creationId="{AC00F0DA-45CB-C2C0-39DA-B2B965053EF3}"/>
          </ac:spMkLst>
        </pc:spChg>
        <pc:spChg chg="del">
          <ac:chgData name="King, Curtis S CIV USARMY CAC (USA)" userId="decda33b-d0c3-4b21-a771-747c8e4eba57" providerId="ADAL" clId="{C4DD1264-4F83-42ED-8FC4-20F3EAD0C1BA}" dt="2024-07-01T02:18:07.684" v="1562" actId="478"/>
          <ac:spMkLst>
            <pc:docMk/>
            <pc:sldMk cId="2532787863" sldId="320"/>
            <ac:spMk id="78" creationId="{A1D48491-7988-86FE-D46A-33AA80F9EB0E}"/>
          </ac:spMkLst>
        </pc:spChg>
        <pc:grpChg chg="add mod">
          <ac:chgData name="King, Curtis S CIV USARMY CAC (USA)" userId="decda33b-d0c3-4b21-a771-747c8e4eba57" providerId="ADAL" clId="{C4DD1264-4F83-42ED-8FC4-20F3EAD0C1BA}" dt="2024-07-01T02:18:08.532" v="1563"/>
          <ac:grpSpMkLst>
            <pc:docMk/>
            <pc:sldMk cId="2532787863" sldId="320"/>
            <ac:grpSpMk id="8" creationId="{4F3ABD8B-8332-7803-21EB-CE11917F1FCE}"/>
          </ac:grpSpMkLst>
        </pc:grpChg>
        <pc:grpChg chg="add mod">
          <ac:chgData name="King, Curtis S CIV USARMY CAC (USA)" userId="decda33b-d0c3-4b21-a771-747c8e4eba57" providerId="ADAL" clId="{C4DD1264-4F83-42ED-8FC4-20F3EAD0C1BA}" dt="2024-07-01T02:18:58.849" v="1565" actId="1076"/>
          <ac:grpSpMkLst>
            <pc:docMk/>
            <pc:sldMk cId="2532787863" sldId="320"/>
            <ac:grpSpMk id="33" creationId="{6DF25BF9-0579-F66E-576A-CD0B44AB6583}"/>
          </ac:grpSpMkLst>
        </pc:grpChg>
        <pc:grpChg chg="mod">
          <ac:chgData name="King, Curtis S CIV USARMY CAC (USA)" userId="decda33b-d0c3-4b21-a771-747c8e4eba57" providerId="ADAL" clId="{C4DD1264-4F83-42ED-8FC4-20F3EAD0C1BA}" dt="2024-07-01T02:18:52.865" v="1564"/>
          <ac:grpSpMkLst>
            <pc:docMk/>
            <pc:sldMk cId="2532787863" sldId="320"/>
            <ac:grpSpMk id="38" creationId="{281597EE-42B4-A4AD-D31C-7BC5D95AFF37}"/>
          </ac:grpSpMkLst>
        </pc:grpChg>
        <pc:grpChg chg="mod">
          <ac:chgData name="King, Curtis S CIV USARMY CAC (USA)" userId="decda33b-d0c3-4b21-a771-747c8e4eba57" providerId="ADAL" clId="{C4DD1264-4F83-42ED-8FC4-20F3EAD0C1BA}" dt="2024-07-01T02:18:52.865" v="1564"/>
          <ac:grpSpMkLst>
            <pc:docMk/>
            <pc:sldMk cId="2532787863" sldId="320"/>
            <ac:grpSpMk id="41" creationId="{B566AD94-31A3-01B7-E9E1-90B0FE1AE504}"/>
          </ac:grpSpMkLst>
        </pc:grpChg>
        <pc:grpChg chg="add mod">
          <ac:chgData name="King, Curtis S CIV USARMY CAC (USA)" userId="decda33b-d0c3-4b21-a771-747c8e4eba57" providerId="ADAL" clId="{C4DD1264-4F83-42ED-8FC4-20F3EAD0C1BA}" dt="2024-07-01T10:36:21.464" v="1772" actId="1076"/>
          <ac:grpSpMkLst>
            <pc:docMk/>
            <pc:sldMk cId="2532787863" sldId="320"/>
            <ac:grpSpMk id="48" creationId="{CD746D3C-2ED1-7F92-592B-CC2FE6ABD468}"/>
          </ac:grpSpMkLst>
        </pc:grpChg>
        <pc:grpChg chg="del">
          <ac:chgData name="King, Curtis S CIV USARMY CAC (USA)" userId="decda33b-d0c3-4b21-a771-747c8e4eba57" providerId="ADAL" clId="{C4DD1264-4F83-42ED-8FC4-20F3EAD0C1BA}" dt="2024-07-01T02:18:07.684" v="1562" actId="478"/>
          <ac:grpSpMkLst>
            <pc:docMk/>
            <pc:sldMk cId="2532787863" sldId="320"/>
            <ac:grpSpMk id="70" creationId="{F2D3FD64-E54C-952B-3710-8EB8BE0FACDC}"/>
          </ac:grpSpMkLst>
        </pc:grpChg>
        <pc:picChg chg="add mod">
          <ac:chgData name="King, Curtis S CIV USARMY CAC (USA)" userId="decda33b-d0c3-4b21-a771-747c8e4eba57" providerId="ADAL" clId="{C4DD1264-4F83-42ED-8FC4-20F3EAD0C1BA}" dt="2024-07-01T02:18:08.532" v="1563"/>
          <ac:picMkLst>
            <pc:docMk/>
            <pc:sldMk cId="2532787863" sldId="320"/>
            <ac:picMk id="30" creationId="{FAA11132-1863-84FB-5568-5E86B76CA434}"/>
          </ac:picMkLst>
        </pc:picChg>
        <pc:picChg chg="del">
          <ac:chgData name="King, Curtis S CIV USARMY CAC (USA)" userId="decda33b-d0c3-4b21-a771-747c8e4eba57" providerId="ADAL" clId="{C4DD1264-4F83-42ED-8FC4-20F3EAD0C1BA}" dt="2024-07-01T02:18:07.684" v="1562" actId="478"/>
          <ac:picMkLst>
            <pc:docMk/>
            <pc:sldMk cId="2532787863" sldId="320"/>
            <ac:picMk id="79" creationId="{DAFA8CBC-9694-0351-BA9A-527BE4F03EFF}"/>
          </ac:picMkLst>
        </pc:picChg>
        <pc:cxnChg chg="mod">
          <ac:chgData name="King, Curtis S CIV USARMY CAC (USA)" userId="decda33b-d0c3-4b21-a771-747c8e4eba57" providerId="ADAL" clId="{C4DD1264-4F83-42ED-8FC4-20F3EAD0C1BA}" dt="2024-07-01T02:18:08.532" v="1563"/>
          <ac:cxnSpMkLst>
            <pc:docMk/>
            <pc:sldMk cId="2532787863" sldId="320"/>
            <ac:cxnSpMk id="9" creationId="{BB894790-8F98-98C0-2D83-C13FC2AD8558}"/>
          </ac:cxnSpMkLst>
        </pc:cxnChg>
        <pc:cxnChg chg="mod">
          <ac:chgData name="King, Curtis S CIV USARMY CAC (USA)" userId="decda33b-d0c3-4b21-a771-747c8e4eba57" providerId="ADAL" clId="{C4DD1264-4F83-42ED-8FC4-20F3EAD0C1BA}" dt="2024-07-01T02:18:08.532" v="1563"/>
          <ac:cxnSpMkLst>
            <pc:docMk/>
            <pc:sldMk cId="2532787863" sldId="320"/>
            <ac:cxnSpMk id="10" creationId="{85F2A2C0-E749-5317-4568-912EDFCC2453}"/>
          </ac:cxnSpMkLst>
        </pc:cxnChg>
        <pc:cxnChg chg="mod">
          <ac:chgData name="King, Curtis S CIV USARMY CAC (USA)" userId="decda33b-d0c3-4b21-a771-747c8e4eba57" providerId="ADAL" clId="{C4DD1264-4F83-42ED-8FC4-20F3EAD0C1BA}" dt="2024-07-01T02:18:08.532" v="1563"/>
          <ac:cxnSpMkLst>
            <pc:docMk/>
            <pc:sldMk cId="2532787863" sldId="320"/>
            <ac:cxnSpMk id="11" creationId="{C1A3A0F2-B20C-4D8C-63B5-F967512DB262}"/>
          </ac:cxnSpMkLst>
        </pc:cxnChg>
        <pc:cxnChg chg="mod">
          <ac:chgData name="King, Curtis S CIV USARMY CAC (USA)" userId="decda33b-d0c3-4b21-a771-747c8e4eba57" providerId="ADAL" clId="{C4DD1264-4F83-42ED-8FC4-20F3EAD0C1BA}" dt="2024-07-01T02:18:08.532" v="1563"/>
          <ac:cxnSpMkLst>
            <pc:docMk/>
            <pc:sldMk cId="2532787863" sldId="320"/>
            <ac:cxnSpMk id="12" creationId="{6F2864F4-0433-75F2-106A-7CCD74E88C85}"/>
          </ac:cxnSpMkLst>
        </pc:cxnChg>
      </pc:sldChg>
      <pc:sldChg chg="addSp delSp modSp add mod">
        <pc:chgData name="King, Curtis S CIV USARMY CAC (USA)" userId="decda33b-d0c3-4b21-a771-747c8e4eba57" providerId="ADAL" clId="{C4DD1264-4F83-42ED-8FC4-20F3EAD0C1BA}" dt="2024-08-01T14:58:40.878" v="6770" actId="1582"/>
        <pc:sldMkLst>
          <pc:docMk/>
          <pc:sldMk cId="3776493923" sldId="321"/>
        </pc:sldMkLst>
        <pc:spChg chg="mod">
          <ac:chgData name="King, Curtis S CIV USARMY CAC (USA)" userId="decda33b-d0c3-4b21-a771-747c8e4eba57" providerId="ADAL" clId="{C4DD1264-4F83-42ED-8FC4-20F3EAD0C1BA}" dt="2024-07-21T16:33:48.129" v="3329" actId="14100"/>
          <ac:spMkLst>
            <pc:docMk/>
            <pc:sldMk cId="3776493923" sldId="321"/>
            <ac:spMk id="2" creationId="{FF04AC0E-759C-1879-FD3D-DE257BE4ACB0}"/>
          </ac:spMkLst>
        </pc:spChg>
        <pc:spChg chg="mod">
          <ac:chgData name="King, Curtis S CIV USARMY CAC (USA)" userId="decda33b-d0c3-4b21-a771-747c8e4eba57" providerId="ADAL" clId="{C4DD1264-4F83-42ED-8FC4-20F3EAD0C1BA}" dt="2024-07-21T16:33:56.234" v="3332" actId="1076"/>
          <ac:spMkLst>
            <pc:docMk/>
            <pc:sldMk cId="3776493923" sldId="321"/>
            <ac:spMk id="10" creationId="{46A22094-9F85-63DB-726D-6EC956C6D475}"/>
          </ac:spMkLst>
        </pc:spChg>
        <pc:spChg chg="mod">
          <ac:chgData name="King, Curtis S CIV USARMY CAC (USA)" userId="decda33b-d0c3-4b21-a771-747c8e4eba57" providerId="ADAL" clId="{C4DD1264-4F83-42ED-8FC4-20F3EAD0C1BA}" dt="2024-07-27T16:05:54.759" v="4586" actId="20577"/>
          <ac:spMkLst>
            <pc:docMk/>
            <pc:sldMk cId="3776493923" sldId="321"/>
            <ac:spMk id="16" creationId="{AF386A20-4E20-93D7-000D-B7F3E390E7A8}"/>
          </ac:spMkLst>
        </pc:spChg>
        <pc:spChg chg="del">
          <ac:chgData name="King, Curtis S CIV USARMY CAC (USA)" userId="decda33b-d0c3-4b21-a771-747c8e4eba57" providerId="ADAL" clId="{C4DD1264-4F83-42ED-8FC4-20F3EAD0C1BA}" dt="2024-07-21T16:34:34.891" v="3335" actId="478"/>
          <ac:spMkLst>
            <pc:docMk/>
            <pc:sldMk cId="3776493923" sldId="321"/>
            <ac:spMk id="17" creationId="{14CC94B7-27FD-B357-3838-DA3A13E13F29}"/>
          </ac:spMkLst>
        </pc:spChg>
        <pc:spChg chg="del">
          <ac:chgData name="King, Curtis S CIV USARMY CAC (USA)" userId="decda33b-d0c3-4b21-a771-747c8e4eba57" providerId="ADAL" clId="{C4DD1264-4F83-42ED-8FC4-20F3EAD0C1BA}" dt="2024-07-21T16:34:41.132" v="3336" actId="478"/>
          <ac:spMkLst>
            <pc:docMk/>
            <pc:sldMk cId="3776493923" sldId="321"/>
            <ac:spMk id="18" creationId="{16D096C4-4F32-E117-43C1-6DA976FB8908}"/>
          </ac:spMkLst>
        </pc:spChg>
        <pc:spChg chg="add mod">
          <ac:chgData name="King, Curtis S CIV USARMY CAC (USA)" userId="decda33b-d0c3-4b21-a771-747c8e4eba57" providerId="ADAL" clId="{C4DD1264-4F83-42ED-8FC4-20F3EAD0C1BA}" dt="2024-08-01T14:58:31.122" v="6768" actId="1076"/>
          <ac:spMkLst>
            <pc:docMk/>
            <pc:sldMk cId="3776493923" sldId="321"/>
            <ac:spMk id="18" creationId="{83E098B9-7789-7112-B86F-42DB6C17BFB3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0" creationId="{8BAF370C-530F-E9ED-127C-4ED5BB9A028A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1" creationId="{934269A3-4469-3831-9B01-AC1FCC676533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2" creationId="{C29F36EF-563A-DBCA-A86D-764874D4B741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3" creationId="{19488F2A-AABD-BB9C-B987-7F96A32EEF01}"/>
          </ac:spMkLst>
        </pc:spChg>
        <pc:spChg chg="del">
          <ac:chgData name="King, Curtis S CIV USARMY CAC (USA)" userId="decda33b-d0c3-4b21-a771-747c8e4eba57" providerId="ADAL" clId="{C4DD1264-4F83-42ED-8FC4-20F3EAD0C1BA}" dt="2024-07-21T16:34:34.891" v="3335" actId="478"/>
          <ac:spMkLst>
            <pc:docMk/>
            <pc:sldMk cId="3776493923" sldId="321"/>
            <ac:spMk id="54" creationId="{AAA9355E-0600-B379-6DAD-F12151EED7A7}"/>
          </ac:spMkLst>
        </pc:spChg>
        <pc:spChg chg="del">
          <ac:chgData name="King, Curtis S CIV USARMY CAC (USA)" userId="decda33b-d0c3-4b21-a771-747c8e4eba57" providerId="ADAL" clId="{C4DD1264-4F83-42ED-8FC4-20F3EAD0C1BA}" dt="2024-07-21T16:34:34.891" v="3335" actId="478"/>
          <ac:spMkLst>
            <pc:docMk/>
            <pc:sldMk cId="3776493923" sldId="321"/>
            <ac:spMk id="55" creationId="{ABCBA7BF-AE97-DBF3-6D6F-839597F050A7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6" creationId="{682A5416-0592-6A66-FF41-A4FF1A51CFD4}"/>
          </ac:spMkLst>
        </pc:spChg>
        <pc:spChg chg="del">
          <ac:chgData name="King, Curtis S CIV USARMY CAC (USA)" userId="decda33b-d0c3-4b21-a771-747c8e4eba57" providerId="ADAL" clId="{C4DD1264-4F83-42ED-8FC4-20F3EAD0C1BA}" dt="2024-07-21T16:34:27.448" v="3334" actId="478"/>
          <ac:spMkLst>
            <pc:docMk/>
            <pc:sldMk cId="3776493923" sldId="321"/>
            <ac:spMk id="58" creationId="{27C5BDD1-1222-A454-9C5E-1BCAFF3C37A5}"/>
          </ac:spMkLst>
        </pc:spChg>
        <pc:spChg chg="del">
          <ac:chgData name="King, Curtis S CIV USARMY CAC (USA)" userId="decda33b-d0c3-4b21-a771-747c8e4eba57" providerId="ADAL" clId="{C4DD1264-4F83-42ED-8FC4-20F3EAD0C1BA}" dt="2024-07-21T16:34:41.132" v="3336" actId="478"/>
          <ac:spMkLst>
            <pc:docMk/>
            <pc:sldMk cId="3776493923" sldId="321"/>
            <ac:spMk id="63" creationId="{803104B0-1E95-E606-4DD1-7D25F47561E8}"/>
          </ac:spMkLst>
        </pc:spChg>
        <pc:spChg chg="mod">
          <ac:chgData name="King, Curtis S CIV USARMY CAC (USA)" userId="decda33b-d0c3-4b21-a771-747c8e4eba57" providerId="ADAL" clId="{C4DD1264-4F83-42ED-8FC4-20F3EAD0C1BA}" dt="2024-08-01T14:55:47.144" v="6682" actId="1076"/>
          <ac:spMkLst>
            <pc:docMk/>
            <pc:sldMk cId="3776493923" sldId="321"/>
            <ac:spMk id="66" creationId="{D9DEE7F8-0350-488E-FC2B-884CC261A030}"/>
          </ac:spMkLst>
        </pc:spChg>
        <pc:spChg chg="mod">
          <ac:chgData name="King, Curtis S CIV USARMY CAC (USA)" userId="decda33b-d0c3-4b21-a771-747c8e4eba57" providerId="ADAL" clId="{C4DD1264-4F83-42ED-8FC4-20F3EAD0C1BA}" dt="2024-07-21T16:34:57.713" v="3339" actId="14100"/>
          <ac:spMkLst>
            <pc:docMk/>
            <pc:sldMk cId="3776493923" sldId="321"/>
            <ac:spMk id="71" creationId="{71E9ED6A-5584-B6C6-7F61-33A9E3CC9E54}"/>
          </ac:spMkLst>
        </pc:spChg>
        <pc:spChg chg="mod">
          <ac:chgData name="King, Curtis S CIV USARMY CAC (USA)" userId="decda33b-d0c3-4b21-a771-747c8e4eba57" providerId="ADAL" clId="{C4DD1264-4F83-42ED-8FC4-20F3EAD0C1BA}" dt="2024-07-21T16:34:49.045" v="3337" actId="1076"/>
          <ac:spMkLst>
            <pc:docMk/>
            <pc:sldMk cId="3776493923" sldId="321"/>
            <ac:spMk id="72" creationId="{1C73CD26-628F-9883-A4A6-7C6F57C67829}"/>
          </ac:spMkLst>
        </pc:spChg>
        <pc:spChg chg="mod">
          <ac:chgData name="King, Curtis S CIV USARMY CAC (USA)" userId="decda33b-d0c3-4b21-a771-747c8e4eba57" providerId="ADAL" clId="{C4DD1264-4F83-42ED-8FC4-20F3EAD0C1BA}" dt="2024-07-29T14:25:08.436" v="4906" actId="948"/>
          <ac:spMkLst>
            <pc:docMk/>
            <pc:sldMk cId="3776493923" sldId="321"/>
            <ac:spMk id="74" creationId="{2547ED49-2ABF-1FDB-6C78-82249DA1CC31}"/>
          </ac:spMkLst>
        </pc:spChg>
        <pc:spChg chg="del">
          <ac:chgData name="King, Curtis S CIV USARMY CAC (USA)" userId="decda33b-d0c3-4b21-a771-747c8e4eba57" providerId="ADAL" clId="{C4DD1264-4F83-42ED-8FC4-20F3EAD0C1BA}" dt="2024-07-21T16:34:17.528" v="3333" actId="478"/>
          <ac:spMkLst>
            <pc:docMk/>
            <pc:sldMk cId="3776493923" sldId="321"/>
            <ac:spMk id="79" creationId="{E61E8EE7-D3D7-32DD-C718-0E5E47236B72}"/>
          </ac:spMkLst>
        </pc:spChg>
        <pc:spChg chg="del">
          <ac:chgData name="King, Curtis S CIV USARMY CAC (USA)" userId="decda33b-d0c3-4b21-a771-747c8e4eba57" providerId="ADAL" clId="{C4DD1264-4F83-42ED-8FC4-20F3EAD0C1BA}" dt="2024-07-21T16:34:17.528" v="3333" actId="478"/>
          <ac:spMkLst>
            <pc:docMk/>
            <pc:sldMk cId="3776493923" sldId="321"/>
            <ac:spMk id="80" creationId="{B51CCBFB-F56F-9D56-C603-86C46C7E0B64}"/>
          </ac:spMkLst>
        </pc:spChg>
        <pc:grpChg chg="mod">
          <ac:chgData name="King, Curtis S CIV USARMY CAC (USA)" userId="decda33b-d0c3-4b21-a771-747c8e4eba57" providerId="ADAL" clId="{C4DD1264-4F83-42ED-8FC4-20F3EAD0C1BA}" dt="2024-07-21T16:33:50.470" v="3330" actId="1076"/>
          <ac:grpSpMkLst>
            <pc:docMk/>
            <pc:sldMk cId="3776493923" sldId="321"/>
            <ac:grpSpMk id="14" creationId="{EFCEBBCE-222A-F9BD-9817-B40604CC5EE1}"/>
          </ac:grpSpMkLst>
        </pc:grpChg>
        <pc:grpChg chg="del">
          <ac:chgData name="King, Curtis S CIV USARMY CAC (USA)" userId="decda33b-d0c3-4b21-a771-747c8e4eba57" providerId="ADAL" clId="{C4DD1264-4F83-42ED-8FC4-20F3EAD0C1BA}" dt="2024-07-21T16:34:34.891" v="3335" actId="478"/>
          <ac:grpSpMkLst>
            <pc:docMk/>
            <pc:sldMk cId="3776493923" sldId="321"/>
            <ac:grpSpMk id="22" creationId="{693DA106-24A7-483B-8A84-AEFFD4824DA1}"/>
          </ac:grpSpMkLst>
        </pc:grpChg>
        <pc:grpChg chg="del">
          <ac:chgData name="King, Curtis S CIV USARMY CAC (USA)" userId="decda33b-d0c3-4b21-a771-747c8e4eba57" providerId="ADAL" clId="{C4DD1264-4F83-42ED-8FC4-20F3EAD0C1BA}" dt="2024-07-21T16:34:17.528" v="3333" actId="478"/>
          <ac:grpSpMkLst>
            <pc:docMk/>
            <pc:sldMk cId="3776493923" sldId="321"/>
            <ac:grpSpMk id="41" creationId="{F03353D3-A0B0-168E-E71E-1474C32CE91B}"/>
          </ac:grpSpMkLst>
        </pc:grpChg>
        <pc:picChg chg="mod">
          <ac:chgData name="King, Curtis S CIV USARMY CAC (USA)" userId="decda33b-d0c3-4b21-a771-747c8e4eba57" providerId="ADAL" clId="{C4DD1264-4F83-42ED-8FC4-20F3EAD0C1BA}" dt="2024-07-21T16:33:52.135" v="3331" actId="1076"/>
          <ac:picMkLst>
            <pc:docMk/>
            <pc:sldMk cId="3776493923" sldId="321"/>
            <ac:picMk id="13" creationId="{584B66E0-75F4-845E-A494-2F742C665148}"/>
          </ac:picMkLst>
        </pc:picChg>
        <pc:picChg chg="add mod modCrop">
          <ac:chgData name="King, Curtis S CIV USARMY CAC (USA)" userId="decda33b-d0c3-4b21-a771-747c8e4eba57" providerId="ADAL" clId="{C4DD1264-4F83-42ED-8FC4-20F3EAD0C1BA}" dt="2024-08-01T14:58:40.878" v="6770" actId="1582"/>
          <ac:picMkLst>
            <pc:docMk/>
            <pc:sldMk cId="3776493923" sldId="321"/>
            <ac:picMk id="17" creationId="{DF9283EE-FC82-29DD-C1E9-624239BBC396}"/>
          </ac:picMkLst>
        </pc:picChg>
        <pc:cxnChg chg="del">
          <ac:chgData name="King, Curtis S CIV USARMY CAC (USA)" userId="decda33b-d0c3-4b21-a771-747c8e4eba57" providerId="ADAL" clId="{C4DD1264-4F83-42ED-8FC4-20F3EAD0C1BA}" dt="2024-07-29T14:24:52.542" v="4904" actId="478"/>
          <ac:cxnSpMkLst>
            <pc:docMk/>
            <pc:sldMk cId="3776493923" sldId="321"/>
            <ac:cxnSpMk id="76" creationId="{71C134C8-AC12-DB44-E53E-4C165089E55C}"/>
          </ac:cxnSpMkLst>
        </pc:cxnChg>
      </pc:sldChg>
      <pc:sldChg chg="addSp delSp modSp add mod ord modAnim">
        <pc:chgData name="King, Curtis S CIV USARMY CAC (USA)" userId="decda33b-d0c3-4b21-a771-747c8e4eba57" providerId="ADAL" clId="{C4DD1264-4F83-42ED-8FC4-20F3EAD0C1BA}" dt="2024-08-01T14:35:02.679" v="6674"/>
        <pc:sldMkLst>
          <pc:docMk/>
          <pc:sldMk cId="1415135585" sldId="322"/>
        </pc:sldMkLst>
        <pc:spChg chg="add mod">
          <ac:chgData name="King, Curtis S CIV USARMY CAC (USA)" userId="decda33b-d0c3-4b21-a771-747c8e4eba57" providerId="ADAL" clId="{C4DD1264-4F83-42ED-8FC4-20F3EAD0C1BA}" dt="2024-07-21T22:11:24.452" v="3726" actId="164"/>
          <ac:spMkLst>
            <pc:docMk/>
            <pc:sldMk cId="1415135585" sldId="322"/>
            <ac:spMk id="4" creationId="{02E1A622-593C-F541-26BD-A3483CC600B4}"/>
          </ac:spMkLst>
        </pc:spChg>
        <pc:spChg chg="mod">
          <ac:chgData name="King, Curtis S CIV USARMY CAC (USA)" userId="decda33b-d0c3-4b21-a771-747c8e4eba57" providerId="ADAL" clId="{C4DD1264-4F83-42ED-8FC4-20F3EAD0C1BA}" dt="2024-07-21T22:15:06.194" v="3787" actId="6549"/>
          <ac:spMkLst>
            <pc:docMk/>
            <pc:sldMk cId="1415135585" sldId="322"/>
            <ac:spMk id="9" creationId="{1A34587A-3635-4A47-E6ED-26D9A1866F56}"/>
          </ac:spMkLst>
        </pc:spChg>
        <pc:spChg chg="add mod">
          <ac:chgData name="King, Curtis S CIV USARMY CAC (USA)" userId="decda33b-d0c3-4b21-a771-747c8e4eba57" providerId="ADAL" clId="{C4DD1264-4F83-42ED-8FC4-20F3EAD0C1BA}" dt="2024-07-21T22:14:55.094" v="3777" actId="164"/>
          <ac:spMkLst>
            <pc:docMk/>
            <pc:sldMk cId="1415135585" sldId="322"/>
            <ac:spMk id="10" creationId="{B05B1548-0AFD-9B61-6476-4008140D79BB}"/>
          </ac:spMkLst>
        </pc:spChg>
        <pc:spChg chg="mod topLvl">
          <ac:chgData name="King, Curtis S CIV USARMY CAC (USA)" userId="decda33b-d0c3-4b21-a771-747c8e4eba57" providerId="ADAL" clId="{C4DD1264-4F83-42ED-8FC4-20F3EAD0C1BA}" dt="2024-08-01T14:33:29.487" v="6667" actId="164"/>
          <ac:spMkLst>
            <pc:docMk/>
            <pc:sldMk cId="1415135585" sldId="322"/>
            <ac:spMk id="15" creationId="{453C38B2-F05C-57DD-E713-67E6B4D1CD2A}"/>
          </ac:spMkLst>
        </pc:spChg>
        <pc:spChg chg="mod">
          <ac:chgData name="King, Curtis S CIV USARMY CAC (USA)" userId="decda33b-d0c3-4b21-a771-747c8e4eba57" providerId="ADAL" clId="{C4DD1264-4F83-42ED-8FC4-20F3EAD0C1BA}" dt="2024-07-26T22:53:02.465" v="4579" actId="478"/>
          <ac:spMkLst>
            <pc:docMk/>
            <pc:sldMk cId="1415135585" sldId="322"/>
            <ac:spMk id="19" creationId="{580C940B-B580-C1A6-6058-7DEF1663181D}"/>
          </ac:spMkLst>
        </pc:spChg>
        <pc:spChg chg="add del mod">
          <ac:chgData name="King, Curtis S CIV USARMY CAC (USA)" userId="decda33b-d0c3-4b21-a771-747c8e4eba57" providerId="ADAL" clId="{C4DD1264-4F83-42ED-8FC4-20F3EAD0C1BA}" dt="2024-07-26T22:53:08.603" v="4581" actId="20577"/>
          <ac:spMkLst>
            <pc:docMk/>
            <pc:sldMk cId="1415135585" sldId="322"/>
            <ac:spMk id="20" creationId="{0C2C3589-F3A4-9D20-CDE5-DE4E3CD6A788}"/>
          </ac:spMkLst>
        </pc:spChg>
        <pc:spChg chg="mod">
          <ac:chgData name="King, Curtis S CIV USARMY CAC (USA)" userId="decda33b-d0c3-4b21-a771-747c8e4eba57" providerId="ADAL" clId="{C4DD1264-4F83-42ED-8FC4-20F3EAD0C1BA}" dt="2024-07-21T18:31:22.863" v="3461" actId="1076"/>
          <ac:spMkLst>
            <pc:docMk/>
            <pc:sldMk cId="1415135585" sldId="322"/>
            <ac:spMk id="29" creationId="{F3B65DFF-52D5-B9BA-5D31-95E5A92AAEC7}"/>
          </ac:spMkLst>
        </pc:spChg>
        <pc:spChg chg="del">
          <ac:chgData name="King, Curtis S CIV USARMY CAC (USA)" userId="decda33b-d0c3-4b21-a771-747c8e4eba57" providerId="ADAL" clId="{C4DD1264-4F83-42ED-8FC4-20F3EAD0C1BA}" dt="2024-07-21T18:31:13.258" v="3459" actId="478"/>
          <ac:spMkLst>
            <pc:docMk/>
            <pc:sldMk cId="1415135585" sldId="322"/>
            <ac:spMk id="49" creationId="{F4A9B268-EFC5-F76C-A1F9-5BFD706833A2}"/>
          </ac:spMkLst>
        </pc:spChg>
        <pc:spChg chg="del">
          <ac:chgData name="King, Curtis S CIV USARMY CAC (USA)" userId="decda33b-d0c3-4b21-a771-747c8e4eba57" providerId="ADAL" clId="{C4DD1264-4F83-42ED-8FC4-20F3EAD0C1BA}" dt="2024-07-21T18:31:09.675" v="3458" actId="478"/>
          <ac:spMkLst>
            <pc:docMk/>
            <pc:sldMk cId="1415135585" sldId="322"/>
            <ac:spMk id="53" creationId="{546C754B-25D3-0070-09DB-05EAC0D5A30C}"/>
          </ac:spMkLst>
        </pc:spChg>
        <pc:spChg chg="mod">
          <ac:chgData name="King, Curtis S CIV USARMY CAC (USA)" userId="decda33b-d0c3-4b21-a771-747c8e4eba57" providerId="ADAL" clId="{C4DD1264-4F83-42ED-8FC4-20F3EAD0C1BA}" dt="2024-07-21T22:24:33.447" v="3845" actId="14100"/>
          <ac:spMkLst>
            <pc:docMk/>
            <pc:sldMk cId="1415135585" sldId="322"/>
            <ac:spMk id="71" creationId="{43D8D5B3-2804-C73B-B0DC-81733F42AFE6}"/>
          </ac:spMkLst>
        </pc:spChg>
        <pc:spChg chg="mod">
          <ac:chgData name="King, Curtis S CIV USARMY CAC (USA)" userId="decda33b-d0c3-4b21-a771-747c8e4eba57" providerId="ADAL" clId="{C4DD1264-4F83-42ED-8FC4-20F3EAD0C1BA}" dt="2024-07-21T22:29:17.197" v="3894" actId="6549"/>
          <ac:spMkLst>
            <pc:docMk/>
            <pc:sldMk cId="1415135585" sldId="322"/>
            <ac:spMk id="72" creationId="{FE504D55-F572-5649-EED2-4AEA76CA69AD}"/>
          </ac:spMkLst>
        </pc:spChg>
        <pc:spChg chg="mod">
          <ac:chgData name="King, Curtis S CIV USARMY CAC (USA)" userId="decda33b-d0c3-4b21-a771-747c8e4eba57" providerId="ADAL" clId="{C4DD1264-4F83-42ED-8FC4-20F3EAD0C1BA}" dt="2024-07-21T22:06:39.908" v="3663" actId="14100"/>
          <ac:spMkLst>
            <pc:docMk/>
            <pc:sldMk cId="1415135585" sldId="322"/>
            <ac:spMk id="73" creationId="{F2D63005-1487-5F4A-4949-DCC5525BF4DD}"/>
          </ac:spMkLst>
        </pc:spChg>
        <pc:spChg chg="del">
          <ac:chgData name="King, Curtis S CIV USARMY CAC (USA)" userId="decda33b-d0c3-4b21-a771-747c8e4eba57" providerId="ADAL" clId="{C4DD1264-4F83-42ED-8FC4-20F3EAD0C1BA}" dt="2024-07-21T18:31:53.871" v="3470" actId="478"/>
          <ac:spMkLst>
            <pc:docMk/>
            <pc:sldMk cId="1415135585" sldId="322"/>
            <ac:spMk id="74" creationId="{3C4ED69D-EBFB-CC78-4B66-12057AB50E8F}"/>
          </ac:spMkLst>
        </pc:spChg>
        <pc:spChg chg="del">
          <ac:chgData name="King, Curtis S CIV USARMY CAC (USA)" userId="decda33b-d0c3-4b21-a771-747c8e4eba57" providerId="ADAL" clId="{C4DD1264-4F83-42ED-8FC4-20F3EAD0C1BA}" dt="2024-07-21T18:31:13.258" v="3459" actId="478"/>
          <ac:spMkLst>
            <pc:docMk/>
            <pc:sldMk cId="1415135585" sldId="322"/>
            <ac:spMk id="75" creationId="{273CFCEC-3861-D5E8-42D2-F39059F9D0B1}"/>
          </ac:spMkLst>
        </pc:spChg>
        <pc:spChg chg="del">
          <ac:chgData name="King, Curtis S CIV USARMY CAC (USA)" userId="decda33b-d0c3-4b21-a771-747c8e4eba57" providerId="ADAL" clId="{C4DD1264-4F83-42ED-8FC4-20F3EAD0C1BA}" dt="2024-07-21T18:31:09.675" v="3458" actId="478"/>
          <ac:spMkLst>
            <pc:docMk/>
            <pc:sldMk cId="1415135585" sldId="322"/>
            <ac:spMk id="76" creationId="{779D250C-D1FA-EC12-1D87-7DDB783ECD3E}"/>
          </ac:spMkLst>
        </pc:spChg>
        <pc:spChg chg="mod">
          <ac:chgData name="King, Curtis S CIV USARMY CAC (USA)" userId="decda33b-d0c3-4b21-a771-747c8e4eba57" providerId="ADAL" clId="{C4DD1264-4F83-42ED-8FC4-20F3EAD0C1BA}" dt="2024-07-21T22:06:36.954" v="3662" actId="14100"/>
          <ac:spMkLst>
            <pc:docMk/>
            <pc:sldMk cId="1415135585" sldId="322"/>
            <ac:spMk id="77" creationId="{30905634-24EB-A493-02D7-B30A03D21C64}"/>
          </ac:spMkLst>
        </pc:spChg>
        <pc:grpChg chg="add mod">
          <ac:chgData name="King, Curtis S CIV USARMY CAC (USA)" userId="decda33b-d0c3-4b21-a771-747c8e4eba57" providerId="ADAL" clId="{C4DD1264-4F83-42ED-8FC4-20F3EAD0C1BA}" dt="2024-07-21T22:11:24.452" v="3726" actId="164"/>
          <ac:grpSpMkLst>
            <pc:docMk/>
            <pc:sldMk cId="1415135585" sldId="322"/>
            <ac:grpSpMk id="5" creationId="{764F4020-1F28-333A-66CA-CD1C11F6FF4C}"/>
          </ac:grpSpMkLst>
        </pc:grpChg>
        <pc:grpChg chg="add mod">
          <ac:chgData name="King, Curtis S CIV USARMY CAC (USA)" userId="decda33b-d0c3-4b21-a771-747c8e4eba57" providerId="ADAL" clId="{C4DD1264-4F83-42ED-8FC4-20F3EAD0C1BA}" dt="2024-07-22T01:24:37.952" v="3898" actId="1076"/>
          <ac:grpSpMkLst>
            <pc:docMk/>
            <pc:sldMk cId="1415135585" sldId="322"/>
            <ac:grpSpMk id="11" creationId="{7C84C2E3-CFBB-C30A-9C58-ECAA950BE504}"/>
          </ac:grpSpMkLst>
        </pc:grpChg>
        <pc:grpChg chg="add del mod">
          <ac:chgData name="King, Curtis S CIV USARMY CAC (USA)" userId="decda33b-d0c3-4b21-a771-747c8e4eba57" providerId="ADAL" clId="{C4DD1264-4F83-42ED-8FC4-20F3EAD0C1BA}" dt="2024-08-01T14:33:05.278" v="6660" actId="165"/>
          <ac:grpSpMkLst>
            <pc:docMk/>
            <pc:sldMk cId="1415135585" sldId="322"/>
            <ac:grpSpMk id="13" creationId="{218D4854-C556-24B4-2A7B-01AB11C63F50}"/>
          </ac:grpSpMkLst>
        </pc:grpChg>
        <pc:grpChg chg="add del">
          <ac:chgData name="King, Curtis S CIV USARMY CAC (USA)" userId="decda33b-d0c3-4b21-a771-747c8e4eba57" providerId="ADAL" clId="{C4DD1264-4F83-42ED-8FC4-20F3EAD0C1BA}" dt="2024-07-26T22:53:02.465" v="4579" actId="478"/>
          <ac:grpSpMkLst>
            <pc:docMk/>
            <pc:sldMk cId="1415135585" sldId="322"/>
            <ac:grpSpMk id="18" creationId="{1B2A5816-F51A-54FA-A384-D433D43E4604}"/>
          </ac:grpSpMkLst>
        </pc:grpChg>
        <pc:grpChg chg="add mod">
          <ac:chgData name="King, Curtis S CIV USARMY CAC (USA)" userId="decda33b-d0c3-4b21-a771-747c8e4eba57" providerId="ADAL" clId="{C4DD1264-4F83-42ED-8FC4-20F3EAD0C1BA}" dt="2024-08-01T14:33:29.487" v="6667" actId="164"/>
          <ac:grpSpMkLst>
            <pc:docMk/>
            <pc:sldMk cId="1415135585" sldId="322"/>
            <ac:grpSpMk id="24" creationId="{30B0D303-4FC2-3ED8-2DF6-66C90920FE8E}"/>
          </ac:grpSpMkLst>
        </pc:grpChg>
        <pc:picChg chg="add mod modCrop">
          <ac:chgData name="King, Curtis S CIV USARMY CAC (USA)" userId="decda33b-d0c3-4b21-a771-747c8e4eba57" providerId="ADAL" clId="{C4DD1264-4F83-42ED-8FC4-20F3EAD0C1BA}" dt="2024-07-21T22:11:24.452" v="3726" actId="164"/>
          <ac:picMkLst>
            <pc:docMk/>
            <pc:sldMk cId="1415135585" sldId="322"/>
            <ac:picMk id="2" creationId="{118B28A7-8FCD-A50C-FFAB-BFC3D477A3FC}"/>
          </ac:picMkLst>
        </pc:picChg>
        <pc:picChg chg="mod">
          <ac:chgData name="King, Curtis S CIV USARMY CAC (USA)" userId="decda33b-d0c3-4b21-a771-747c8e4eba57" providerId="ADAL" clId="{C4DD1264-4F83-42ED-8FC4-20F3EAD0C1BA}" dt="2024-07-21T18:31:37.318" v="3466" actId="1076"/>
          <ac:picMkLst>
            <pc:docMk/>
            <pc:sldMk cId="1415135585" sldId="322"/>
            <ac:picMk id="3" creationId="{A2B3D8D3-1248-AF73-D078-9FF76D876CA5}"/>
          </ac:picMkLst>
        </pc:picChg>
        <pc:picChg chg="add mod">
          <ac:chgData name="King, Curtis S CIV USARMY CAC (USA)" userId="decda33b-d0c3-4b21-a771-747c8e4eba57" providerId="ADAL" clId="{C4DD1264-4F83-42ED-8FC4-20F3EAD0C1BA}" dt="2024-07-21T22:14:55.094" v="3777" actId="164"/>
          <ac:picMkLst>
            <pc:docMk/>
            <pc:sldMk cId="1415135585" sldId="322"/>
            <ac:picMk id="6" creationId="{22B39AF1-B08B-D281-B59E-F943A30C2F86}"/>
          </ac:picMkLst>
        </pc:picChg>
        <pc:picChg chg="add mod">
          <ac:chgData name="King, Curtis S CIV USARMY CAC (USA)" userId="decda33b-d0c3-4b21-a771-747c8e4eba57" providerId="ADAL" clId="{C4DD1264-4F83-42ED-8FC4-20F3EAD0C1BA}" dt="2024-08-01T14:32:54.523" v="6657" actId="14100"/>
          <ac:picMkLst>
            <pc:docMk/>
            <pc:sldMk cId="1415135585" sldId="322"/>
            <ac:picMk id="12" creationId="{D03ED0A3-C85B-649C-D27B-1E12E6A42417}"/>
          </ac:picMkLst>
        </pc:picChg>
        <pc:picChg chg="mod topLvl">
          <ac:chgData name="King, Curtis S CIV USARMY CAC (USA)" userId="decda33b-d0c3-4b21-a771-747c8e4eba57" providerId="ADAL" clId="{C4DD1264-4F83-42ED-8FC4-20F3EAD0C1BA}" dt="2024-08-01T14:33:29.487" v="6667" actId="164"/>
          <ac:picMkLst>
            <pc:docMk/>
            <pc:sldMk cId="1415135585" sldId="322"/>
            <ac:picMk id="14" creationId="{9D3B8747-6024-D5FB-5911-D45CEE820E82}"/>
          </ac:picMkLst>
        </pc:picChg>
        <pc:picChg chg="add del">
          <ac:chgData name="King, Curtis S CIV USARMY CAC (USA)" userId="decda33b-d0c3-4b21-a771-747c8e4eba57" providerId="ADAL" clId="{C4DD1264-4F83-42ED-8FC4-20F3EAD0C1BA}" dt="2024-07-22T01:24:35.076" v="3897" actId="478"/>
          <ac:picMkLst>
            <pc:docMk/>
            <pc:sldMk cId="1415135585" sldId="322"/>
            <ac:picMk id="2050" creationId="{8F7C2DD4-31CE-1036-1867-A5BF436DE262}"/>
          </ac:picMkLst>
        </pc:picChg>
      </pc:sldChg>
      <pc:sldChg chg="addSp delSp modSp add mod delAnim">
        <pc:chgData name="King, Curtis S CIV USARMY CAC (USA)" userId="decda33b-d0c3-4b21-a771-747c8e4eba57" providerId="ADAL" clId="{C4DD1264-4F83-42ED-8FC4-20F3EAD0C1BA}" dt="2024-08-16T08:49:05.899" v="7113" actId="255"/>
        <pc:sldMkLst>
          <pc:docMk/>
          <pc:sldMk cId="271147895" sldId="323"/>
        </pc:sldMkLst>
        <pc:spChg chg="del">
          <ac:chgData name="King, Curtis S CIV USARMY CAC (USA)" userId="decda33b-d0c3-4b21-a771-747c8e4eba57" providerId="ADAL" clId="{C4DD1264-4F83-42ED-8FC4-20F3EAD0C1BA}" dt="2024-07-23T23:28:04.024" v="4027" actId="478"/>
          <ac:spMkLst>
            <pc:docMk/>
            <pc:sldMk cId="271147895" sldId="323"/>
            <ac:spMk id="2" creationId="{46C8936E-4BC8-B13A-3997-651A8C73C767}"/>
          </ac:spMkLst>
        </pc:spChg>
        <pc:spChg chg="mod">
          <ac:chgData name="King, Curtis S CIV USARMY CAC (USA)" userId="decda33b-d0c3-4b21-a771-747c8e4eba57" providerId="ADAL" clId="{C4DD1264-4F83-42ED-8FC4-20F3EAD0C1BA}" dt="2024-07-23T23:39:08.215" v="4171" actId="14100"/>
          <ac:spMkLst>
            <pc:docMk/>
            <pc:sldMk cId="271147895" sldId="323"/>
            <ac:spMk id="4" creationId="{5778DC6E-DB5E-2A5A-7C7C-DD45BA316464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5" creationId="{D97851E1-FBEA-9E04-5683-19C42DF13BDB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6" creationId="{5FF54625-A8A6-D956-6674-0325615FF5BF}"/>
          </ac:spMkLst>
        </pc:spChg>
        <pc:spChg chg="mod">
          <ac:chgData name="King, Curtis S CIV USARMY CAC (USA)" userId="decda33b-d0c3-4b21-a771-747c8e4eba57" providerId="ADAL" clId="{C4DD1264-4F83-42ED-8FC4-20F3EAD0C1BA}" dt="2024-07-23T23:29:30.169" v="4045" actId="1076"/>
          <ac:spMkLst>
            <pc:docMk/>
            <pc:sldMk cId="271147895" sldId="323"/>
            <ac:spMk id="7" creationId="{3AA65F8D-4282-354E-D36E-B208FFA538EF}"/>
          </ac:spMkLst>
        </pc:spChg>
        <pc:spChg chg="mod">
          <ac:chgData name="King, Curtis S CIV USARMY CAC (USA)" userId="decda33b-d0c3-4b21-a771-747c8e4eba57" providerId="ADAL" clId="{C4DD1264-4F83-42ED-8FC4-20F3EAD0C1BA}" dt="2024-08-16T08:45:22.674" v="7091" actId="255"/>
          <ac:spMkLst>
            <pc:docMk/>
            <pc:sldMk cId="271147895" sldId="323"/>
            <ac:spMk id="8" creationId="{48E475CB-FE3F-75E2-0378-7498A52411EC}"/>
          </ac:spMkLst>
        </pc:spChg>
        <pc:spChg chg="mod">
          <ac:chgData name="King, Curtis S CIV USARMY CAC (USA)" userId="decda33b-d0c3-4b21-a771-747c8e4eba57" providerId="ADAL" clId="{C4DD1264-4F83-42ED-8FC4-20F3EAD0C1BA}" dt="2024-07-23T23:28:56.185" v="4035" actId="1076"/>
          <ac:spMkLst>
            <pc:docMk/>
            <pc:sldMk cId="271147895" sldId="323"/>
            <ac:spMk id="9" creationId="{786DBBF0-174C-7AC3-3804-AB6629B41DF7}"/>
          </ac:spMkLst>
        </pc:spChg>
        <pc:spChg chg="mod">
          <ac:chgData name="King, Curtis S CIV USARMY CAC (USA)" userId="decda33b-d0c3-4b21-a771-747c8e4eba57" providerId="ADAL" clId="{C4DD1264-4F83-42ED-8FC4-20F3EAD0C1BA}" dt="2024-07-23T23:39:57.598" v="4189" actId="6549"/>
          <ac:spMkLst>
            <pc:docMk/>
            <pc:sldMk cId="271147895" sldId="323"/>
            <ac:spMk id="10" creationId="{9C4170B2-CDEB-7F2D-A4C1-94B66AFD07E7}"/>
          </ac:spMkLst>
        </pc:spChg>
        <pc:spChg chg="mod">
          <ac:chgData name="King, Curtis S CIV USARMY CAC (USA)" userId="decda33b-d0c3-4b21-a771-747c8e4eba57" providerId="ADAL" clId="{C4DD1264-4F83-42ED-8FC4-20F3EAD0C1BA}" dt="2024-07-23T23:39:33.875" v="4176" actId="1076"/>
          <ac:spMkLst>
            <pc:docMk/>
            <pc:sldMk cId="271147895" sldId="323"/>
            <ac:spMk id="11" creationId="{3D4E8EB5-E4D8-0C2B-43DF-F6A3AE143B18}"/>
          </ac:spMkLst>
        </pc:spChg>
        <pc:spChg chg="mod">
          <ac:chgData name="King, Curtis S CIV USARMY CAC (USA)" userId="decda33b-d0c3-4b21-a771-747c8e4eba57" providerId="ADAL" clId="{C4DD1264-4F83-42ED-8FC4-20F3EAD0C1BA}" dt="2024-07-23T23:40:05.720" v="4190" actId="1076"/>
          <ac:spMkLst>
            <pc:docMk/>
            <pc:sldMk cId="271147895" sldId="323"/>
            <ac:spMk id="12" creationId="{C41C7977-F02E-3F5D-1344-45C36EEA2C6F}"/>
          </ac:spMkLst>
        </pc:spChg>
        <pc:spChg chg="mod">
          <ac:chgData name="King, Curtis S CIV USARMY CAC (USA)" userId="decda33b-d0c3-4b21-a771-747c8e4eba57" providerId="ADAL" clId="{C4DD1264-4F83-42ED-8FC4-20F3EAD0C1BA}" dt="2024-07-23T23:40:10.243" v="4191" actId="1076"/>
          <ac:spMkLst>
            <pc:docMk/>
            <pc:sldMk cId="271147895" sldId="323"/>
            <ac:spMk id="13" creationId="{F0B28019-8DC6-8A22-DD71-2CEC1A45C3FD}"/>
          </ac:spMkLst>
        </pc:spChg>
        <pc:spChg chg="mod">
          <ac:chgData name="King, Curtis S CIV USARMY CAC (USA)" userId="decda33b-d0c3-4b21-a771-747c8e4eba57" providerId="ADAL" clId="{C4DD1264-4F83-42ED-8FC4-20F3EAD0C1BA}" dt="2024-07-27T16:12:22.957" v="4592" actId="20577"/>
          <ac:spMkLst>
            <pc:docMk/>
            <pc:sldMk cId="271147895" sldId="323"/>
            <ac:spMk id="17" creationId="{432945FA-7855-624A-7F16-BC22A4BAFA4F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23" creationId="{E4B09C30-ACC2-72BB-8393-C530765E1478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24" creationId="{4FFB4161-9E7D-8798-A635-8217E194D83C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25" creationId="{A0621F2C-9030-3BE9-B1B2-3539AF04CD57}"/>
          </ac:spMkLst>
        </pc:spChg>
        <pc:spChg chg="del">
          <ac:chgData name="King, Curtis S CIV USARMY CAC (USA)" userId="decda33b-d0c3-4b21-a771-747c8e4eba57" providerId="ADAL" clId="{C4DD1264-4F83-42ED-8FC4-20F3EAD0C1BA}" dt="2024-07-23T23:31:25.098" v="4069" actId="478"/>
          <ac:spMkLst>
            <pc:docMk/>
            <pc:sldMk cId="271147895" sldId="323"/>
            <ac:spMk id="26" creationId="{3AE0B0F6-3BD0-CCD2-8053-A0548652F330}"/>
          </ac:spMkLst>
        </pc:spChg>
        <pc:spChg chg="del">
          <ac:chgData name="King, Curtis S CIV USARMY CAC (USA)" userId="decda33b-d0c3-4b21-a771-747c8e4eba57" providerId="ADAL" clId="{C4DD1264-4F83-42ED-8FC4-20F3EAD0C1BA}" dt="2024-07-23T23:31:31.871" v="4071" actId="478"/>
          <ac:spMkLst>
            <pc:docMk/>
            <pc:sldMk cId="271147895" sldId="323"/>
            <ac:spMk id="27" creationId="{26702A5D-DA36-8AC9-2603-05AEBADADB1D}"/>
          </ac:spMkLst>
        </pc:spChg>
        <pc:spChg chg="del">
          <ac:chgData name="King, Curtis S CIV USARMY CAC (USA)" userId="decda33b-d0c3-4b21-a771-747c8e4eba57" providerId="ADAL" clId="{C4DD1264-4F83-42ED-8FC4-20F3EAD0C1BA}" dt="2024-07-23T23:31:21.655" v="4068" actId="478"/>
          <ac:spMkLst>
            <pc:docMk/>
            <pc:sldMk cId="271147895" sldId="323"/>
            <ac:spMk id="28" creationId="{2C4AF6B5-243B-E4AD-8662-7E7EE717051D}"/>
          </ac:spMkLst>
        </pc:spChg>
        <pc:spChg chg="mod">
          <ac:chgData name="King, Curtis S CIV USARMY CAC (USA)" userId="decda33b-d0c3-4b21-a771-747c8e4eba57" providerId="ADAL" clId="{C4DD1264-4F83-42ED-8FC4-20F3EAD0C1BA}" dt="2024-08-16T08:44:56.260" v="7089" actId="255"/>
          <ac:spMkLst>
            <pc:docMk/>
            <pc:sldMk cId="271147895" sldId="323"/>
            <ac:spMk id="29" creationId="{83138812-1BB0-689F-2A53-75CA41431DF8}"/>
          </ac:spMkLst>
        </pc:spChg>
        <pc:spChg chg="mod">
          <ac:chgData name="King, Curtis S CIV USARMY CAC (USA)" userId="decda33b-d0c3-4b21-a771-747c8e4eba57" providerId="ADAL" clId="{C4DD1264-4F83-42ED-8FC4-20F3EAD0C1BA}" dt="2024-08-16T08:44:56.260" v="7089" actId="255"/>
          <ac:spMkLst>
            <pc:docMk/>
            <pc:sldMk cId="271147895" sldId="323"/>
            <ac:spMk id="30" creationId="{2BBB6728-B2FA-9ABE-5597-4AA694062379}"/>
          </ac:spMkLst>
        </pc:spChg>
        <pc:spChg chg="mod">
          <ac:chgData name="King, Curtis S CIV USARMY CAC (USA)" userId="decda33b-d0c3-4b21-a771-747c8e4eba57" providerId="ADAL" clId="{C4DD1264-4F83-42ED-8FC4-20F3EAD0C1BA}" dt="2024-08-16T08:45:06.911" v="7090" actId="1076"/>
          <ac:spMkLst>
            <pc:docMk/>
            <pc:sldMk cId="271147895" sldId="323"/>
            <ac:spMk id="31" creationId="{947333D0-9FCE-69C2-228C-B7B26626C711}"/>
          </ac:spMkLst>
        </pc:spChg>
        <pc:spChg chg="del">
          <ac:chgData name="King, Curtis S CIV USARMY CAC (USA)" userId="decda33b-d0c3-4b21-a771-747c8e4eba57" providerId="ADAL" clId="{C4DD1264-4F83-42ED-8FC4-20F3EAD0C1BA}" dt="2024-07-23T23:27:58.199" v="4025" actId="478"/>
          <ac:spMkLst>
            <pc:docMk/>
            <pc:sldMk cId="271147895" sldId="323"/>
            <ac:spMk id="32" creationId="{3DE1F31C-DF74-A526-B6A7-BF66C02E3C6E}"/>
          </ac:spMkLst>
        </pc:spChg>
        <pc:spChg chg="del">
          <ac:chgData name="King, Curtis S CIV USARMY CAC (USA)" userId="decda33b-d0c3-4b21-a771-747c8e4eba57" providerId="ADAL" clId="{C4DD1264-4F83-42ED-8FC4-20F3EAD0C1BA}" dt="2024-07-23T23:27:59.815" v="4026" actId="478"/>
          <ac:spMkLst>
            <pc:docMk/>
            <pc:sldMk cId="271147895" sldId="323"/>
            <ac:spMk id="33" creationId="{F68C324C-3453-28C6-618A-8D968D8EC4CA}"/>
          </ac:spMkLst>
        </pc:spChg>
        <pc:spChg chg="del">
          <ac:chgData name="King, Curtis S CIV USARMY CAC (USA)" userId="decda33b-d0c3-4b21-a771-747c8e4eba57" providerId="ADAL" clId="{C4DD1264-4F83-42ED-8FC4-20F3EAD0C1BA}" dt="2024-08-16T08:47:45.365" v="7101" actId="478"/>
          <ac:spMkLst>
            <pc:docMk/>
            <pc:sldMk cId="271147895" sldId="323"/>
            <ac:spMk id="37" creationId="{36A94684-8F2B-761A-440E-A2662DF27ACB}"/>
          </ac:spMkLst>
        </pc:spChg>
        <pc:spChg chg="mod">
          <ac:chgData name="King, Curtis S CIV USARMY CAC (USA)" userId="decda33b-d0c3-4b21-a771-747c8e4eba57" providerId="ADAL" clId="{C4DD1264-4F83-42ED-8FC4-20F3EAD0C1BA}" dt="2024-08-16T08:49:05.899" v="7113" actId="255"/>
          <ac:spMkLst>
            <pc:docMk/>
            <pc:sldMk cId="271147895" sldId="323"/>
            <ac:spMk id="73" creationId="{B9AA2295-0822-2C6B-9A7C-015A5C88D51C}"/>
          </ac:spMkLst>
        </pc:spChg>
        <pc:spChg chg="mod">
          <ac:chgData name="King, Curtis S CIV USARMY CAC (USA)" userId="decda33b-d0c3-4b21-a771-747c8e4eba57" providerId="ADAL" clId="{C4DD1264-4F83-42ED-8FC4-20F3EAD0C1BA}" dt="2024-08-16T08:48:06.614" v="7105" actId="1036"/>
          <ac:spMkLst>
            <pc:docMk/>
            <pc:sldMk cId="271147895" sldId="323"/>
            <ac:spMk id="80" creationId="{E35E17E6-63E0-D9D7-9329-062AFFD16023}"/>
          </ac:spMkLst>
        </pc:spChg>
        <pc:spChg chg="mod">
          <ac:chgData name="King, Curtis S CIV USARMY CAC (USA)" userId="decda33b-d0c3-4b21-a771-747c8e4eba57" providerId="ADAL" clId="{C4DD1264-4F83-42ED-8FC4-20F3EAD0C1BA}" dt="2024-07-23T23:30:46.273" v="4064" actId="14100"/>
          <ac:spMkLst>
            <pc:docMk/>
            <pc:sldMk cId="271147895" sldId="323"/>
            <ac:spMk id="81" creationId="{0B22CA6A-E315-2056-1E9D-A9CE0A8FE2CC}"/>
          </ac:spMkLst>
        </pc:spChg>
        <pc:spChg chg="mod">
          <ac:chgData name="King, Curtis S CIV USARMY CAC (USA)" userId="decda33b-d0c3-4b21-a771-747c8e4eba57" providerId="ADAL" clId="{C4DD1264-4F83-42ED-8FC4-20F3EAD0C1BA}" dt="2024-08-16T08:48:56.333" v="7112" actId="1036"/>
          <ac:spMkLst>
            <pc:docMk/>
            <pc:sldMk cId="271147895" sldId="323"/>
            <ac:spMk id="100" creationId="{2019D654-F788-3EB1-8D8B-28F4D1268B5B}"/>
          </ac:spMkLst>
        </pc:spChg>
        <pc:spChg chg="mod">
          <ac:chgData name="King, Curtis S CIV USARMY CAC (USA)" userId="decda33b-d0c3-4b21-a771-747c8e4eba57" providerId="ADAL" clId="{C4DD1264-4F83-42ED-8FC4-20F3EAD0C1BA}" dt="2024-07-23T23:32:18.323" v="4077" actId="14100"/>
          <ac:spMkLst>
            <pc:docMk/>
            <pc:sldMk cId="271147895" sldId="323"/>
            <ac:spMk id="104" creationId="{2C2EC966-94C9-5DCF-1281-F713BE128A23}"/>
          </ac:spMkLst>
        </pc:spChg>
        <pc:spChg chg="mod">
          <ac:chgData name="King, Curtis S CIV USARMY CAC (USA)" userId="decda33b-d0c3-4b21-a771-747c8e4eba57" providerId="ADAL" clId="{C4DD1264-4F83-42ED-8FC4-20F3EAD0C1BA}" dt="2024-07-23T23:29:44.021" v="4049" actId="14100"/>
          <ac:spMkLst>
            <pc:docMk/>
            <pc:sldMk cId="271147895" sldId="323"/>
            <ac:spMk id="105" creationId="{E504FBCD-D8A8-1F1B-ED1E-B4A490AE2D39}"/>
          </ac:spMkLst>
        </pc:spChg>
        <pc:spChg chg="mod">
          <ac:chgData name="King, Curtis S CIV USARMY CAC (USA)" userId="decda33b-d0c3-4b21-a771-747c8e4eba57" providerId="ADAL" clId="{C4DD1264-4F83-42ED-8FC4-20F3EAD0C1BA}" dt="2024-07-23T23:30:51.034" v="4065" actId="14100"/>
          <ac:spMkLst>
            <pc:docMk/>
            <pc:sldMk cId="271147895" sldId="323"/>
            <ac:spMk id="106" creationId="{CEA69547-5CD2-DB67-5827-7FE56B1A4360}"/>
          </ac:spMkLst>
        </pc:spChg>
        <pc:spChg chg="mod">
          <ac:chgData name="King, Curtis S CIV USARMY CAC (USA)" userId="decda33b-d0c3-4b21-a771-747c8e4eba57" providerId="ADAL" clId="{C4DD1264-4F83-42ED-8FC4-20F3EAD0C1BA}" dt="2024-07-23T23:30:43.085" v="4063" actId="1076"/>
          <ac:spMkLst>
            <pc:docMk/>
            <pc:sldMk cId="271147895" sldId="323"/>
            <ac:spMk id="107" creationId="{E34BC4E1-5654-62B9-A6A9-3CB35E366410}"/>
          </ac:spMkLst>
        </pc:spChg>
        <pc:spChg chg="mod">
          <ac:chgData name="King, Curtis S CIV USARMY CAC (USA)" userId="decda33b-d0c3-4b21-a771-747c8e4eba57" providerId="ADAL" clId="{C4DD1264-4F83-42ED-8FC4-20F3EAD0C1BA}" dt="2024-07-23T23:29:13.662" v="4041" actId="14100"/>
          <ac:spMkLst>
            <pc:docMk/>
            <pc:sldMk cId="271147895" sldId="323"/>
            <ac:spMk id="108" creationId="{5066F740-F091-294E-9D90-8B0BF5AC70FD}"/>
          </ac:spMkLst>
        </pc:spChg>
        <pc:spChg chg="del">
          <ac:chgData name="King, Curtis S CIV USARMY CAC (USA)" userId="decda33b-d0c3-4b21-a771-747c8e4eba57" providerId="ADAL" clId="{C4DD1264-4F83-42ED-8FC4-20F3EAD0C1BA}" dt="2024-07-23T23:27:42.685" v="4023" actId="478"/>
          <ac:spMkLst>
            <pc:docMk/>
            <pc:sldMk cId="271147895" sldId="323"/>
            <ac:spMk id="109" creationId="{AAA027E1-97B4-B269-5232-8075B620E313}"/>
          </ac:spMkLst>
        </pc:spChg>
        <pc:spChg chg="del">
          <ac:chgData name="King, Curtis S CIV USARMY CAC (USA)" userId="decda33b-d0c3-4b21-a771-747c8e4eba57" providerId="ADAL" clId="{C4DD1264-4F83-42ED-8FC4-20F3EAD0C1BA}" dt="2024-07-23T23:27:42.685" v="4023" actId="478"/>
          <ac:spMkLst>
            <pc:docMk/>
            <pc:sldMk cId="271147895" sldId="323"/>
            <ac:spMk id="119" creationId="{EB452E2D-578C-09DD-3A41-64D9F33101F3}"/>
          </ac:spMkLst>
        </pc:spChg>
        <pc:spChg chg="del">
          <ac:chgData name="King, Curtis S CIV USARMY CAC (USA)" userId="decda33b-d0c3-4b21-a771-747c8e4eba57" providerId="ADAL" clId="{C4DD1264-4F83-42ED-8FC4-20F3EAD0C1BA}" dt="2024-07-23T23:27:51.207" v="4024" actId="478"/>
          <ac:spMkLst>
            <pc:docMk/>
            <pc:sldMk cId="271147895" sldId="323"/>
            <ac:spMk id="120" creationId="{47D04D89-1C01-8B8A-005E-819E509BBE93}"/>
          </ac:spMkLst>
        </pc:spChg>
        <pc:spChg chg="mod">
          <ac:chgData name="King, Curtis S CIV USARMY CAC (USA)" userId="decda33b-d0c3-4b21-a771-747c8e4eba57" providerId="ADAL" clId="{C4DD1264-4F83-42ED-8FC4-20F3EAD0C1BA}" dt="2024-08-16T08:45:56.885" v="7092" actId="255"/>
          <ac:spMkLst>
            <pc:docMk/>
            <pc:sldMk cId="271147895" sldId="323"/>
            <ac:spMk id="140" creationId="{13062E28-7B94-F921-CEFF-C1A1B95F0D67}"/>
          </ac:spMkLst>
        </pc:spChg>
        <pc:spChg chg="mod">
          <ac:chgData name="King, Curtis S CIV USARMY CAC (USA)" userId="decda33b-d0c3-4b21-a771-747c8e4eba57" providerId="ADAL" clId="{C4DD1264-4F83-42ED-8FC4-20F3EAD0C1BA}" dt="2024-08-16T08:47:28.259" v="7099" actId="948"/>
          <ac:spMkLst>
            <pc:docMk/>
            <pc:sldMk cId="271147895" sldId="323"/>
            <ac:spMk id="161" creationId="{56FBAFA4-534E-5D5F-3CDB-6B0487A2091B}"/>
          </ac:spMkLst>
        </pc:spChg>
        <pc:spChg chg="mod">
          <ac:chgData name="King, Curtis S CIV USARMY CAC (USA)" userId="decda33b-d0c3-4b21-a771-747c8e4eba57" providerId="ADAL" clId="{C4DD1264-4F83-42ED-8FC4-20F3EAD0C1BA}" dt="2024-08-16T08:47:10.377" v="7097" actId="948"/>
          <ac:spMkLst>
            <pc:docMk/>
            <pc:sldMk cId="271147895" sldId="323"/>
            <ac:spMk id="169" creationId="{46E314CB-D859-BC74-DE34-DB00FD940235}"/>
          </ac:spMkLst>
        </pc:spChg>
        <pc:grpChg chg="mod">
          <ac:chgData name="King, Curtis S CIV USARMY CAC (USA)" userId="decda33b-d0c3-4b21-a771-747c8e4eba57" providerId="ADAL" clId="{C4DD1264-4F83-42ED-8FC4-20F3EAD0C1BA}" dt="2024-07-23T23:33:52.740" v="4115" actId="1076"/>
          <ac:grpSpMkLst>
            <pc:docMk/>
            <pc:sldMk cId="271147895" sldId="323"/>
            <ac:grpSpMk id="15" creationId="{33980BE2-B03E-70D7-430D-DB01EBBC252D}"/>
          </ac:grpSpMkLst>
        </pc:grpChg>
        <pc:grpChg chg="del">
          <ac:chgData name="King, Curtis S CIV USARMY CAC (USA)" userId="decda33b-d0c3-4b21-a771-747c8e4eba57" providerId="ADAL" clId="{C4DD1264-4F83-42ED-8FC4-20F3EAD0C1BA}" dt="2024-07-23T23:38:50.954" v="4169" actId="478"/>
          <ac:grpSpMkLst>
            <pc:docMk/>
            <pc:sldMk cId="271147895" sldId="323"/>
            <ac:grpSpMk id="18" creationId="{795854FF-0BF7-0C83-21FB-A8DA270692D1}"/>
          </ac:grpSpMkLst>
        </pc:grpChg>
        <pc:grpChg chg="add del mod">
          <ac:chgData name="King, Curtis S CIV USARMY CAC (USA)" userId="decda33b-d0c3-4b21-a771-747c8e4eba57" providerId="ADAL" clId="{C4DD1264-4F83-42ED-8FC4-20F3EAD0C1BA}" dt="2024-07-23T23:39:38.635" v="4177" actId="1076"/>
          <ac:grpSpMkLst>
            <pc:docMk/>
            <pc:sldMk cId="271147895" sldId="323"/>
            <ac:grpSpMk id="34" creationId="{F98B6351-1CA1-1A1F-FE06-8D2556A2DA8E}"/>
          </ac:grpSpMkLst>
        </pc:grpChg>
        <pc:grpChg chg="mod">
          <ac:chgData name="King, Curtis S CIV USARMY CAC (USA)" userId="decda33b-d0c3-4b21-a771-747c8e4eba57" providerId="ADAL" clId="{C4DD1264-4F83-42ED-8FC4-20F3EAD0C1BA}" dt="2024-07-23T23:29:35.542" v="4046" actId="1076"/>
          <ac:grpSpMkLst>
            <pc:docMk/>
            <pc:sldMk cId="271147895" sldId="323"/>
            <ac:grpSpMk id="36" creationId="{BA941179-22C0-2499-C185-C6EE4C91B7DA}"/>
          </ac:grpSpMkLst>
        </pc:grpChg>
        <pc:grpChg chg="del">
          <ac:chgData name="King, Curtis S CIV USARMY CAC (USA)" userId="decda33b-d0c3-4b21-a771-747c8e4eba57" providerId="ADAL" clId="{C4DD1264-4F83-42ED-8FC4-20F3EAD0C1BA}" dt="2024-07-23T23:27:42.685" v="4023" actId="478"/>
          <ac:grpSpMkLst>
            <pc:docMk/>
            <pc:sldMk cId="271147895" sldId="323"/>
            <ac:grpSpMk id="38" creationId="{BB04ACCF-D1A1-09F1-EF03-D582291F2BC1}"/>
          </ac:grpSpMkLst>
        </pc:grpChg>
        <pc:grpChg chg="mod">
          <ac:chgData name="King, Curtis S CIV USARMY CAC (USA)" userId="decda33b-d0c3-4b21-a771-747c8e4eba57" providerId="ADAL" clId="{C4DD1264-4F83-42ED-8FC4-20F3EAD0C1BA}" dt="2024-07-23T23:29:26.276" v="4044" actId="1076"/>
          <ac:grpSpMkLst>
            <pc:docMk/>
            <pc:sldMk cId="271147895" sldId="323"/>
            <ac:grpSpMk id="50" creationId="{E090CE1F-ABCE-38B6-FD0A-DFAF51A0598F}"/>
          </ac:grpSpMkLst>
        </pc:grpChg>
        <pc:grpChg chg="mod">
          <ac:chgData name="King, Curtis S CIV USARMY CAC (USA)" userId="decda33b-d0c3-4b21-a771-747c8e4eba57" providerId="ADAL" clId="{C4DD1264-4F83-42ED-8FC4-20F3EAD0C1BA}" dt="2024-07-23T23:30:26.466" v="4058" actId="1076"/>
          <ac:grpSpMkLst>
            <pc:docMk/>
            <pc:sldMk cId="271147895" sldId="323"/>
            <ac:grpSpMk id="64" creationId="{C15D22C7-7590-11D3-B380-23EF769D3447}"/>
          </ac:grpSpMkLst>
        </pc:grpChg>
        <pc:grpChg chg="mod">
          <ac:chgData name="King, Curtis S CIV USARMY CAC (USA)" userId="decda33b-d0c3-4b21-a771-747c8e4eba57" providerId="ADAL" clId="{C4DD1264-4F83-42ED-8FC4-20F3EAD0C1BA}" dt="2024-07-23T23:29:38.068" v="4047" actId="1076"/>
          <ac:grpSpMkLst>
            <pc:docMk/>
            <pc:sldMk cId="271147895" sldId="323"/>
            <ac:grpSpMk id="68" creationId="{4F184B22-F080-78E4-410F-64856D2246F0}"/>
          </ac:grpSpMkLst>
        </pc:grpChg>
        <pc:grpChg chg="del">
          <ac:chgData name="King, Curtis S CIV USARMY CAC (USA)" userId="decda33b-d0c3-4b21-a771-747c8e4eba57" providerId="ADAL" clId="{C4DD1264-4F83-42ED-8FC4-20F3EAD0C1BA}" dt="2024-07-23T23:27:42.685" v="4023" actId="478"/>
          <ac:grpSpMkLst>
            <pc:docMk/>
            <pc:sldMk cId="271147895" sldId="323"/>
            <ac:grpSpMk id="82" creationId="{46ADD19C-8593-9AA6-1A7C-86D3A3BC49E7}"/>
          </ac:grpSpMkLst>
        </pc:grpChg>
        <pc:grpChg chg="mod">
          <ac:chgData name="King, Curtis S CIV USARMY CAC (USA)" userId="decda33b-d0c3-4b21-a771-747c8e4eba57" providerId="ADAL" clId="{C4DD1264-4F83-42ED-8FC4-20F3EAD0C1BA}" dt="2024-07-23T23:29:08.894" v="4039" actId="1076"/>
          <ac:grpSpMkLst>
            <pc:docMk/>
            <pc:sldMk cId="271147895" sldId="323"/>
            <ac:grpSpMk id="86" creationId="{3E08B399-200A-7C52-8F4D-AE577A33AC78}"/>
          </ac:grpSpMkLst>
        </pc:grpChg>
        <pc:grpChg chg="del">
          <ac:chgData name="King, Curtis S CIV USARMY CAC (USA)" userId="decda33b-d0c3-4b21-a771-747c8e4eba57" providerId="ADAL" clId="{C4DD1264-4F83-42ED-8FC4-20F3EAD0C1BA}" dt="2024-07-23T23:27:42.685" v="4023" actId="478"/>
          <ac:grpSpMkLst>
            <pc:docMk/>
            <pc:sldMk cId="271147895" sldId="323"/>
            <ac:grpSpMk id="110" creationId="{6056D743-CE1B-D25B-B6AF-3F6562E6B953}"/>
          </ac:grpSpMkLst>
        </pc:grpChg>
        <pc:grpChg chg="del">
          <ac:chgData name="King, Curtis S CIV USARMY CAC (USA)" userId="decda33b-d0c3-4b21-a771-747c8e4eba57" providerId="ADAL" clId="{C4DD1264-4F83-42ED-8FC4-20F3EAD0C1BA}" dt="2024-07-23T23:25:46.502" v="4018" actId="478"/>
          <ac:grpSpMkLst>
            <pc:docMk/>
            <pc:sldMk cId="271147895" sldId="323"/>
            <ac:grpSpMk id="132" creationId="{82E4C1F8-BB66-3452-064E-DA7443E4B3C3}"/>
          </ac:grpSpMkLst>
        </pc:grpChg>
        <pc:grpChg chg="mod">
          <ac:chgData name="King, Curtis S CIV USARMY CAC (USA)" userId="decda33b-d0c3-4b21-a771-747c8e4eba57" providerId="ADAL" clId="{C4DD1264-4F83-42ED-8FC4-20F3EAD0C1BA}" dt="2024-07-23T23:32:15.780" v="4076" actId="1076"/>
          <ac:grpSpMkLst>
            <pc:docMk/>
            <pc:sldMk cId="271147895" sldId="323"/>
            <ac:grpSpMk id="148" creationId="{FFB5A690-EE0C-98F5-FD0F-4FB18FA19F2A}"/>
          </ac:grpSpMkLst>
        </pc:grpChg>
        <pc:grpChg chg="mod">
          <ac:chgData name="King, Curtis S CIV USARMY CAC (USA)" userId="decda33b-d0c3-4b21-a771-747c8e4eba57" providerId="ADAL" clId="{C4DD1264-4F83-42ED-8FC4-20F3EAD0C1BA}" dt="2024-07-23T23:32:01.994" v="4074" actId="1076"/>
          <ac:grpSpMkLst>
            <pc:docMk/>
            <pc:sldMk cId="271147895" sldId="323"/>
            <ac:grpSpMk id="149" creationId="{E4716C09-70F8-BC7C-5626-C93E7D8B42B6}"/>
          </ac:grpSpMkLst>
        </pc:grpChg>
        <pc:grpChg chg="mod">
          <ac:chgData name="King, Curtis S CIV USARMY CAC (USA)" userId="decda33b-d0c3-4b21-a771-747c8e4eba57" providerId="ADAL" clId="{C4DD1264-4F83-42ED-8FC4-20F3EAD0C1BA}" dt="2024-08-16T08:47:36.646" v="7100" actId="1076"/>
          <ac:grpSpMkLst>
            <pc:docMk/>
            <pc:sldMk cId="271147895" sldId="323"/>
            <ac:grpSpMk id="162" creationId="{AA49736D-6612-C06E-FE4B-DF859FF365A7}"/>
          </ac:grpSpMkLst>
        </pc:grpChg>
        <pc:grpChg chg="del">
          <ac:chgData name="King, Curtis S CIV USARMY CAC (USA)" userId="decda33b-d0c3-4b21-a771-747c8e4eba57" providerId="ADAL" clId="{C4DD1264-4F83-42ED-8FC4-20F3EAD0C1BA}" dt="2024-07-23T23:31:29.012" v="4070" actId="478"/>
          <ac:grpSpMkLst>
            <pc:docMk/>
            <pc:sldMk cId="271147895" sldId="323"/>
            <ac:grpSpMk id="173" creationId="{28DB97F3-CBDB-EDA5-79C2-FCFC9F6F1588}"/>
          </ac:grpSpMkLst>
        </pc:grpChg>
        <pc:picChg chg="mod modCrop">
          <ac:chgData name="King, Curtis S CIV USARMY CAC (USA)" userId="decda33b-d0c3-4b21-a771-747c8e4eba57" providerId="ADAL" clId="{C4DD1264-4F83-42ED-8FC4-20F3EAD0C1BA}" dt="2024-07-23T23:29:03.456" v="4038" actId="1076"/>
          <ac:picMkLst>
            <pc:docMk/>
            <pc:sldMk cId="271147895" sldId="323"/>
            <ac:picMk id="3" creationId="{670795DE-3FF4-77B7-BFA1-FC5D40AA4E82}"/>
          </ac:picMkLst>
        </pc:picChg>
        <pc:picChg chg="mod">
          <ac:chgData name="King, Curtis S CIV USARMY CAC (USA)" userId="decda33b-d0c3-4b21-a771-747c8e4eba57" providerId="ADAL" clId="{C4DD1264-4F83-42ED-8FC4-20F3EAD0C1BA}" dt="2024-07-23T23:40:12.315" v="4192" actId="1076"/>
          <ac:picMkLst>
            <pc:docMk/>
            <pc:sldMk cId="271147895" sldId="323"/>
            <ac:picMk id="14" creationId="{FEDA5D2C-0E99-3725-8889-43DF1A512504}"/>
          </ac:picMkLst>
        </pc:picChg>
        <pc:cxnChg chg="mod">
          <ac:chgData name="King, Curtis S CIV USARMY CAC (USA)" userId="decda33b-d0c3-4b21-a771-747c8e4eba57" providerId="ADAL" clId="{C4DD1264-4F83-42ED-8FC4-20F3EAD0C1BA}" dt="2024-07-23T23:37:52.437" v="4159"/>
          <ac:cxnSpMkLst>
            <pc:docMk/>
            <pc:sldMk cId="271147895" sldId="323"/>
            <ac:cxnSpMk id="49" creationId="{3B9C5300-6016-DE0B-37FA-7FEAC5AECB3F}"/>
          </ac:cxnSpMkLst>
        </pc:cxnChg>
        <pc:cxnChg chg="mod">
          <ac:chgData name="King, Curtis S CIV USARMY CAC (USA)" userId="decda33b-d0c3-4b21-a771-747c8e4eba57" providerId="ADAL" clId="{C4DD1264-4F83-42ED-8FC4-20F3EAD0C1BA}" dt="2024-07-23T23:37:52.437" v="4159"/>
          <ac:cxnSpMkLst>
            <pc:docMk/>
            <pc:sldMk cId="271147895" sldId="323"/>
            <ac:cxnSpMk id="59" creationId="{6F43A3BF-208C-8D38-9881-28DAA68D4807}"/>
          </ac:cxnSpMkLst>
        </pc:cxnChg>
        <pc:cxnChg chg="mod">
          <ac:chgData name="King, Curtis S CIV USARMY CAC (USA)" userId="decda33b-d0c3-4b21-a771-747c8e4eba57" providerId="ADAL" clId="{C4DD1264-4F83-42ED-8FC4-20F3EAD0C1BA}" dt="2024-07-23T23:37:52.437" v="4159"/>
          <ac:cxnSpMkLst>
            <pc:docMk/>
            <pc:sldMk cId="271147895" sldId="323"/>
            <ac:cxnSpMk id="60" creationId="{B25187DB-4481-E8DD-760A-D8F375EF2790}"/>
          </ac:cxnSpMkLst>
        </pc:cxnChg>
        <pc:cxnChg chg="mod">
          <ac:chgData name="King, Curtis S CIV USARMY CAC (USA)" userId="decda33b-d0c3-4b21-a771-747c8e4eba57" providerId="ADAL" clId="{C4DD1264-4F83-42ED-8FC4-20F3EAD0C1BA}" dt="2024-07-23T23:37:52.437" v="4159"/>
          <ac:cxnSpMkLst>
            <pc:docMk/>
            <pc:sldMk cId="271147895" sldId="323"/>
            <ac:cxnSpMk id="61" creationId="{48A10C20-FDCF-5D3C-8BF7-0D1599AEB378}"/>
          </ac:cxnSpMkLst>
        </pc:cxnChg>
      </pc:sldChg>
      <pc:sldChg chg="addSp delSp modSp add mod delAnim">
        <pc:chgData name="King, Curtis S CIV USARMY CAC (USA)" userId="decda33b-d0c3-4b21-a771-747c8e4eba57" providerId="ADAL" clId="{C4DD1264-4F83-42ED-8FC4-20F3EAD0C1BA}" dt="2024-07-27T22:09:40.658" v="4777" actId="1076"/>
        <pc:sldMkLst>
          <pc:docMk/>
          <pc:sldMk cId="590506290" sldId="324"/>
        </pc:sldMkLst>
        <pc:spChg chg="mod">
          <ac:chgData name="King, Curtis S CIV USARMY CAC (USA)" userId="decda33b-d0c3-4b21-a771-747c8e4eba57" providerId="ADAL" clId="{C4DD1264-4F83-42ED-8FC4-20F3EAD0C1BA}" dt="2024-07-24T11:30:51.842" v="4220" actId="1076"/>
          <ac:spMkLst>
            <pc:docMk/>
            <pc:sldMk cId="590506290" sldId="324"/>
            <ac:spMk id="2" creationId="{46C8936E-4BC8-B13A-3997-651A8C73C767}"/>
          </ac:spMkLst>
        </pc:spChg>
        <pc:spChg chg="del">
          <ac:chgData name="King, Curtis S CIV USARMY CAC (USA)" userId="decda33b-d0c3-4b21-a771-747c8e4eba57" providerId="ADAL" clId="{C4DD1264-4F83-42ED-8FC4-20F3EAD0C1BA}" dt="2024-07-24T19:58:16.988" v="4238" actId="478"/>
          <ac:spMkLst>
            <pc:docMk/>
            <pc:sldMk cId="590506290" sldId="324"/>
            <ac:spMk id="4" creationId="{5778DC6E-DB5E-2A5A-7C7C-DD45BA316464}"/>
          </ac:spMkLst>
        </pc:spChg>
        <pc:spChg chg="add mod">
          <ac:chgData name="King, Curtis S CIV USARMY CAC (USA)" userId="decda33b-d0c3-4b21-a771-747c8e4eba57" providerId="ADAL" clId="{C4DD1264-4F83-42ED-8FC4-20F3EAD0C1BA}" dt="2024-07-27T20:09:11.208" v="4674" actId="1076"/>
          <ac:spMkLst>
            <pc:docMk/>
            <pc:sldMk cId="590506290" sldId="324"/>
            <ac:spMk id="4" creationId="{5FC39A95-DA5A-925E-FF33-0ADEE6B47CA5}"/>
          </ac:spMkLst>
        </pc:spChg>
        <pc:spChg chg="mod">
          <ac:chgData name="King, Curtis S CIV USARMY CAC (USA)" userId="decda33b-d0c3-4b21-a771-747c8e4eba57" providerId="ADAL" clId="{C4DD1264-4F83-42ED-8FC4-20F3EAD0C1BA}" dt="2024-07-24T11:32:26.059" v="4236" actId="1076"/>
          <ac:spMkLst>
            <pc:docMk/>
            <pc:sldMk cId="590506290" sldId="324"/>
            <ac:spMk id="5" creationId="{D97851E1-FBEA-9E04-5683-19C42DF13BDB}"/>
          </ac:spMkLst>
        </pc:spChg>
        <pc:spChg chg="mod">
          <ac:chgData name="King, Curtis S CIV USARMY CAC (USA)" userId="decda33b-d0c3-4b21-a771-747c8e4eba57" providerId="ADAL" clId="{C4DD1264-4F83-42ED-8FC4-20F3EAD0C1BA}" dt="2024-07-24T20:01:29.678" v="4266" actId="1076"/>
          <ac:spMkLst>
            <pc:docMk/>
            <pc:sldMk cId="590506290" sldId="324"/>
            <ac:spMk id="6" creationId="{5FF54625-A8A6-D956-6674-0325615FF5BF}"/>
          </ac:spMkLst>
        </pc:spChg>
        <pc:spChg chg="del">
          <ac:chgData name="King, Curtis S CIV USARMY CAC (USA)" userId="decda33b-d0c3-4b21-a771-747c8e4eba57" providerId="ADAL" clId="{C4DD1264-4F83-42ED-8FC4-20F3EAD0C1BA}" dt="2024-07-24T11:29:44.279" v="4209" actId="478"/>
          <ac:spMkLst>
            <pc:docMk/>
            <pc:sldMk cId="590506290" sldId="324"/>
            <ac:spMk id="7" creationId="{3AA65F8D-4282-354E-D36E-B208FFA538EF}"/>
          </ac:spMkLst>
        </pc:spChg>
        <pc:spChg chg="mod">
          <ac:chgData name="King, Curtis S CIV USARMY CAC (USA)" userId="decda33b-d0c3-4b21-a771-747c8e4eba57" providerId="ADAL" clId="{C4DD1264-4F83-42ED-8FC4-20F3EAD0C1BA}" dt="2024-07-27T20:12:11.508" v="4682" actId="1076"/>
          <ac:spMkLst>
            <pc:docMk/>
            <pc:sldMk cId="590506290" sldId="324"/>
            <ac:spMk id="8" creationId="{48E475CB-FE3F-75E2-0378-7498A52411EC}"/>
          </ac:spMkLst>
        </pc:spChg>
        <pc:spChg chg="mod">
          <ac:chgData name="King, Curtis S CIV USARMY CAC (USA)" userId="decda33b-d0c3-4b21-a771-747c8e4eba57" providerId="ADAL" clId="{C4DD1264-4F83-42ED-8FC4-20F3EAD0C1BA}" dt="2024-07-24T11:30:56.586" v="4221" actId="1076"/>
          <ac:spMkLst>
            <pc:docMk/>
            <pc:sldMk cId="590506290" sldId="324"/>
            <ac:spMk id="9" creationId="{786DBBF0-174C-7AC3-3804-AB6629B41DF7}"/>
          </ac:spMkLst>
        </pc:spChg>
        <pc:spChg chg="del">
          <ac:chgData name="King, Curtis S CIV USARMY CAC (USA)" userId="decda33b-d0c3-4b21-a771-747c8e4eba57" providerId="ADAL" clId="{C4DD1264-4F83-42ED-8FC4-20F3EAD0C1BA}" dt="2024-07-24T19:58:16.988" v="4238" actId="478"/>
          <ac:spMkLst>
            <pc:docMk/>
            <pc:sldMk cId="590506290" sldId="324"/>
            <ac:spMk id="10" creationId="{9C4170B2-CDEB-7F2D-A4C1-94B66AFD07E7}"/>
          </ac:spMkLst>
        </pc:spChg>
        <pc:spChg chg="del">
          <ac:chgData name="King, Curtis S CIV USARMY CAC (USA)" userId="decda33b-d0c3-4b21-a771-747c8e4eba57" providerId="ADAL" clId="{C4DD1264-4F83-42ED-8FC4-20F3EAD0C1BA}" dt="2024-07-24T19:58:16.988" v="4238" actId="478"/>
          <ac:spMkLst>
            <pc:docMk/>
            <pc:sldMk cId="590506290" sldId="324"/>
            <ac:spMk id="11" creationId="{3D4E8EB5-E4D8-0C2B-43DF-F6A3AE143B18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2" creationId="{81FDE30C-DA9E-C0C9-7EAB-14F128BA9132}"/>
          </ac:spMkLst>
        </pc:spChg>
        <pc:spChg chg="del">
          <ac:chgData name="King, Curtis S CIV USARMY CAC (USA)" userId="decda33b-d0c3-4b21-a771-747c8e4eba57" providerId="ADAL" clId="{C4DD1264-4F83-42ED-8FC4-20F3EAD0C1BA}" dt="2024-07-24T19:58:16.988" v="4238" actId="478"/>
          <ac:spMkLst>
            <pc:docMk/>
            <pc:sldMk cId="590506290" sldId="324"/>
            <ac:spMk id="12" creationId="{C41C7977-F02E-3F5D-1344-45C36EEA2C6F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3" creationId="{A903DBBC-325D-069F-A539-319BF73A73B3}"/>
          </ac:spMkLst>
        </pc:spChg>
        <pc:spChg chg="del">
          <ac:chgData name="King, Curtis S CIV USARMY CAC (USA)" userId="decda33b-d0c3-4b21-a771-747c8e4eba57" providerId="ADAL" clId="{C4DD1264-4F83-42ED-8FC4-20F3EAD0C1BA}" dt="2024-07-24T19:58:16.988" v="4238" actId="478"/>
          <ac:spMkLst>
            <pc:docMk/>
            <pc:sldMk cId="590506290" sldId="324"/>
            <ac:spMk id="13" creationId="{F0B28019-8DC6-8A22-DD71-2CEC1A45C3FD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4" creationId="{E6862972-4D6E-A84A-CC12-9BEE494231B5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6" creationId="{07905144-67A3-5478-E731-C2800413A90C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7" creationId="{7B7FBE60-BFD9-1AE7-AA4F-360FDE2A4E2F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8" creationId="{9F01E55B-5BD5-1713-9335-450D9CB75EB8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19" creationId="{61B0DD89-6718-439E-38A7-89EDA979110A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20" creationId="{4F0A3E88-5780-CD14-3784-BE3F40C5B26A}"/>
          </ac:spMkLst>
        </pc:spChg>
        <pc:spChg chg="mod">
          <ac:chgData name="King, Curtis S CIV USARMY CAC (USA)" userId="decda33b-d0c3-4b21-a771-747c8e4eba57" providerId="ADAL" clId="{C4DD1264-4F83-42ED-8FC4-20F3EAD0C1BA}" dt="2024-07-27T20:11:23.190" v="4676"/>
          <ac:spMkLst>
            <pc:docMk/>
            <pc:sldMk cId="590506290" sldId="324"/>
            <ac:spMk id="21" creationId="{43754EAA-75CC-2F06-8465-90F2BDBFAB08}"/>
          </ac:spMkLst>
        </pc:spChg>
        <pc:spChg chg="mod">
          <ac:chgData name="King, Curtis S CIV USARMY CAC (USA)" userId="decda33b-d0c3-4b21-a771-747c8e4eba57" providerId="ADAL" clId="{C4DD1264-4F83-42ED-8FC4-20F3EAD0C1BA}" dt="2024-07-27T20:11:50.575" v="4681" actId="1076"/>
          <ac:spMkLst>
            <pc:docMk/>
            <pc:sldMk cId="590506290" sldId="324"/>
            <ac:spMk id="23" creationId="{E4B09C30-ACC2-72BB-8393-C530765E1478}"/>
          </ac:spMkLst>
        </pc:spChg>
        <pc:spChg chg="del">
          <ac:chgData name="King, Curtis S CIV USARMY CAC (USA)" userId="decda33b-d0c3-4b21-a771-747c8e4eba57" providerId="ADAL" clId="{C4DD1264-4F83-42ED-8FC4-20F3EAD0C1BA}" dt="2024-07-24T11:32:08.893" v="4233" actId="478"/>
          <ac:spMkLst>
            <pc:docMk/>
            <pc:sldMk cId="590506290" sldId="324"/>
            <ac:spMk id="24" creationId="{4FFB4161-9E7D-8798-A635-8217E194D83C}"/>
          </ac:spMkLst>
        </pc:spChg>
        <pc:spChg chg="del">
          <ac:chgData name="King, Curtis S CIV USARMY CAC (USA)" userId="decda33b-d0c3-4b21-a771-747c8e4eba57" providerId="ADAL" clId="{C4DD1264-4F83-42ED-8FC4-20F3EAD0C1BA}" dt="2024-07-24T11:32:08.893" v="4233" actId="478"/>
          <ac:spMkLst>
            <pc:docMk/>
            <pc:sldMk cId="590506290" sldId="324"/>
            <ac:spMk id="25" creationId="{A0621F2C-9030-3BE9-B1B2-3539AF04CD57}"/>
          </ac:spMkLst>
        </pc:spChg>
        <pc:spChg chg="del mod">
          <ac:chgData name="King, Curtis S CIV USARMY CAC (USA)" userId="decda33b-d0c3-4b21-a771-747c8e4eba57" providerId="ADAL" clId="{C4DD1264-4F83-42ED-8FC4-20F3EAD0C1BA}" dt="2024-07-24T11:32:02.482" v="4232" actId="478"/>
          <ac:spMkLst>
            <pc:docMk/>
            <pc:sldMk cId="590506290" sldId="324"/>
            <ac:spMk id="26" creationId="{3AE0B0F6-3BD0-CCD2-8053-A0548652F330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26" creationId="{D0E620AC-3340-D4BA-E4E4-15528A062D6B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27" creationId="{10C6C0AD-6BA3-3F92-9637-5783D8EE5E48}"/>
          </ac:spMkLst>
        </pc:spChg>
        <pc:spChg chg="del">
          <ac:chgData name="King, Curtis S CIV USARMY CAC (USA)" userId="decda33b-d0c3-4b21-a771-747c8e4eba57" providerId="ADAL" clId="{C4DD1264-4F83-42ED-8FC4-20F3EAD0C1BA}" dt="2024-07-24T11:31:41.865" v="4228" actId="478"/>
          <ac:spMkLst>
            <pc:docMk/>
            <pc:sldMk cId="590506290" sldId="324"/>
            <ac:spMk id="27" creationId="{26702A5D-DA36-8AC9-2603-05AEBADADB1D}"/>
          </ac:spMkLst>
        </pc:spChg>
        <pc:spChg chg="del">
          <ac:chgData name="King, Curtis S CIV USARMY CAC (USA)" userId="decda33b-d0c3-4b21-a771-747c8e4eba57" providerId="ADAL" clId="{C4DD1264-4F83-42ED-8FC4-20F3EAD0C1BA}" dt="2024-07-24T11:31:47.724" v="4229" actId="478"/>
          <ac:spMkLst>
            <pc:docMk/>
            <pc:sldMk cId="590506290" sldId="324"/>
            <ac:spMk id="28" creationId="{2C4AF6B5-243B-E4AD-8662-7E7EE717051D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28" creationId="{7FDF7D58-2BE2-91DF-C80A-D3E52F22351D}"/>
          </ac:spMkLst>
        </pc:spChg>
        <pc:spChg chg="del">
          <ac:chgData name="King, Curtis S CIV USARMY CAC (USA)" userId="decda33b-d0c3-4b21-a771-747c8e4eba57" providerId="ADAL" clId="{C4DD1264-4F83-42ED-8FC4-20F3EAD0C1BA}" dt="2024-07-24T11:29:57.136" v="4210" actId="478"/>
          <ac:spMkLst>
            <pc:docMk/>
            <pc:sldMk cId="590506290" sldId="324"/>
            <ac:spMk id="29" creationId="{83138812-1BB0-689F-2A53-75CA41431DF8}"/>
          </ac:spMkLst>
        </pc:spChg>
        <pc:spChg chg="mod">
          <ac:chgData name="King, Curtis S CIV USARMY CAC (USA)" userId="decda33b-d0c3-4b21-a771-747c8e4eba57" providerId="ADAL" clId="{C4DD1264-4F83-42ED-8FC4-20F3EAD0C1BA}" dt="2024-07-24T11:30:01.645" v="4211" actId="1076"/>
          <ac:spMkLst>
            <pc:docMk/>
            <pc:sldMk cId="590506290" sldId="324"/>
            <ac:spMk id="30" creationId="{2BBB6728-B2FA-9ABE-5597-4AA694062379}"/>
          </ac:spMkLst>
        </pc:spChg>
        <pc:spChg chg="del mod">
          <ac:chgData name="King, Curtis S CIV USARMY CAC (USA)" userId="decda33b-d0c3-4b21-a771-747c8e4eba57" providerId="ADAL" clId="{C4DD1264-4F83-42ED-8FC4-20F3EAD0C1BA}" dt="2024-07-24T11:30:30.073" v="4218" actId="478"/>
          <ac:spMkLst>
            <pc:docMk/>
            <pc:sldMk cId="590506290" sldId="324"/>
            <ac:spMk id="31" creationId="{947333D0-9FCE-69C2-228C-B7B26626C711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1" creationId="{B6B8AFA1-FED0-9930-32D0-0DF47236304E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2" creationId="{2B3C41EF-94B0-7682-A3C2-BF18028F6DB1}"/>
          </ac:spMkLst>
        </pc:spChg>
        <pc:spChg chg="del">
          <ac:chgData name="King, Curtis S CIV USARMY CAC (USA)" userId="decda33b-d0c3-4b21-a771-747c8e4eba57" providerId="ADAL" clId="{C4DD1264-4F83-42ED-8FC4-20F3EAD0C1BA}" dt="2024-07-24T11:29:31.963" v="4208" actId="478"/>
          <ac:spMkLst>
            <pc:docMk/>
            <pc:sldMk cId="590506290" sldId="324"/>
            <ac:spMk id="32" creationId="{3DE1F31C-DF74-A526-B6A7-BF66C02E3C6E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3" creationId="{665A374B-3F61-89D7-CB78-6CCB71C73825}"/>
          </ac:spMkLst>
        </pc:spChg>
        <pc:spChg chg="del">
          <ac:chgData name="King, Curtis S CIV USARMY CAC (USA)" userId="decda33b-d0c3-4b21-a771-747c8e4eba57" providerId="ADAL" clId="{C4DD1264-4F83-42ED-8FC4-20F3EAD0C1BA}" dt="2024-07-24T11:31:31.100" v="4227" actId="478"/>
          <ac:spMkLst>
            <pc:docMk/>
            <pc:sldMk cId="590506290" sldId="324"/>
            <ac:spMk id="33" creationId="{F68C324C-3453-28C6-618A-8D968D8EC4CA}"/>
          </ac:spMkLst>
        </pc:spChg>
        <pc:spChg chg="add mod">
          <ac:chgData name="King, Curtis S CIV USARMY CAC (USA)" userId="decda33b-d0c3-4b21-a771-747c8e4eba57" providerId="ADAL" clId="{C4DD1264-4F83-42ED-8FC4-20F3EAD0C1BA}" dt="2024-07-24T19:58:18.717" v="4239"/>
          <ac:spMkLst>
            <pc:docMk/>
            <pc:sldMk cId="590506290" sldId="324"/>
            <ac:spMk id="34" creationId="{0FE635CA-1A65-1C12-46CD-E4D5F2101C2E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5" creationId="{F19E1D7F-327B-325B-F05E-3F55E07EC585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6" creationId="{0BAD1936-BB63-3575-ACAD-189873CD5800}"/>
          </ac:spMkLst>
        </pc:spChg>
        <pc:spChg chg="mod">
          <ac:chgData name="King, Curtis S CIV USARMY CAC (USA)" userId="decda33b-d0c3-4b21-a771-747c8e4eba57" providerId="ADAL" clId="{C4DD1264-4F83-42ED-8FC4-20F3EAD0C1BA}" dt="2024-07-27T20:11:37.466" v="4678"/>
          <ac:spMkLst>
            <pc:docMk/>
            <pc:sldMk cId="590506290" sldId="324"/>
            <ac:spMk id="37" creationId="{0278D00E-6F65-272C-169E-73AD4D4D2056}"/>
          </ac:spMkLst>
        </pc:spChg>
        <pc:spChg chg="del">
          <ac:chgData name="King, Curtis S CIV USARMY CAC (USA)" userId="decda33b-d0c3-4b21-a771-747c8e4eba57" providerId="ADAL" clId="{C4DD1264-4F83-42ED-8FC4-20F3EAD0C1BA}" dt="2024-07-24T11:31:51.293" v="4230" actId="478"/>
          <ac:spMkLst>
            <pc:docMk/>
            <pc:sldMk cId="590506290" sldId="324"/>
            <ac:spMk id="37" creationId="{36A94684-8F2B-761A-440E-A2662DF27ACB}"/>
          </ac:spMkLst>
        </pc:spChg>
        <pc:spChg chg="add mod">
          <ac:chgData name="King, Curtis S CIV USARMY CAC (USA)" userId="decda33b-d0c3-4b21-a771-747c8e4eba57" providerId="ADAL" clId="{C4DD1264-4F83-42ED-8FC4-20F3EAD0C1BA}" dt="2024-07-24T20:38:17.540" v="4312" actId="20577"/>
          <ac:spMkLst>
            <pc:docMk/>
            <pc:sldMk cId="590506290" sldId="324"/>
            <ac:spMk id="49" creationId="{AD09C7DE-64FA-DC1E-A1B3-9FE958EDE55B}"/>
          </ac:spMkLst>
        </pc:spChg>
        <pc:spChg chg="add mod">
          <ac:chgData name="King, Curtis S CIV USARMY CAC (USA)" userId="decda33b-d0c3-4b21-a771-747c8e4eba57" providerId="ADAL" clId="{C4DD1264-4F83-42ED-8FC4-20F3EAD0C1BA}" dt="2024-07-24T19:58:32.383" v="4241" actId="20577"/>
          <ac:spMkLst>
            <pc:docMk/>
            <pc:sldMk cId="590506290" sldId="324"/>
            <ac:spMk id="59" creationId="{A963A5EB-D688-15B4-C1C6-CB2779223307}"/>
          </ac:spMkLst>
        </pc:spChg>
        <pc:spChg chg="add mod">
          <ac:chgData name="King, Curtis S CIV USARMY CAC (USA)" userId="decda33b-d0c3-4b21-a771-747c8e4eba57" providerId="ADAL" clId="{C4DD1264-4F83-42ED-8FC4-20F3EAD0C1BA}" dt="2024-07-24T19:58:18.717" v="4239"/>
          <ac:spMkLst>
            <pc:docMk/>
            <pc:sldMk cId="590506290" sldId="324"/>
            <ac:spMk id="60" creationId="{405215BA-1594-34A6-0DE4-37033B16E32F}"/>
          </ac:spMkLst>
        </pc:spChg>
        <pc:spChg chg="add mod">
          <ac:chgData name="King, Curtis S CIV USARMY CAC (USA)" userId="decda33b-d0c3-4b21-a771-747c8e4eba57" providerId="ADAL" clId="{C4DD1264-4F83-42ED-8FC4-20F3EAD0C1BA}" dt="2024-07-24T19:58:18.717" v="4239"/>
          <ac:spMkLst>
            <pc:docMk/>
            <pc:sldMk cId="590506290" sldId="324"/>
            <ac:spMk id="61" creationId="{2A0BBE2A-1066-3C6F-979E-BBA62D4D293F}"/>
          </ac:spMkLst>
        </pc:spChg>
        <pc:spChg chg="mod">
          <ac:chgData name="King, Curtis S CIV USARMY CAC (USA)" userId="decda33b-d0c3-4b21-a771-747c8e4eba57" providerId="ADAL" clId="{C4DD1264-4F83-42ED-8FC4-20F3EAD0C1BA}" dt="2024-07-27T22:09:16.688" v="4771"/>
          <ac:spMkLst>
            <pc:docMk/>
            <pc:sldMk cId="590506290" sldId="324"/>
            <ac:spMk id="65" creationId="{CE1A9281-73FD-DB72-E4E7-A645AA696DBD}"/>
          </ac:spMkLst>
        </pc:spChg>
        <pc:spChg chg="mod">
          <ac:chgData name="King, Curtis S CIV USARMY CAC (USA)" userId="decda33b-d0c3-4b21-a771-747c8e4eba57" providerId="ADAL" clId="{C4DD1264-4F83-42ED-8FC4-20F3EAD0C1BA}" dt="2024-07-27T22:09:16.688" v="4771"/>
          <ac:spMkLst>
            <pc:docMk/>
            <pc:sldMk cId="590506290" sldId="324"/>
            <ac:spMk id="66" creationId="{0B7E260A-3519-1791-3F0C-B3838A5D3908}"/>
          </ac:spMkLst>
        </pc:spChg>
        <pc:spChg chg="mod">
          <ac:chgData name="King, Curtis S CIV USARMY CAC (USA)" userId="decda33b-d0c3-4b21-a771-747c8e4eba57" providerId="ADAL" clId="{C4DD1264-4F83-42ED-8FC4-20F3EAD0C1BA}" dt="2024-07-27T22:09:16.688" v="4771"/>
          <ac:spMkLst>
            <pc:docMk/>
            <pc:sldMk cId="590506290" sldId="324"/>
            <ac:spMk id="67" creationId="{CA7E825E-65D5-D26D-1B09-131C54B79ECF}"/>
          </ac:spMkLst>
        </pc:spChg>
        <pc:spChg chg="del">
          <ac:chgData name="King, Curtis S CIV USARMY CAC (USA)" userId="decda33b-d0c3-4b21-a771-747c8e4eba57" providerId="ADAL" clId="{C4DD1264-4F83-42ED-8FC4-20F3EAD0C1BA}" dt="2024-07-24T11:29:57.136" v="4210" actId="478"/>
          <ac:spMkLst>
            <pc:docMk/>
            <pc:sldMk cId="590506290" sldId="324"/>
            <ac:spMk id="81" creationId="{0B22CA6A-E315-2056-1E9D-A9CE0A8FE2CC}"/>
          </ac:spMkLst>
        </pc:spChg>
        <pc:spChg chg="del">
          <ac:chgData name="King, Curtis S CIV USARMY CAC (USA)" userId="decda33b-d0c3-4b21-a771-747c8e4eba57" providerId="ADAL" clId="{C4DD1264-4F83-42ED-8FC4-20F3EAD0C1BA}" dt="2024-07-24T11:30:08.225" v="4212" actId="478"/>
          <ac:spMkLst>
            <pc:docMk/>
            <pc:sldMk cId="590506290" sldId="324"/>
            <ac:spMk id="104" creationId="{2C2EC966-94C9-5DCF-1281-F713BE128A23}"/>
          </ac:spMkLst>
        </pc:spChg>
        <pc:spChg chg="mod">
          <ac:chgData name="King, Curtis S CIV USARMY CAC (USA)" userId="decda33b-d0c3-4b21-a771-747c8e4eba57" providerId="ADAL" clId="{C4DD1264-4F83-42ED-8FC4-20F3EAD0C1BA}" dt="2024-07-24T11:30:18.985" v="4215" actId="14100"/>
          <ac:spMkLst>
            <pc:docMk/>
            <pc:sldMk cId="590506290" sldId="324"/>
            <ac:spMk id="105" creationId="{E504FBCD-D8A8-1F1B-ED1E-B4A490AE2D39}"/>
          </ac:spMkLst>
        </pc:spChg>
        <pc:spChg chg="del">
          <ac:chgData name="King, Curtis S CIV USARMY CAC (USA)" userId="decda33b-d0c3-4b21-a771-747c8e4eba57" providerId="ADAL" clId="{C4DD1264-4F83-42ED-8FC4-20F3EAD0C1BA}" dt="2024-07-24T11:29:44.279" v="4209" actId="478"/>
          <ac:spMkLst>
            <pc:docMk/>
            <pc:sldMk cId="590506290" sldId="324"/>
            <ac:spMk id="106" creationId="{CEA69547-5CD2-DB67-5827-7FE56B1A4360}"/>
          </ac:spMkLst>
        </pc:spChg>
        <pc:spChg chg="del">
          <ac:chgData name="King, Curtis S CIV USARMY CAC (USA)" userId="decda33b-d0c3-4b21-a771-747c8e4eba57" providerId="ADAL" clId="{C4DD1264-4F83-42ED-8FC4-20F3EAD0C1BA}" dt="2024-07-24T11:29:44.279" v="4209" actId="478"/>
          <ac:spMkLst>
            <pc:docMk/>
            <pc:sldMk cId="590506290" sldId="324"/>
            <ac:spMk id="107" creationId="{E34BC4E1-5654-62B9-A6A9-3CB35E366410}"/>
          </ac:spMkLst>
        </pc:spChg>
        <pc:spChg chg="mod">
          <ac:chgData name="King, Curtis S CIV USARMY CAC (USA)" userId="decda33b-d0c3-4b21-a771-747c8e4eba57" providerId="ADAL" clId="{C4DD1264-4F83-42ED-8FC4-20F3EAD0C1BA}" dt="2024-07-24T11:31:23.733" v="4226" actId="14100"/>
          <ac:spMkLst>
            <pc:docMk/>
            <pc:sldMk cId="590506290" sldId="324"/>
            <ac:spMk id="108" creationId="{5066F740-F091-294E-9D90-8B0BF5AC70FD}"/>
          </ac:spMkLst>
        </pc:spChg>
        <pc:spChg chg="mod">
          <ac:chgData name="King, Curtis S CIV USARMY CAC (USA)" userId="decda33b-d0c3-4b21-a771-747c8e4eba57" providerId="ADAL" clId="{C4DD1264-4F83-42ED-8FC4-20F3EAD0C1BA}" dt="2024-07-24T20:00:19.488" v="4254" actId="14100"/>
          <ac:spMkLst>
            <pc:docMk/>
            <pc:sldMk cId="590506290" sldId="324"/>
            <ac:spMk id="109" creationId="{AAA027E1-97B4-B269-5232-8075B620E313}"/>
          </ac:spMkLst>
        </pc:spChg>
        <pc:spChg chg="mod">
          <ac:chgData name="King, Curtis S CIV USARMY CAC (USA)" userId="decda33b-d0c3-4b21-a771-747c8e4eba57" providerId="ADAL" clId="{C4DD1264-4F83-42ED-8FC4-20F3EAD0C1BA}" dt="2024-07-27T22:09:36.756" v="4776" actId="1036"/>
          <ac:spMkLst>
            <pc:docMk/>
            <pc:sldMk cId="590506290" sldId="324"/>
            <ac:spMk id="111" creationId="{04059BB3-36FB-E5C6-9522-78EE3C45CBB7}"/>
          </ac:spMkLst>
        </pc:spChg>
        <pc:spChg chg="del mod">
          <ac:chgData name="King, Curtis S CIV USARMY CAC (USA)" userId="decda33b-d0c3-4b21-a771-747c8e4eba57" providerId="ADAL" clId="{C4DD1264-4F83-42ED-8FC4-20F3EAD0C1BA}" dt="2024-07-27T22:09:33.006" v="4773" actId="478"/>
          <ac:spMkLst>
            <pc:docMk/>
            <pc:sldMk cId="590506290" sldId="324"/>
            <ac:spMk id="113" creationId="{ED170621-DB22-51E9-1840-542DB4CD1BCD}"/>
          </ac:spMkLst>
        </pc:spChg>
        <pc:spChg chg="mod">
          <ac:chgData name="King, Curtis S CIV USARMY CAC (USA)" userId="decda33b-d0c3-4b21-a771-747c8e4eba57" providerId="ADAL" clId="{C4DD1264-4F83-42ED-8FC4-20F3EAD0C1BA}" dt="2024-07-24T20:01:05.421" v="4264" actId="14100"/>
          <ac:spMkLst>
            <pc:docMk/>
            <pc:sldMk cId="590506290" sldId="324"/>
            <ac:spMk id="119" creationId="{EB452E2D-578C-09DD-3A41-64D9F33101F3}"/>
          </ac:spMkLst>
        </pc:spChg>
        <pc:spChg chg="mod">
          <ac:chgData name="King, Curtis S CIV USARMY CAC (USA)" userId="decda33b-d0c3-4b21-a771-747c8e4eba57" providerId="ADAL" clId="{C4DD1264-4F83-42ED-8FC4-20F3EAD0C1BA}" dt="2024-07-24T20:01:02.355" v="4262" actId="14100"/>
          <ac:spMkLst>
            <pc:docMk/>
            <pc:sldMk cId="590506290" sldId="324"/>
            <ac:spMk id="120" creationId="{47D04D89-1C01-8B8A-005E-819E509BBE93}"/>
          </ac:spMkLst>
        </pc:spChg>
        <pc:spChg chg="mod">
          <ac:chgData name="King, Curtis S CIV USARMY CAC (USA)" userId="decda33b-d0c3-4b21-a771-747c8e4eba57" providerId="ADAL" clId="{C4DD1264-4F83-42ED-8FC4-20F3EAD0C1BA}" dt="2024-07-24T19:58:18.717" v="4239"/>
          <ac:spMkLst>
            <pc:docMk/>
            <pc:sldMk cId="590506290" sldId="324"/>
            <ac:spMk id="129" creationId="{6C2B2FF8-C3B0-B031-1ED2-87E8687367C4}"/>
          </ac:spMkLst>
        </pc:spChg>
        <pc:spChg chg="mod">
          <ac:chgData name="King, Curtis S CIV USARMY CAC (USA)" userId="decda33b-d0c3-4b21-a771-747c8e4eba57" providerId="ADAL" clId="{C4DD1264-4F83-42ED-8FC4-20F3EAD0C1BA}" dt="2024-07-27T16:39:33.428" v="4606" actId="6549"/>
          <ac:spMkLst>
            <pc:docMk/>
            <pc:sldMk cId="590506290" sldId="324"/>
            <ac:spMk id="130" creationId="{2C58AE53-BC75-2AD9-F633-DABE8C10642E}"/>
          </ac:spMkLst>
        </pc:spChg>
        <pc:grpChg chg="add mod">
          <ac:chgData name="King, Curtis S CIV USARMY CAC (USA)" userId="decda33b-d0c3-4b21-a771-747c8e4eba57" providerId="ADAL" clId="{C4DD1264-4F83-42ED-8FC4-20F3EAD0C1BA}" dt="2024-07-27T20:11:27.758" v="4677" actId="1076"/>
          <ac:grpSpMkLst>
            <pc:docMk/>
            <pc:sldMk cId="590506290" sldId="324"/>
            <ac:grpSpMk id="7" creationId="{816A315B-8F15-E2E1-CB63-D9BBED28E512}"/>
          </ac:grpSpMkLst>
        </pc:grpChg>
        <pc:grpChg chg="mod">
          <ac:chgData name="King, Curtis S CIV USARMY CAC (USA)" userId="decda33b-d0c3-4b21-a771-747c8e4eba57" providerId="ADAL" clId="{C4DD1264-4F83-42ED-8FC4-20F3EAD0C1BA}" dt="2024-07-27T20:11:23.190" v="4676"/>
          <ac:grpSpMkLst>
            <pc:docMk/>
            <pc:sldMk cId="590506290" sldId="324"/>
            <ac:grpSpMk id="10" creationId="{79824A58-5F7C-7ACD-6BCF-4245F77113D2}"/>
          </ac:grpSpMkLst>
        </pc:grpChg>
        <pc:grpChg chg="mod">
          <ac:chgData name="King, Curtis S CIV USARMY CAC (USA)" userId="decda33b-d0c3-4b21-a771-747c8e4eba57" providerId="ADAL" clId="{C4DD1264-4F83-42ED-8FC4-20F3EAD0C1BA}" dt="2024-07-27T20:11:23.190" v="4676"/>
          <ac:grpSpMkLst>
            <pc:docMk/>
            <pc:sldMk cId="590506290" sldId="324"/>
            <ac:grpSpMk id="11" creationId="{C77B951E-5E0B-0DA2-E40F-88157851E235}"/>
          </ac:grpSpMkLst>
        </pc:grpChg>
        <pc:grpChg chg="mod">
          <ac:chgData name="King, Curtis S CIV USARMY CAC (USA)" userId="decda33b-d0c3-4b21-a771-747c8e4eba57" providerId="ADAL" clId="{C4DD1264-4F83-42ED-8FC4-20F3EAD0C1BA}" dt="2024-07-27T20:11:23.190" v="4676"/>
          <ac:grpSpMkLst>
            <pc:docMk/>
            <pc:sldMk cId="590506290" sldId="324"/>
            <ac:grpSpMk id="15" creationId="{21DEA7E3-48CA-AA69-EB43-823100516ACF}"/>
          </ac:grpSpMkLst>
        </pc:grpChg>
        <pc:grpChg chg="del">
          <ac:chgData name="King, Curtis S CIV USARMY CAC (USA)" userId="decda33b-d0c3-4b21-a771-747c8e4eba57" providerId="ADAL" clId="{C4DD1264-4F83-42ED-8FC4-20F3EAD0C1BA}" dt="2024-07-24T19:58:16.988" v="4238" actId="478"/>
          <ac:grpSpMkLst>
            <pc:docMk/>
            <pc:sldMk cId="590506290" sldId="324"/>
            <ac:grpSpMk id="15" creationId="{33980BE2-B03E-70D7-430D-DB01EBBC252D}"/>
          </ac:grpSpMkLst>
        </pc:grpChg>
        <pc:grpChg chg="del">
          <ac:chgData name="King, Curtis S CIV USARMY CAC (USA)" userId="decda33b-d0c3-4b21-a771-747c8e4eba57" providerId="ADAL" clId="{C4DD1264-4F83-42ED-8FC4-20F3EAD0C1BA}" dt="2024-07-24T19:58:16.988" v="4238" actId="478"/>
          <ac:grpSpMkLst>
            <pc:docMk/>
            <pc:sldMk cId="590506290" sldId="324"/>
            <ac:grpSpMk id="18" creationId="{795854FF-0BF7-0C83-21FB-A8DA270692D1}"/>
          </ac:grpSpMkLst>
        </pc:grpChg>
        <pc:grpChg chg="add mod">
          <ac:chgData name="King, Curtis S CIV USARMY CAC (USA)" userId="decda33b-d0c3-4b21-a771-747c8e4eba57" providerId="ADAL" clId="{C4DD1264-4F83-42ED-8FC4-20F3EAD0C1BA}" dt="2024-07-27T20:11:44.179" v="4680" actId="1076"/>
          <ac:grpSpMkLst>
            <pc:docMk/>
            <pc:sldMk cId="590506290" sldId="324"/>
            <ac:grpSpMk id="22" creationId="{AF03EB6D-E50A-ED3B-1AC9-1B8534763795}"/>
          </ac:grpSpMkLst>
        </pc:grpChg>
        <pc:grpChg chg="mod">
          <ac:chgData name="King, Curtis S CIV USARMY CAC (USA)" userId="decda33b-d0c3-4b21-a771-747c8e4eba57" providerId="ADAL" clId="{C4DD1264-4F83-42ED-8FC4-20F3EAD0C1BA}" dt="2024-07-27T20:11:37.466" v="4678"/>
          <ac:grpSpMkLst>
            <pc:docMk/>
            <pc:sldMk cId="590506290" sldId="324"/>
            <ac:grpSpMk id="24" creationId="{0729367F-CE7B-D42E-D376-CCDFB57F56A2}"/>
          </ac:grpSpMkLst>
        </pc:grpChg>
        <pc:grpChg chg="mod">
          <ac:chgData name="King, Curtis S CIV USARMY CAC (USA)" userId="decda33b-d0c3-4b21-a771-747c8e4eba57" providerId="ADAL" clId="{C4DD1264-4F83-42ED-8FC4-20F3EAD0C1BA}" dt="2024-07-27T20:11:37.466" v="4678"/>
          <ac:grpSpMkLst>
            <pc:docMk/>
            <pc:sldMk cId="590506290" sldId="324"/>
            <ac:grpSpMk id="25" creationId="{599572CE-CDFC-67E0-21ED-4EB6AA8EDBBE}"/>
          </ac:grpSpMkLst>
        </pc:grpChg>
        <pc:grpChg chg="mod">
          <ac:chgData name="King, Curtis S CIV USARMY CAC (USA)" userId="decda33b-d0c3-4b21-a771-747c8e4eba57" providerId="ADAL" clId="{C4DD1264-4F83-42ED-8FC4-20F3EAD0C1BA}" dt="2024-07-27T20:11:37.466" v="4678"/>
          <ac:grpSpMkLst>
            <pc:docMk/>
            <pc:sldMk cId="590506290" sldId="324"/>
            <ac:grpSpMk id="29" creationId="{00E37D96-77A9-DEF3-1654-E77067633F4E}"/>
          </ac:grpSpMkLst>
        </pc:grpChg>
        <pc:grpChg chg="del">
          <ac:chgData name="King, Curtis S CIV USARMY CAC (USA)" userId="decda33b-d0c3-4b21-a771-747c8e4eba57" providerId="ADAL" clId="{C4DD1264-4F83-42ED-8FC4-20F3EAD0C1BA}" dt="2024-07-24T11:30:08.225" v="4212" actId="478"/>
          <ac:grpSpMkLst>
            <pc:docMk/>
            <pc:sldMk cId="590506290" sldId="324"/>
            <ac:grpSpMk id="36" creationId="{BA941179-22C0-2499-C185-C6EE4C91B7DA}"/>
          </ac:grpSpMkLst>
        </pc:grpChg>
        <pc:grpChg chg="mod">
          <ac:chgData name="King, Curtis S CIV USARMY CAC (USA)" userId="decda33b-d0c3-4b21-a771-747c8e4eba57" providerId="ADAL" clId="{C4DD1264-4F83-42ED-8FC4-20F3EAD0C1BA}" dt="2024-07-24T20:01:12.616" v="4265" actId="1076"/>
          <ac:grpSpMkLst>
            <pc:docMk/>
            <pc:sldMk cId="590506290" sldId="324"/>
            <ac:grpSpMk id="38" creationId="{BB04ACCF-D1A1-09F1-EF03-D582291F2BC1}"/>
          </ac:grpSpMkLst>
        </pc:grpChg>
        <pc:grpChg chg="mod">
          <ac:chgData name="King, Curtis S CIV USARMY CAC (USA)" userId="decda33b-d0c3-4b21-a771-747c8e4eba57" providerId="ADAL" clId="{C4DD1264-4F83-42ED-8FC4-20F3EAD0C1BA}" dt="2024-07-24T11:30:20.603" v="4216" actId="1076"/>
          <ac:grpSpMkLst>
            <pc:docMk/>
            <pc:sldMk cId="590506290" sldId="324"/>
            <ac:grpSpMk id="50" creationId="{E090CE1F-ABCE-38B6-FD0A-DFAF51A0598F}"/>
          </ac:grpSpMkLst>
        </pc:grpChg>
        <pc:grpChg chg="add mod">
          <ac:chgData name="King, Curtis S CIV USARMY CAC (USA)" userId="decda33b-d0c3-4b21-a771-747c8e4eba57" providerId="ADAL" clId="{C4DD1264-4F83-42ED-8FC4-20F3EAD0C1BA}" dt="2024-07-24T19:58:18.717" v="4239"/>
          <ac:grpSpMkLst>
            <pc:docMk/>
            <pc:sldMk cId="590506290" sldId="324"/>
            <ac:grpSpMk id="63" creationId="{89CA4F87-50FB-ED92-4DE0-BDD4E674B77A}"/>
          </ac:grpSpMkLst>
        </pc:grpChg>
        <pc:grpChg chg="add mod">
          <ac:chgData name="King, Curtis S CIV USARMY CAC (USA)" userId="decda33b-d0c3-4b21-a771-747c8e4eba57" providerId="ADAL" clId="{C4DD1264-4F83-42ED-8FC4-20F3EAD0C1BA}" dt="2024-07-27T22:09:40.658" v="4777" actId="1076"/>
          <ac:grpSpMkLst>
            <pc:docMk/>
            <pc:sldMk cId="590506290" sldId="324"/>
            <ac:grpSpMk id="64" creationId="{6F57623F-1928-70C4-443C-F1E143D4C7C7}"/>
          </ac:grpSpMkLst>
        </pc:grpChg>
        <pc:grpChg chg="del">
          <ac:chgData name="King, Curtis S CIV USARMY CAC (USA)" userId="decda33b-d0c3-4b21-a771-747c8e4eba57" providerId="ADAL" clId="{C4DD1264-4F83-42ED-8FC4-20F3EAD0C1BA}" dt="2024-07-24T11:29:57.136" v="4210" actId="478"/>
          <ac:grpSpMkLst>
            <pc:docMk/>
            <pc:sldMk cId="590506290" sldId="324"/>
            <ac:grpSpMk id="64" creationId="{C15D22C7-7590-11D3-B380-23EF769D3447}"/>
          </ac:grpSpMkLst>
        </pc:grpChg>
        <pc:grpChg chg="del">
          <ac:chgData name="King, Curtis S CIV USARMY CAC (USA)" userId="decda33b-d0c3-4b21-a771-747c8e4eba57" providerId="ADAL" clId="{C4DD1264-4F83-42ED-8FC4-20F3EAD0C1BA}" dt="2024-07-24T11:29:44.279" v="4209" actId="478"/>
          <ac:grpSpMkLst>
            <pc:docMk/>
            <pc:sldMk cId="590506290" sldId="324"/>
            <ac:grpSpMk id="68" creationId="{4F184B22-F080-78E4-410F-64856D2246F0}"/>
          </ac:grpSpMkLst>
        </pc:grpChg>
        <pc:grpChg chg="mod">
          <ac:chgData name="King, Curtis S CIV USARMY CAC (USA)" userId="decda33b-d0c3-4b21-a771-747c8e4eba57" providerId="ADAL" clId="{C4DD1264-4F83-42ED-8FC4-20F3EAD0C1BA}" dt="2024-07-24T20:00:49.617" v="4257" actId="1076"/>
          <ac:grpSpMkLst>
            <pc:docMk/>
            <pc:sldMk cId="590506290" sldId="324"/>
            <ac:grpSpMk id="82" creationId="{46ADD19C-8593-9AA6-1A7C-86D3A3BC49E7}"/>
          </ac:grpSpMkLst>
        </pc:grpChg>
        <pc:grpChg chg="mod">
          <ac:chgData name="King, Curtis S CIV USARMY CAC (USA)" userId="decda33b-d0c3-4b21-a771-747c8e4eba57" providerId="ADAL" clId="{C4DD1264-4F83-42ED-8FC4-20F3EAD0C1BA}" dt="2024-07-24T11:31:02.602" v="4222" actId="1076"/>
          <ac:grpSpMkLst>
            <pc:docMk/>
            <pc:sldMk cId="590506290" sldId="324"/>
            <ac:grpSpMk id="86" creationId="{3E08B399-200A-7C52-8F4D-AE577A33AC78}"/>
          </ac:grpSpMkLst>
        </pc:grpChg>
        <pc:grpChg chg="mod">
          <ac:chgData name="King, Curtis S CIV USARMY CAC (USA)" userId="decda33b-d0c3-4b21-a771-747c8e4eba57" providerId="ADAL" clId="{C4DD1264-4F83-42ED-8FC4-20F3EAD0C1BA}" dt="2024-07-24T20:00:03.507" v="4252" actId="1076"/>
          <ac:grpSpMkLst>
            <pc:docMk/>
            <pc:sldMk cId="590506290" sldId="324"/>
            <ac:grpSpMk id="110" creationId="{6056D743-CE1B-D25B-B6AF-3F6562E6B953}"/>
          </ac:grpSpMkLst>
        </pc:grpChg>
        <pc:grpChg chg="del">
          <ac:chgData name="King, Curtis S CIV USARMY CAC (USA)" userId="decda33b-d0c3-4b21-a771-747c8e4eba57" providerId="ADAL" clId="{C4DD1264-4F83-42ED-8FC4-20F3EAD0C1BA}" dt="2024-07-24T11:27:27.626" v="4200" actId="478"/>
          <ac:grpSpMkLst>
            <pc:docMk/>
            <pc:sldMk cId="590506290" sldId="324"/>
            <ac:grpSpMk id="132" creationId="{82E4C1F8-BB66-3452-064E-DA7443E4B3C3}"/>
          </ac:grpSpMkLst>
        </pc:grpChg>
        <pc:grpChg chg="add del mod">
          <ac:chgData name="King, Curtis S CIV USARMY CAC (USA)" userId="decda33b-d0c3-4b21-a771-747c8e4eba57" providerId="ADAL" clId="{C4DD1264-4F83-42ED-8FC4-20F3EAD0C1BA}" dt="2024-07-24T20:37:42.971" v="4292" actId="478"/>
          <ac:grpSpMkLst>
            <pc:docMk/>
            <pc:sldMk cId="590506290" sldId="324"/>
            <ac:grpSpMk id="133" creationId="{D5CCE7B6-11D5-DF6C-0053-BC8B94180EB1}"/>
          </ac:grpSpMkLst>
        </pc:grpChg>
        <pc:grpChg chg="del">
          <ac:chgData name="King, Curtis S CIV USARMY CAC (USA)" userId="decda33b-d0c3-4b21-a771-747c8e4eba57" providerId="ADAL" clId="{C4DD1264-4F83-42ED-8FC4-20F3EAD0C1BA}" dt="2024-07-24T11:29:57.136" v="4210" actId="478"/>
          <ac:grpSpMkLst>
            <pc:docMk/>
            <pc:sldMk cId="590506290" sldId="324"/>
            <ac:grpSpMk id="148" creationId="{FFB5A690-EE0C-98F5-FD0F-4FB18FA19F2A}"/>
          </ac:grpSpMkLst>
        </pc:grpChg>
        <pc:grpChg chg="del mod">
          <ac:chgData name="King, Curtis S CIV USARMY CAC (USA)" userId="decda33b-d0c3-4b21-a771-747c8e4eba57" providerId="ADAL" clId="{C4DD1264-4F83-42ED-8FC4-20F3EAD0C1BA}" dt="2024-07-27T20:11:41.272" v="4679" actId="478"/>
          <ac:grpSpMkLst>
            <pc:docMk/>
            <pc:sldMk cId="590506290" sldId="324"/>
            <ac:grpSpMk id="149" creationId="{E4716C09-70F8-BC7C-5626-C93E7D8B42B6}"/>
          </ac:grpSpMkLst>
        </pc:grpChg>
        <pc:grpChg chg="del">
          <ac:chgData name="King, Curtis S CIV USARMY CAC (USA)" userId="decda33b-d0c3-4b21-a771-747c8e4eba57" providerId="ADAL" clId="{C4DD1264-4F83-42ED-8FC4-20F3EAD0C1BA}" dt="2024-07-24T11:31:41.865" v="4228" actId="478"/>
          <ac:grpSpMkLst>
            <pc:docMk/>
            <pc:sldMk cId="590506290" sldId="324"/>
            <ac:grpSpMk id="162" creationId="{AA49736D-6612-C06E-FE4B-DF859FF365A7}"/>
          </ac:grpSpMkLst>
        </pc:grpChg>
        <pc:grpChg chg="del">
          <ac:chgData name="King, Curtis S CIV USARMY CAC (USA)" userId="decda33b-d0c3-4b21-a771-747c8e4eba57" providerId="ADAL" clId="{C4DD1264-4F83-42ED-8FC4-20F3EAD0C1BA}" dt="2024-07-24T11:31:41.865" v="4228" actId="478"/>
          <ac:grpSpMkLst>
            <pc:docMk/>
            <pc:sldMk cId="590506290" sldId="324"/>
            <ac:grpSpMk id="173" creationId="{28DB97F3-CBDB-EDA5-79C2-FCFC9F6F1588}"/>
          </ac:grpSpMkLst>
        </pc:grpChg>
        <pc:grpChg chg="add mod">
          <ac:chgData name="King, Curtis S CIV USARMY CAC (USA)" userId="decda33b-d0c3-4b21-a771-747c8e4eba57" providerId="ADAL" clId="{C4DD1264-4F83-42ED-8FC4-20F3EAD0C1BA}" dt="2024-07-24T20:37:46.662" v="4293" actId="1076"/>
          <ac:grpSpMkLst>
            <pc:docMk/>
            <pc:sldMk cId="590506290" sldId="324"/>
            <ac:grpSpMk id="183" creationId="{1BAD0517-C6D0-1C30-4E88-B93DEE33182E}"/>
          </ac:grpSpMkLst>
        </pc:grpChg>
        <pc:picChg chg="mod modCrop">
          <ac:chgData name="King, Curtis S CIV USARMY CAC (USA)" userId="decda33b-d0c3-4b21-a771-747c8e4eba57" providerId="ADAL" clId="{C4DD1264-4F83-42ED-8FC4-20F3EAD0C1BA}" dt="2024-07-24T20:00:53.089" v="4259" actId="1076"/>
          <ac:picMkLst>
            <pc:docMk/>
            <pc:sldMk cId="590506290" sldId="324"/>
            <ac:picMk id="3" creationId="{670795DE-3FF4-77B7-BFA1-FC5D40AA4E82}"/>
          </ac:picMkLst>
        </pc:picChg>
        <pc:picChg chg="del">
          <ac:chgData name="King, Curtis S CIV USARMY CAC (USA)" userId="decda33b-d0c3-4b21-a771-747c8e4eba57" providerId="ADAL" clId="{C4DD1264-4F83-42ED-8FC4-20F3EAD0C1BA}" dt="2024-07-24T19:58:16.988" v="4238" actId="478"/>
          <ac:picMkLst>
            <pc:docMk/>
            <pc:sldMk cId="590506290" sldId="324"/>
            <ac:picMk id="14" creationId="{FEDA5D2C-0E99-3725-8889-43DF1A512504}"/>
          </ac:picMkLst>
        </pc:picChg>
        <pc:picChg chg="add mod">
          <ac:chgData name="King, Curtis S CIV USARMY CAC (USA)" userId="decda33b-d0c3-4b21-a771-747c8e4eba57" providerId="ADAL" clId="{C4DD1264-4F83-42ED-8FC4-20F3EAD0C1BA}" dt="2024-07-24T19:58:18.717" v="4239"/>
          <ac:picMkLst>
            <pc:docMk/>
            <pc:sldMk cId="590506290" sldId="324"/>
            <ac:picMk id="62" creationId="{F226AFFE-7FBB-F58B-5CA6-418FE23D01CC}"/>
          </ac:picMkLst>
        </pc:picChg>
        <pc:cxnChg chg="mod">
          <ac:chgData name="King, Curtis S CIV USARMY CAC (USA)" userId="decda33b-d0c3-4b21-a771-747c8e4eba57" providerId="ADAL" clId="{C4DD1264-4F83-42ED-8FC4-20F3EAD0C1BA}" dt="2024-07-24T19:58:18.717" v="4239"/>
          <ac:cxnSpMkLst>
            <pc:docMk/>
            <pc:sldMk cId="590506290" sldId="324"/>
            <ac:cxnSpMk id="135" creationId="{8509E90F-6570-62CD-924B-FE1930B35CEA}"/>
          </ac:cxnSpMkLst>
        </pc:cxnChg>
        <pc:cxnChg chg="mod">
          <ac:chgData name="King, Curtis S CIV USARMY CAC (USA)" userId="decda33b-d0c3-4b21-a771-747c8e4eba57" providerId="ADAL" clId="{C4DD1264-4F83-42ED-8FC4-20F3EAD0C1BA}" dt="2024-07-24T19:58:18.717" v="4239"/>
          <ac:cxnSpMkLst>
            <pc:docMk/>
            <pc:sldMk cId="590506290" sldId="324"/>
            <ac:cxnSpMk id="139" creationId="{80483D52-8476-5221-9395-FFFE60592D71}"/>
          </ac:cxnSpMkLst>
        </pc:cxnChg>
        <pc:cxnChg chg="mod">
          <ac:chgData name="King, Curtis S CIV USARMY CAC (USA)" userId="decda33b-d0c3-4b21-a771-747c8e4eba57" providerId="ADAL" clId="{C4DD1264-4F83-42ED-8FC4-20F3EAD0C1BA}" dt="2024-07-24T19:58:18.717" v="4239"/>
          <ac:cxnSpMkLst>
            <pc:docMk/>
            <pc:sldMk cId="590506290" sldId="324"/>
            <ac:cxnSpMk id="181" creationId="{32E86636-A398-7EB6-4D29-0230710C65E1}"/>
          </ac:cxnSpMkLst>
        </pc:cxnChg>
        <pc:cxnChg chg="mod">
          <ac:chgData name="King, Curtis S CIV USARMY CAC (USA)" userId="decda33b-d0c3-4b21-a771-747c8e4eba57" providerId="ADAL" clId="{C4DD1264-4F83-42ED-8FC4-20F3EAD0C1BA}" dt="2024-07-24T19:58:18.717" v="4239"/>
          <ac:cxnSpMkLst>
            <pc:docMk/>
            <pc:sldMk cId="590506290" sldId="324"/>
            <ac:cxnSpMk id="182" creationId="{FCE5FFDD-3BE0-7FF0-56C9-9D2C47FEA42B}"/>
          </ac:cxnSpMkLst>
        </pc:cxnChg>
        <pc:cxnChg chg="mod">
          <ac:chgData name="King, Curtis S CIV USARMY CAC (USA)" userId="decda33b-d0c3-4b21-a771-747c8e4eba57" providerId="ADAL" clId="{C4DD1264-4F83-42ED-8FC4-20F3EAD0C1BA}" dt="2024-07-24T20:37:56.831" v="4296" actId="1038"/>
          <ac:cxnSpMkLst>
            <pc:docMk/>
            <pc:sldMk cId="590506290" sldId="324"/>
            <ac:cxnSpMk id="184" creationId="{9005144A-8F9A-E86C-2D9A-4FDEB83FF3D6}"/>
          </ac:cxnSpMkLst>
        </pc:cxnChg>
        <pc:cxnChg chg="mod">
          <ac:chgData name="King, Curtis S CIV USARMY CAC (USA)" userId="decda33b-d0c3-4b21-a771-747c8e4eba57" providerId="ADAL" clId="{C4DD1264-4F83-42ED-8FC4-20F3EAD0C1BA}" dt="2024-07-24T20:36:37.120" v="4278"/>
          <ac:cxnSpMkLst>
            <pc:docMk/>
            <pc:sldMk cId="590506290" sldId="324"/>
            <ac:cxnSpMk id="185" creationId="{4EF82063-8806-60CB-F736-6E09B50B960D}"/>
          </ac:cxnSpMkLst>
        </pc:cxnChg>
        <pc:cxnChg chg="mod">
          <ac:chgData name="King, Curtis S CIV USARMY CAC (USA)" userId="decda33b-d0c3-4b21-a771-747c8e4eba57" providerId="ADAL" clId="{C4DD1264-4F83-42ED-8FC4-20F3EAD0C1BA}" dt="2024-07-24T20:37:49.993" v="4295" actId="1038"/>
          <ac:cxnSpMkLst>
            <pc:docMk/>
            <pc:sldMk cId="590506290" sldId="324"/>
            <ac:cxnSpMk id="186" creationId="{46D588C2-ACE9-EACD-139C-27DD9B6890C0}"/>
          </ac:cxnSpMkLst>
        </pc:cxnChg>
        <pc:cxnChg chg="mod">
          <ac:chgData name="King, Curtis S CIV USARMY CAC (USA)" userId="decda33b-d0c3-4b21-a771-747c8e4eba57" providerId="ADAL" clId="{C4DD1264-4F83-42ED-8FC4-20F3EAD0C1BA}" dt="2024-07-24T20:36:37.120" v="4278"/>
          <ac:cxnSpMkLst>
            <pc:docMk/>
            <pc:sldMk cId="590506290" sldId="324"/>
            <ac:cxnSpMk id="187" creationId="{E1D4FC5B-331C-9F2E-7E8E-DDD9C6E1F9AD}"/>
          </ac:cxnSpMkLst>
        </pc:cxnChg>
      </pc:sldChg>
      <pc:sldChg chg="addSp delSp add del mod addAnim delAnim">
        <pc:chgData name="King, Curtis S CIV USARMY CAC (USA)" userId="decda33b-d0c3-4b21-a771-747c8e4eba57" providerId="ADAL" clId="{C4DD1264-4F83-42ED-8FC4-20F3EAD0C1BA}" dt="2024-07-24T11:27:09.701" v="4198"/>
        <pc:sldMkLst>
          <pc:docMk/>
          <pc:sldMk cId="914593323" sldId="324"/>
        </pc:sldMkLst>
        <pc:grpChg chg="add del">
          <ac:chgData name="King, Curtis S CIV USARMY CAC (USA)" userId="decda33b-d0c3-4b21-a771-747c8e4eba57" providerId="ADAL" clId="{C4DD1264-4F83-42ED-8FC4-20F3EAD0C1BA}" dt="2024-07-24T11:27:09.120" v="4197" actId="478"/>
          <ac:grpSpMkLst>
            <pc:docMk/>
            <pc:sldMk cId="914593323" sldId="324"/>
            <ac:grpSpMk id="77" creationId="{54F89FBE-AB78-EEB4-487C-34FFC5F9C8CF}"/>
          </ac:grpSpMkLst>
        </pc:grpChg>
      </pc:sldChg>
      <pc:sldChg chg="addSp delSp modSp add mod">
        <pc:chgData name="King, Curtis S CIV USARMY CAC (USA)" userId="decda33b-d0c3-4b21-a771-747c8e4eba57" providerId="ADAL" clId="{C4DD1264-4F83-42ED-8FC4-20F3EAD0C1BA}" dt="2024-08-05T12:08:08.896" v="6938" actId="1076"/>
        <pc:sldMkLst>
          <pc:docMk/>
          <pc:sldMk cId="1338097733" sldId="325"/>
        </pc:sldMkLst>
        <pc:spChg chg="add mod">
          <ac:chgData name="King, Curtis S CIV USARMY CAC (USA)" userId="decda33b-d0c3-4b21-a771-747c8e4eba57" providerId="ADAL" clId="{C4DD1264-4F83-42ED-8FC4-20F3EAD0C1BA}" dt="2024-07-27T22:06:41.223" v="4746" actId="164"/>
          <ac:spMkLst>
            <pc:docMk/>
            <pc:sldMk cId="1338097733" sldId="325"/>
            <ac:spMk id="2" creationId="{139B50A5-A84E-A7EA-EDE6-DC19A984EB9D}"/>
          </ac:spMkLst>
        </pc:spChg>
        <pc:spChg chg="del">
          <ac:chgData name="King, Curtis S CIV USARMY CAC (USA)" userId="decda33b-d0c3-4b21-a771-747c8e4eba57" providerId="ADAL" clId="{C4DD1264-4F83-42ED-8FC4-20F3EAD0C1BA}" dt="2024-07-24T20:42:31.117" v="4370" actId="478"/>
          <ac:spMkLst>
            <pc:docMk/>
            <pc:sldMk cId="1338097733" sldId="325"/>
            <ac:spMk id="2" creationId="{85BB036A-5864-8599-48A2-335C9A724058}"/>
          </ac:spMkLst>
        </pc:spChg>
        <pc:spChg chg="mod">
          <ac:chgData name="King, Curtis S CIV USARMY CAC (USA)" userId="decda33b-d0c3-4b21-a771-747c8e4eba57" providerId="ADAL" clId="{C4DD1264-4F83-42ED-8FC4-20F3EAD0C1BA}" dt="2024-07-24T20:43:46.281" v="4394" actId="1076"/>
          <ac:spMkLst>
            <pc:docMk/>
            <pc:sldMk cId="1338097733" sldId="325"/>
            <ac:spMk id="4" creationId="{829391E4-31B1-66FE-A62B-4468836499BB}"/>
          </ac:spMkLst>
        </pc:spChg>
        <pc:spChg chg="mod">
          <ac:chgData name="King, Curtis S CIV USARMY CAC (USA)" userId="decda33b-d0c3-4b21-a771-747c8e4eba57" providerId="ADAL" clId="{C4DD1264-4F83-42ED-8FC4-20F3EAD0C1BA}" dt="2024-07-24T20:43:45.810" v="4392" actId="1076"/>
          <ac:spMkLst>
            <pc:docMk/>
            <pc:sldMk cId="1338097733" sldId="325"/>
            <ac:spMk id="5" creationId="{6E01E495-079A-206C-C78D-FB886DF571F5}"/>
          </ac:spMkLst>
        </pc:spChg>
        <pc:spChg chg="del">
          <ac:chgData name="King, Curtis S CIV USARMY CAC (USA)" userId="decda33b-d0c3-4b21-a771-747c8e4eba57" providerId="ADAL" clId="{C4DD1264-4F83-42ED-8FC4-20F3EAD0C1BA}" dt="2024-07-24T20:42:31.117" v="4370" actId="478"/>
          <ac:spMkLst>
            <pc:docMk/>
            <pc:sldMk cId="1338097733" sldId="325"/>
            <ac:spMk id="6" creationId="{6C9A57EA-8280-2AC5-8FD4-BE8194D66999}"/>
          </ac:spMkLst>
        </pc:spChg>
        <pc:spChg chg="add mod">
          <ac:chgData name="King, Curtis S CIV USARMY CAC (USA)" userId="decda33b-d0c3-4b21-a771-747c8e4eba57" providerId="ADAL" clId="{C4DD1264-4F83-42ED-8FC4-20F3EAD0C1BA}" dt="2024-07-27T22:06:41.223" v="4746" actId="164"/>
          <ac:spMkLst>
            <pc:docMk/>
            <pc:sldMk cId="1338097733" sldId="325"/>
            <ac:spMk id="6" creationId="{B284A099-97D1-8FA3-B11F-051ACE2215B4}"/>
          </ac:spMkLst>
        </pc:spChg>
        <pc:spChg chg="add mod">
          <ac:chgData name="King, Curtis S CIV USARMY CAC (USA)" userId="decda33b-d0c3-4b21-a771-747c8e4eba57" providerId="ADAL" clId="{C4DD1264-4F83-42ED-8FC4-20F3EAD0C1BA}" dt="2024-07-27T22:06:41.223" v="4746" actId="164"/>
          <ac:spMkLst>
            <pc:docMk/>
            <pc:sldMk cId="1338097733" sldId="325"/>
            <ac:spMk id="7" creationId="{130FA0BB-AFC6-ECD6-4A1F-274B318124C2}"/>
          </ac:spMkLst>
        </pc:spChg>
        <pc:spChg chg="del">
          <ac:chgData name="King, Curtis S CIV USARMY CAC (USA)" userId="decda33b-d0c3-4b21-a771-747c8e4eba57" providerId="ADAL" clId="{C4DD1264-4F83-42ED-8FC4-20F3EAD0C1BA}" dt="2024-07-24T20:42:09.730" v="4367" actId="478"/>
          <ac:spMkLst>
            <pc:docMk/>
            <pc:sldMk cId="1338097733" sldId="325"/>
            <ac:spMk id="7" creationId="{CF417B52-1DBF-D81B-A50E-D4DE07F75C77}"/>
          </ac:spMkLst>
        </pc:spChg>
        <pc:spChg chg="del mod">
          <ac:chgData name="King, Curtis S CIV USARMY CAC (USA)" userId="decda33b-d0c3-4b21-a771-747c8e4eba57" providerId="ADAL" clId="{C4DD1264-4F83-42ED-8FC4-20F3EAD0C1BA}" dt="2024-07-24T20:42:31.117" v="4370" actId="478"/>
          <ac:spMkLst>
            <pc:docMk/>
            <pc:sldMk cId="1338097733" sldId="325"/>
            <ac:spMk id="8" creationId="{FF4907E7-FB96-341C-03DF-F595217D227C}"/>
          </ac:spMkLst>
        </pc:spChg>
        <pc:spChg chg="del">
          <ac:chgData name="King, Curtis S CIV USARMY CAC (USA)" userId="decda33b-d0c3-4b21-a771-747c8e4eba57" providerId="ADAL" clId="{C4DD1264-4F83-42ED-8FC4-20F3EAD0C1BA}" dt="2024-07-24T20:41:40.799" v="4363" actId="478"/>
          <ac:spMkLst>
            <pc:docMk/>
            <pc:sldMk cId="1338097733" sldId="325"/>
            <ac:spMk id="9" creationId="{3564D56E-0417-CACE-6935-79193A904331}"/>
          </ac:spMkLst>
        </pc:spChg>
        <pc:spChg chg="del mod">
          <ac:chgData name="King, Curtis S CIV USARMY CAC (USA)" userId="decda33b-d0c3-4b21-a771-747c8e4eba57" providerId="ADAL" clId="{C4DD1264-4F83-42ED-8FC4-20F3EAD0C1BA}" dt="2024-07-24T20:42:09.730" v="4367" actId="478"/>
          <ac:spMkLst>
            <pc:docMk/>
            <pc:sldMk cId="1338097733" sldId="325"/>
            <ac:spMk id="10" creationId="{FEC80104-1E19-510E-555C-CE5EC802554D}"/>
          </ac:spMkLst>
        </pc:spChg>
        <pc:spChg chg="mod">
          <ac:chgData name="King, Curtis S CIV USARMY CAC (USA)" userId="decda33b-d0c3-4b21-a771-747c8e4eba57" providerId="ADAL" clId="{C4DD1264-4F83-42ED-8FC4-20F3EAD0C1BA}" dt="2024-07-24T20:45:48.505" v="4426" actId="1076"/>
          <ac:spMkLst>
            <pc:docMk/>
            <pc:sldMk cId="1338097733" sldId="325"/>
            <ac:spMk id="11" creationId="{467B52BE-5D5E-149E-C2AC-CE233C1877A4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13" creationId="{117B912A-E6BF-089F-9EA1-2BAB1AF0D987}"/>
          </ac:spMkLst>
        </pc:spChg>
        <pc:spChg chg="mod">
          <ac:chgData name="King, Curtis S CIV USARMY CAC (USA)" userId="decda33b-d0c3-4b21-a771-747c8e4eba57" providerId="ADAL" clId="{C4DD1264-4F83-42ED-8FC4-20F3EAD0C1BA}" dt="2024-07-24T20:43:46.030" v="4393" actId="1076"/>
          <ac:spMkLst>
            <pc:docMk/>
            <pc:sldMk cId="1338097733" sldId="325"/>
            <ac:spMk id="14" creationId="{6BD4CDEB-F421-248D-4D9A-8A8BD44AF0C3}"/>
          </ac:spMkLst>
        </pc:spChg>
        <pc:spChg chg="mod">
          <ac:chgData name="King, Curtis S CIV USARMY CAC (USA)" userId="decda33b-d0c3-4b21-a771-747c8e4eba57" providerId="ADAL" clId="{C4DD1264-4F83-42ED-8FC4-20F3EAD0C1BA}" dt="2024-07-24T20:43:45.355" v="4391" actId="1076"/>
          <ac:spMkLst>
            <pc:docMk/>
            <pc:sldMk cId="1338097733" sldId="325"/>
            <ac:spMk id="16" creationId="{352CBA92-5CD3-B48C-EA1A-0CBE21C59EBD}"/>
          </ac:spMkLst>
        </pc:spChg>
        <pc:spChg chg="mod">
          <ac:chgData name="King, Curtis S CIV USARMY CAC (USA)" userId="decda33b-d0c3-4b21-a771-747c8e4eba57" providerId="ADAL" clId="{C4DD1264-4F83-42ED-8FC4-20F3EAD0C1BA}" dt="2024-07-24T20:45:16.616" v="4423" actId="1076"/>
          <ac:spMkLst>
            <pc:docMk/>
            <pc:sldMk cId="1338097733" sldId="325"/>
            <ac:spMk id="18" creationId="{60C60ABE-1C80-0563-67A3-DEB84CADFA91}"/>
          </ac:spMkLst>
        </pc:spChg>
        <pc:spChg chg="mod">
          <ac:chgData name="King, Curtis S CIV USARMY CAC (USA)" userId="decda33b-d0c3-4b21-a771-747c8e4eba57" providerId="ADAL" clId="{C4DD1264-4F83-42ED-8FC4-20F3EAD0C1BA}" dt="2024-07-27T16:40:28.599" v="4608" actId="20577"/>
          <ac:spMkLst>
            <pc:docMk/>
            <pc:sldMk cId="1338097733" sldId="325"/>
            <ac:spMk id="19" creationId="{E5B793FA-3BBD-7781-355E-9E7E15EA24F9}"/>
          </ac:spMkLst>
        </pc:spChg>
        <pc:spChg chg="del">
          <ac:chgData name="King, Curtis S CIV USARMY CAC (USA)" userId="decda33b-d0c3-4b21-a771-747c8e4eba57" providerId="ADAL" clId="{C4DD1264-4F83-42ED-8FC4-20F3EAD0C1BA}" dt="2024-07-24T20:42:00.036" v="4365" actId="478"/>
          <ac:spMkLst>
            <pc:docMk/>
            <pc:sldMk cId="1338097733" sldId="325"/>
            <ac:spMk id="20" creationId="{68AD9870-5584-5C64-9E77-EE52D0E54A02}"/>
          </ac:spMkLst>
        </pc:spChg>
        <pc:spChg chg="mod">
          <ac:chgData name="King, Curtis S CIV USARMY CAC (USA)" userId="decda33b-d0c3-4b21-a771-747c8e4eba57" providerId="ADAL" clId="{C4DD1264-4F83-42ED-8FC4-20F3EAD0C1BA}" dt="2024-07-24T20:44:59.833" v="4420" actId="1076"/>
          <ac:spMkLst>
            <pc:docMk/>
            <pc:sldMk cId="1338097733" sldId="325"/>
            <ac:spMk id="21" creationId="{04EDD9AC-A418-C494-9CF3-97FCEA6C0CDC}"/>
          </ac:spMkLst>
        </pc:spChg>
        <pc:spChg chg="del">
          <ac:chgData name="King, Curtis S CIV USARMY CAC (USA)" userId="decda33b-d0c3-4b21-a771-747c8e4eba57" providerId="ADAL" clId="{C4DD1264-4F83-42ED-8FC4-20F3EAD0C1BA}" dt="2024-07-24T20:42:31.117" v="4370" actId="478"/>
          <ac:spMkLst>
            <pc:docMk/>
            <pc:sldMk cId="1338097733" sldId="325"/>
            <ac:spMk id="22" creationId="{D3F32BF3-733D-3C10-0238-3996D4412B57}"/>
          </ac:spMkLst>
        </pc:spChg>
        <pc:spChg chg="mod">
          <ac:chgData name="King, Curtis S CIV USARMY CAC (USA)" userId="decda33b-d0c3-4b21-a771-747c8e4eba57" providerId="ADAL" clId="{C4DD1264-4F83-42ED-8FC4-20F3EAD0C1BA}" dt="2024-07-24T20:44:55.226" v="4419" actId="1076"/>
          <ac:spMkLst>
            <pc:docMk/>
            <pc:sldMk cId="1338097733" sldId="325"/>
            <ac:spMk id="23" creationId="{55C5882C-B1AB-4669-3642-CBF460C940A1}"/>
          </ac:spMkLst>
        </pc:spChg>
        <pc:spChg chg="add del mod">
          <ac:chgData name="King, Curtis S CIV USARMY CAC (USA)" userId="decda33b-d0c3-4b21-a771-747c8e4eba57" providerId="ADAL" clId="{C4DD1264-4F83-42ED-8FC4-20F3EAD0C1BA}" dt="2024-07-24T20:44:24.954" v="4412" actId="1076"/>
          <ac:spMkLst>
            <pc:docMk/>
            <pc:sldMk cId="1338097733" sldId="325"/>
            <ac:spMk id="24" creationId="{E0C4953E-E91D-D1C6-7D38-9DC8F833DF81}"/>
          </ac:spMkLst>
        </pc:spChg>
        <pc:spChg chg="mod">
          <ac:chgData name="King, Curtis S CIV USARMY CAC (USA)" userId="decda33b-d0c3-4b21-a771-747c8e4eba57" providerId="ADAL" clId="{C4DD1264-4F83-42ED-8FC4-20F3EAD0C1BA}" dt="2024-07-24T20:44:46.288" v="4418" actId="1076"/>
          <ac:spMkLst>
            <pc:docMk/>
            <pc:sldMk cId="1338097733" sldId="325"/>
            <ac:spMk id="25" creationId="{6B092535-6153-4735-BC42-2A4BCF90FEF6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26" creationId="{BF058187-E5B1-398C-C951-98542D2ACC37}"/>
          </ac:spMkLst>
        </pc:spChg>
        <pc:spChg chg="del">
          <ac:chgData name="King, Curtis S CIV USARMY CAC (USA)" userId="decda33b-d0c3-4b21-a771-747c8e4eba57" providerId="ADAL" clId="{C4DD1264-4F83-42ED-8FC4-20F3EAD0C1BA}" dt="2024-07-24T20:42:31.117" v="4370" actId="478"/>
          <ac:spMkLst>
            <pc:docMk/>
            <pc:sldMk cId="1338097733" sldId="325"/>
            <ac:spMk id="27" creationId="{A09EEF99-2BE1-C653-4357-AE49EB573F58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28" creationId="{1D0DB2C1-7EFE-011E-CD0C-AC7D75A3E44C}"/>
          </ac:spMkLst>
        </pc:spChg>
        <pc:spChg chg="mod">
          <ac:chgData name="King, Curtis S CIV USARMY CAC (USA)" userId="decda33b-d0c3-4b21-a771-747c8e4eba57" providerId="ADAL" clId="{C4DD1264-4F83-42ED-8FC4-20F3EAD0C1BA}" dt="2024-07-24T20:42:44.361" v="4372" actId="1076"/>
          <ac:spMkLst>
            <pc:docMk/>
            <pc:sldMk cId="1338097733" sldId="325"/>
            <ac:spMk id="29" creationId="{0E61A9E3-C71A-9042-8F5D-72A0398451ED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30" creationId="{CD780E8F-90EB-C4B0-5064-636C0ABA23CC}"/>
          </ac:spMkLst>
        </pc:spChg>
        <pc:spChg chg="del">
          <ac:chgData name="King, Curtis S CIV USARMY CAC (USA)" userId="decda33b-d0c3-4b21-a771-747c8e4eba57" providerId="ADAL" clId="{C4DD1264-4F83-42ED-8FC4-20F3EAD0C1BA}" dt="2024-07-24T20:42:00.036" v="4365" actId="478"/>
          <ac:spMkLst>
            <pc:docMk/>
            <pc:sldMk cId="1338097733" sldId="325"/>
            <ac:spMk id="31" creationId="{01C4B010-F7FC-6823-DAB3-2A7F3EC443E7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32" creationId="{2C23AC22-A344-F871-C44F-E8E07F3D7FD0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36" creationId="{48EC1435-1394-EEB6-2274-F92A1A5A3B6D}"/>
          </ac:spMkLst>
        </pc:spChg>
        <pc:spChg chg="mod">
          <ac:chgData name="King, Curtis S CIV USARMY CAC (USA)" userId="decda33b-d0c3-4b21-a771-747c8e4eba57" providerId="ADAL" clId="{C4DD1264-4F83-42ED-8FC4-20F3EAD0C1BA}" dt="2024-07-24T20:41:18.895" v="4361" actId="1076"/>
          <ac:spMkLst>
            <pc:docMk/>
            <pc:sldMk cId="1338097733" sldId="325"/>
            <ac:spMk id="37" creationId="{D1A6E589-FB0C-2996-619A-77A8EF9C4DCE}"/>
          </ac:spMkLst>
        </pc:spChg>
        <pc:spChg chg="del">
          <ac:chgData name="King, Curtis S CIV USARMY CAC (USA)" userId="decda33b-d0c3-4b21-a771-747c8e4eba57" providerId="ADAL" clId="{C4DD1264-4F83-42ED-8FC4-20F3EAD0C1BA}" dt="2024-07-24T20:41:08.901" v="4360" actId="478"/>
          <ac:spMkLst>
            <pc:docMk/>
            <pc:sldMk cId="1338097733" sldId="325"/>
            <ac:spMk id="38" creationId="{A3CDCF9E-4790-B9FA-D471-1BAAF86A806F}"/>
          </ac:spMkLst>
        </pc:spChg>
        <pc:spChg chg="del">
          <ac:chgData name="King, Curtis S CIV USARMY CAC (USA)" userId="decda33b-d0c3-4b21-a771-747c8e4eba57" providerId="ADAL" clId="{C4DD1264-4F83-42ED-8FC4-20F3EAD0C1BA}" dt="2024-07-24T20:40:37.234" v="4358" actId="478"/>
          <ac:spMkLst>
            <pc:docMk/>
            <pc:sldMk cId="1338097733" sldId="325"/>
            <ac:spMk id="39" creationId="{B61D768E-A610-60AF-F0D8-7041E2792CB0}"/>
          </ac:spMkLst>
        </pc:spChg>
        <pc:spChg chg="del">
          <ac:chgData name="King, Curtis S CIV USARMY CAC (USA)" userId="decda33b-d0c3-4b21-a771-747c8e4eba57" providerId="ADAL" clId="{C4DD1264-4F83-42ED-8FC4-20F3EAD0C1BA}" dt="2024-07-24T20:40:37.234" v="4358" actId="478"/>
          <ac:spMkLst>
            <pc:docMk/>
            <pc:sldMk cId="1338097733" sldId="325"/>
            <ac:spMk id="40" creationId="{CB9C1811-9BB1-36D8-C290-FE7F55036B03}"/>
          </ac:spMkLst>
        </pc:spChg>
        <pc:spChg chg="del">
          <ac:chgData name="King, Curtis S CIV USARMY CAC (USA)" userId="decda33b-d0c3-4b21-a771-747c8e4eba57" providerId="ADAL" clId="{C4DD1264-4F83-42ED-8FC4-20F3EAD0C1BA}" dt="2024-07-24T20:41:08.901" v="4360" actId="478"/>
          <ac:spMkLst>
            <pc:docMk/>
            <pc:sldMk cId="1338097733" sldId="325"/>
            <ac:spMk id="42" creationId="{7E552EF2-63C7-680C-4650-215E32E2F225}"/>
          </ac:spMkLst>
        </pc:spChg>
        <pc:spChg chg="del mod">
          <ac:chgData name="King, Curtis S CIV USARMY CAC (USA)" userId="decda33b-d0c3-4b21-a771-747c8e4eba57" providerId="ADAL" clId="{C4DD1264-4F83-42ED-8FC4-20F3EAD0C1BA}" dt="2024-07-24T20:48:34.772" v="4459" actId="478"/>
          <ac:spMkLst>
            <pc:docMk/>
            <pc:sldMk cId="1338097733" sldId="325"/>
            <ac:spMk id="45" creationId="{6B01A2C3-2BCE-5940-BD5E-9CDEBBF7306F}"/>
          </ac:spMkLst>
        </pc:spChg>
        <pc:spChg chg="del">
          <ac:chgData name="King, Curtis S CIV USARMY CAC (USA)" userId="decda33b-d0c3-4b21-a771-747c8e4eba57" providerId="ADAL" clId="{C4DD1264-4F83-42ED-8FC4-20F3EAD0C1BA}" dt="2024-07-24T20:40:37.234" v="4358" actId="478"/>
          <ac:spMkLst>
            <pc:docMk/>
            <pc:sldMk cId="1338097733" sldId="325"/>
            <ac:spMk id="46" creationId="{D919A59C-736D-ED31-31AA-A02541E60DC8}"/>
          </ac:spMkLst>
        </pc:spChg>
        <pc:spChg chg="del">
          <ac:chgData name="King, Curtis S CIV USARMY CAC (USA)" userId="decda33b-d0c3-4b21-a771-747c8e4eba57" providerId="ADAL" clId="{C4DD1264-4F83-42ED-8FC4-20F3EAD0C1BA}" dt="2024-07-24T20:41:40.799" v="4363" actId="478"/>
          <ac:spMkLst>
            <pc:docMk/>
            <pc:sldMk cId="1338097733" sldId="325"/>
            <ac:spMk id="47" creationId="{05031405-3C79-3F1A-A542-6163507FF74F}"/>
          </ac:spMkLst>
        </pc:spChg>
        <pc:spChg chg="del">
          <ac:chgData name="King, Curtis S CIV USARMY CAC (USA)" userId="decda33b-d0c3-4b21-a771-747c8e4eba57" providerId="ADAL" clId="{C4DD1264-4F83-42ED-8FC4-20F3EAD0C1BA}" dt="2024-07-24T20:42:00.036" v="4365" actId="478"/>
          <ac:spMkLst>
            <pc:docMk/>
            <pc:sldMk cId="1338097733" sldId="325"/>
            <ac:spMk id="51" creationId="{EA18B437-F590-87C1-B186-626BDA85A8B9}"/>
          </ac:spMkLst>
        </pc:spChg>
        <pc:spChg chg="mod">
          <ac:chgData name="King, Curtis S CIV USARMY CAC (USA)" userId="decda33b-d0c3-4b21-a771-747c8e4eba57" providerId="ADAL" clId="{C4DD1264-4F83-42ED-8FC4-20F3EAD0C1BA}" dt="2024-07-24T20:42:15.592" v="4368" actId="1076"/>
          <ac:spMkLst>
            <pc:docMk/>
            <pc:sldMk cId="1338097733" sldId="325"/>
            <ac:spMk id="52" creationId="{E0D62F75-5FDE-F5AF-21CC-0D49C1D31412}"/>
          </ac:spMkLst>
        </pc:spChg>
        <pc:spChg chg="mod">
          <ac:chgData name="King, Curtis S CIV USARMY CAC (USA)" userId="decda33b-d0c3-4b21-a771-747c8e4eba57" providerId="ADAL" clId="{C4DD1264-4F83-42ED-8FC4-20F3EAD0C1BA}" dt="2024-07-24T20:39:42.809" v="4348" actId="6549"/>
          <ac:spMkLst>
            <pc:docMk/>
            <pc:sldMk cId="1338097733" sldId="325"/>
            <ac:spMk id="60" creationId="{D6D4269D-F303-F53D-0E8D-134393925A08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64" creationId="{14400249-8903-18FF-AE95-F70C2EB35065}"/>
          </ac:spMkLst>
        </pc:spChg>
        <pc:spChg chg="mod">
          <ac:chgData name="King, Curtis S CIV USARMY CAC (USA)" userId="decda33b-d0c3-4b21-a771-747c8e4eba57" providerId="ADAL" clId="{C4DD1264-4F83-42ED-8FC4-20F3EAD0C1BA}" dt="2024-07-24T20:42:37.356" v="4371" actId="1076"/>
          <ac:spMkLst>
            <pc:docMk/>
            <pc:sldMk cId="1338097733" sldId="325"/>
            <ac:spMk id="65" creationId="{259674E0-8C57-0A2A-20E4-BF2BF31DF762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66" creationId="{78C1D114-029C-DEB0-922C-9DE4F386E3FE}"/>
          </ac:spMkLst>
        </pc:spChg>
        <pc:spChg chg="del">
          <ac:chgData name="King, Curtis S CIV USARMY CAC (USA)" userId="decda33b-d0c3-4b21-a771-747c8e4eba57" providerId="ADAL" clId="{C4DD1264-4F83-42ED-8FC4-20F3EAD0C1BA}" dt="2024-07-24T20:41:08.901" v="4360" actId="478"/>
          <ac:spMkLst>
            <pc:docMk/>
            <pc:sldMk cId="1338097733" sldId="325"/>
            <ac:spMk id="71" creationId="{359BEB74-A79C-4280-5CC3-FBE0F5A5043D}"/>
          </ac:spMkLst>
        </pc:spChg>
        <pc:spChg chg="del">
          <ac:chgData name="King, Curtis S CIV USARMY CAC (USA)" userId="decda33b-d0c3-4b21-a771-747c8e4eba57" providerId="ADAL" clId="{C4DD1264-4F83-42ED-8FC4-20F3EAD0C1BA}" dt="2024-07-24T20:41:08.901" v="4360" actId="478"/>
          <ac:spMkLst>
            <pc:docMk/>
            <pc:sldMk cId="1338097733" sldId="325"/>
            <ac:spMk id="72" creationId="{5AD96A48-B355-687D-A087-3E0D0749255C}"/>
          </ac:spMkLst>
        </pc:spChg>
        <pc:spChg chg="del">
          <ac:chgData name="King, Curtis S CIV USARMY CAC (USA)" userId="decda33b-d0c3-4b21-a771-747c8e4eba57" providerId="ADAL" clId="{C4DD1264-4F83-42ED-8FC4-20F3EAD0C1BA}" dt="2024-07-24T20:40:30.089" v="4357" actId="478"/>
          <ac:spMkLst>
            <pc:docMk/>
            <pc:sldMk cId="1338097733" sldId="325"/>
            <ac:spMk id="73" creationId="{74E7CCFB-4F7E-0E9B-07B3-D2537DB2776D}"/>
          </ac:spMkLst>
        </pc:spChg>
        <pc:spChg chg="del">
          <ac:chgData name="King, Curtis S CIV USARMY CAC (USA)" userId="decda33b-d0c3-4b21-a771-747c8e4eba57" providerId="ADAL" clId="{C4DD1264-4F83-42ED-8FC4-20F3EAD0C1BA}" dt="2024-07-24T20:41:44.727" v="4364" actId="478"/>
          <ac:spMkLst>
            <pc:docMk/>
            <pc:sldMk cId="1338097733" sldId="325"/>
            <ac:spMk id="74" creationId="{2DDB387E-8862-A628-21DA-B70E83A5BFD2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75" creationId="{7D753400-7B2B-035A-DF3F-D58D256D003F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76" creationId="{A0D19FBF-FE00-49A5-B04C-FBC09E2EBCFA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95" creationId="{F212E471-674D-AC50-AE40-118DA73BCBA9}"/>
          </ac:spMkLst>
        </pc:spChg>
        <pc:spChg chg="del">
          <ac:chgData name="King, Curtis S CIV USARMY CAC (USA)" userId="decda33b-d0c3-4b21-a771-747c8e4eba57" providerId="ADAL" clId="{C4DD1264-4F83-42ED-8FC4-20F3EAD0C1BA}" dt="2024-07-24T20:41:31.576" v="4362" actId="478"/>
          <ac:spMkLst>
            <pc:docMk/>
            <pc:sldMk cId="1338097733" sldId="325"/>
            <ac:spMk id="96" creationId="{5AC575C4-8519-285B-F1D0-56F6895B1D7A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97" creationId="{0408F3F9-67BC-8D0B-BF1D-45AAA575ECC2}"/>
          </ac:spMkLst>
        </pc:spChg>
        <pc:spChg chg="del">
          <ac:chgData name="King, Curtis S CIV USARMY CAC (USA)" userId="decda33b-d0c3-4b21-a771-747c8e4eba57" providerId="ADAL" clId="{C4DD1264-4F83-42ED-8FC4-20F3EAD0C1BA}" dt="2024-07-24T20:40:37.234" v="4358" actId="478"/>
          <ac:spMkLst>
            <pc:docMk/>
            <pc:sldMk cId="1338097733" sldId="325"/>
            <ac:spMk id="98" creationId="{53CEC419-E9F1-A0F8-F104-E5E5F5964000}"/>
          </ac:spMkLst>
        </pc:spChg>
        <pc:spChg chg="mod">
          <ac:chgData name="King, Curtis S CIV USARMY CAC (USA)" userId="decda33b-d0c3-4b21-a771-747c8e4eba57" providerId="ADAL" clId="{C4DD1264-4F83-42ED-8FC4-20F3EAD0C1BA}" dt="2024-07-24T20:45:20.090" v="4424" actId="1076"/>
          <ac:spMkLst>
            <pc:docMk/>
            <pc:sldMk cId="1338097733" sldId="325"/>
            <ac:spMk id="99" creationId="{CA89B710-7FB7-20B1-D473-10A1FB67E7A2}"/>
          </ac:spMkLst>
        </pc:spChg>
        <pc:spChg chg="del">
          <ac:chgData name="King, Curtis S CIV USARMY CAC (USA)" userId="decda33b-d0c3-4b21-a771-747c8e4eba57" providerId="ADAL" clId="{C4DD1264-4F83-42ED-8FC4-20F3EAD0C1BA}" dt="2024-07-24T20:44:32.637" v="4414" actId="478"/>
          <ac:spMkLst>
            <pc:docMk/>
            <pc:sldMk cId="1338097733" sldId="325"/>
            <ac:spMk id="100" creationId="{5AA053A3-C5B8-F411-3E08-84A0625D8857}"/>
          </ac:spMkLst>
        </pc:spChg>
        <pc:spChg chg="add del">
          <ac:chgData name="King, Curtis S CIV USARMY CAC (USA)" userId="decda33b-d0c3-4b21-a771-747c8e4eba57" providerId="ADAL" clId="{C4DD1264-4F83-42ED-8FC4-20F3EAD0C1BA}" dt="2024-07-24T20:44:28.190" v="4413" actId="478"/>
          <ac:spMkLst>
            <pc:docMk/>
            <pc:sldMk cId="1338097733" sldId="325"/>
            <ac:spMk id="101" creationId="{F87A8A95-2BC0-1B04-472C-0D4C2D29375A}"/>
          </ac:spMkLst>
        </pc:spChg>
        <pc:spChg chg="add del mod">
          <ac:chgData name="King, Curtis S CIV USARMY CAC (USA)" userId="decda33b-d0c3-4b21-a771-747c8e4eba57" providerId="ADAL" clId="{C4DD1264-4F83-42ED-8FC4-20F3EAD0C1BA}" dt="2024-07-24T20:44:41.703" v="4417" actId="688"/>
          <ac:spMkLst>
            <pc:docMk/>
            <pc:sldMk cId="1338097733" sldId="325"/>
            <ac:spMk id="102" creationId="{C966877C-8F58-B719-F57C-C48DA3EAC334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05" creationId="{5DFD7682-CD68-EAA1-C148-C5E920C069D7}"/>
          </ac:spMkLst>
        </pc:spChg>
        <pc:spChg chg="mod">
          <ac:chgData name="King, Curtis S CIV USARMY CAC (USA)" userId="decda33b-d0c3-4b21-a771-747c8e4eba57" providerId="ADAL" clId="{C4DD1264-4F83-42ED-8FC4-20F3EAD0C1BA}" dt="2024-07-24T20:44:20.884" v="4411" actId="14100"/>
          <ac:spMkLst>
            <pc:docMk/>
            <pc:sldMk cId="1338097733" sldId="325"/>
            <ac:spMk id="108" creationId="{0BD28CC3-05C9-667B-071A-7AD0780119D8}"/>
          </ac:spMkLst>
        </pc:spChg>
        <pc:spChg chg="mod">
          <ac:chgData name="King, Curtis S CIV USARMY CAC (USA)" userId="decda33b-d0c3-4b21-a771-747c8e4eba57" providerId="ADAL" clId="{C4DD1264-4F83-42ED-8FC4-20F3EAD0C1BA}" dt="2024-07-24T20:43:46.532" v="4395" actId="1076"/>
          <ac:spMkLst>
            <pc:docMk/>
            <pc:sldMk cId="1338097733" sldId="325"/>
            <ac:spMk id="109" creationId="{401CDB88-B401-F64C-DC30-56E800FCA5B3}"/>
          </ac:spMkLst>
        </pc:spChg>
        <pc:spChg chg="mod">
          <ac:chgData name="King, Curtis S CIV USARMY CAC (USA)" userId="decda33b-d0c3-4b21-a771-747c8e4eba57" providerId="ADAL" clId="{C4DD1264-4F83-42ED-8FC4-20F3EAD0C1BA}" dt="2024-07-24T20:45:10.630" v="4422" actId="1076"/>
          <ac:spMkLst>
            <pc:docMk/>
            <pc:sldMk cId="1338097733" sldId="325"/>
            <ac:spMk id="110" creationId="{22718649-CB4B-BAC2-6A9D-9DDB13AE27EE}"/>
          </ac:spMkLst>
        </pc:spChg>
        <pc:spChg chg="mod">
          <ac:chgData name="King, Curtis S CIV USARMY CAC (USA)" userId="decda33b-d0c3-4b21-a771-747c8e4eba57" providerId="ADAL" clId="{C4DD1264-4F83-42ED-8FC4-20F3EAD0C1BA}" dt="2024-07-24T20:44:15.024" v="4408" actId="1076"/>
          <ac:spMkLst>
            <pc:docMk/>
            <pc:sldMk cId="1338097733" sldId="325"/>
            <ac:spMk id="111" creationId="{A5D62E48-6DA6-AD05-BCBD-BEE737079C95}"/>
          </ac:spMkLst>
        </pc:spChg>
        <pc:spChg chg="del mod">
          <ac:chgData name="King, Curtis S CIV USARMY CAC (USA)" userId="decda33b-d0c3-4b21-a771-747c8e4eba57" providerId="ADAL" clId="{C4DD1264-4F83-42ED-8FC4-20F3EAD0C1BA}" dt="2024-07-24T20:47:03.194" v="4440" actId="478"/>
          <ac:spMkLst>
            <pc:docMk/>
            <pc:sldMk cId="1338097733" sldId="325"/>
            <ac:spMk id="112" creationId="{5F7658B0-3A05-DD25-8045-FDEFD6943C09}"/>
          </ac:spMkLst>
        </pc:spChg>
        <pc:spChg chg="mod">
          <ac:chgData name="King, Curtis S CIV USARMY CAC (USA)" userId="decda33b-d0c3-4b21-a771-747c8e4eba57" providerId="ADAL" clId="{C4DD1264-4F83-42ED-8FC4-20F3EAD0C1BA}" dt="2024-07-24T20:46:56.343" v="4438" actId="1076"/>
          <ac:spMkLst>
            <pc:docMk/>
            <pc:sldMk cId="1338097733" sldId="325"/>
            <ac:spMk id="113" creationId="{F0739D50-E072-FD60-8166-085F42ADB110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15" creationId="{D229F0DE-A792-AFDB-52BA-3CEF442F6C1D}"/>
          </ac:spMkLst>
        </pc:spChg>
        <pc:spChg chg="del mod">
          <ac:chgData name="King, Curtis S CIV USARMY CAC (USA)" userId="decda33b-d0c3-4b21-a771-747c8e4eba57" providerId="ADAL" clId="{C4DD1264-4F83-42ED-8FC4-20F3EAD0C1BA}" dt="2024-07-27T22:06:46.318" v="4747" actId="478"/>
          <ac:spMkLst>
            <pc:docMk/>
            <pc:sldMk cId="1338097733" sldId="325"/>
            <ac:spMk id="117" creationId="{92E5B277-6314-E86D-0606-8A00CCBB911A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18" creationId="{2A420D37-5957-972D-060E-8D9B845AA9CC}"/>
          </ac:spMkLst>
        </pc:spChg>
        <pc:spChg chg="mod">
          <ac:chgData name="King, Curtis S CIV USARMY CAC (USA)" userId="decda33b-d0c3-4b21-a771-747c8e4eba57" providerId="ADAL" clId="{C4DD1264-4F83-42ED-8FC4-20F3EAD0C1BA}" dt="2024-07-27T22:06:59.944" v="4751" actId="20577"/>
          <ac:spMkLst>
            <pc:docMk/>
            <pc:sldMk cId="1338097733" sldId="325"/>
            <ac:spMk id="119" creationId="{595297E3-4249-B12B-4C5A-C7842AADBE39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20" creationId="{D3F395F7-91AF-2A62-E790-28029050533F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21" creationId="{530C9D1A-39B7-9D95-1D79-0A4645FAF8FE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22" creationId="{5F4DB09E-1947-FE5A-E6AC-5231CDA43C1A}"/>
          </ac:spMkLst>
        </pc:spChg>
        <pc:spChg chg="mod">
          <ac:chgData name="King, Curtis S CIV USARMY CAC (USA)" userId="decda33b-d0c3-4b21-a771-747c8e4eba57" providerId="ADAL" clId="{C4DD1264-4F83-42ED-8FC4-20F3EAD0C1BA}" dt="2024-07-24T20:47:40.850" v="4451" actId="1076"/>
          <ac:spMkLst>
            <pc:docMk/>
            <pc:sldMk cId="1338097733" sldId="325"/>
            <ac:spMk id="123" creationId="{D8AF33E7-1E91-8AD0-CB8F-C6D902AA4038}"/>
          </ac:spMkLst>
        </pc:spChg>
        <pc:spChg chg="mod">
          <ac:chgData name="King, Curtis S CIV USARMY CAC (USA)" userId="decda33b-d0c3-4b21-a771-747c8e4eba57" providerId="ADAL" clId="{C4DD1264-4F83-42ED-8FC4-20F3EAD0C1BA}" dt="2024-07-24T20:47:38.761" v="4450" actId="1076"/>
          <ac:spMkLst>
            <pc:docMk/>
            <pc:sldMk cId="1338097733" sldId="325"/>
            <ac:spMk id="124" creationId="{548F79D7-29F9-DBD6-2410-11C03FAE6098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25" creationId="{F3FDF0B2-0408-3AD1-872E-71A625ACB3F9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26" creationId="{94DABBDD-DF68-0268-592D-3DDB17B00ADA}"/>
          </ac:spMkLst>
        </pc:spChg>
        <pc:spChg chg="mod">
          <ac:chgData name="King, Curtis S CIV USARMY CAC (USA)" userId="decda33b-d0c3-4b21-a771-747c8e4eba57" providerId="ADAL" clId="{C4DD1264-4F83-42ED-8FC4-20F3EAD0C1BA}" dt="2024-07-24T20:47:46.487" v="4453" actId="14100"/>
          <ac:spMkLst>
            <pc:docMk/>
            <pc:sldMk cId="1338097733" sldId="325"/>
            <ac:spMk id="127" creationId="{F69DB189-4E1E-3B18-2457-7F93DCE840E3}"/>
          </ac:spMkLst>
        </pc:spChg>
        <pc:spChg chg="mod">
          <ac:chgData name="King, Curtis S CIV USARMY CAC (USA)" userId="decda33b-d0c3-4b21-a771-747c8e4eba57" providerId="ADAL" clId="{C4DD1264-4F83-42ED-8FC4-20F3EAD0C1BA}" dt="2024-07-24T20:47:48.873" v="4454" actId="14100"/>
          <ac:spMkLst>
            <pc:docMk/>
            <pc:sldMk cId="1338097733" sldId="325"/>
            <ac:spMk id="128" creationId="{821316C9-F12A-5212-0E6B-4C9631E21BC5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0" creationId="{1D306290-A397-2022-C33C-274ACEB14407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2" creationId="{EACBCC7D-FC39-6339-FCCC-6CE2AF36B536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3" creationId="{AAACE7B0-0715-AD32-1276-89992F9CA0B6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4" creationId="{9D0CC064-3B77-987C-9E80-ABC4C2856EE6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5" creationId="{82F2D1FB-ECFC-46B7-3803-8594A716548D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6" creationId="{C67B5B6F-DDA5-0787-4120-39F73015D77A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7" creationId="{16F639BC-0343-5A15-2F75-ACE41140BAA5}"/>
          </ac:spMkLst>
        </pc:spChg>
        <pc:spChg chg="mod">
          <ac:chgData name="King, Curtis S CIV USARMY CAC (USA)" userId="decda33b-d0c3-4b21-a771-747c8e4eba57" providerId="ADAL" clId="{C4DD1264-4F83-42ED-8FC4-20F3EAD0C1BA}" dt="2024-07-24T20:45:04.720" v="4421" actId="1076"/>
          <ac:spMkLst>
            <pc:docMk/>
            <pc:sldMk cId="1338097733" sldId="325"/>
            <ac:spMk id="138" creationId="{EC41B197-3BBF-620B-53BD-F250EDC71D50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39" creationId="{9F1737EC-8439-9A82-78E4-F2EA6266CDC3}"/>
          </ac:spMkLst>
        </pc:spChg>
        <pc:spChg chg="mod">
          <ac:chgData name="King, Curtis S CIV USARMY CAC (USA)" userId="decda33b-d0c3-4b21-a771-747c8e4eba57" providerId="ADAL" clId="{C4DD1264-4F83-42ED-8FC4-20F3EAD0C1BA}" dt="2024-07-24T20:47:53.712" v="4455" actId="14100"/>
          <ac:spMkLst>
            <pc:docMk/>
            <pc:sldMk cId="1338097733" sldId="325"/>
            <ac:spMk id="140" creationId="{3C3D1EF2-BF60-41AF-944E-7B3B322DA507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2" creationId="{26F8B30C-4BD8-C2F5-BFC2-85D825592A51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4" creationId="{346AFAA8-206F-E1C0-826A-4638798AA843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5" creationId="{63F3713D-3128-C037-CF5E-2A0A20851228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6" creationId="{A6E93A72-10A2-B353-6BE9-72574EA1CEF3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7" creationId="{F26E0289-9783-FF61-380F-D969A92C87BB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8" creationId="{D3554ACD-D2A3-625B-968E-658B583BB625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49" creationId="{D665F3B5-9293-82E8-39A8-B84A3F8C4E1A}"/>
          </ac:spMkLst>
        </pc:spChg>
        <pc:spChg chg="mod">
          <ac:chgData name="King, Curtis S CIV USARMY CAC (USA)" userId="decda33b-d0c3-4b21-a771-747c8e4eba57" providerId="ADAL" clId="{C4DD1264-4F83-42ED-8FC4-20F3EAD0C1BA}" dt="2024-07-24T20:46:11.697" v="4431" actId="692"/>
          <ac:spMkLst>
            <pc:docMk/>
            <pc:sldMk cId="1338097733" sldId="325"/>
            <ac:spMk id="150" creationId="{EFA1413B-CC2D-D6BE-F8E9-AC42B2A4F471}"/>
          </ac:spMkLst>
        </pc:spChg>
        <pc:spChg chg="mod">
          <ac:chgData name="King, Curtis S CIV USARMY CAC (USA)" userId="decda33b-d0c3-4b21-a771-747c8e4eba57" providerId="ADAL" clId="{C4DD1264-4F83-42ED-8FC4-20F3EAD0C1BA}" dt="2024-07-24T20:46:47.528" v="4437" actId="692"/>
          <ac:spMkLst>
            <pc:docMk/>
            <pc:sldMk cId="1338097733" sldId="325"/>
            <ac:spMk id="151" creationId="{14D1E8DB-27C8-90F3-F58B-B75AF0763AD0}"/>
          </ac:spMkLst>
        </pc:spChg>
        <pc:spChg chg="del">
          <ac:chgData name="King, Curtis S CIV USARMY CAC (USA)" userId="decda33b-d0c3-4b21-a771-747c8e4eba57" providerId="ADAL" clId="{C4DD1264-4F83-42ED-8FC4-20F3EAD0C1BA}" dt="2024-07-27T21:50:16.323" v="4702" actId="478"/>
          <ac:spMkLst>
            <pc:docMk/>
            <pc:sldMk cId="1338097733" sldId="325"/>
            <ac:spMk id="165" creationId="{43DF580B-EAC1-D697-60C4-A37EA2F3A963}"/>
          </ac:spMkLst>
        </pc:spChg>
        <pc:spChg chg="mod">
          <ac:chgData name="King, Curtis S CIV USARMY CAC (USA)" userId="decda33b-d0c3-4b21-a771-747c8e4eba57" providerId="ADAL" clId="{C4DD1264-4F83-42ED-8FC4-20F3EAD0C1BA}" dt="2024-07-24T20:48:23.536" v="4456" actId="1076"/>
          <ac:spMkLst>
            <pc:docMk/>
            <pc:sldMk cId="1338097733" sldId="325"/>
            <ac:spMk id="167" creationId="{BCB2CEB3-3DE9-357E-E114-645BB94ABF04}"/>
          </ac:spMkLst>
        </pc:spChg>
        <pc:spChg chg="del">
          <ac:chgData name="King, Curtis S CIV USARMY CAC (USA)" userId="decda33b-d0c3-4b21-a771-747c8e4eba57" providerId="ADAL" clId="{C4DD1264-4F83-42ED-8FC4-20F3EAD0C1BA}" dt="2024-07-24T20:40:59.438" v="4359" actId="478"/>
          <ac:spMkLst>
            <pc:docMk/>
            <pc:sldMk cId="1338097733" sldId="325"/>
            <ac:spMk id="168" creationId="{2C88159D-9F96-B45B-F8E6-221644312065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0" creationId="{A7648650-BFF3-4097-9ED6-27BB4EE6E215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2" creationId="{BCC9824D-14D7-4C7D-82C7-98BF936ED5E9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3" creationId="{51469A5F-0169-F2D8-4C35-4EC54315608B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4" creationId="{8F1ABF78-7363-0D1F-DF8B-3C07B94CE427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5" creationId="{963E724B-4FC2-1435-C945-317040672891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6" creationId="{BF78090A-42A6-8445-F221-0DDD9688C03A}"/>
          </ac:spMkLst>
        </pc:spChg>
        <pc:spChg chg="mod">
          <ac:chgData name="King, Curtis S CIV USARMY CAC (USA)" userId="decda33b-d0c3-4b21-a771-747c8e4eba57" providerId="ADAL" clId="{C4DD1264-4F83-42ED-8FC4-20F3EAD0C1BA}" dt="2024-08-05T12:07:57.707" v="6935" actId="1076"/>
          <ac:spMkLst>
            <pc:docMk/>
            <pc:sldMk cId="1338097733" sldId="325"/>
            <ac:spMk id="177" creationId="{ACF0D8A8-6ADF-D710-A127-03196AB8CC54}"/>
          </ac:spMkLst>
        </pc:spChg>
        <pc:spChg chg="mod">
          <ac:chgData name="King, Curtis S CIV USARMY CAC (USA)" userId="decda33b-d0c3-4b21-a771-747c8e4eba57" providerId="ADAL" clId="{C4DD1264-4F83-42ED-8FC4-20F3EAD0C1BA}" dt="2024-07-24T20:45:43.869" v="4425" actId="1076"/>
          <ac:spMkLst>
            <pc:docMk/>
            <pc:sldMk cId="1338097733" sldId="325"/>
            <ac:spMk id="178" creationId="{4C8E4926-FC7B-BCA9-BB70-E7C757492C94}"/>
          </ac:spMkLst>
        </pc:spChg>
        <pc:grpChg chg="add mod">
          <ac:chgData name="King, Curtis S CIV USARMY CAC (USA)" userId="decda33b-d0c3-4b21-a771-747c8e4eba57" providerId="ADAL" clId="{C4DD1264-4F83-42ED-8FC4-20F3EAD0C1BA}" dt="2024-07-27T22:06:50.610" v="4748" actId="1076"/>
          <ac:grpSpMkLst>
            <pc:docMk/>
            <pc:sldMk cId="1338097733" sldId="325"/>
            <ac:grpSpMk id="8" creationId="{F98CFA47-FDFB-7938-6786-DC96C32FF9EC}"/>
          </ac:grpSpMkLst>
        </pc:grpChg>
        <pc:grpChg chg="del">
          <ac:chgData name="King, Curtis S CIV USARMY CAC (USA)" userId="decda33b-d0c3-4b21-a771-747c8e4eba57" providerId="ADAL" clId="{C4DD1264-4F83-42ED-8FC4-20F3EAD0C1BA}" dt="2024-07-24T20:40:37.234" v="4358" actId="478"/>
          <ac:grpSpMkLst>
            <pc:docMk/>
            <pc:sldMk cId="1338097733" sldId="325"/>
            <ac:grpSpMk id="77" creationId="{1029E175-8AE0-04A6-6502-0E277F0E38AB}"/>
          </ac:grpSpMkLst>
        </pc:grpChg>
        <pc:grpChg chg="del">
          <ac:chgData name="King, Curtis S CIV USARMY CAC (USA)" userId="decda33b-d0c3-4b21-a771-747c8e4eba57" providerId="ADAL" clId="{C4DD1264-4F83-42ED-8FC4-20F3EAD0C1BA}" dt="2024-07-24T20:40:59.438" v="4359" actId="478"/>
          <ac:grpSpMkLst>
            <pc:docMk/>
            <pc:sldMk cId="1338097733" sldId="325"/>
            <ac:grpSpMk id="86" creationId="{B16C302D-CE95-A361-68EA-76CBAC4FD37A}"/>
          </ac:grpSpMkLst>
        </pc:grpChg>
        <pc:grpChg chg="mod">
          <ac:chgData name="King, Curtis S CIV USARMY CAC (USA)" userId="decda33b-d0c3-4b21-a771-747c8e4eba57" providerId="ADAL" clId="{C4DD1264-4F83-42ED-8FC4-20F3EAD0C1BA}" dt="2024-07-24T20:47:24.108" v="4445" actId="1076"/>
          <ac:grpSpMkLst>
            <pc:docMk/>
            <pc:sldMk cId="1338097733" sldId="325"/>
            <ac:grpSpMk id="114" creationId="{48377A8A-0E9C-44C0-2A6E-784BC4511C52}"/>
          </ac:grpSpMkLst>
        </pc:grpChg>
        <pc:grpChg chg="mod">
          <ac:chgData name="King, Curtis S CIV USARMY CAC (USA)" userId="decda33b-d0c3-4b21-a771-747c8e4eba57" providerId="ADAL" clId="{C4DD1264-4F83-42ED-8FC4-20F3EAD0C1BA}" dt="2024-07-24T20:45:43.869" v="4425" actId="1076"/>
          <ac:grpSpMkLst>
            <pc:docMk/>
            <pc:sldMk cId="1338097733" sldId="325"/>
            <ac:grpSpMk id="116" creationId="{98D93374-FC74-7A42-E398-F15864AE3CD2}"/>
          </ac:grpSpMkLst>
        </pc:grpChg>
        <pc:grpChg chg="mod">
          <ac:chgData name="King, Curtis S CIV USARMY CAC (USA)" userId="decda33b-d0c3-4b21-a771-747c8e4eba57" providerId="ADAL" clId="{C4DD1264-4F83-42ED-8FC4-20F3EAD0C1BA}" dt="2024-08-05T12:08:06.741" v="6937" actId="1076"/>
          <ac:grpSpMkLst>
            <pc:docMk/>
            <pc:sldMk cId="1338097733" sldId="325"/>
            <ac:grpSpMk id="129" creationId="{E5905767-BD19-B507-4414-D731706F958E}"/>
          </ac:grpSpMkLst>
        </pc:grpChg>
        <pc:grpChg chg="mod">
          <ac:chgData name="King, Curtis S CIV USARMY CAC (USA)" userId="decda33b-d0c3-4b21-a771-747c8e4eba57" providerId="ADAL" clId="{C4DD1264-4F83-42ED-8FC4-20F3EAD0C1BA}" dt="2024-07-24T20:45:43.869" v="4425" actId="1076"/>
          <ac:grpSpMkLst>
            <pc:docMk/>
            <pc:sldMk cId="1338097733" sldId="325"/>
            <ac:grpSpMk id="131" creationId="{749EE43B-C91B-6C6B-1B85-4DF51975B355}"/>
          </ac:grpSpMkLst>
        </pc:grpChg>
        <pc:grpChg chg="mod">
          <ac:chgData name="King, Curtis S CIV USARMY CAC (USA)" userId="decda33b-d0c3-4b21-a771-747c8e4eba57" providerId="ADAL" clId="{C4DD1264-4F83-42ED-8FC4-20F3EAD0C1BA}" dt="2024-08-05T12:08:08.896" v="6938" actId="1076"/>
          <ac:grpSpMkLst>
            <pc:docMk/>
            <pc:sldMk cId="1338097733" sldId="325"/>
            <ac:grpSpMk id="141" creationId="{83437B23-28C7-83CB-291F-896BFFA19054}"/>
          </ac:grpSpMkLst>
        </pc:grpChg>
        <pc:grpChg chg="mod">
          <ac:chgData name="King, Curtis S CIV USARMY CAC (USA)" userId="decda33b-d0c3-4b21-a771-747c8e4eba57" providerId="ADAL" clId="{C4DD1264-4F83-42ED-8FC4-20F3EAD0C1BA}" dt="2024-07-24T20:45:43.869" v="4425" actId="1076"/>
          <ac:grpSpMkLst>
            <pc:docMk/>
            <pc:sldMk cId="1338097733" sldId="325"/>
            <ac:grpSpMk id="143" creationId="{FBF9E64F-BEB7-75A1-3564-7293B37D3B62}"/>
          </ac:grpSpMkLst>
        </pc:grpChg>
        <pc:grpChg chg="mod">
          <ac:chgData name="King, Curtis S CIV USARMY CAC (USA)" userId="decda33b-d0c3-4b21-a771-747c8e4eba57" providerId="ADAL" clId="{C4DD1264-4F83-42ED-8FC4-20F3EAD0C1BA}" dt="2024-07-24T20:45:55.650" v="4428" actId="1076"/>
          <ac:grpSpMkLst>
            <pc:docMk/>
            <pc:sldMk cId="1338097733" sldId="325"/>
            <ac:grpSpMk id="152" creationId="{3370590C-304E-FAB2-7DDC-E39AB670E2E5}"/>
          </ac:grpSpMkLst>
        </pc:grpChg>
        <pc:grpChg chg="mod">
          <ac:chgData name="King, Curtis S CIV USARMY CAC (USA)" userId="decda33b-d0c3-4b21-a771-747c8e4eba57" providerId="ADAL" clId="{C4DD1264-4F83-42ED-8FC4-20F3EAD0C1BA}" dt="2024-08-05T12:08:02.923" v="6936" actId="1076"/>
          <ac:grpSpMkLst>
            <pc:docMk/>
            <pc:sldMk cId="1338097733" sldId="325"/>
            <ac:grpSpMk id="169" creationId="{29C10CFC-17D5-D5B6-CB77-A214A25346F2}"/>
          </ac:grpSpMkLst>
        </pc:grpChg>
        <pc:grpChg chg="mod">
          <ac:chgData name="King, Curtis S CIV USARMY CAC (USA)" userId="decda33b-d0c3-4b21-a771-747c8e4eba57" providerId="ADAL" clId="{C4DD1264-4F83-42ED-8FC4-20F3EAD0C1BA}" dt="2024-07-24T20:45:43.869" v="4425" actId="1076"/>
          <ac:grpSpMkLst>
            <pc:docMk/>
            <pc:sldMk cId="1338097733" sldId="325"/>
            <ac:grpSpMk id="171" creationId="{6405C3A6-B6C3-23B9-C86C-B5A7379C859B}"/>
          </ac:grpSpMkLst>
        </pc:grpChg>
        <pc:picChg chg="mod modCrop">
          <ac:chgData name="King, Curtis S CIV USARMY CAC (USA)" userId="decda33b-d0c3-4b21-a771-747c8e4eba57" providerId="ADAL" clId="{C4DD1264-4F83-42ED-8FC4-20F3EAD0C1BA}" dt="2024-07-24T20:47:34.257" v="4449" actId="1076"/>
          <ac:picMkLst>
            <pc:docMk/>
            <pc:sldMk cId="1338097733" sldId="325"/>
            <ac:picMk id="3" creationId="{2AE615B7-BF83-76E5-A0BD-E4839C24B03C}"/>
          </ac:picMkLst>
        </pc:picChg>
      </pc:sldChg>
      <pc:sldChg chg="addSp delSp modSp add mod modAnim">
        <pc:chgData name="King, Curtis S CIV USARMY CAC (USA)" userId="decda33b-d0c3-4b21-a771-747c8e4eba57" providerId="ADAL" clId="{C4DD1264-4F83-42ED-8FC4-20F3EAD0C1BA}" dt="2024-08-09T15:54:27.558" v="7077" actId="1076"/>
        <pc:sldMkLst>
          <pc:docMk/>
          <pc:sldMk cId="2641181909" sldId="326"/>
        </pc:sldMkLst>
        <pc:spChg chg="mod">
          <ac:chgData name="King, Curtis S CIV USARMY CAC (USA)" userId="decda33b-d0c3-4b21-a771-747c8e4eba57" providerId="ADAL" clId="{C4DD1264-4F83-42ED-8FC4-20F3EAD0C1BA}" dt="2024-07-27T20:14:03.461" v="4683" actId="1076"/>
          <ac:spMkLst>
            <pc:docMk/>
            <pc:sldMk cId="2641181909" sldId="326"/>
            <ac:spMk id="2" creationId="{46C8936E-4BC8-B13A-3997-651A8C73C767}"/>
          </ac:spMkLst>
        </pc:spChg>
        <pc:spChg chg="add mod">
          <ac:chgData name="King, Curtis S CIV USARMY CAC (USA)" userId="decda33b-d0c3-4b21-a771-747c8e4eba57" providerId="ADAL" clId="{C4DD1264-4F83-42ED-8FC4-20F3EAD0C1BA}" dt="2024-07-27T20:07:24.049" v="4648" actId="14100"/>
          <ac:spMkLst>
            <pc:docMk/>
            <pc:sldMk cId="2641181909" sldId="326"/>
            <ac:spMk id="4" creationId="{0BB2677F-9BA8-2511-4E8D-4B6196C59A93}"/>
          </ac:spMkLst>
        </pc:spChg>
        <pc:spChg chg="mod">
          <ac:chgData name="King, Curtis S CIV USARMY CAC (USA)" userId="decda33b-d0c3-4b21-a771-747c8e4eba57" providerId="ADAL" clId="{C4DD1264-4F83-42ED-8FC4-20F3EAD0C1BA}" dt="2024-07-27T20:06:42.151" v="4637" actId="1076"/>
          <ac:spMkLst>
            <pc:docMk/>
            <pc:sldMk cId="2641181909" sldId="326"/>
            <ac:spMk id="6" creationId="{5FF54625-A8A6-D956-6674-0325615FF5BF}"/>
          </ac:spMkLst>
        </pc:spChg>
        <pc:spChg chg="mod">
          <ac:chgData name="King, Curtis S CIV USARMY CAC (USA)" userId="decda33b-d0c3-4b21-a771-747c8e4eba57" providerId="ADAL" clId="{C4DD1264-4F83-42ED-8FC4-20F3EAD0C1BA}" dt="2024-07-27T20:07:27.881" v="4649" actId="1076"/>
          <ac:spMkLst>
            <pc:docMk/>
            <pc:sldMk cId="2641181909" sldId="326"/>
            <ac:spMk id="8" creationId="{48E475CB-FE3F-75E2-0378-7498A52411EC}"/>
          </ac:spMkLst>
        </pc:spChg>
        <pc:spChg chg="mod">
          <ac:chgData name="King, Curtis S CIV USARMY CAC (USA)" userId="decda33b-d0c3-4b21-a771-747c8e4eba57" providerId="ADAL" clId="{C4DD1264-4F83-42ED-8FC4-20F3EAD0C1BA}" dt="2024-07-27T20:14:27.171" v="4688" actId="1076"/>
          <ac:spMkLst>
            <pc:docMk/>
            <pc:sldMk cId="2641181909" sldId="326"/>
            <ac:spMk id="9" creationId="{786DBBF0-174C-7AC3-3804-AB6629B41DF7}"/>
          </ac:spMkLst>
        </pc:spChg>
        <pc:spChg chg="add mod ord">
          <ac:chgData name="King, Curtis S CIV USARMY CAC (USA)" userId="decda33b-d0c3-4b21-a771-747c8e4eba57" providerId="ADAL" clId="{C4DD1264-4F83-42ED-8FC4-20F3EAD0C1BA}" dt="2024-07-27T22:11:16.412" v="4795" actId="166"/>
          <ac:spMkLst>
            <pc:docMk/>
            <pc:sldMk cId="2641181909" sldId="326"/>
            <ac:spMk id="10" creationId="{539BCC37-85EE-C958-E70D-0619D0FF5E14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15" creationId="{E8A4838D-4568-2434-8A94-BFCBD54238D1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16" creationId="{BFB192F1-E91E-D50E-EE02-14A480D9ADAC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17" creationId="{7B6F2597-F037-D893-FD58-CEB0930D8080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19" creationId="{CDC69404-31D6-A340-5BCE-A5E7A0E76C75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20" creationId="{E2BFA6AD-CE7B-FB06-CC9C-3E30BC552150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21" creationId="{F793B34A-C44C-6571-8EB8-4355B64CCA8E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22" creationId="{A00B4EE1-EE26-07B6-A6E4-439A56E45932}"/>
          </ac:spMkLst>
        </pc:spChg>
        <pc:spChg chg="mod">
          <ac:chgData name="King, Curtis S CIV USARMY CAC (USA)" userId="decda33b-d0c3-4b21-a771-747c8e4eba57" providerId="ADAL" clId="{C4DD1264-4F83-42ED-8FC4-20F3EAD0C1BA}" dt="2024-07-27T20:06:35.852" v="4635" actId="1076"/>
          <ac:spMkLst>
            <pc:docMk/>
            <pc:sldMk cId="2641181909" sldId="326"/>
            <ac:spMk id="23" creationId="{E4B09C30-ACC2-72BB-8393-C530765E1478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24" creationId="{A14E9B7D-1A23-5F8D-9F12-239F09976A08}"/>
          </ac:spMkLst>
        </pc:spChg>
        <pc:spChg chg="mod">
          <ac:chgData name="King, Curtis S CIV USARMY CAC (USA)" userId="decda33b-d0c3-4b21-a771-747c8e4eba57" providerId="ADAL" clId="{C4DD1264-4F83-42ED-8FC4-20F3EAD0C1BA}" dt="2024-07-27T20:08:33.912" v="4657"/>
          <ac:spMkLst>
            <pc:docMk/>
            <pc:sldMk cId="2641181909" sldId="326"/>
            <ac:spMk id="25" creationId="{49B779EF-5350-F58C-9624-7F7DAA22CA90}"/>
          </ac:spMkLst>
        </pc:spChg>
        <pc:spChg chg="add mod">
          <ac:chgData name="King, Curtis S CIV USARMY CAC (USA)" userId="decda33b-d0c3-4b21-a771-747c8e4eba57" providerId="ADAL" clId="{C4DD1264-4F83-42ED-8FC4-20F3EAD0C1BA}" dt="2024-07-27T20:10:54.799" v="4675"/>
          <ac:spMkLst>
            <pc:docMk/>
            <pc:sldMk cId="2641181909" sldId="326"/>
            <ac:spMk id="26" creationId="{8E39B5BD-0EB0-2974-34D3-90164D17CC88}"/>
          </ac:spMkLst>
        </pc:spChg>
        <pc:spChg chg="mod">
          <ac:chgData name="King, Curtis S CIV USARMY CAC (USA)" userId="decda33b-d0c3-4b21-a771-747c8e4eba57" providerId="ADAL" clId="{C4DD1264-4F83-42ED-8FC4-20F3EAD0C1BA}" dt="2024-07-27T22:09:59.729" v="4779"/>
          <ac:spMkLst>
            <pc:docMk/>
            <pc:sldMk cId="2641181909" sldId="326"/>
            <ac:spMk id="28" creationId="{2A2B5C41-EBD2-3EA2-EB01-D536FBF5C544}"/>
          </ac:spMkLst>
        </pc:spChg>
        <pc:spChg chg="mod">
          <ac:chgData name="King, Curtis S CIV USARMY CAC (USA)" userId="decda33b-d0c3-4b21-a771-747c8e4eba57" providerId="ADAL" clId="{C4DD1264-4F83-42ED-8FC4-20F3EAD0C1BA}" dt="2024-07-27T22:09:59.729" v="4779"/>
          <ac:spMkLst>
            <pc:docMk/>
            <pc:sldMk cId="2641181909" sldId="326"/>
            <ac:spMk id="29" creationId="{5AFB19DC-1777-474B-CE02-6AE2F0E6D403}"/>
          </ac:spMkLst>
        </pc:spChg>
        <pc:spChg chg="mod">
          <ac:chgData name="King, Curtis S CIV USARMY CAC (USA)" userId="decda33b-d0c3-4b21-a771-747c8e4eba57" providerId="ADAL" clId="{C4DD1264-4F83-42ED-8FC4-20F3EAD0C1BA}" dt="2024-07-27T20:08:05.285" v="4655" actId="1076"/>
          <ac:spMkLst>
            <pc:docMk/>
            <pc:sldMk cId="2641181909" sldId="326"/>
            <ac:spMk id="30" creationId="{2BBB6728-B2FA-9ABE-5597-4AA694062379}"/>
          </ac:spMkLst>
        </pc:spChg>
        <pc:spChg chg="mod">
          <ac:chgData name="King, Curtis S CIV USARMY CAC (USA)" userId="decda33b-d0c3-4b21-a771-747c8e4eba57" providerId="ADAL" clId="{C4DD1264-4F83-42ED-8FC4-20F3EAD0C1BA}" dt="2024-07-27T22:09:59.729" v="4779"/>
          <ac:spMkLst>
            <pc:docMk/>
            <pc:sldMk cId="2641181909" sldId="326"/>
            <ac:spMk id="31" creationId="{7B387E45-1443-1EB0-3776-F2221C42413D}"/>
          </ac:spMkLst>
        </pc:spChg>
        <pc:spChg chg="mod">
          <ac:chgData name="King, Curtis S CIV USARMY CAC (USA)" userId="decda33b-d0c3-4b21-a771-747c8e4eba57" providerId="ADAL" clId="{C4DD1264-4F83-42ED-8FC4-20F3EAD0C1BA}" dt="2024-07-27T20:07:49.472" v="4653" actId="1076"/>
          <ac:spMkLst>
            <pc:docMk/>
            <pc:sldMk cId="2641181909" sldId="326"/>
            <ac:spMk id="105" creationId="{E504FBCD-D8A8-1F1B-ED1E-B4A490AE2D39}"/>
          </ac:spMkLst>
        </pc:spChg>
        <pc:spChg chg="mod">
          <ac:chgData name="King, Curtis S CIV USARMY CAC (USA)" userId="decda33b-d0c3-4b21-a771-747c8e4eba57" providerId="ADAL" clId="{C4DD1264-4F83-42ED-8FC4-20F3EAD0C1BA}" dt="2024-07-27T20:14:30.613" v="4689" actId="14100"/>
          <ac:spMkLst>
            <pc:docMk/>
            <pc:sldMk cId="2641181909" sldId="326"/>
            <ac:spMk id="108" creationId="{5066F740-F091-294E-9D90-8B0BF5AC70FD}"/>
          </ac:spMkLst>
        </pc:spChg>
        <pc:spChg chg="mod">
          <ac:chgData name="King, Curtis S CIV USARMY CAC (USA)" userId="decda33b-d0c3-4b21-a771-747c8e4eba57" providerId="ADAL" clId="{C4DD1264-4F83-42ED-8FC4-20F3EAD0C1BA}" dt="2024-07-27T20:14:18.840" v="4685" actId="14100"/>
          <ac:spMkLst>
            <pc:docMk/>
            <pc:sldMk cId="2641181909" sldId="326"/>
            <ac:spMk id="109" creationId="{AAA027E1-97B4-B269-5232-8075B620E313}"/>
          </ac:spMkLst>
        </pc:spChg>
        <pc:spChg chg="mod">
          <ac:chgData name="King, Curtis S CIV USARMY CAC (USA)" userId="decda33b-d0c3-4b21-a771-747c8e4eba57" providerId="ADAL" clId="{C4DD1264-4F83-42ED-8FC4-20F3EAD0C1BA}" dt="2024-07-27T22:10:17.488" v="4785" actId="1036"/>
          <ac:spMkLst>
            <pc:docMk/>
            <pc:sldMk cId="2641181909" sldId="326"/>
            <ac:spMk id="111" creationId="{04059BB3-36FB-E5C6-9522-78EE3C45CBB7}"/>
          </ac:spMkLst>
        </pc:spChg>
        <pc:spChg chg="del">
          <ac:chgData name="King, Curtis S CIV USARMY CAC (USA)" userId="decda33b-d0c3-4b21-a771-747c8e4eba57" providerId="ADAL" clId="{C4DD1264-4F83-42ED-8FC4-20F3EAD0C1BA}" dt="2024-07-27T22:10:10.839" v="4781" actId="478"/>
          <ac:spMkLst>
            <pc:docMk/>
            <pc:sldMk cId="2641181909" sldId="326"/>
            <ac:spMk id="113" creationId="{ED170621-DB22-51E9-1840-542DB4CD1BCD}"/>
          </ac:spMkLst>
        </pc:spChg>
        <pc:spChg chg="mod">
          <ac:chgData name="King, Curtis S CIV USARMY CAC (USA)" userId="decda33b-d0c3-4b21-a771-747c8e4eba57" providerId="ADAL" clId="{C4DD1264-4F83-42ED-8FC4-20F3EAD0C1BA}" dt="2024-07-27T20:07:04.667" v="4642" actId="1076"/>
          <ac:spMkLst>
            <pc:docMk/>
            <pc:sldMk cId="2641181909" sldId="326"/>
            <ac:spMk id="119" creationId="{EB452E2D-578C-09DD-3A41-64D9F33101F3}"/>
          </ac:spMkLst>
        </pc:spChg>
        <pc:spChg chg="mod">
          <ac:chgData name="King, Curtis S CIV USARMY CAC (USA)" userId="decda33b-d0c3-4b21-a771-747c8e4eba57" providerId="ADAL" clId="{C4DD1264-4F83-42ED-8FC4-20F3EAD0C1BA}" dt="2024-07-27T20:14:21.467" v="4686" actId="14100"/>
          <ac:spMkLst>
            <pc:docMk/>
            <pc:sldMk cId="2641181909" sldId="326"/>
            <ac:spMk id="120" creationId="{47D04D89-1C01-8B8A-005E-819E509BBE93}"/>
          </ac:spMkLst>
        </pc:spChg>
        <pc:spChg chg="mod">
          <ac:chgData name="King, Curtis S CIV USARMY CAC (USA)" userId="decda33b-d0c3-4b21-a771-747c8e4eba57" providerId="ADAL" clId="{C4DD1264-4F83-42ED-8FC4-20F3EAD0C1BA}" dt="2024-07-27T16:40:46.232" v="4614" actId="6549"/>
          <ac:spMkLst>
            <pc:docMk/>
            <pc:sldMk cId="2641181909" sldId="326"/>
            <ac:spMk id="130" creationId="{2C58AE53-BC75-2AD9-F633-DABE8C10642E}"/>
          </ac:spMkLst>
        </pc:spChg>
        <pc:grpChg chg="add mod">
          <ac:chgData name="King, Curtis S CIV USARMY CAC (USA)" userId="decda33b-d0c3-4b21-a771-747c8e4eba57" providerId="ADAL" clId="{C4DD1264-4F83-42ED-8FC4-20F3EAD0C1BA}" dt="2024-08-09T15:54:27.558" v="7077" actId="1076"/>
          <ac:grpSpMkLst>
            <pc:docMk/>
            <pc:sldMk cId="2641181909" sldId="326"/>
            <ac:grpSpMk id="11" creationId="{53607AA4-0205-FEC5-CD4F-FD8B4F069F3D}"/>
          </ac:grpSpMkLst>
        </pc:grpChg>
        <pc:grpChg chg="add mod ord">
          <ac:chgData name="King, Curtis S CIV USARMY CAC (USA)" userId="decda33b-d0c3-4b21-a771-747c8e4eba57" providerId="ADAL" clId="{C4DD1264-4F83-42ED-8FC4-20F3EAD0C1BA}" dt="2024-07-27T22:11:02.785" v="4791" actId="167"/>
          <ac:grpSpMkLst>
            <pc:docMk/>
            <pc:sldMk cId="2641181909" sldId="326"/>
            <ac:grpSpMk id="12" creationId="{1876959C-3531-E8DB-9699-0637DBBE02EA}"/>
          </ac:grpSpMkLst>
        </pc:grpChg>
        <pc:grpChg chg="mod">
          <ac:chgData name="King, Curtis S CIV USARMY CAC (USA)" userId="decda33b-d0c3-4b21-a771-747c8e4eba57" providerId="ADAL" clId="{C4DD1264-4F83-42ED-8FC4-20F3EAD0C1BA}" dt="2024-07-27T20:08:33.912" v="4657"/>
          <ac:grpSpMkLst>
            <pc:docMk/>
            <pc:sldMk cId="2641181909" sldId="326"/>
            <ac:grpSpMk id="13" creationId="{C613D819-2BEF-C402-F1C3-4A71599CDDA0}"/>
          </ac:grpSpMkLst>
        </pc:grpChg>
        <pc:grpChg chg="mod">
          <ac:chgData name="King, Curtis S CIV USARMY CAC (USA)" userId="decda33b-d0c3-4b21-a771-747c8e4eba57" providerId="ADAL" clId="{C4DD1264-4F83-42ED-8FC4-20F3EAD0C1BA}" dt="2024-07-27T20:08:33.912" v="4657"/>
          <ac:grpSpMkLst>
            <pc:docMk/>
            <pc:sldMk cId="2641181909" sldId="326"/>
            <ac:grpSpMk id="14" creationId="{96CCF87C-A1B1-F945-55A5-A4FC52B01F45}"/>
          </ac:grpSpMkLst>
        </pc:grpChg>
        <pc:grpChg chg="mod">
          <ac:chgData name="King, Curtis S CIV USARMY CAC (USA)" userId="decda33b-d0c3-4b21-a771-747c8e4eba57" providerId="ADAL" clId="{C4DD1264-4F83-42ED-8FC4-20F3EAD0C1BA}" dt="2024-07-27T20:08:33.912" v="4657"/>
          <ac:grpSpMkLst>
            <pc:docMk/>
            <pc:sldMk cId="2641181909" sldId="326"/>
            <ac:grpSpMk id="18" creationId="{349ABD97-138B-8A2F-88CF-0C967F82EA2B}"/>
          </ac:grpSpMkLst>
        </pc:grpChg>
        <pc:grpChg chg="add mod">
          <ac:chgData name="King, Curtis S CIV USARMY CAC (USA)" userId="decda33b-d0c3-4b21-a771-747c8e4eba57" providerId="ADAL" clId="{C4DD1264-4F83-42ED-8FC4-20F3EAD0C1BA}" dt="2024-07-27T22:10:21.955" v="4786" actId="1076"/>
          <ac:grpSpMkLst>
            <pc:docMk/>
            <pc:sldMk cId="2641181909" sldId="326"/>
            <ac:grpSpMk id="27" creationId="{9205CBBD-C751-11AE-5877-9252F41BD725}"/>
          </ac:grpSpMkLst>
        </pc:grpChg>
        <pc:grpChg chg="mod">
          <ac:chgData name="King, Curtis S CIV USARMY CAC (USA)" userId="decda33b-d0c3-4b21-a771-747c8e4eba57" providerId="ADAL" clId="{C4DD1264-4F83-42ED-8FC4-20F3EAD0C1BA}" dt="2024-07-27T20:06:45.217" v="4639" actId="1076"/>
          <ac:grpSpMkLst>
            <pc:docMk/>
            <pc:sldMk cId="2641181909" sldId="326"/>
            <ac:grpSpMk id="38" creationId="{BB04ACCF-D1A1-09F1-EF03-D582291F2BC1}"/>
          </ac:grpSpMkLst>
        </pc:grpChg>
        <pc:grpChg chg="mod">
          <ac:chgData name="King, Curtis S CIV USARMY CAC (USA)" userId="decda33b-d0c3-4b21-a771-747c8e4eba57" providerId="ADAL" clId="{C4DD1264-4F83-42ED-8FC4-20F3EAD0C1BA}" dt="2024-07-27T20:07:45.655" v="4652" actId="1076"/>
          <ac:grpSpMkLst>
            <pc:docMk/>
            <pc:sldMk cId="2641181909" sldId="326"/>
            <ac:grpSpMk id="50" creationId="{E090CE1F-ABCE-38B6-FD0A-DFAF51A0598F}"/>
          </ac:grpSpMkLst>
        </pc:grpChg>
        <pc:grpChg chg="mod">
          <ac:chgData name="King, Curtis S CIV USARMY CAC (USA)" userId="decda33b-d0c3-4b21-a771-747c8e4eba57" providerId="ADAL" clId="{C4DD1264-4F83-42ED-8FC4-20F3EAD0C1BA}" dt="2024-07-27T20:06:43.787" v="4638" actId="1076"/>
          <ac:grpSpMkLst>
            <pc:docMk/>
            <pc:sldMk cId="2641181909" sldId="326"/>
            <ac:grpSpMk id="82" creationId="{46ADD19C-8593-9AA6-1A7C-86D3A3BC49E7}"/>
          </ac:grpSpMkLst>
        </pc:grpChg>
        <pc:grpChg chg="mod">
          <ac:chgData name="King, Curtis S CIV USARMY CAC (USA)" userId="decda33b-d0c3-4b21-a771-747c8e4eba57" providerId="ADAL" clId="{C4DD1264-4F83-42ED-8FC4-20F3EAD0C1BA}" dt="2024-07-27T20:14:23.933" v="4687" actId="1076"/>
          <ac:grpSpMkLst>
            <pc:docMk/>
            <pc:sldMk cId="2641181909" sldId="326"/>
            <ac:grpSpMk id="86" creationId="{3E08B399-200A-7C52-8F4D-AE577A33AC78}"/>
          </ac:grpSpMkLst>
        </pc:grpChg>
        <pc:grpChg chg="mod">
          <ac:chgData name="King, Curtis S CIV USARMY CAC (USA)" userId="decda33b-d0c3-4b21-a771-747c8e4eba57" providerId="ADAL" clId="{C4DD1264-4F83-42ED-8FC4-20F3EAD0C1BA}" dt="2024-07-27T20:14:13.387" v="4684" actId="1076"/>
          <ac:grpSpMkLst>
            <pc:docMk/>
            <pc:sldMk cId="2641181909" sldId="326"/>
            <ac:grpSpMk id="110" creationId="{6056D743-CE1B-D25B-B6AF-3F6562E6B953}"/>
          </ac:grpSpMkLst>
        </pc:grpChg>
        <pc:grpChg chg="mod">
          <ac:chgData name="King, Curtis S CIV USARMY CAC (USA)" userId="decda33b-d0c3-4b21-a771-747c8e4eba57" providerId="ADAL" clId="{C4DD1264-4F83-42ED-8FC4-20F3EAD0C1BA}" dt="2024-07-27T20:08:42.178" v="4659" actId="1076"/>
          <ac:grpSpMkLst>
            <pc:docMk/>
            <pc:sldMk cId="2641181909" sldId="326"/>
            <ac:grpSpMk id="149" creationId="{E4716C09-70F8-BC7C-5626-C93E7D8B42B6}"/>
          </ac:grpSpMkLst>
        </pc:grpChg>
        <pc:picChg chg="mod ord modCrop">
          <ac:chgData name="King, Curtis S CIV USARMY CAC (USA)" userId="decda33b-d0c3-4b21-a771-747c8e4eba57" providerId="ADAL" clId="{C4DD1264-4F83-42ED-8FC4-20F3EAD0C1BA}" dt="2024-07-27T22:11:30.672" v="4798" actId="1038"/>
          <ac:picMkLst>
            <pc:docMk/>
            <pc:sldMk cId="2641181909" sldId="326"/>
            <ac:picMk id="3" creationId="{670795DE-3FF4-77B7-BFA1-FC5D40AA4E82}"/>
          </ac:picMkLst>
        </pc:picChg>
        <pc:picChg chg="add mod ord modCrop">
          <ac:chgData name="King, Curtis S CIV USARMY CAC (USA)" userId="decda33b-d0c3-4b21-a771-747c8e4eba57" providerId="ADAL" clId="{C4DD1264-4F83-42ED-8FC4-20F3EAD0C1BA}" dt="2024-07-27T22:10:58.347" v="4790" actId="1076"/>
          <ac:picMkLst>
            <pc:docMk/>
            <pc:sldMk cId="2641181909" sldId="326"/>
            <ac:picMk id="7" creationId="{813986A3-C472-1215-5E2C-1E45D5219837}"/>
          </ac:picMkLst>
        </pc:picChg>
      </pc:sldChg>
      <pc:sldChg chg="delSp modSp add del mod delAnim">
        <pc:chgData name="King, Curtis S CIV USARMY CAC (USA)" userId="decda33b-d0c3-4b21-a771-747c8e4eba57" providerId="ADAL" clId="{C4DD1264-4F83-42ED-8FC4-20F3EAD0C1BA}" dt="2024-08-01T01:45:40.528" v="5916" actId="47"/>
        <pc:sldMkLst>
          <pc:docMk/>
          <pc:sldMk cId="2185903034" sldId="327"/>
        </pc:sldMkLst>
        <pc:spChg chg="mod">
          <ac:chgData name="King, Curtis S CIV USARMY CAC (USA)" userId="decda33b-d0c3-4b21-a771-747c8e4eba57" providerId="ADAL" clId="{C4DD1264-4F83-42ED-8FC4-20F3EAD0C1BA}" dt="2024-07-29T21:50:20.484" v="5069" actId="255"/>
          <ac:spMkLst>
            <pc:docMk/>
            <pc:sldMk cId="2185903034" sldId="327"/>
            <ac:spMk id="7" creationId="{A618E32C-CD2A-4197-5E81-09E528151307}"/>
          </ac:spMkLst>
        </pc:spChg>
        <pc:spChg chg="del">
          <ac:chgData name="King, Curtis S CIV USARMY CAC (USA)" userId="decda33b-d0c3-4b21-a771-747c8e4eba57" providerId="ADAL" clId="{C4DD1264-4F83-42ED-8FC4-20F3EAD0C1BA}" dt="2024-07-29T21:49:55.887" v="5065" actId="478"/>
          <ac:spMkLst>
            <pc:docMk/>
            <pc:sldMk cId="2185903034" sldId="327"/>
            <ac:spMk id="8" creationId="{70505317-EEFE-BAF9-2B0E-15AB56458C77}"/>
          </ac:spMkLst>
        </pc:spChg>
        <pc:spChg chg="del">
          <ac:chgData name="King, Curtis S CIV USARMY CAC (USA)" userId="decda33b-d0c3-4b21-a771-747c8e4eba57" providerId="ADAL" clId="{C4DD1264-4F83-42ED-8FC4-20F3EAD0C1BA}" dt="2024-07-29T21:49:57.396" v="5066" actId="478"/>
          <ac:spMkLst>
            <pc:docMk/>
            <pc:sldMk cId="2185903034" sldId="327"/>
            <ac:spMk id="9" creationId="{D1647B05-149A-3D09-3044-24E17071DA77}"/>
          </ac:spMkLst>
        </pc:spChg>
        <pc:spChg chg="mod">
          <ac:chgData name="King, Curtis S CIV USARMY CAC (USA)" userId="decda33b-d0c3-4b21-a771-747c8e4eba57" providerId="ADAL" clId="{C4DD1264-4F83-42ED-8FC4-20F3EAD0C1BA}" dt="2024-07-29T21:52:00.858" v="5074" actId="255"/>
          <ac:spMkLst>
            <pc:docMk/>
            <pc:sldMk cId="2185903034" sldId="327"/>
            <ac:spMk id="10" creationId="{EDE5155D-9BDB-E0E0-146F-7405ED02E30B}"/>
          </ac:spMkLst>
        </pc:spChg>
        <pc:spChg chg="del">
          <ac:chgData name="King, Curtis S CIV USARMY CAC (USA)" userId="decda33b-d0c3-4b21-a771-747c8e4eba57" providerId="ADAL" clId="{C4DD1264-4F83-42ED-8FC4-20F3EAD0C1BA}" dt="2024-07-29T21:48:09.100" v="5054" actId="478"/>
          <ac:spMkLst>
            <pc:docMk/>
            <pc:sldMk cId="2185903034" sldId="327"/>
            <ac:spMk id="20" creationId="{ACFB9E90-F1A7-070B-9449-3A6B6C88537F}"/>
          </ac:spMkLst>
        </pc:spChg>
        <pc:spChg chg="mod">
          <ac:chgData name="King, Curtis S CIV USARMY CAC (USA)" userId="decda33b-d0c3-4b21-a771-747c8e4eba57" providerId="ADAL" clId="{C4DD1264-4F83-42ED-8FC4-20F3EAD0C1BA}" dt="2024-07-29T21:45:53.802" v="5036" actId="255"/>
          <ac:spMkLst>
            <pc:docMk/>
            <pc:sldMk cId="2185903034" sldId="327"/>
            <ac:spMk id="28" creationId="{EE5F4A34-8B43-D9C9-F922-ADBEF4A49903}"/>
          </ac:spMkLst>
        </pc:spChg>
        <pc:spChg chg="mod">
          <ac:chgData name="King, Curtis S CIV USARMY CAC (USA)" userId="decda33b-d0c3-4b21-a771-747c8e4eba57" providerId="ADAL" clId="{C4DD1264-4F83-42ED-8FC4-20F3EAD0C1BA}" dt="2024-07-29T21:46:06.982" v="5037" actId="255"/>
          <ac:spMkLst>
            <pc:docMk/>
            <pc:sldMk cId="2185903034" sldId="327"/>
            <ac:spMk id="53" creationId="{9E58E972-FAEB-1BB6-6713-C0A92864C2C2}"/>
          </ac:spMkLst>
        </pc:spChg>
        <pc:spChg chg="del">
          <ac:chgData name="King, Curtis S CIV USARMY CAC (USA)" userId="decda33b-d0c3-4b21-a771-747c8e4eba57" providerId="ADAL" clId="{C4DD1264-4F83-42ED-8FC4-20F3EAD0C1BA}" dt="2024-07-29T21:49:54.803" v="5064" actId="478"/>
          <ac:spMkLst>
            <pc:docMk/>
            <pc:sldMk cId="2185903034" sldId="327"/>
            <ac:spMk id="54" creationId="{D7B5EA7F-0062-46E6-7011-624227518048}"/>
          </ac:spMkLst>
        </pc:spChg>
        <pc:spChg chg="mod">
          <ac:chgData name="King, Curtis S CIV USARMY CAC (USA)" userId="decda33b-d0c3-4b21-a771-747c8e4eba57" providerId="ADAL" clId="{C4DD1264-4F83-42ED-8FC4-20F3EAD0C1BA}" dt="2024-07-29T21:46:06.982" v="5037" actId="255"/>
          <ac:spMkLst>
            <pc:docMk/>
            <pc:sldMk cId="2185903034" sldId="327"/>
            <ac:spMk id="55" creationId="{14168A5B-1998-50A2-B558-89859648EC5F}"/>
          </ac:spMkLst>
        </pc:spChg>
        <pc:spChg chg="del">
          <ac:chgData name="King, Curtis S CIV USARMY CAC (USA)" userId="decda33b-d0c3-4b21-a771-747c8e4eba57" providerId="ADAL" clId="{C4DD1264-4F83-42ED-8FC4-20F3EAD0C1BA}" dt="2024-07-29T21:44:30.776" v="5024" actId="478"/>
          <ac:spMkLst>
            <pc:docMk/>
            <pc:sldMk cId="2185903034" sldId="327"/>
            <ac:spMk id="56" creationId="{203604BF-9F02-D046-7DA3-7C5F48AB7F8D}"/>
          </ac:spMkLst>
        </pc:spChg>
        <pc:spChg chg="del">
          <ac:chgData name="King, Curtis S CIV USARMY CAC (USA)" userId="decda33b-d0c3-4b21-a771-747c8e4eba57" providerId="ADAL" clId="{C4DD1264-4F83-42ED-8FC4-20F3EAD0C1BA}" dt="2024-07-29T21:43:16.212" v="5010" actId="478"/>
          <ac:spMkLst>
            <pc:docMk/>
            <pc:sldMk cId="2185903034" sldId="327"/>
            <ac:spMk id="57" creationId="{3E4606AA-5471-5AB5-80CB-97B1259BA06B}"/>
          </ac:spMkLst>
        </pc:spChg>
        <pc:spChg chg="del">
          <ac:chgData name="King, Curtis S CIV USARMY CAC (USA)" userId="decda33b-d0c3-4b21-a771-747c8e4eba57" providerId="ADAL" clId="{C4DD1264-4F83-42ED-8FC4-20F3EAD0C1BA}" dt="2024-07-29T21:44:30.776" v="5024" actId="478"/>
          <ac:spMkLst>
            <pc:docMk/>
            <pc:sldMk cId="2185903034" sldId="327"/>
            <ac:spMk id="59" creationId="{D2B4444D-1DCB-6A72-C3AD-B2C820FEFD6E}"/>
          </ac:spMkLst>
        </pc:spChg>
        <pc:spChg chg="del">
          <ac:chgData name="King, Curtis S CIV USARMY CAC (USA)" userId="decda33b-d0c3-4b21-a771-747c8e4eba57" providerId="ADAL" clId="{C4DD1264-4F83-42ED-8FC4-20F3EAD0C1BA}" dt="2024-07-29T21:44:30.776" v="5024" actId="478"/>
          <ac:spMkLst>
            <pc:docMk/>
            <pc:sldMk cId="2185903034" sldId="327"/>
            <ac:spMk id="60" creationId="{B13C7C6D-19B2-CD4B-E756-E9B66505B975}"/>
          </ac:spMkLst>
        </pc:spChg>
        <pc:spChg chg="del">
          <ac:chgData name="King, Curtis S CIV USARMY CAC (USA)" userId="decda33b-d0c3-4b21-a771-747c8e4eba57" providerId="ADAL" clId="{C4DD1264-4F83-42ED-8FC4-20F3EAD0C1BA}" dt="2024-07-29T21:44:30.776" v="5024" actId="478"/>
          <ac:spMkLst>
            <pc:docMk/>
            <pc:sldMk cId="2185903034" sldId="327"/>
            <ac:spMk id="61" creationId="{433BAF12-EF74-B875-2C2D-86FF32282D1E}"/>
          </ac:spMkLst>
        </pc:spChg>
        <pc:spChg chg="del">
          <ac:chgData name="King, Curtis S CIV USARMY CAC (USA)" userId="decda33b-d0c3-4b21-a771-747c8e4eba57" providerId="ADAL" clId="{C4DD1264-4F83-42ED-8FC4-20F3EAD0C1BA}" dt="2024-07-29T21:44:30.776" v="5024" actId="478"/>
          <ac:spMkLst>
            <pc:docMk/>
            <pc:sldMk cId="2185903034" sldId="327"/>
            <ac:spMk id="62" creationId="{CDE7F8D7-DFE3-1AF4-9B5D-834B3E83CC7C}"/>
          </ac:spMkLst>
        </pc:spChg>
        <pc:spChg chg="del">
          <ac:chgData name="King, Curtis S CIV USARMY CAC (USA)" userId="decda33b-d0c3-4b21-a771-747c8e4eba57" providerId="ADAL" clId="{C4DD1264-4F83-42ED-8FC4-20F3EAD0C1BA}" dt="2024-07-29T21:49:53.076" v="5063" actId="478"/>
          <ac:spMkLst>
            <pc:docMk/>
            <pc:sldMk cId="2185903034" sldId="327"/>
            <ac:spMk id="84" creationId="{B46D4F74-F2DD-2E94-34DC-B778C647C7FC}"/>
          </ac:spMkLst>
        </pc:spChg>
        <pc:spChg chg="mod">
          <ac:chgData name="King, Curtis S CIV USARMY CAC (USA)" userId="decda33b-d0c3-4b21-a771-747c8e4eba57" providerId="ADAL" clId="{C4DD1264-4F83-42ED-8FC4-20F3EAD0C1BA}" dt="2024-07-29T21:51:29.928" v="5073" actId="255"/>
          <ac:spMkLst>
            <pc:docMk/>
            <pc:sldMk cId="2185903034" sldId="327"/>
            <ac:spMk id="124" creationId="{6640C89F-82B6-F31C-AD47-2DD44FB61A3E}"/>
          </ac:spMkLst>
        </pc:spChg>
        <pc:spChg chg="mod">
          <ac:chgData name="King, Curtis S CIV USARMY CAC (USA)" userId="decda33b-d0c3-4b21-a771-747c8e4eba57" providerId="ADAL" clId="{C4DD1264-4F83-42ED-8FC4-20F3EAD0C1BA}" dt="2024-07-29T21:44:05.226" v="5023" actId="1076"/>
          <ac:spMkLst>
            <pc:docMk/>
            <pc:sldMk cId="2185903034" sldId="327"/>
            <ac:spMk id="141" creationId="{697B0BE6-356B-FC8A-217E-20982781DA72}"/>
          </ac:spMkLst>
        </pc:spChg>
        <pc:spChg chg="mod">
          <ac:chgData name="King, Curtis S CIV USARMY CAC (USA)" userId="decda33b-d0c3-4b21-a771-747c8e4eba57" providerId="ADAL" clId="{C4DD1264-4F83-42ED-8FC4-20F3EAD0C1BA}" dt="2024-07-29T21:45:37.686" v="5032" actId="1076"/>
          <ac:spMkLst>
            <pc:docMk/>
            <pc:sldMk cId="2185903034" sldId="327"/>
            <ac:spMk id="178" creationId="{FD6FB33D-D879-5D03-AD15-EA811754D768}"/>
          </ac:spMkLst>
        </pc:spChg>
        <pc:spChg chg="mod">
          <ac:chgData name="King, Curtis S CIV USARMY CAC (USA)" userId="decda33b-d0c3-4b21-a771-747c8e4eba57" providerId="ADAL" clId="{C4DD1264-4F83-42ED-8FC4-20F3EAD0C1BA}" dt="2024-07-29T21:45:35.076" v="5031" actId="1076"/>
          <ac:spMkLst>
            <pc:docMk/>
            <pc:sldMk cId="2185903034" sldId="327"/>
            <ac:spMk id="195" creationId="{AEA6B9E0-816C-258D-9F00-89D6492B7EAD}"/>
          </ac:spMkLst>
        </pc:spChg>
        <pc:spChg chg="del">
          <ac:chgData name="King, Curtis S CIV USARMY CAC (USA)" userId="decda33b-d0c3-4b21-a771-747c8e4eba57" providerId="ADAL" clId="{C4DD1264-4F83-42ED-8FC4-20F3EAD0C1BA}" dt="2024-07-29T21:48:41.109" v="5057" actId="478"/>
          <ac:spMkLst>
            <pc:docMk/>
            <pc:sldMk cId="2185903034" sldId="327"/>
            <ac:spMk id="196" creationId="{8ACAFA83-92B4-B614-5DB2-56E597E14FD0}"/>
          </ac:spMkLst>
        </pc:spChg>
        <pc:spChg chg="mod">
          <ac:chgData name="King, Curtis S CIV USARMY CAC (USA)" userId="decda33b-d0c3-4b21-a771-747c8e4eba57" providerId="ADAL" clId="{C4DD1264-4F83-42ED-8FC4-20F3EAD0C1BA}" dt="2024-07-29T21:52:00.858" v="5074" actId="255"/>
          <ac:spMkLst>
            <pc:docMk/>
            <pc:sldMk cId="2185903034" sldId="327"/>
            <ac:spMk id="197" creationId="{2034E704-8C96-D12B-080C-AFD539EEDE4F}"/>
          </ac:spMkLst>
        </pc:spChg>
        <pc:spChg chg="mod">
          <ac:chgData name="King, Curtis S CIV USARMY CAC (USA)" userId="decda33b-d0c3-4b21-a771-747c8e4eba57" providerId="ADAL" clId="{C4DD1264-4F83-42ED-8FC4-20F3EAD0C1BA}" dt="2024-07-29T21:49:34.664" v="5058" actId="1076"/>
          <ac:spMkLst>
            <pc:docMk/>
            <pc:sldMk cId="2185903034" sldId="327"/>
            <ac:spMk id="198" creationId="{960B03E6-44CE-A58F-670E-725EBBA8B129}"/>
          </ac:spMkLst>
        </pc:spChg>
        <pc:spChg chg="mod">
          <ac:chgData name="King, Curtis S CIV USARMY CAC (USA)" userId="decda33b-d0c3-4b21-a771-747c8e4eba57" providerId="ADAL" clId="{C4DD1264-4F83-42ED-8FC4-20F3EAD0C1BA}" dt="2024-07-29T21:47:26.419" v="5048" actId="1076"/>
          <ac:spMkLst>
            <pc:docMk/>
            <pc:sldMk cId="2185903034" sldId="327"/>
            <ac:spMk id="200" creationId="{D24BCFFA-F967-D689-7656-72FA72747D00}"/>
          </ac:spMkLst>
        </pc:spChg>
        <pc:spChg chg="del">
          <ac:chgData name="King, Curtis S CIV USARMY CAC (USA)" userId="decda33b-d0c3-4b21-a771-747c8e4eba57" providerId="ADAL" clId="{C4DD1264-4F83-42ED-8FC4-20F3EAD0C1BA}" dt="2024-07-29T21:43:28.738" v="5011" actId="478"/>
          <ac:spMkLst>
            <pc:docMk/>
            <pc:sldMk cId="2185903034" sldId="327"/>
            <ac:spMk id="201" creationId="{CB4030D3-15C5-EF28-A2C3-883FEEB7E4E2}"/>
          </ac:spMkLst>
        </pc:spChg>
        <pc:spChg chg="mod">
          <ac:chgData name="King, Curtis S CIV USARMY CAC (USA)" userId="decda33b-d0c3-4b21-a771-747c8e4eba57" providerId="ADAL" clId="{C4DD1264-4F83-42ED-8FC4-20F3EAD0C1BA}" dt="2024-07-29T21:52:00.858" v="5074" actId="255"/>
          <ac:spMkLst>
            <pc:docMk/>
            <pc:sldMk cId="2185903034" sldId="327"/>
            <ac:spMk id="202" creationId="{9F8B20EC-F40D-E0A4-53CE-C24B425E8F45}"/>
          </ac:spMkLst>
        </pc:spChg>
        <pc:spChg chg="del">
          <ac:chgData name="King, Curtis S CIV USARMY CAC (USA)" userId="decda33b-d0c3-4b21-a771-747c8e4eba57" providerId="ADAL" clId="{C4DD1264-4F83-42ED-8FC4-20F3EAD0C1BA}" dt="2024-07-29T21:43:28.738" v="5011" actId="478"/>
          <ac:spMkLst>
            <pc:docMk/>
            <pc:sldMk cId="2185903034" sldId="327"/>
            <ac:spMk id="203" creationId="{2FABFAEE-8DC8-DA4D-CE59-457DA66FDA1B}"/>
          </ac:spMkLst>
        </pc:spChg>
        <pc:spChg chg="mod">
          <ac:chgData name="King, Curtis S CIV USARMY CAC (USA)" userId="decda33b-d0c3-4b21-a771-747c8e4eba57" providerId="ADAL" clId="{C4DD1264-4F83-42ED-8FC4-20F3EAD0C1BA}" dt="2024-07-29T21:52:00.858" v="5074" actId="255"/>
          <ac:spMkLst>
            <pc:docMk/>
            <pc:sldMk cId="2185903034" sldId="327"/>
            <ac:spMk id="204" creationId="{20E269FF-B729-FB09-8E7D-0887CCA26F77}"/>
          </ac:spMkLst>
        </pc:spChg>
        <pc:spChg chg="del">
          <ac:chgData name="King, Curtis S CIV USARMY CAC (USA)" userId="decda33b-d0c3-4b21-a771-747c8e4eba57" providerId="ADAL" clId="{C4DD1264-4F83-42ED-8FC4-20F3EAD0C1BA}" dt="2024-07-29T21:43:32.509" v="5012" actId="478"/>
          <ac:spMkLst>
            <pc:docMk/>
            <pc:sldMk cId="2185903034" sldId="327"/>
            <ac:spMk id="205" creationId="{CB8F4FB3-FAC3-B33F-4C51-50DF5112A057}"/>
          </ac:spMkLst>
        </pc:spChg>
        <pc:spChg chg="del">
          <ac:chgData name="King, Curtis S CIV USARMY CAC (USA)" userId="decda33b-d0c3-4b21-a771-747c8e4eba57" providerId="ADAL" clId="{C4DD1264-4F83-42ED-8FC4-20F3EAD0C1BA}" dt="2024-07-29T21:43:28.738" v="5011" actId="478"/>
          <ac:spMkLst>
            <pc:docMk/>
            <pc:sldMk cId="2185903034" sldId="327"/>
            <ac:spMk id="206" creationId="{2710C021-2FEB-86C2-A64F-C23EA3077ADF}"/>
          </ac:spMkLst>
        </pc:spChg>
        <pc:spChg chg="mod">
          <ac:chgData name="King, Curtis S CIV USARMY CAC (USA)" userId="decda33b-d0c3-4b21-a771-747c8e4eba57" providerId="ADAL" clId="{C4DD1264-4F83-42ED-8FC4-20F3EAD0C1BA}" dt="2024-07-29T21:49:42.345" v="5059" actId="1076"/>
          <ac:spMkLst>
            <pc:docMk/>
            <pc:sldMk cId="2185903034" sldId="327"/>
            <ac:spMk id="207" creationId="{DC336AB0-6248-091D-31ED-DAF9CD7F04A2}"/>
          </ac:spMkLst>
        </pc:spChg>
        <pc:spChg chg="del">
          <ac:chgData name="King, Curtis S CIV USARMY CAC (USA)" userId="decda33b-d0c3-4b21-a771-747c8e4eba57" providerId="ADAL" clId="{C4DD1264-4F83-42ED-8FC4-20F3EAD0C1BA}" dt="2024-07-29T21:46:37.997" v="5041" actId="478"/>
          <ac:spMkLst>
            <pc:docMk/>
            <pc:sldMk cId="2185903034" sldId="327"/>
            <ac:spMk id="210" creationId="{95E42124-A0E7-130B-17D7-7DC3E58BB84D}"/>
          </ac:spMkLst>
        </pc:spChg>
        <pc:spChg chg="mod">
          <ac:chgData name="King, Curtis S CIV USARMY CAC (USA)" userId="decda33b-d0c3-4b21-a771-747c8e4eba57" providerId="ADAL" clId="{C4DD1264-4F83-42ED-8FC4-20F3EAD0C1BA}" dt="2024-07-29T21:52:00.858" v="5074" actId="255"/>
          <ac:spMkLst>
            <pc:docMk/>
            <pc:sldMk cId="2185903034" sldId="327"/>
            <ac:spMk id="211" creationId="{0385E0C4-A256-55C5-B242-57BDA52B34BA}"/>
          </ac:spMkLst>
        </pc:spChg>
        <pc:spChg chg="mod">
          <ac:chgData name="King, Curtis S CIV USARMY CAC (USA)" userId="decda33b-d0c3-4b21-a771-747c8e4eba57" providerId="ADAL" clId="{C4DD1264-4F83-42ED-8FC4-20F3EAD0C1BA}" dt="2024-07-29T21:50:10.279" v="5068" actId="255"/>
          <ac:spMkLst>
            <pc:docMk/>
            <pc:sldMk cId="2185903034" sldId="327"/>
            <ac:spMk id="213" creationId="{BE0E7546-2C0E-79D1-30CE-F68516606903}"/>
          </ac:spMkLst>
        </pc:spChg>
        <pc:spChg chg="mod">
          <ac:chgData name="King, Curtis S CIV USARMY CAC (USA)" userId="decda33b-d0c3-4b21-a771-747c8e4eba57" providerId="ADAL" clId="{C4DD1264-4F83-42ED-8FC4-20F3EAD0C1BA}" dt="2024-07-29T21:47:50.880" v="5053" actId="1076"/>
          <ac:spMkLst>
            <pc:docMk/>
            <pc:sldMk cId="2185903034" sldId="327"/>
            <ac:spMk id="214" creationId="{CD8D4A26-6F1F-6B91-5EA4-561E0C782145}"/>
          </ac:spMkLst>
        </pc:spChg>
        <pc:spChg chg="mod">
          <ac:chgData name="King, Curtis S CIV USARMY CAC (USA)" userId="decda33b-d0c3-4b21-a771-747c8e4eba57" providerId="ADAL" clId="{C4DD1264-4F83-42ED-8FC4-20F3EAD0C1BA}" dt="2024-07-29T21:50:10.279" v="5068" actId="255"/>
          <ac:spMkLst>
            <pc:docMk/>
            <pc:sldMk cId="2185903034" sldId="327"/>
            <ac:spMk id="215" creationId="{6FA836CD-28E2-8861-95CE-DC8ABA3A1B79}"/>
          </ac:spMkLst>
        </pc:spChg>
        <pc:spChg chg="del">
          <ac:chgData name="King, Curtis S CIV USARMY CAC (USA)" userId="decda33b-d0c3-4b21-a771-747c8e4eba57" providerId="ADAL" clId="{C4DD1264-4F83-42ED-8FC4-20F3EAD0C1BA}" dt="2024-07-29T21:43:16.212" v="5010" actId="478"/>
          <ac:spMkLst>
            <pc:docMk/>
            <pc:sldMk cId="2185903034" sldId="327"/>
            <ac:spMk id="216" creationId="{6C7ECF01-838D-556D-F020-EE1491E5E0F0}"/>
          </ac:spMkLst>
        </pc:spChg>
        <pc:spChg chg="mod">
          <ac:chgData name="King, Curtis S CIV USARMY CAC (USA)" userId="decda33b-d0c3-4b21-a771-747c8e4eba57" providerId="ADAL" clId="{C4DD1264-4F83-42ED-8FC4-20F3EAD0C1BA}" dt="2024-07-29T21:46:49.793" v="5043" actId="1076"/>
          <ac:spMkLst>
            <pc:docMk/>
            <pc:sldMk cId="2185903034" sldId="327"/>
            <ac:spMk id="221" creationId="{B46BF9C0-B81E-7DCC-1A56-C5090220234F}"/>
          </ac:spMkLst>
        </pc:spChg>
        <pc:spChg chg="mod">
          <ac:chgData name="King, Curtis S CIV USARMY CAC (USA)" userId="decda33b-d0c3-4b21-a771-747c8e4eba57" providerId="ADAL" clId="{C4DD1264-4F83-42ED-8FC4-20F3EAD0C1BA}" dt="2024-07-29T21:47:40.462" v="5051" actId="1076"/>
          <ac:spMkLst>
            <pc:docMk/>
            <pc:sldMk cId="2185903034" sldId="327"/>
            <ac:spMk id="222" creationId="{C36BD9CB-2DBA-A15D-3802-0074954FA652}"/>
          </ac:spMkLst>
        </pc:spChg>
        <pc:spChg chg="mod">
          <ac:chgData name="King, Curtis S CIV USARMY CAC (USA)" userId="decda33b-d0c3-4b21-a771-747c8e4eba57" providerId="ADAL" clId="{C4DD1264-4F83-42ED-8FC4-20F3EAD0C1BA}" dt="2024-07-29T21:46:45.864" v="5042" actId="1076"/>
          <ac:spMkLst>
            <pc:docMk/>
            <pc:sldMk cId="2185903034" sldId="327"/>
            <ac:spMk id="223" creationId="{F17BDEDA-7603-B7B9-FED6-6C7844E96C28}"/>
          </ac:spMkLst>
        </pc:spChg>
        <pc:spChg chg="del">
          <ac:chgData name="King, Curtis S CIV USARMY CAC (USA)" userId="decda33b-d0c3-4b21-a771-747c8e4eba57" providerId="ADAL" clId="{C4DD1264-4F83-42ED-8FC4-20F3EAD0C1BA}" dt="2024-07-29T21:46:37.997" v="5041" actId="478"/>
          <ac:spMkLst>
            <pc:docMk/>
            <pc:sldMk cId="2185903034" sldId="327"/>
            <ac:spMk id="227" creationId="{504AD76D-1DD0-ADD0-21F4-6721161CFEA1}"/>
          </ac:spMkLst>
        </pc:spChg>
        <pc:spChg chg="del">
          <ac:chgData name="King, Curtis S CIV USARMY CAC (USA)" userId="decda33b-d0c3-4b21-a771-747c8e4eba57" providerId="ADAL" clId="{C4DD1264-4F83-42ED-8FC4-20F3EAD0C1BA}" dt="2024-07-29T21:43:28.738" v="5011" actId="478"/>
          <ac:spMkLst>
            <pc:docMk/>
            <pc:sldMk cId="2185903034" sldId="327"/>
            <ac:spMk id="229" creationId="{70718DAB-4008-5346-AB88-62CAD07AFBEC}"/>
          </ac:spMkLst>
        </pc:spChg>
        <pc:grpChg chg="del mod">
          <ac:chgData name="King, Curtis S CIV USARMY CAC (USA)" userId="decda33b-d0c3-4b21-a771-747c8e4eba57" providerId="ADAL" clId="{C4DD1264-4F83-42ED-8FC4-20F3EAD0C1BA}" dt="2024-07-29T21:48:41.109" v="5057" actId="478"/>
          <ac:grpSpMkLst>
            <pc:docMk/>
            <pc:sldMk cId="2185903034" sldId="327"/>
            <ac:grpSpMk id="11" creationId="{1AAD1A04-1CE5-9D68-99F4-3E38E559150C}"/>
          </ac:grpSpMkLst>
        </pc:grpChg>
        <pc:grpChg chg="mod">
          <ac:chgData name="King, Curtis S CIV USARMY CAC (USA)" userId="decda33b-d0c3-4b21-a771-747c8e4eba57" providerId="ADAL" clId="{C4DD1264-4F83-42ED-8FC4-20F3EAD0C1BA}" dt="2024-07-29T21:48:13.658" v="5055" actId="1076"/>
          <ac:grpSpMkLst>
            <pc:docMk/>
            <pc:sldMk cId="2185903034" sldId="327"/>
            <ac:grpSpMk id="21" creationId="{C3ACDDEB-4D9B-9B74-63C5-FB348F86C11D}"/>
          </ac:grpSpMkLst>
        </pc:grpChg>
        <pc:grpChg chg="mod">
          <ac:chgData name="King, Curtis S CIV USARMY CAC (USA)" userId="decda33b-d0c3-4b21-a771-747c8e4eba57" providerId="ADAL" clId="{C4DD1264-4F83-42ED-8FC4-20F3EAD0C1BA}" dt="2024-07-29T21:49:48.188" v="5061" actId="1076"/>
          <ac:grpSpMkLst>
            <pc:docMk/>
            <pc:sldMk cId="2185903034" sldId="327"/>
            <ac:grpSpMk id="33" creationId="{70107777-6287-3F9A-159A-99F7D43B153D}"/>
          </ac:grpSpMkLst>
        </pc:grpChg>
        <pc:grpChg chg="mod">
          <ac:chgData name="King, Curtis S CIV USARMY CAC (USA)" userId="decda33b-d0c3-4b21-a771-747c8e4eba57" providerId="ADAL" clId="{C4DD1264-4F83-42ED-8FC4-20F3EAD0C1BA}" dt="2024-07-29T21:49:46.917" v="5060" actId="1076"/>
          <ac:grpSpMkLst>
            <pc:docMk/>
            <pc:sldMk cId="2185903034" sldId="327"/>
            <ac:grpSpMk id="42" creationId="{CAD88938-2201-7D1C-518D-E151630D9B9E}"/>
          </ac:grpSpMkLst>
        </pc:grpChg>
        <pc:grpChg chg="mod">
          <ac:chgData name="King, Curtis S CIV USARMY CAC (USA)" userId="decda33b-d0c3-4b21-a771-747c8e4eba57" providerId="ADAL" clId="{C4DD1264-4F83-42ED-8FC4-20F3EAD0C1BA}" dt="2024-07-29T21:49:49.776" v="5062" actId="1076"/>
          <ac:grpSpMkLst>
            <pc:docMk/>
            <pc:sldMk cId="2185903034" sldId="327"/>
            <ac:grpSpMk id="51" creationId="{3F1B1B9B-5319-DD85-4E1F-78ACCE8C52ED}"/>
          </ac:grpSpMkLst>
        </pc:grpChg>
        <pc:grpChg chg="del">
          <ac:chgData name="King, Curtis S CIV USARMY CAC (USA)" userId="decda33b-d0c3-4b21-a771-747c8e4eba57" providerId="ADAL" clId="{C4DD1264-4F83-42ED-8FC4-20F3EAD0C1BA}" dt="2024-08-01T00:41:59.974" v="5513" actId="478"/>
          <ac:grpSpMkLst>
            <pc:docMk/>
            <pc:sldMk cId="2185903034" sldId="327"/>
            <ac:grpSpMk id="137" creationId="{DAE39916-C06B-23BA-415F-82FD4BD831B1}"/>
          </ac:grpSpMkLst>
        </pc:grpChg>
        <pc:picChg chg="mod modCrop">
          <ac:chgData name="King, Curtis S CIV USARMY CAC (USA)" userId="decda33b-d0c3-4b21-a771-747c8e4eba57" providerId="ADAL" clId="{C4DD1264-4F83-42ED-8FC4-20F3EAD0C1BA}" dt="2024-07-29T21:45:15.263" v="5028" actId="14100"/>
          <ac:picMkLst>
            <pc:docMk/>
            <pc:sldMk cId="2185903034" sldId="327"/>
            <ac:picMk id="3" creationId="{2AE615B7-BF83-76E5-A0BD-E4839C24B03C}"/>
          </ac:picMkLst>
        </pc:picChg>
      </pc:sldChg>
      <pc:sldChg chg="addSp delSp modSp new mod ord delAnim modAnim">
        <pc:chgData name="King, Curtis S CIV USARMY CAC (USA)" userId="decda33b-d0c3-4b21-a771-747c8e4eba57" providerId="ADAL" clId="{C4DD1264-4F83-42ED-8FC4-20F3EAD0C1BA}" dt="2024-08-01T13:40:29.535" v="6431" actId="1035"/>
        <pc:sldMkLst>
          <pc:docMk/>
          <pc:sldMk cId="492554576" sldId="328"/>
        </pc:sldMkLst>
        <pc:spChg chg="mod">
          <ac:chgData name="King, Curtis S CIV USARMY CAC (USA)" userId="decda33b-d0c3-4b21-a771-747c8e4eba57" providerId="ADAL" clId="{C4DD1264-4F83-42ED-8FC4-20F3EAD0C1BA}" dt="2024-07-31T18:34:44.256" v="5088"/>
          <ac:spMkLst>
            <pc:docMk/>
            <pc:sldMk cId="492554576" sldId="328"/>
            <ac:spMk id="5" creationId="{C539CAC0-65A2-CFC2-89C8-BB1D139F9009}"/>
          </ac:spMkLst>
        </pc:spChg>
        <pc:spChg chg="add mod">
          <ac:chgData name="King, Curtis S CIV USARMY CAC (USA)" userId="decda33b-d0c3-4b21-a771-747c8e4eba57" providerId="ADAL" clId="{C4DD1264-4F83-42ED-8FC4-20F3EAD0C1BA}" dt="2024-07-31T19:42:06.315" v="5439" actId="1076"/>
          <ac:spMkLst>
            <pc:docMk/>
            <pc:sldMk cId="492554576" sldId="328"/>
            <ac:spMk id="6" creationId="{A2A23304-2745-C000-6AD3-1AED8FBA4DED}"/>
          </ac:spMkLst>
        </pc:spChg>
        <pc:spChg chg="add mod">
          <ac:chgData name="King, Curtis S CIV USARMY CAC (USA)" userId="decda33b-d0c3-4b21-a771-747c8e4eba57" providerId="ADAL" clId="{C4DD1264-4F83-42ED-8FC4-20F3EAD0C1BA}" dt="2024-08-01T00:53:35.843" v="5650" actId="1076"/>
          <ac:spMkLst>
            <pc:docMk/>
            <pc:sldMk cId="492554576" sldId="328"/>
            <ac:spMk id="7" creationId="{32235608-C260-D59E-9C14-D03FE7A6413B}"/>
          </ac:spMkLst>
        </pc:spChg>
        <pc:spChg chg="add mod">
          <ac:chgData name="King, Curtis S CIV USARMY CAC (USA)" userId="decda33b-d0c3-4b21-a771-747c8e4eba57" providerId="ADAL" clId="{C4DD1264-4F83-42ED-8FC4-20F3EAD0C1BA}" dt="2024-07-31T19:44:06.323" v="5448" actId="207"/>
          <ac:spMkLst>
            <pc:docMk/>
            <pc:sldMk cId="492554576" sldId="328"/>
            <ac:spMk id="8" creationId="{2977654B-BBDF-0CEA-654E-6A1B3532B06B}"/>
          </ac:spMkLst>
        </pc:spChg>
        <pc:spChg chg="add mod">
          <ac:chgData name="King, Curtis S CIV USARMY CAC (USA)" userId="decda33b-d0c3-4b21-a771-747c8e4eba57" providerId="ADAL" clId="{C4DD1264-4F83-42ED-8FC4-20F3EAD0C1BA}" dt="2024-07-31T19:39:08.495" v="5418" actId="255"/>
          <ac:spMkLst>
            <pc:docMk/>
            <pc:sldMk cId="492554576" sldId="328"/>
            <ac:spMk id="9" creationId="{A7F54B51-2C27-79C3-7A7B-66BAE9F01785}"/>
          </ac:spMkLst>
        </pc:spChg>
        <pc:spChg chg="add mod">
          <ac:chgData name="King, Curtis S CIV USARMY CAC (USA)" userId="decda33b-d0c3-4b21-a771-747c8e4eba57" providerId="ADAL" clId="{C4DD1264-4F83-42ED-8FC4-20F3EAD0C1BA}" dt="2024-07-31T19:39:29.216" v="5422" actId="1076"/>
          <ac:spMkLst>
            <pc:docMk/>
            <pc:sldMk cId="492554576" sldId="328"/>
            <ac:spMk id="10" creationId="{0E92B652-953D-DC2F-5632-6E4E5063FC9A}"/>
          </ac:spMkLst>
        </pc:spChg>
        <pc:spChg chg="add mod">
          <ac:chgData name="King, Curtis S CIV USARMY CAC (USA)" userId="decda33b-d0c3-4b21-a771-747c8e4eba57" providerId="ADAL" clId="{C4DD1264-4F83-42ED-8FC4-20F3EAD0C1BA}" dt="2024-07-31T19:39:26.891" v="5421" actId="1076"/>
          <ac:spMkLst>
            <pc:docMk/>
            <pc:sldMk cId="492554576" sldId="328"/>
            <ac:spMk id="11" creationId="{7C349831-02A8-51C0-5416-CA72CA9FA5EF}"/>
          </ac:spMkLst>
        </pc:spChg>
        <pc:spChg chg="add mod">
          <ac:chgData name="King, Curtis S CIV USARMY CAC (USA)" userId="decda33b-d0c3-4b21-a771-747c8e4eba57" providerId="ADAL" clId="{C4DD1264-4F83-42ED-8FC4-20F3EAD0C1BA}" dt="2024-07-31T19:41:47.846" v="5436" actId="255"/>
          <ac:spMkLst>
            <pc:docMk/>
            <pc:sldMk cId="492554576" sldId="328"/>
            <ac:spMk id="12" creationId="{5790F86D-1A0B-99A7-BDEE-8E2F97D75F16}"/>
          </ac:spMkLst>
        </pc:spChg>
        <pc:spChg chg="add mod">
          <ac:chgData name="King, Curtis S CIV USARMY CAC (USA)" userId="decda33b-d0c3-4b21-a771-747c8e4eba57" providerId="ADAL" clId="{C4DD1264-4F83-42ED-8FC4-20F3EAD0C1BA}" dt="2024-07-31T19:42:25.706" v="5444" actId="1076"/>
          <ac:spMkLst>
            <pc:docMk/>
            <pc:sldMk cId="492554576" sldId="328"/>
            <ac:spMk id="13" creationId="{AA5AC205-AD6F-6591-8E9A-41003CB0A8E2}"/>
          </ac:spMkLst>
        </pc:spChg>
        <pc:spChg chg="add mod">
          <ac:chgData name="King, Curtis S CIV USARMY CAC (USA)" userId="decda33b-d0c3-4b21-a771-747c8e4eba57" providerId="ADAL" clId="{C4DD1264-4F83-42ED-8FC4-20F3EAD0C1BA}" dt="2024-08-01T01:36:53.107" v="5777" actId="1076"/>
          <ac:spMkLst>
            <pc:docMk/>
            <pc:sldMk cId="492554576" sldId="328"/>
            <ac:spMk id="14" creationId="{33694504-D491-6DCC-0D96-1D15BCB75108}"/>
          </ac:spMkLst>
        </pc:spChg>
        <pc:spChg chg="add mod">
          <ac:chgData name="King, Curtis S CIV USARMY CAC (USA)" userId="decda33b-d0c3-4b21-a771-747c8e4eba57" providerId="ADAL" clId="{C4DD1264-4F83-42ED-8FC4-20F3EAD0C1BA}" dt="2024-07-31T19:40:26.970" v="5425" actId="1582"/>
          <ac:spMkLst>
            <pc:docMk/>
            <pc:sldMk cId="492554576" sldId="328"/>
            <ac:spMk id="15" creationId="{060A1F66-8421-D1C7-9BA1-47C1DED0FDA8}"/>
          </ac:spMkLst>
        </pc:spChg>
        <pc:spChg chg="add mod">
          <ac:chgData name="King, Curtis S CIV USARMY CAC (USA)" userId="decda33b-d0c3-4b21-a771-747c8e4eba57" providerId="ADAL" clId="{C4DD1264-4F83-42ED-8FC4-20F3EAD0C1BA}" dt="2024-07-31T23:28:13.734" v="5450" actId="1076"/>
          <ac:spMkLst>
            <pc:docMk/>
            <pc:sldMk cId="492554576" sldId="328"/>
            <ac:spMk id="16" creationId="{F91ABB5B-0954-B495-4652-9147FE62C644}"/>
          </ac:spMkLst>
        </pc:spChg>
        <pc:spChg chg="mod">
          <ac:chgData name="King, Curtis S CIV USARMY CAC (USA)" userId="decda33b-d0c3-4b21-a771-747c8e4eba57" providerId="ADAL" clId="{C4DD1264-4F83-42ED-8FC4-20F3EAD0C1BA}" dt="2024-08-01T13:39:35.256" v="6402"/>
          <ac:spMkLst>
            <pc:docMk/>
            <pc:sldMk cId="492554576" sldId="328"/>
            <ac:spMk id="20" creationId="{F10EF37E-3C35-F309-CEB3-E5BCEB3E06F9}"/>
          </ac:spMkLst>
        </pc:spChg>
        <pc:spChg chg="add mod">
          <ac:chgData name="King, Curtis S CIV USARMY CAC (USA)" userId="decda33b-d0c3-4b21-a771-747c8e4eba57" providerId="ADAL" clId="{C4DD1264-4F83-42ED-8FC4-20F3EAD0C1BA}" dt="2024-07-31T23:33:38.565" v="5509" actId="6549"/>
          <ac:spMkLst>
            <pc:docMk/>
            <pc:sldMk cId="492554576" sldId="328"/>
            <ac:spMk id="22" creationId="{F47078B0-E708-5705-53F7-44B4A5B57D0A}"/>
          </ac:spMkLst>
        </pc:spChg>
        <pc:spChg chg="add mod">
          <ac:chgData name="King, Curtis S CIV USARMY CAC (USA)" userId="decda33b-d0c3-4b21-a771-747c8e4eba57" providerId="ADAL" clId="{C4DD1264-4F83-42ED-8FC4-20F3EAD0C1BA}" dt="2024-08-01T01:43:32.119" v="5910" actId="20577"/>
          <ac:spMkLst>
            <pc:docMk/>
            <pc:sldMk cId="492554576" sldId="328"/>
            <ac:spMk id="23" creationId="{93534A06-4375-C08F-71B6-87CB0A989BD6}"/>
          </ac:spMkLst>
        </pc:spChg>
        <pc:spChg chg="add mod">
          <ac:chgData name="King, Curtis S CIV USARMY CAC (USA)" userId="decda33b-d0c3-4b21-a771-747c8e4eba57" providerId="ADAL" clId="{C4DD1264-4F83-42ED-8FC4-20F3EAD0C1BA}" dt="2024-07-31T23:28:13.734" v="5450" actId="1076"/>
          <ac:spMkLst>
            <pc:docMk/>
            <pc:sldMk cId="492554576" sldId="328"/>
            <ac:spMk id="24" creationId="{3F692BF2-4C82-7512-A406-602C635CCDB1}"/>
          </ac:spMkLst>
        </pc:spChg>
        <pc:spChg chg="add mod">
          <ac:chgData name="King, Curtis S CIV USARMY CAC (USA)" userId="decda33b-d0c3-4b21-a771-747c8e4eba57" providerId="ADAL" clId="{C4DD1264-4F83-42ED-8FC4-20F3EAD0C1BA}" dt="2024-07-31T23:28:13.734" v="5450" actId="1076"/>
          <ac:spMkLst>
            <pc:docMk/>
            <pc:sldMk cId="492554576" sldId="328"/>
            <ac:spMk id="25" creationId="{17B6C0FE-E9C2-BF83-D3DA-33554D2D48EA}"/>
          </ac:spMkLst>
        </pc:spChg>
        <pc:spChg chg="mod">
          <ac:chgData name="King, Curtis S CIV USARMY CAC (USA)" userId="decda33b-d0c3-4b21-a771-747c8e4eba57" providerId="ADAL" clId="{C4DD1264-4F83-42ED-8FC4-20F3EAD0C1BA}" dt="2024-07-31T23:28:13.734" v="5450" actId="1076"/>
          <ac:spMkLst>
            <pc:docMk/>
            <pc:sldMk cId="492554576" sldId="328"/>
            <ac:spMk id="28" creationId="{7A0A0F2E-FED7-6F05-CE78-EBDF106F55B7}"/>
          </ac:spMkLst>
        </pc:spChg>
        <pc:spChg chg="mod">
          <ac:chgData name="King, Curtis S CIV USARMY CAC (USA)" userId="decda33b-d0c3-4b21-a771-747c8e4eba57" providerId="ADAL" clId="{C4DD1264-4F83-42ED-8FC4-20F3EAD0C1BA}" dt="2024-08-01T01:09:55.144" v="5725" actId="20577"/>
          <ac:spMkLst>
            <pc:docMk/>
            <pc:sldMk cId="492554576" sldId="328"/>
            <ac:spMk id="29" creationId="{42E5DB9A-0F6D-151F-7F98-7E3AD890EFD0}"/>
          </ac:spMkLst>
        </pc:spChg>
        <pc:spChg chg="mod">
          <ac:chgData name="King, Curtis S CIV USARMY CAC (USA)" userId="decda33b-d0c3-4b21-a771-747c8e4eba57" providerId="ADAL" clId="{C4DD1264-4F83-42ED-8FC4-20F3EAD0C1BA}" dt="2024-08-01T13:40:29.535" v="6431" actId="1035"/>
          <ac:spMkLst>
            <pc:docMk/>
            <pc:sldMk cId="492554576" sldId="328"/>
            <ac:spMk id="30" creationId="{2F3AB1C9-78CB-07FF-F59C-F821EBBE30FB}"/>
          </ac:spMkLst>
        </pc:spChg>
        <pc:spChg chg="mod">
          <ac:chgData name="King, Curtis S CIV USARMY CAC (USA)" userId="decda33b-d0c3-4b21-a771-747c8e4eba57" providerId="ADAL" clId="{C4DD1264-4F83-42ED-8FC4-20F3EAD0C1BA}" dt="2024-08-01T13:39:35.256" v="6402"/>
          <ac:spMkLst>
            <pc:docMk/>
            <pc:sldMk cId="492554576" sldId="328"/>
            <ac:spMk id="31" creationId="{1021C44E-0B1D-9E18-1CE6-750ED7E4D643}"/>
          </ac:spMkLst>
        </pc:spChg>
        <pc:spChg chg="mod">
          <ac:chgData name="King, Curtis S CIV USARMY CAC (USA)" userId="decda33b-d0c3-4b21-a771-747c8e4eba57" providerId="ADAL" clId="{C4DD1264-4F83-42ED-8FC4-20F3EAD0C1BA}" dt="2024-08-01T13:40:21.554" v="6417" actId="1037"/>
          <ac:spMkLst>
            <pc:docMk/>
            <pc:sldMk cId="492554576" sldId="328"/>
            <ac:spMk id="32" creationId="{D20E9BF5-4A87-A8DC-0DF8-C6C18539CD84}"/>
          </ac:spMkLst>
        </pc:spChg>
        <pc:spChg chg="mod">
          <ac:chgData name="King, Curtis S CIV USARMY CAC (USA)" userId="decda33b-d0c3-4b21-a771-747c8e4eba57" providerId="ADAL" clId="{C4DD1264-4F83-42ED-8FC4-20F3EAD0C1BA}" dt="2024-08-01T13:39:47.759" v="6404" actId="14100"/>
          <ac:spMkLst>
            <pc:docMk/>
            <pc:sldMk cId="492554576" sldId="328"/>
            <ac:spMk id="33" creationId="{0C1776D8-AE6C-6EA2-9CB9-264211D1CB0D}"/>
          </ac:spMkLst>
        </pc:spChg>
        <pc:spChg chg="mod">
          <ac:chgData name="King, Curtis S CIV USARMY CAC (USA)" userId="decda33b-d0c3-4b21-a771-747c8e4eba57" providerId="ADAL" clId="{C4DD1264-4F83-42ED-8FC4-20F3EAD0C1BA}" dt="2024-08-01T13:39:50.651" v="6405" actId="14100"/>
          <ac:spMkLst>
            <pc:docMk/>
            <pc:sldMk cId="492554576" sldId="328"/>
            <ac:spMk id="34" creationId="{75477FA9-E84B-4F7E-31B6-4400E0AC6311}"/>
          </ac:spMkLst>
        </pc:spChg>
        <pc:spChg chg="add mod">
          <ac:chgData name="King, Curtis S CIV USARMY CAC (USA)" userId="decda33b-d0c3-4b21-a771-747c8e4eba57" providerId="ADAL" clId="{C4DD1264-4F83-42ED-8FC4-20F3EAD0C1BA}" dt="2024-08-01T00:45:24.859" v="5585" actId="1076"/>
          <ac:spMkLst>
            <pc:docMk/>
            <pc:sldMk cId="492554576" sldId="328"/>
            <ac:spMk id="41" creationId="{C1C10D24-FA61-844C-737D-A9F40C3A082A}"/>
          </ac:spMkLst>
        </pc:spChg>
        <pc:spChg chg="add mod">
          <ac:chgData name="King, Curtis S CIV USARMY CAC (USA)" userId="decda33b-d0c3-4b21-a771-747c8e4eba57" providerId="ADAL" clId="{C4DD1264-4F83-42ED-8FC4-20F3EAD0C1BA}" dt="2024-08-01T00:46:39.782" v="5607" actId="1076"/>
          <ac:spMkLst>
            <pc:docMk/>
            <pc:sldMk cId="492554576" sldId="328"/>
            <ac:spMk id="42" creationId="{88C87C84-AF4E-9FBE-0577-BEC8261DBBE6}"/>
          </ac:spMkLst>
        </pc:spChg>
        <pc:spChg chg="add mod">
          <ac:chgData name="King, Curtis S CIV USARMY CAC (USA)" userId="decda33b-d0c3-4b21-a771-747c8e4eba57" providerId="ADAL" clId="{C4DD1264-4F83-42ED-8FC4-20F3EAD0C1BA}" dt="2024-08-01T00:46:31.128" v="5604" actId="1076"/>
          <ac:spMkLst>
            <pc:docMk/>
            <pc:sldMk cId="492554576" sldId="328"/>
            <ac:spMk id="43" creationId="{7CA7A830-8AE4-1D60-23FE-43983A64DAF9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45" creationId="{ADCB8EE9-F7F6-633F-EA34-EBC2DFB54112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47" creationId="{A7FE67FB-BF23-88C4-497A-147B94A4A173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48" creationId="{F7F100CD-702C-E18A-25E3-80F49DA7133B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0" creationId="{16488E1D-516B-5670-0618-224587EA518E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1" creationId="{964966D8-6576-6E5C-BA16-2B50A6430223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2" creationId="{964DED9F-C09D-A511-AC08-401D65564FDF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3" creationId="{ECFA1496-B75D-0907-7B98-6EF3398413B2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4" creationId="{2A38745A-A18D-406E-F730-F19E7C07C80A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7" creationId="{B3D0E6F3-210E-96EE-E6C9-EA5C435D5338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8" creationId="{B67BB52B-523A-4BBE-6D31-A95B39CD3963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59" creationId="{50EDD794-9875-B3B1-835C-1C989F90A09B}"/>
          </ac:spMkLst>
        </pc:spChg>
        <pc:spChg chg="mod">
          <ac:chgData name="King, Curtis S CIV USARMY CAC (USA)" userId="decda33b-d0c3-4b21-a771-747c8e4eba57" providerId="ADAL" clId="{C4DD1264-4F83-42ED-8FC4-20F3EAD0C1BA}" dt="2024-08-01T00:54:07.570" v="5653" actId="693"/>
          <ac:spMkLst>
            <pc:docMk/>
            <pc:sldMk cId="492554576" sldId="328"/>
            <ac:spMk id="60" creationId="{DEBCFB2D-B5F0-A615-7D93-B0BB11DEEE61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1" creationId="{74159E1A-1641-01B6-447C-19AD956D0DFF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2" creationId="{4F2B08B0-6261-B08E-F9E0-0CEE5981A9BD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5" creationId="{A6D7B4C9-3186-CB88-0431-8F3D679129B4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6" creationId="{2AFA11F8-B062-230F-7D36-2C0B67314934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7" creationId="{E9716A5F-D2E0-5AF2-4441-2F27B68ADAAD}"/>
          </ac:spMkLst>
        </pc:spChg>
        <pc:spChg chg="mod">
          <ac:chgData name="King, Curtis S CIV USARMY CAC (USA)" userId="decda33b-d0c3-4b21-a771-747c8e4eba57" providerId="ADAL" clId="{C4DD1264-4F83-42ED-8FC4-20F3EAD0C1BA}" dt="2024-08-01T00:54:27.285" v="5654" actId="693"/>
          <ac:spMkLst>
            <pc:docMk/>
            <pc:sldMk cId="492554576" sldId="328"/>
            <ac:spMk id="68" creationId="{3722595A-C6B9-985C-F69C-64750CB5A0AC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69" creationId="{23890D87-267D-8135-7886-325A719F4229}"/>
          </ac:spMkLst>
        </pc:spChg>
        <pc:spChg chg="mod">
          <ac:chgData name="King, Curtis S CIV USARMY CAC (USA)" userId="decda33b-d0c3-4b21-a771-747c8e4eba57" providerId="ADAL" clId="{C4DD1264-4F83-42ED-8FC4-20F3EAD0C1BA}" dt="2024-08-01T00:53:24.967" v="5648"/>
          <ac:spMkLst>
            <pc:docMk/>
            <pc:sldMk cId="492554576" sldId="328"/>
            <ac:spMk id="70" creationId="{799D3DCD-99E5-77EE-EC14-88E6EDEB2861}"/>
          </ac:spMkLst>
        </pc:spChg>
        <pc:spChg chg="add mod">
          <ac:chgData name="King, Curtis S CIV USARMY CAC (USA)" userId="decda33b-d0c3-4b21-a771-747c8e4eba57" providerId="ADAL" clId="{C4DD1264-4F83-42ED-8FC4-20F3EAD0C1BA}" dt="2024-08-01T00:58:26.935" v="5714" actId="1582"/>
          <ac:spMkLst>
            <pc:docMk/>
            <pc:sldMk cId="492554576" sldId="328"/>
            <ac:spMk id="71" creationId="{40038A06-9283-0F58-78B8-C63B5A5BD3AC}"/>
          </ac:spMkLst>
        </pc:spChg>
        <pc:spChg chg="add mod">
          <ac:chgData name="King, Curtis S CIV USARMY CAC (USA)" userId="decda33b-d0c3-4b21-a771-747c8e4eba57" providerId="ADAL" clId="{C4DD1264-4F83-42ED-8FC4-20F3EAD0C1BA}" dt="2024-08-01T00:57:05.232" v="5701" actId="1076"/>
          <ac:spMkLst>
            <pc:docMk/>
            <pc:sldMk cId="492554576" sldId="328"/>
            <ac:spMk id="72" creationId="{C1CACB00-F5E3-9CE4-2A3E-5720B4B20D88}"/>
          </ac:spMkLst>
        </pc:spChg>
        <pc:spChg chg="mod">
          <ac:chgData name="King, Curtis S CIV USARMY CAC (USA)" userId="decda33b-d0c3-4b21-a771-747c8e4eba57" providerId="ADAL" clId="{C4DD1264-4F83-42ED-8FC4-20F3EAD0C1BA}" dt="2024-08-01T13:39:55.161" v="6407" actId="14100"/>
          <ac:spMkLst>
            <pc:docMk/>
            <pc:sldMk cId="492554576" sldId="328"/>
            <ac:spMk id="74" creationId="{257458CE-E8BC-B3ED-4D02-EDBC39F7BAA4}"/>
          </ac:spMkLst>
        </pc:spChg>
        <pc:spChg chg="add del mod">
          <ac:chgData name="King, Curtis S CIV USARMY CAC (USA)" userId="decda33b-d0c3-4b21-a771-747c8e4eba57" providerId="ADAL" clId="{C4DD1264-4F83-42ED-8FC4-20F3EAD0C1BA}" dt="2024-08-01T00:57:27.852" v="5707" actId="478"/>
          <ac:spMkLst>
            <pc:docMk/>
            <pc:sldMk cId="492554576" sldId="328"/>
            <ac:spMk id="74" creationId="{86D0E533-F654-E6CA-3FCE-056FFEB6C45C}"/>
          </ac:spMkLst>
        </pc:spChg>
        <pc:spChg chg="add mod">
          <ac:chgData name="King, Curtis S CIV USARMY CAC (USA)" userId="decda33b-d0c3-4b21-a771-747c8e4eba57" providerId="ADAL" clId="{C4DD1264-4F83-42ED-8FC4-20F3EAD0C1BA}" dt="2024-08-01T00:58:18.544" v="5713" actId="1582"/>
          <ac:spMkLst>
            <pc:docMk/>
            <pc:sldMk cId="492554576" sldId="328"/>
            <ac:spMk id="75" creationId="{101883B3-962D-32B1-ACAF-CBEDB28D05BA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77" creationId="{CA5E023F-4C28-7E15-0662-4D30CE9EE0CC}"/>
          </ac:spMkLst>
        </pc:spChg>
        <pc:spChg chg="mod">
          <ac:chgData name="King, Curtis S CIV USARMY CAC (USA)" userId="decda33b-d0c3-4b21-a771-747c8e4eba57" providerId="ADAL" clId="{C4DD1264-4F83-42ED-8FC4-20F3EAD0C1BA}" dt="2024-08-01T01:38:20.614" v="5801" actId="1036"/>
          <ac:spMkLst>
            <pc:docMk/>
            <pc:sldMk cId="492554576" sldId="328"/>
            <ac:spMk id="79" creationId="{6D2D05E0-F821-5D2C-C2D0-A21CF55C826C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80" creationId="{04029C3F-A5AE-4790-E732-DD428D3E02DB}"/>
          </ac:spMkLst>
        </pc:spChg>
        <pc:spChg chg="mod">
          <ac:chgData name="King, Curtis S CIV USARMY CAC (USA)" userId="decda33b-d0c3-4b21-a771-747c8e4eba57" providerId="ADAL" clId="{C4DD1264-4F83-42ED-8FC4-20F3EAD0C1BA}" dt="2024-08-01T01:37:59.672" v="5793" actId="1076"/>
          <ac:spMkLst>
            <pc:docMk/>
            <pc:sldMk cId="492554576" sldId="328"/>
            <ac:spMk id="81" creationId="{8097554E-F432-27E7-850F-38BF4D5992FE}"/>
          </ac:spMkLst>
        </pc:spChg>
        <pc:spChg chg="mod">
          <ac:chgData name="King, Curtis S CIV USARMY CAC (USA)" userId="decda33b-d0c3-4b21-a771-747c8e4eba57" providerId="ADAL" clId="{C4DD1264-4F83-42ED-8FC4-20F3EAD0C1BA}" dt="2024-08-01T01:37:13.358" v="5778" actId="14100"/>
          <ac:spMkLst>
            <pc:docMk/>
            <pc:sldMk cId="492554576" sldId="328"/>
            <ac:spMk id="82" creationId="{3E850F04-D3AF-5644-E8E5-570537954956}"/>
          </ac:spMkLst>
        </pc:spChg>
        <pc:spChg chg="mod">
          <ac:chgData name="King, Curtis S CIV USARMY CAC (USA)" userId="decda33b-d0c3-4b21-a771-747c8e4eba57" providerId="ADAL" clId="{C4DD1264-4F83-42ED-8FC4-20F3EAD0C1BA}" dt="2024-08-01T01:37:16.593" v="5779" actId="14100"/>
          <ac:spMkLst>
            <pc:docMk/>
            <pc:sldMk cId="492554576" sldId="328"/>
            <ac:spMk id="83" creationId="{B128046C-E1AF-8EF4-BC18-72C106692F7C}"/>
          </ac:spMkLst>
        </pc:spChg>
        <pc:spChg chg="mod">
          <ac:chgData name="King, Curtis S CIV USARMY CAC (USA)" userId="decda33b-d0c3-4b21-a771-747c8e4eba57" providerId="ADAL" clId="{C4DD1264-4F83-42ED-8FC4-20F3EAD0C1BA}" dt="2024-08-01T01:37:21.479" v="5781" actId="14100"/>
          <ac:spMkLst>
            <pc:docMk/>
            <pc:sldMk cId="492554576" sldId="328"/>
            <ac:spMk id="84" creationId="{0AD6A2D4-59BC-CC44-1953-8E72055A2B64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86" creationId="{D2ADA73D-CF2C-973C-816F-F2E81069EAE0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88" creationId="{E130D5C7-452F-47E3-6E84-45D41D461549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89" creationId="{55438992-C205-7C79-B0FB-8CAFD0228138}"/>
          </ac:spMkLst>
        </pc:spChg>
        <pc:spChg chg="mod">
          <ac:chgData name="King, Curtis S CIV USARMY CAC (USA)" userId="decda33b-d0c3-4b21-a771-747c8e4eba57" providerId="ADAL" clId="{C4DD1264-4F83-42ED-8FC4-20F3EAD0C1BA}" dt="2024-08-01T01:33:49.733" v="5750" actId="20577"/>
          <ac:spMkLst>
            <pc:docMk/>
            <pc:sldMk cId="492554576" sldId="328"/>
            <ac:spMk id="90" creationId="{80E6EABC-126C-84C4-283B-98B199015D75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91" creationId="{B284D819-C38B-698E-D734-C8DF4550D9F3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92" creationId="{1EA105ED-5E60-2F57-AE90-AFADFBB9120F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93" creationId="{BC71AF0B-44FA-8175-9925-6DA2D75592C2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95" creationId="{3E57A24F-8595-5E26-B98A-5AE51C6CF450}"/>
          </ac:spMkLst>
        </pc:spChg>
        <pc:spChg chg="mod">
          <ac:chgData name="King, Curtis S CIV USARMY CAC (USA)" userId="decda33b-d0c3-4b21-a771-747c8e4eba57" providerId="ADAL" clId="{C4DD1264-4F83-42ED-8FC4-20F3EAD0C1BA}" dt="2024-08-01T01:32:09.026" v="5729" actId="6549"/>
          <ac:spMkLst>
            <pc:docMk/>
            <pc:sldMk cId="492554576" sldId="328"/>
            <ac:spMk id="97" creationId="{470B5849-95A8-8AC9-9713-B871BA23FD83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98" creationId="{55A4851E-6D3A-C8E4-67BE-730337C95EA7}"/>
          </ac:spMkLst>
        </pc:spChg>
        <pc:spChg chg="mod">
          <ac:chgData name="King, Curtis S CIV USARMY CAC (USA)" userId="decda33b-d0c3-4b21-a771-747c8e4eba57" providerId="ADAL" clId="{C4DD1264-4F83-42ED-8FC4-20F3EAD0C1BA}" dt="2024-08-01T01:33:34.759" v="5746" actId="20577"/>
          <ac:spMkLst>
            <pc:docMk/>
            <pc:sldMk cId="492554576" sldId="328"/>
            <ac:spMk id="99" creationId="{7CE91940-FE1D-E04F-477A-DA93120BA275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100" creationId="{94F00797-766C-D3D0-5D4B-AF86B06F1434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101" creationId="{634A3AF5-0811-07A0-2DED-6D34D07C263F}"/>
          </ac:spMkLst>
        </pc:spChg>
        <pc:spChg chg="mod">
          <ac:chgData name="King, Curtis S CIV USARMY CAC (USA)" userId="decda33b-d0c3-4b21-a771-747c8e4eba57" providerId="ADAL" clId="{C4DD1264-4F83-42ED-8FC4-20F3EAD0C1BA}" dt="2024-08-01T01:31:56.192" v="5726"/>
          <ac:spMkLst>
            <pc:docMk/>
            <pc:sldMk cId="492554576" sldId="328"/>
            <ac:spMk id="102" creationId="{DC554ED2-92FF-D258-2D97-6B3B84A1BFF3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04" creationId="{9AB445BC-3FB8-00FD-220D-F7B6D45E89FC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06" creationId="{ACA782F7-7E07-171D-FA62-F6F5FE669EEC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07" creationId="{C90F1153-01A6-8423-0940-7183EC0901B4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08" creationId="{017C7210-D8D5-2110-56B0-D0812887B8A3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09" creationId="{E0FED96C-B3D3-A173-5C06-0BBBEB194578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10" creationId="{3D5861C9-6E0A-3FFC-A891-23BAB01458A6}"/>
          </ac:spMkLst>
        </pc:spChg>
        <pc:spChg chg="mod">
          <ac:chgData name="King, Curtis S CIV USARMY CAC (USA)" userId="decda33b-d0c3-4b21-a771-747c8e4eba57" providerId="ADAL" clId="{C4DD1264-4F83-42ED-8FC4-20F3EAD0C1BA}" dt="2024-08-01T01:33:16.535" v="5741"/>
          <ac:spMkLst>
            <pc:docMk/>
            <pc:sldMk cId="492554576" sldId="328"/>
            <ac:spMk id="111" creationId="{B259152D-F8BD-260E-7DF8-829308463D22}"/>
          </ac:spMkLst>
        </pc:spChg>
        <pc:spChg chg="add mod">
          <ac:chgData name="King, Curtis S CIV USARMY CAC (USA)" userId="decda33b-d0c3-4b21-a771-747c8e4eba57" providerId="ADAL" clId="{C4DD1264-4F83-42ED-8FC4-20F3EAD0C1BA}" dt="2024-08-01T01:35:57.407" v="5769" actId="206"/>
          <ac:spMkLst>
            <pc:docMk/>
            <pc:sldMk cId="492554576" sldId="328"/>
            <ac:spMk id="112" creationId="{69B7B2BC-0F4A-CDA7-D2F7-B9F0FE8E6A7E}"/>
          </ac:spMkLst>
        </pc:spChg>
        <pc:spChg chg="add mod">
          <ac:chgData name="King, Curtis S CIV USARMY CAC (USA)" userId="decda33b-d0c3-4b21-a771-747c8e4eba57" providerId="ADAL" clId="{C4DD1264-4F83-42ED-8FC4-20F3EAD0C1BA}" dt="2024-08-01T01:39:43.730" v="5819" actId="14100"/>
          <ac:spMkLst>
            <pc:docMk/>
            <pc:sldMk cId="492554576" sldId="328"/>
            <ac:spMk id="113" creationId="{9ECB3728-06DC-EA2A-41F0-384A4F6ED585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15" creationId="{E72270DA-1629-7D53-4951-EE2CD49E6B1D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17" creationId="{09DA2096-12A0-086E-D014-061FB1107B6B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18" creationId="{B7192AD6-1573-B2A6-52C6-216287E08098}"/>
          </ac:spMkLst>
        </pc:spChg>
        <pc:spChg chg="mod">
          <ac:chgData name="King, Curtis S CIV USARMY CAC (USA)" userId="decda33b-d0c3-4b21-a771-747c8e4eba57" providerId="ADAL" clId="{C4DD1264-4F83-42ED-8FC4-20F3EAD0C1BA}" dt="2024-08-01T01:38:36.259" v="5812" actId="20577"/>
          <ac:spMkLst>
            <pc:docMk/>
            <pc:sldMk cId="492554576" sldId="328"/>
            <ac:spMk id="119" creationId="{A13ED5AF-C6F3-A682-C8E4-9052CF4D9CE4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20" creationId="{C6EB51CA-AF1A-4272-F7E9-0442AA6FDBA5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21" creationId="{8B1E9F4F-4C5C-F556-0E34-1207E5F61FA0}"/>
          </ac:spMkLst>
        </pc:spChg>
        <pc:spChg chg="mod">
          <ac:chgData name="King, Curtis S CIV USARMY CAC (USA)" userId="decda33b-d0c3-4b21-a771-747c8e4eba57" providerId="ADAL" clId="{C4DD1264-4F83-42ED-8FC4-20F3EAD0C1BA}" dt="2024-08-01T01:38:24.967" v="5802"/>
          <ac:spMkLst>
            <pc:docMk/>
            <pc:sldMk cId="492554576" sldId="328"/>
            <ac:spMk id="122" creationId="{7F923274-1975-443C-0471-15F95EC3D06C}"/>
          </ac:spMkLst>
        </pc:spChg>
        <pc:spChg chg="mod">
          <ac:chgData name="King, Curtis S CIV USARMY CAC (USA)" userId="decda33b-d0c3-4b21-a771-747c8e4eba57" providerId="ADAL" clId="{C4DD1264-4F83-42ED-8FC4-20F3EAD0C1BA}" dt="2024-08-01T01:40:43.983" v="5857" actId="14100"/>
          <ac:spMkLst>
            <pc:docMk/>
            <pc:sldMk cId="492554576" sldId="328"/>
            <ac:spMk id="124" creationId="{026330A5-FBFF-AC5D-F316-A2342823DF46}"/>
          </ac:spMkLst>
        </pc:spChg>
        <pc:spChg chg="mod">
          <ac:chgData name="King, Curtis S CIV USARMY CAC (USA)" userId="decda33b-d0c3-4b21-a771-747c8e4eba57" providerId="ADAL" clId="{C4DD1264-4F83-42ED-8FC4-20F3EAD0C1BA}" dt="2024-08-01T01:40:47.673" v="5858" actId="20577"/>
          <ac:spMkLst>
            <pc:docMk/>
            <pc:sldMk cId="492554576" sldId="328"/>
            <ac:spMk id="125" creationId="{76D0CED7-D1AF-19EC-F60A-B7E88B2199F4}"/>
          </ac:spMkLst>
        </pc:spChg>
        <pc:spChg chg="add mod">
          <ac:chgData name="King, Curtis S CIV USARMY CAC (USA)" userId="decda33b-d0c3-4b21-a771-747c8e4eba57" providerId="ADAL" clId="{C4DD1264-4F83-42ED-8FC4-20F3EAD0C1BA}" dt="2024-08-01T01:39:53.529" v="5823" actId="1076"/>
          <ac:spMkLst>
            <pc:docMk/>
            <pc:sldMk cId="492554576" sldId="328"/>
            <ac:spMk id="126" creationId="{63D14D7C-683F-13BC-E259-4D5F2B57F94C}"/>
          </ac:spMkLst>
        </pc:spChg>
        <pc:spChg chg="add del mod">
          <ac:chgData name="King, Curtis S CIV USARMY CAC (USA)" userId="decda33b-d0c3-4b21-a771-747c8e4eba57" providerId="ADAL" clId="{C4DD1264-4F83-42ED-8FC4-20F3EAD0C1BA}" dt="2024-08-01T01:41:38.215" v="5861" actId="478"/>
          <ac:spMkLst>
            <pc:docMk/>
            <pc:sldMk cId="492554576" sldId="328"/>
            <ac:spMk id="127" creationId="{6C88559D-EE4A-9458-ABC2-7119A54EDAEF}"/>
          </ac:spMkLst>
        </pc:spChg>
        <pc:spChg chg="mod">
          <ac:chgData name="King, Curtis S CIV USARMY CAC (USA)" userId="decda33b-d0c3-4b21-a771-747c8e4eba57" providerId="ADAL" clId="{C4DD1264-4F83-42ED-8FC4-20F3EAD0C1BA}" dt="2024-08-01T01:43:01.618" v="5907" actId="14100"/>
          <ac:spMkLst>
            <pc:docMk/>
            <pc:sldMk cId="492554576" sldId="328"/>
            <ac:spMk id="129" creationId="{7066C14D-9F2A-64FF-7463-06139D81AB3E}"/>
          </ac:spMkLst>
        </pc:spChg>
        <pc:spChg chg="mod">
          <ac:chgData name="King, Curtis S CIV USARMY CAC (USA)" userId="decda33b-d0c3-4b21-a771-747c8e4eba57" providerId="ADAL" clId="{C4DD1264-4F83-42ED-8FC4-20F3EAD0C1BA}" dt="2024-08-01T01:42:54.159" v="5906" actId="20577"/>
          <ac:spMkLst>
            <pc:docMk/>
            <pc:sldMk cId="492554576" sldId="328"/>
            <ac:spMk id="130" creationId="{84B5F68B-204B-B0AF-C14D-44634A2E572F}"/>
          </ac:spMkLst>
        </pc:spChg>
        <pc:spChg chg="add mod">
          <ac:chgData name="King, Curtis S CIV USARMY CAC (USA)" userId="decda33b-d0c3-4b21-a771-747c8e4eba57" providerId="ADAL" clId="{C4DD1264-4F83-42ED-8FC4-20F3EAD0C1BA}" dt="2024-08-01T01:43:05.144" v="5908" actId="1076"/>
          <ac:spMkLst>
            <pc:docMk/>
            <pc:sldMk cId="492554576" sldId="328"/>
            <ac:spMk id="131" creationId="{4401635A-E3D4-6D4C-C3B1-0AAF6E0087CE}"/>
          </ac:spMkLst>
        </pc:spChg>
        <pc:grpChg chg="add del mod">
          <ac:chgData name="King, Curtis S CIV USARMY CAC (USA)" userId="decda33b-d0c3-4b21-a771-747c8e4eba57" providerId="ADAL" clId="{C4DD1264-4F83-42ED-8FC4-20F3EAD0C1BA}" dt="2024-07-31T19:35:15.613" v="5396" actId="478"/>
          <ac:grpSpMkLst>
            <pc:docMk/>
            <pc:sldMk cId="492554576" sldId="328"/>
            <ac:grpSpMk id="3" creationId="{56D51D88-F839-9DB4-14F3-65AF189E0E12}"/>
          </ac:grpSpMkLst>
        </pc:grpChg>
        <pc:grpChg chg="add mod">
          <ac:chgData name="King, Curtis S CIV USARMY CAC (USA)" userId="decda33b-d0c3-4b21-a771-747c8e4eba57" providerId="ADAL" clId="{C4DD1264-4F83-42ED-8FC4-20F3EAD0C1BA}" dt="2024-08-01T12:13:01.596" v="5945" actId="1076"/>
          <ac:grpSpMkLst>
            <pc:docMk/>
            <pc:sldMk cId="492554576" sldId="328"/>
            <ac:grpSpMk id="3" creationId="{FE4EC22D-CE9E-4E44-A5F2-219B2C6BCE55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23:33:07.457" v="5491" actId="478"/>
          <ac:grpSpMkLst>
            <pc:docMk/>
            <pc:sldMk cId="492554576" sldId="328"/>
            <ac:grpSpMk id="17" creationId="{C01E3604-3A41-8362-3D5F-CEA80267BEE5}"/>
          </ac:grpSpMkLst>
        </pc:grpChg>
        <pc:grpChg chg="add mod">
          <ac:chgData name="King, Curtis S CIV USARMY CAC (USA)" userId="decda33b-d0c3-4b21-a771-747c8e4eba57" providerId="ADAL" clId="{C4DD1264-4F83-42ED-8FC4-20F3EAD0C1BA}" dt="2024-08-01T13:39:41.648" v="6403" actId="1076"/>
          <ac:grpSpMkLst>
            <pc:docMk/>
            <pc:sldMk cId="492554576" sldId="328"/>
            <ac:grpSpMk id="19" creationId="{6B74DED9-38AF-D6AF-971B-AAD2D1246187}"/>
          </ac:grpSpMkLst>
        </pc:grpChg>
        <pc:grpChg chg="mod">
          <ac:chgData name="King, Curtis S CIV USARMY CAC (USA)" userId="decda33b-d0c3-4b21-a771-747c8e4eba57" providerId="ADAL" clId="{C4DD1264-4F83-42ED-8FC4-20F3EAD0C1BA}" dt="2024-08-01T13:39:35.256" v="6402"/>
          <ac:grpSpMkLst>
            <pc:docMk/>
            <pc:sldMk cId="492554576" sldId="328"/>
            <ac:grpSpMk id="21" creationId="{D7B4C9D7-FBA7-5478-6AB7-ABB1FF9ABFCD}"/>
          </ac:grpSpMkLst>
        </pc:grpChg>
        <pc:grpChg chg="add mod">
          <ac:chgData name="King, Curtis S CIV USARMY CAC (USA)" userId="decda33b-d0c3-4b21-a771-747c8e4eba57" providerId="ADAL" clId="{C4DD1264-4F83-42ED-8FC4-20F3EAD0C1BA}" dt="2024-07-31T23:28:13.734" v="5450" actId="1076"/>
          <ac:grpSpMkLst>
            <pc:docMk/>
            <pc:sldMk cId="492554576" sldId="328"/>
            <ac:grpSpMk id="27" creationId="{387126F1-E6BC-FD59-CA33-C96201753E77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23:29:44.242" v="5463" actId="478"/>
          <ac:grpSpMkLst>
            <pc:docMk/>
            <pc:sldMk cId="492554576" sldId="328"/>
            <ac:grpSpMk id="30" creationId="{E26C4117-CFF7-F3B4-4EDF-946D18888FBA}"/>
          </ac:grpSpMkLst>
        </pc:grpChg>
        <pc:grpChg chg="add mod">
          <ac:chgData name="King, Curtis S CIV USARMY CAC (USA)" userId="decda33b-d0c3-4b21-a771-747c8e4eba57" providerId="ADAL" clId="{C4DD1264-4F83-42ED-8FC4-20F3EAD0C1BA}" dt="2024-07-31T23:33:04.611" v="5490" actId="1076"/>
          <ac:grpSpMkLst>
            <pc:docMk/>
            <pc:sldMk cId="492554576" sldId="328"/>
            <ac:grpSpMk id="35" creationId="{1B97266E-363A-3A80-9323-FDB04F506B72}"/>
          </ac:grpSpMkLst>
        </pc:grpChg>
        <pc:grpChg chg="add mod">
          <ac:chgData name="King, Curtis S CIV USARMY CAC (USA)" userId="decda33b-d0c3-4b21-a771-747c8e4eba57" providerId="ADAL" clId="{C4DD1264-4F83-42ED-8FC4-20F3EAD0C1BA}" dt="2024-08-01T00:53:32.969" v="5649" actId="1076"/>
          <ac:grpSpMkLst>
            <pc:docMk/>
            <pc:sldMk cId="492554576" sldId="328"/>
            <ac:grpSpMk id="44" creationId="{3588CAB0-F14C-FACC-2534-D7EEE352D946}"/>
          </ac:grpSpMkLst>
        </pc:grpChg>
        <pc:grpChg chg="mod">
          <ac:chgData name="King, Curtis S CIV USARMY CAC (USA)" userId="decda33b-d0c3-4b21-a771-747c8e4eba57" providerId="ADAL" clId="{C4DD1264-4F83-42ED-8FC4-20F3EAD0C1BA}" dt="2024-08-01T00:53:24.967" v="5648"/>
          <ac:grpSpMkLst>
            <pc:docMk/>
            <pc:sldMk cId="492554576" sldId="328"/>
            <ac:grpSpMk id="46" creationId="{9AB7BC57-AFEB-4685-F4D1-ED7736CB4C65}"/>
          </ac:grpSpMkLst>
        </pc:grpChg>
        <pc:grpChg chg="mod">
          <ac:chgData name="King, Curtis S CIV USARMY CAC (USA)" userId="decda33b-d0c3-4b21-a771-747c8e4eba57" providerId="ADAL" clId="{C4DD1264-4F83-42ED-8FC4-20F3EAD0C1BA}" dt="2024-08-01T00:53:24.967" v="5648"/>
          <ac:grpSpMkLst>
            <pc:docMk/>
            <pc:sldMk cId="492554576" sldId="328"/>
            <ac:grpSpMk id="49" creationId="{18D20411-98AC-630D-C155-B1FBCEDE9069}"/>
          </ac:grpSpMkLst>
        </pc:grpChg>
        <pc:grpChg chg="add mod">
          <ac:chgData name="King, Curtis S CIV USARMY CAC (USA)" userId="decda33b-d0c3-4b21-a771-747c8e4eba57" providerId="ADAL" clId="{C4DD1264-4F83-42ED-8FC4-20F3EAD0C1BA}" dt="2024-08-01T00:53:45.051" v="5652" actId="1076"/>
          <ac:grpSpMkLst>
            <pc:docMk/>
            <pc:sldMk cId="492554576" sldId="328"/>
            <ac:grpSpMk id="55" creationId="{4F12C852-0C24-AA05-D4FA-FD244CB03E8C}"/>
          </ac:grpSpMkLst>
        </pc:grpChg>
        <pc:grpChg chg="mod">
          <ac:chgData name="King, Curtis S CIV USARMY CAC (USA)" userId="decda33b-d0c3-4b21-a771-747c8e4eba57" providerId="ADAL" clId="{C4DD1264-4F83-42ED-8FC4-20F3EAD0C1BA}" dt="2024-08-01T00:53:24.967" v="5648"/>
          <ac:grpSpMkLst>
            <pc:docMk/>
            <pc:sldMk cId="492554576" sldId="328"/>
            <ac:grpSpMk id="56" creationId="{DEAA23BA-DF8C-A652-EA4D-513178DCDE20}"/>
          </ac:grpSpMkLst>
        </pc:grpChg>
        <pc:grpChg chg="add mod">
          <ac:chgData name="King, Curtis S CIV USARMY CAC (USA)" userId="decda33b-d0c3-4b21-a771-747c8e4eba57" providerId="ADAL" clId="{C4DD1264-4F83-42ED-8FC4-20F3EAD0C1BA}" dt="2024-08-01T00:53:41.799" v="5651" actId="1076"/>
          <ac:grpSpMkLst>
            <pc:docMk/>
            <pc:sldMk cId="492554576" sldId="328"/>
            <ac:grpSpMk id="63" creationId="{99CE126E-FAE0-FED6-C295-E7F892726C56}"/>
          </ac:grpSpMkLst>
        </pc:grpChg>
        <pc:grpChg chg="mod">
          <ac:chgData name="King, Curtis S CIV USARMY CAC (USA)" userId="decda33b-d0c3-4b21-a771-747c8e4eba57" providerId="ADAL" clId="{C4DD1264-4F83-42ED-8FC4-20F3EAD0C1BA}" dt="2024-08-01T00:53:24.967" v="5648"/>
          <ac:grpSpMkLst>
            <pc:docMk/>
            <pc:sldMk cId="492554576" sldId="328"/>
            <ac:grpSpMk id="64" creationId="{8F4DFBFA-1421-6AA9-AD74-3F520E7FA397}"/>
          </ac:grpSpMkLst>
        </pc:grpChg>
        <pc:grpChg chg="add mod">
          <ac:chgData name="King, Curtis S CIV USARMY CAC (USA)" userId="decda33b-d0c3-4b21-a771-747c8e4eba57" providerId="ADAL" clId="{C4DD1264-4F83-42ED-8FC4-20F3EAD0C1BA}" dt="2024-08-01T00:57:33.539" v="5708" actId="1076"/>
          <ac:grpSpMkLst>
            <pc:docMk/>
            <pc:sldMk cId="492554576" sldId="328"/>
            <ac:grpSpMk id="73" creationId="{3437ADE4-E9B7-3021-088A-C5B7DDF9EBAD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33:58.770" v="5752" actId="1076"/>
          <ac:grpSpMkLst>
            <pc:docMk/>
            <pc:sldMk cId="492554576" sldId="328"/>
            <ac:grpSpMk id="76" creationId="{31EFFED1-6C90-8922-CA1D-B375270FA19A}"/>
          </ac:grpSpMkLst>
        </pc:grpChg>
        <pc:grpChg chg="mod">
          <ac:chgData name="King, Curtis S CIV USARMY CAC (USA)" userId="decda33b-d0c3-4b21-a771-747c8e4eba57" providerId="ADAL" clId="{C4DD1264-4F83-42ED-8FC4-20F3EAD0C1BA}" dt="2024-08-01T01:31:56.192" v="5726"/>
          <ac:grpSpMkLst>
            <pc:docMk/>
            <pc:sldMk cId="492554576" sldId="328"/>
            <ac:grpSpMk id="78" creationId="{F2935EE1-F996-8C57-546F-2951930B580C}"/>
          </ac:grpSpMkLst>
        </pc:grpChg>
        <pc:grpChg chg="add del mod">
          <ac:chgData name="King, Curtis S CIV USARMY CAC (USA)" userId="decda33b-d0c3-4b21-a771-747c8e4eba57" providerId="ADAL" clId="{C4DD1264-4F83-42ED-8FC4-20F3EAD0C1BA}" dt="2024-08-01T01:38:38.977" v="5813" actId="478"/>
          <ac:grpSpMkLst>
            <pc:docMk/>
            <pc:sldMk cId="492554576" sldId="328"/>
            <ac:grpSpMk id="85" creationId="{4A4266B7-8718-678A-CF4B-BF6CC5C5A700}"/>
          </ac:grpSpMkLst>
        </pc:grpChg>
        <pc:grpChg chg="mod">
          <ac:chgData name="King, Curtis S CIV USARMY CAC (USA)" userId="decda33b-d0c3-4b21-a771-747c8e4eba57" providerId="ADAL" clId="{C4DD1264-4F83-42ED-8FC4-20F3EAD0C1BA}" dt="2024-08-01T01:31:56.192" v="5726"/>
          <ac:grpSpMkLst>
            <pc:docMk/>
            <pc:sldMk cId="492554576" sldId="328"/>
            <ac:grpSpMk id="87" creationId="{363C1616-1E24-5BCC-5E2D-F7FED93B9B86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33:40.604" v="5747" actId="1076"/>
          <ac:grpSpMkLst>
            <pc:docMk/>
            <pc:sldMk cId="492554576" sldId="328"/>
            <ac:grpSpMk id="94" creationId="{81A12AE3-8065-3E68-0805-88232348797B}"/>
          </ac:grpSpMkLst>
        </pc:grpChg>
        <pc:grpChg chg="mod">
          <ac:chgData name="King, Curtis S CIV USARMY CAC (USA)" userId="decda33b-d0c3-4b21-a771-747c8e4eba57" providerId="ADAL" clId="{C4DD1264-4F83-42ED-8FC4-20F3EAD0C1BA}" dt="2024-08-01T01:31:56.192" v="5726"/>
          <ac:grpSpMkLst>
            <pc:docMk/>
            <pc:sldMk cId="492554576" sldId="328"/>
            <ac:grpSpMk id="96" creationId="{6930758D-E917-4512-CED1-DB1736308C04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33:21.941" v="5742" actId="1076"/>
          <ac:grpSpMkLst>
            <pc:docMk/>
            <pc:sldMk cId="492554576" sldId="328"/>
            <ac:grpSpMk id="103" creationId="{763C12A1-DD40-B9B5-006F-1F707967A5F7}"/>
          </ac:grpSpMkLst>
        </pc:grpChg>
        <pc:grpChg chg="mod">
          <ac:chgData name="King, Curtis S CIV USARMY CAC (USA)" userId="decda33b-d0c3-4b21-a771-747c8e4eba57" providerId="ADAL" clId="{C4DD1264-4F83-42ED-8FC4-20F3EAD0C1BA}" dt="2024-08-01T01:33:16.535" v="5741"/>
          <ac:grpSpMkLst>
            <pc:docMk/>
            <pc:sldMk cId="492554576" sldId="328"/>
            <ac:grpSpMk id="105" creationId="{1B1C0679-5D7F-EEFB-65BD-F6E5261CA36F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38:44.319" v="5814" actId="1076"/>
          <ac:grpSpMkLst>
            <pc:docMk/>
            <pc:sldMk cId="492554576" sldId="328"/>
            <ac:grpSpMk id="114" creationId="{25033B9B-6F8E-877B-9037-4BB8522E5C06}"/>
          </ac:grpSpMkLst>
        </pc:grpChg>
        <pc:grpChg chg="mod">
          <ac:chgData name="King, Curtis S CIV USARMY CAC (USA)" userId="decda33b-d0c3-4b21-a771-747c8e4eba57" providerId="ADAL" clId="{C4DD1264-4F83-42ED-8FC4-20F3EAD0C1BA}" dt="2024-08-01T01:38:24.967" v="5802"/>
          <ac:grpSpMkLst>
            <pc:docMk/>
            <pc:sldMk cId="492554576" sldId="328"/>
            <ac:grpSpMk id="116" creationId="{424E2F4B-E61E-7391-494F-D26E6D0E5800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39:26.233" v="5816" actId="1076"/>
          <ac:grpSpMkLst>
            <pc:docMk/>
            <pc:sldMk cId="492554576" sldId="328"/>
            <ac:grpSpMk id="123" creationId="{AD9F42D5-DD5D-D4D8-6D7A-8BFDE98DBF72}"/>
          </ac:grpSpMkLst>
        </pc:grpChg>
        <pc:grpChg chg="add mod">
          <ac:chgData name="King, Curtis S CIV USARMY CAC (USA)" userId="decda33b-d0c3-4b21-a771-747c8e4eba57" providerId="ADAL" clId="{C4DD1264-4F83-42ED-8FC4-20F3EAD0C1BA}" dt="2024-08-01T01:41:49.762" v="5863" actId="1076"/>
          <ac:grpSpMkLst>
            <pc:docMk/>
            <pc:sldMk cId="492554576" sldId="328"/>
            <ac:grpSpMk id="128" creationId="{C81737DE-53A0-4CAB-7979-CD1B4BCD129B}"/>
          </ac:grpSpMkLst>
        </pc:grpChg>
        <pc:picChg chg="add mod modCrop">
          <ac:chgData name="King, Curtis S CIV USARMY CAC (USA)" userId="decda33b-d0c3-4b21-a771-747c8e4eba57" providerId="ADAL" clId="{C4DD1264-4F83-42ED-8FC4-20F3EAD0C1BA}" dt="2024-08-01T00:57:15.093" v="5704" actId="1076"/>
          <ac:picMkLst>
            <pc:docMk/>
            <pc:sldMk cId="492554576" sldId="328"/>
            <ac:picMk id="2" creationId="{0A153EE1-73F7-4587-EB7C-BD716A4FA6E9}"/>
          </ac:picMkLst>
        </pc:picChg>
        <pc:picChg chg="mod">
          <ac:chgData name="King, Curtis S CIV USARMY CAC (USA)" userId="decda33b-d0c3-4b21-a771-747c8e4eba57" providerId="ADAL" clId="{C4DD1264-4F83-42ED-8FC4-20F3EAD0C1BA}" dt="2024-07-31T18:34:44.256" v="5088"/>
          <ac:picMkLst>
            <pc:docMk/>
            <pc:sldMk cId="492554576" sldId="328"/>
            <ac:picMk id="4" creationId="{F999536A-BC72-2B4A-82B3-D2F87BAB2BE8}"/>
          </ac:picMkLst>
        </pc:picChg>
        <pc:picChg chg="add mod">
          <ac:chgData name="King, Curtis S CIV USARMY CAC (USA)" userId="decda33b-d0c3-4b21-a771-747c8e4eba57" providerId="ADAL" clId="{C4DD1264-4F83-42ED-8FC4-20F3EAD0C1BA}" dt="2024-07-31T23:28:13.734" v="5450" actId="1076"/>
          <ac:picMkLst>
            <pc:docMk/>
            <pc:sldMk cId="492554576" sldId="328"/>
            <ac:picMk id="26" creationId="{D504FE41-6CC8-E9D6-9DD3-6152F9B3C3E3}"/>
          </ac:picMkLst>
        </pc:picChg>
        <pc:picChg chg="add mod modCrop">
          <ac:chgData name="King, Curtis S CIV USARMY CAC (USA)" userId="decda33b-d0c3-4b21-a771-747c8e4eba57" providerId="ADAL" clId="{C4DD1264-4F83-42ED-8FC4-20F3EAD0C1BA}" dt="2024-08-01T00:46:35.018" v="5606" actId="1076"/>
          <ac:picMkLst>
            <pc:docMk/>
            <pc:sldMk cId="492554576" sldId="328"/>
            <ac:picMk id="40" creationId="{D27D474A-A063-346B-5A8E-6B20DEC09EEC}"/>
          </ac:picMkLst>
        </pc:picChg>
        <pc:cxnChg chg="mod">
          <ac:chgData name="King, Curtis S CIV USARMY CAC (USA)" userId="decda33b-d0c3-4b21-a771-747c8e4eba57" providerId="ADAL" clId="{C4DD1264-4F83-42ED-8FC4-20F3EAD0C1BA}" dt="2024-08-01T12:12:46.628" v="5942"/>
          <ac:cxnSpMkLst>
            <pc:docMk/>
            <pc:sldMk cId="492554576" sldId="328"/>
            <ac:cxnSpMk id="4" creationId="{1DCF7F98-4B9F-6A0D-C9A4-9F7D413618B8}"/>
          </ac:cxnSpMkLst>
        </pc:cxnChg>
        <pc:cxnChg chg="mod">
          <ac:chgData name="King, Curtis S CIV USARMY CAC (USA)" userId="decda33b-d0c3-4b21-a771-747c8e4eba57" providerId="ADAL" clId="{C4DD1264-4F83-42ED-8FC4-20F3EAD0C1BA}" dt="2024-08-01T12:12:46.628" v="5942"/>
          <ac:cxnSpMkLst>
            <pc:docMk/>
            <pc:sldMk cId="492554576" sldId="328"/>
            <ac:cxnSpMk id="5" creationId="{D8F07BBD-A056-9CF5-4E3A-FFEC86521F2C}"/>
          </ac:cxnSpMkLst>
        </pc:cxnChg>
        <pc:cxnChg chg="mod">
          <ac:chgData name="King, Curtis S CIV USARMY CAC (USA)" userId="decda33b-d0c3-4b21-a771-747c8e4eba57" providerId="ADAL" clId="{C4DD1264-4F83-42ED-8FC4-20F3EAD0C1BA}" dt="2024-08-01T12:12:46.628" v="5942"/>
          <ac:cxnSpMkLst>
            <pc:docMk/>
            <pc:sldMk cId="492554576" sldId="328"/>
            <ac:cxnSpMk id="17" creationId="{EA5019F4-CB6B-1CBC-9008-447A2B3019AC}"/>
          </ac:cxnSpMkLst>
        </pc:cxnChg>
        <pc:cxnChg chg="mod">
          <ac:chgData name="King, Curtis S CIV USARMY CAC (USA)" userId="decda33b-d0c3-4b21-a771-747c8e4eba57" providerId="ADAL" clId="{C4DD1264-4F83-42ED-8FC4-20F3EAD0C1BA}" dt="2024-07-31T23:28:13.734" v="5450" actId="1076"/>
          <ac:cxnSpMkLst>
            <pc:docMk/>
            <pc:sldMk cId="492554576" sldId="328"/>
            <ac:cxnSpMk id="18" creationId="{0BA70531-9ACA-40CB-1B0F-CCDFDE99C3B7}"/>
          </ac:cxnSpMkLst>
        </pc:cxnChg>
        <pc:cxnChg chg="mod">
          <ac:chgData name="King, Curtis S CIV USARMY CAC (USA)" userId="decda33b-d0c3-4b21-a771-747c8e4eba57" providerId="ADAL" clId="{C4DD1264-4F83-42ED-8FC4-20F3EAD0C1BA}" dt="2024-08-01T12:12:46.628" v="5942"/>
          <ac:cxnSpMkLst>
            <pc:docMk/>
            <pc:sldMk cId="492554576" sldId="328"/>
            <ac:cxnSpMk id="18" creationId="{CB2FD0DB-A626-F9A3-7DCF-EF57783F0875}"/>
          </ac:cxnSpMkLst>
        </pc:cxnChg>
        <pc:cxnChg chg="mod">
          <ac:chgData name="King, Curtis S CIV USARMY CAC (USA)" userId="decda33b-d0c3-4b21-a771-747c8e4eba57" providerId="ADAL" clId="{C4DD1264-4F83-42ED-8FC4-20F3EAD0C1BA}" dt="2024-07-31T23:28:13.734" v="5450" actId="1076"/>
          <ac:cxnSpMkLst>
            <pc:docMk/>
            <pc:sldMk cId="492554576" sldId="328"/>
            <ac:cxnSpMk id="19" creationId="{4078F16A-4CF4-AF05-4CD8-5D98ED5945CB}"/>
          </ac:cxnSpMkLst>
        </pc:cxnChg>
        <pc:cxnChg chg="mod">
          <ac:chgData name="King, Curtis S CIV USARMY CAC (USA)" userId="decda33b-d0c3-4b21-a771-747c8e4eba57" providerId="ADAL" clId="{C4DD1264-4F83-42ED-8FC4-20F3EAD0C1BA}" dt="2024-07-31T23:28:13.734" v="5450" actId="1076"/>
          <ac:cxnSpMkLst>
            <pc:docMk/>
            <pc:sldMk cId="492554576" sldId="328"/>
            <ac:cxnSpMk id="20" creationId="{675AE20B-7329-40A0-A7C2-3D3C7D899632}"/>
          </ac:cxnSpMkLst>
        </pc:cxnChg>
        <pc:cxnChg chg="mod">
          <ac:chgData name="King, Curtis S CIV USARMY CAC (USA)" userId="decda33b-d0c3-4b21-a771-747c8e4eba57" providerId="ADAL" clId="{C4DD1264-4F83-42ED-8FC4-20F3EAD0C1BA}" dt="2024-07-31T23:28:13.734" v="5450" actId="1076"/>
          <ac:cxnSpMkLst>
            <pc:docMk/>
            <pc:sldMk cId="492554576" sldId="328"/>
            <ac:cxnSpMk id="21" creationId="{2A9EB4FD-6066-329F-27D0-D8395C0B3A1B}"/>
          </ac:cxnSpMkLst>
        </pc:cxnChg>
        <pc:cxnChg chg="mod">
          <ac:chgData name="King, Curtis S CIV USARMY CAC (USA)" userId="decda33b-d0c3-4b21-a771-747c8e4eba57" providerId="ADAL" clId="{C4DD1264-4F83-42ED-8FC4-20F3EAD0C1BA}" dt="2024-07-31T23:29:30.469" v="5461"/>
          <ac:cxnSpMkLst>
            <pc:docMk/>
            <pc:sldMk cId="492554576" sldId="328"/>
            <ac:cxnSpMk id="31" creationId="{103B75C2-9D17-490A-DF02-BB74E2065936}"/>
          </ac:cxnSpMkLst>
        </pc:cxnChg>
        <pc:cxnChg chg="mod">
          <ac:chgData name="King, Curtis S CIV USARMY CAC (USA)" userId="decda33b-d0c3-4b21-a771-747c8e4eba57" providerId="ADAL" clId="{C4DD1264-4F83-42ED-8FC4-20F3EAD0C1BA}" dt="2024-07-31T23:29:30.469" v="5461"/>
          <ac:cxnSpMkLst>
            <pc:docMk/>
            <pc:sldMk cId="492554576" sldId="328"/>
            <ac:cxnSpMk id="32" creationId="{34892C1E-1888-A86D-3208-47EDFF3C1E61}"/>
          </ac:cxnSpMkLst>
        </pc:cxnChg>
        <pc:cxnChg chg="mod">
          <ac:chgData name="King, Curtis S CIV USARMY CAC (USA)" userId="decda33b-d0c3-4b21-a771-747c8e4eba57" providerId="ADAL" clId="{C4DD1264-4F83-42ED-8FC4-20F3EAD0C1BA}" dt="2024-07-31T23:29:30.469" v="5461"/>
          <ac:cxnSpMkLst>
            <pc:docMk/>
            <pc:sldMk cId="492554576" sldId="328"/>
            <ac:cxnSpMk id="33" creationId="{E4FA4B7B-AF18-4F27-702B-8B1C40A556F2}"/>
          </ac:cxnSpMkLst>
        </pc:cxnChg>
        <pc:cxnChg chg="mod">
          <ac:chgData name="King, Curtis S CIV USARMY CAC (USA)" userId="decda33b-d0c3-4b21-a771-747c8e4eba57" providerId="ADAL" clId="{C4DD1264-4F83-42ED-8FC4-20F3EAD0C1BA}" dt="2024-07-31T23:29:30.469" v="5461"/>
          <ac:cxnSpMkLst>
            <pc:docMk/>
            <pc:sldMk cId="492554576" sldId="328"/>
            <ac:cxnSpMk id="34" creationId="{07D5AD36-B5B7-D218-CE8D-478E5928F9A0}"/>
          </ac:cxnSpMkLst>
        </pc:cxnChg>
        <pc:cxnChg chg="mod">
          <ac:chgData name="King, Curtis S CIV USARMY CAC (USA)" userId="decda33b-d0c3-4b21-a771-747c8e4eba57" providerId="ADAL" clId="{C4DD1264-4F83-42ED-8FC4-20F3EAD0C1BA}" dt="2024-07-31T23:31:38.881" v="5477"/>
          <ac:cxnSpMkLst>
            <pc:docMk/>
            <pc:sldMk cId="492554576" sldId="328"/>
            <ac:cxnSpMk id="36" creationId="{0DDF8C46-ED05-9A4B-3F94-0438796AFFF3}"/>
          </ac:cxnSpMkLst>
        </pc:cxnChg>
        <pc:cxnChg chg="mod">
          <ac:chgData name="King, Curtis S CIV USARMY CAC (USA)" userId="decda33b-d0c3-4b21-a771-747c8e4eba57" providerId="ADAL" clId="{C4DD1264-4F83-42ED-8FC4-20F3EAD0C1BA}" dt="2024-07-31T23:31:38.881" v="5477"/>
          <ac:cxnSpMkLst>
            <pc:docMk/>
            <pc:sldMk cId="492554576" sldId="328"/>
            <ac:cxnSpMk id="37" creationId="{18851505-E8DB-50F2-C4FE-113B19C50EE4}"/>
          </ac:cxnSpMkLst>
        </pc:cxnChg>
        <pc:cxnChg chg="mod">
          <ac:chgData name="King, Curtis S CIV USARMY CAC (USA)" userId="decda33b-d0c3-4b21-a771-747c8e4eba57" providerId="ADAL" clId="{C4DD1264-4F83-42ED-8FC4-20F3EAD0C1BA}" dt="2024-07-31T23:31:38.881" v="5477"/>
          <ac:cxnSpMkLst>
            <pc:docMk/>
            <pc:sldMk cId="492554576" sldId="328"/>
            <ac:cxnSpMk id="38" creationId="{7B672AE1-94A9-D53F-10B2-692869FB5D6E}"/>
          </ac:cxnSpMkLst>
        </pc:cxnChg>
        <pc:cxnChg chg="mod">
          <ac:chgData name="King, Curtis S CIV USARMY CAC (USA)" userId="decda33b-d0c3-4b21-a771-747c8e4eba57" providerId="ADAL" clId="{C4DD1264-4F83-42ED-8FC4-20F3EAD0C1BA}" dt="2024-07-31T23:31:38.881" v="5477"/>
          <ac:cxnSpMkLst>
            <pc:docMk/>
            <pc:sldMk cId="492554576" sldId="328"/>
            <ac:cxnSpMk id="39" creationId="{6C680824-671E-7F2C-D084-9DF641F43520}"/>
          </ac:cxnSpMkLst>
        </pc:cxnChg>
      </pc:sldChg>
      <pc:sldChg chg="addSp delSp modSp add mod ord delAnim modAnim">
        <pc:chgData name="King, Curtis S CIV USARMY CAC (USA)" userId="decda33b-d0c3-4b21-a771-747c8e4eba57" providerId="ADAL" clId="{C4DD1264-4F83-42ED-8FC4-20F3EAD0C1BA}" dt="2024-08-09T16:46:11.178" v="7081" actId="1076"/>
        <pc:sldMkLst>
          <pc:docMk/>
          <pc:sldMk cId="1697721878" sldId="329"/>
        </pc:sldMkLst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6" creationId="{C30C6006-F3A4-0C04-6495-586A042C8EA9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7" creationId="{8015168E-DA15-085A-44AD-E032DE96145C}"/>
          </ac:spMkLst>
        </pc:spChg>
        <pc:spChg chg="add mod">
          <ac:chgData name="King, Curtis S CIV USARMY CAC (USA)" userId="decda33b-d0c3-4b21-a771-747c8e4eba57" providerId="ADAL" clId="{C4DD1264-4F83-42ED-8FC4-20F3EAD0C1BA}" dt="2024-07-31T19:01:33.347" v="5290" actId="1076"/>
          <ac:spMkLst>
            <pc:docMk/>
            <pc:sldMk cId="1697721878" sldId="329"/>
            <ac:spMk id="8" creationId="{F65A0CD8-5FEB-125F-BD2A-7A0334DD6051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9" creationId="{B675B026-A78B-9DDF-FA4F-13C103783FCB}"/>
          </ac:spMkLst>
        </pc:spChg>
        <pc:spChg chg="add mod">
          <ac:chgData name="King, Curtis S CIV USARMY CAC (USA)" userId="decda33b-d0c3-4b21-a771-747c8e4eba57" providerId="ADAL" clId="{C4DD1264-4F83-42ED-8FC4-20F3EAD0C1BA}" dt="2024-07-31T18:58:31.154" v="5258" actId="1076"/>
          <ac:spMkLst>
            <pc:docMk/>
            <pc:sldMk cId="1697721878" sldId="329"/>
            <ac:spMk id="10" creationId="{B0B45584-45D2-88C8-B3D9-6B391F2EBB38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1" creationId="{E17DEF93-4858-EB5D-C047-E7727B24AF20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2" creationId="{847B1A94-A0D5-A53C-8DE3-9072DAC26365}"/>
          </ac:spMkLst>
        </pc:spChg>
        <pc:spChg chg="add del mod">
          <ac:chgData name="King, Curtis S CIV USARMY CAC (USA)" userId="decda33b-d0c3-4b21-a771-747c8e4eba57" providerId="ADAL" clId="{C4DD1264-4F83-42ED-8FC4-20F3EAD0C1BA}" dt="2024-07-31T18:41:21.779" v="5120" actId="478"/>
          <ac:spMkLst>
            <pc:docMk/>
            <pc:sldMk cId="1697721878" sldId="329"/>
            <ac:spMk id="13" creationId="{5297E4F4-CFDF-85AE-2E18-0537CFCDD6F8}"/>
          </ac:spMkLst>
        </pc:spChg>
        <pc:spChg chg="add mod">
          <ac:chgData name="King, Curtis S CIV USARMY CAC (USA)" userId="decda33b-d0c3-4b21-a771-747c8e4eba57" providerId="ADAL" clId="{C4DD1264-4F83-42ED-8FC4-20F3EAD0C1BA}" dt="2024-07-31T19:06:21.314" v="5315" actId="1076"/>
          <ac:spMkLst>
            <pc:docMk/>
            <pc:sldMk cId="1697721878" sldId="329"/>
            <ac:spMk id="14" creationId="{C8DCDB54-6378-4593-3334-D58F1EED4095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5" creationId="{17467B95-E688-97F2-569A-8E72C03DEE34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6" creationId="{899E36B1-86AB-A07D-057C-423017E5D69B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7" creationId="{3A604100-BBDD-8913-D2FD-842439B8C7E3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8" creationId="{E14A001F-1901-279D-C67C-52B973049247}"/>
          </ac:spMkLst>
        </pc:spChg>
        <pc:spChg chg="add mod">
          <ac:chgData name="King, Curtis S CIV USARMY CAC (USA)" userId="decda33b-d0c3-4b21-a771-747c8e4eba57" providerId="ADAL" clId="{C4DD1264-4F83-42ED-8FC4-20F3EAD0C1BA}" dt="2024-07-31T18:47:52.377" v="5199" actId="207"/>
          <ac:spMkLst>
            <pc:docMk/>
            <pc:sldMk cId="1697721878" sldId="329"/>
            <ac:spMk id="19" creationId="{9DF1E0AE-01ED-4307-C0B5-74B1D4BCFEB6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1" creationId="{33D1C348-308B-C79F-B80C-BAAE0AA1FA53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3" creationId="{D8E20F06-2DB5-EF5F-EDD4-40D1761FB0CF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4" creationId="{8E4BB9C9-22BA-FB8B-6465-4BF4364C2EDB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5" creationId="{432BF9B5-182C-1307-7A00-B6709C5D69CF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6" creationId="{2F63FFBA-A751-C0AA-4EEB-FEEEE1241897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7" creationId="{3CA792A7-3F24-1F4B-83C5-C14E347B4EED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28" creationId="{AC7A1B40-A75D-5301-3A7B-6EA4B87BD1EC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0" creationId="{8D160074-D52F-AAA2-3916-9DDC98F408EF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2" creationId="{DF2C3768-6EA1-5085-9E70-8652FD55DDA9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3" creationId="{CCF46783-6CD7-F2FC-A1B3-BEAB2E7ED866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4" creationId="{B2065FEE-ABED-636C-14E8-146C6849B569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5" creationId="{B53D5DBD-C2F3-A18F-7EF0-AF0517DD46EC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6" creationId="{49FA07F2-3A38-ED7C-2169-79D2B882D6EA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7" creationId="{54E2E64E-57FB-0C1C-1CC7-8A1D62CCDDE4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39" creationId="{262290D4-01F5-B9F6-03A0-A452A0BCFC37}"/>
          </ac:spMkLst>
        </pc:spChg>
        <pc:spChg chg="mod">
          <ac:chgData name="King, Curtis S CIV USARMY CAC (USA)" userId="decda33b-d0c3-4b21-a771-747c8e4eba57" providerId="ADAL" clId="{C4DD1264-4F83-42ED-8FC4-20F3EAD0C1BA}" dt="2024-07-31T18:56:03.859" v="5239" actId="1035"/>
          <ac:spMkLst>
            <pc:docMk/>
            <pc:sldMk cId="1697721878" sldId="329"/>
            <ac:spMk id="41" creationId="{2AE26444-A0FB-FE59-397D-BD806D4C8B73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42" creationId="{FD38BF37-EC5C-0620-8AE3-D481EC3CE3E2}"/>
          </ac:spMkLst>
        </pc:spChg>
        <pc:spChg chg="mod">
          <ac:chgData name="King, Curtis S CIV USARMY CAC (USA)" userId="decda33b-d0c3-4b21-a771-747c8e4eba57" providerId="ADAL" clId="{C4DD1264-4F83-42ED-8FC4-20F3EAD0C1BA}" dt="2024-07-31T18:56:14.285" v="5243" actId="20577"/>
          <ac:spMkLst>
            <pc:docMk/>
            <pc:sldMk cId="1697721878" sldId="329"/>
            <ac:spMk id="43" creationId="{BF14CBCE-CBF9-73D9-31F8-FAB860B9F94F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44" creationId="{CD33D8BF-644A-6AE2-C9C3-1BBD8FACD163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45" creationId="{25DBBDBE-1244-59C9-921C-784883356623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46" creationId="{D62902D7-FB11-5DF6-8CBE-07E89031BA86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48" creationId="{6EDFF329-7730-C0DC-681D-CC8784F9C4A5}"/>
          </ac:spMkLst>
        </pc:spChg>
        <pc:spChg chg="mod">
          <ac:chgData name="King, Curtis S CIV USARMY CAC (USA)" userId="decda33b-d0c3-4b21-a771-747c8e4eba57" providerId="ADAL" clId="{C4DD1264-4F83-42ED-8FC4-20F3EAD0C1BA}" dt="2024-07-31T18:55:10.304" v="5218" actId="1037"/>
          <ac:spMkLst>
            <pc:docMk/>
            <pc:sldMk cId="1697721878" sldId="329"/>
            <ac:spMk id="50" creationId="{7206BE36-1315-976F-DF83-110B271F21D5}"/>
          </ac:spMkLst>
        </pc:spChg>
        <pc:spChg chg="mod">
          <ac:chgData name="King, Curtis S CIV USARMY CAC (USA)" userId="decda33b-d0c3-4b21-a771-747c8e4eba57" providerId="ADAL" clId="{C4DD1264-4F83-42ED-8FC4-20F3EAD0C1BA}" dt="2024-07-31T18:54:48.625" v="5212" actId="1076"/>
          <ac:spMkLst>
            <pc:docMk/>
            <pc:sldMk cId="1697721878" sldId="329"/>
            <ac:spMk id="51" creationId="{438AD8CA-EB38-F132-838A-7825AF91F793}"/>
          </ac:spMkLst>
        </pc:spChg>
        <pc:spChg chg="mod">
          <ac:chgData name="King, Curtis S CIV USARMY CAC (USA)" userId="decda33b-d0c3-4b21-a771-747c8e4eba57" providerId="ADAL" clId="{C4DD1264-4F83-42ED-8FC4-20F3EAD0C1BA}" dt="2024-07-31T19:00:38.402" v="5281" actId="1035"/>
          <ac:spMkLst>
            <pc:docMk/>
            <pc:sldMk cId="1697721878" sldId="329"/>
            <ac:spMk id="52" creationId="{5787379D-5093-F204-8F88-565AF45CFC53}"/>
          </ac:spMkLst>
        </pc:spChg>
        <pc:spChg chg="mod">
          <ac:chgData name="King, Curtis S CIV USARMY CAC (USA)" userId="decda33b-d0c3-4b21-a771-747c8e4eba57" providerId="ADAL" clId="{C4DD1264-4F83-42ED-8FC4-20F3EAD0C1BA}" dt="2024-07-31T18:54:15.371" v="5205" actId="14100"/>
          <ac:spMkLst>
            <pc:docMk/>
            <pc:sldMk cId="1697721878" sldId="329"/>
            <ac:spMk id="53" creationId="{4E4F8CC5-8B6C-1B0F-40E6-C87B0E2948D2}"/>
          </ac:spMkLst>
        </pc:spChg>
        <pc:spChg chg="mod">
          <ac:chgData name="King, Curtis S CIV USARMY CAC (USA)" userId="decda33b-d0c3-4b21-a771-747c8e4eba57" providerId="ADAL" clId="{C4DD1264-4F83-42ED-8FC4-20F3EAD0C1BA}" dt="2024-07-31T18:54:17.726" v="5206" actId="14100"/>
          <ac:spMkLst>
            <pc:docMk/>
            <pc:sldMk cId="1697721878" sldId="329"/>
            <ac:spMk id="54" creationId="{1313ACCD-6BF3-CB32-D29C-D85CB7D9B467}"/>
          </ac:spMkLst>
        </pc:spChg>
        <pc:spChg chg="mod">
          <ac:chgData name="King, Curtis S CIV USARMY CAC (USA)" userId="decda33b-d0c3-4b21-a771-747c8e4eba57" providerId="ADAL" clId="{C4DD1264-4F83-42ED-8FC4-20F3EAD0C1BA}" dt="2024-07-31T18:54:24.028" v="5208" actId="14100"/>
          <ac:spMkLst>
            <pc:docMk/>
            <pc:sldMk cId="1697721878" sldId="329"/>
            <ac:spMk id="55" creationId="{3CCD9435-9524-56BC-789B-D7647646DEAF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57" creationId="{16F46627-65A0-3F30-C512-AC4207412D82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59" creationId="{86AE5BA7-2C70-9660-8E62-777789E6B035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60" creationId="{27F92487-128B-8D6A-A90B-443523A444D2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61" creationId="{8B64E710-31C2-AE0E-1D55-E8E2DA7BCFEE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62" creationId="{AFF977BE-1CE6-CAE8-4BFB-8F4E8EC30905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63" creationId="{ECFDA204-0BEB-B54A-F0D3-A3659A5B0538}"/>
          </ac:spMkLst>
        </pc:spChg>
        <pc:spChg chg="mod">
          <ac:chgData name="King, Curtis S CIV USARMY CAC (USA)" userId="decda33b-d0c3-4b21-a771-747c8e4eba57" providerId="ADAL" clId="{C4DD1264-4F83-42ED-8FC4-20F3EAD0C1BA}" dt="2024-07-31T18:53:56.734" v="5202"/>
          <ac:spMkLst>
            <pc:docMk/>
            <pc:sldMk cId="1697721878" sldId="329"/>
            <ac:spMk id="64" creationId="{9E3C48CE-EB3A-AAD6-4694-77DB4DC77D53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66" creationId="{1A504EC2-4E55-E478-49DA-973D2DA9CB3E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68" creationId="{C2E0F312-01CB-2C83-67BF-486D86AC42DF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69" creationId="{A3D8B80D-2417-AF96-E501-60B0ACD4D8A4}"/>
          </ac:spMkLst>
        </pc:spChg>
        <pc:spChg chg="mod">
          <ac:chgData name="King, Curtis S CIV USARMY CAC (USA)" userId="decda33b-d0c3-4b21-a771-747c8e4eba57" providerId="ADAL" clId="{C4DD1264-4F83-42ED-8FC4-20F3EAD0C1BA}" dt="2024-07-31T19:01:18.801" v="5287" actId="948"/>
          <ac:spMkLst>
            <pc:docMk/>
            <pc:sldMk cId="1697721878" sldId="329"/>
            <ac:spMk id="70" creationId="{9F0AFC2C-008F-FC7B-AF92-571F928DBC75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71" creationId="{FA218869-3563-B3B8-40B1-8F7568D8E8B8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72" creationId="{BB874C83-15FB-6D63-9F53-3999900AAA9D}"/>
          </ac:spMkLst>
        </pc:spChg>
        <pc:spChg chg="mod">
          <ac:chgData name="King, Curtis S CIV USARMY CAC (USA)" userId="decda33b-d0c3-4b21-a771-747c8e4eba57" providerId="ADAL" clId="{C4DD1264-4F83-42ED-8FC4-20F3EAD0C1BA}" dt="2024-07-31T18:55:14.755" v="5219"/>
          <ac:spMkLst>
            <pc:docMk/>
            <pc:sldMk cId="1697721878" sldId="329"/>
            <ac:spMk id="73" creationId="{36DA1D43-CE0F-5C52-EE51-E77BAE973440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75" creationId="{44C50B77-B3F5-CA9D-2418-2B371FC6DDD1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77" creationId="{87A4CBC7-F38C-551C-18EE-9B3F74938957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78" creationId="{E007230F-C0B1-60E7-7E99-153F98655094}"/>
          </ac:spMkLst>
        </pc:spChg>
        <pc:spChg chg="mod">
          <ac:chgData name="King, Curtis S CIV USARMY CAC (USA)" userId="decda33b-d0c3-4b21-a771-747c8e4eba57" providerId="ADAL" clId="{C4DD1264-4F83-42ED-8FC4-20F3EAD0C1BA}" dt="2024-07-31T19:00:54.278" v="5286" actId="1035"/>
          <ac:spMkLst>
            <pc:docMk/>
            <pc:sldMk cId="1697721878" sldId="329"/>
            <ac:spMk id="79" creationId="{92BCB3DE-1128-83C3-951B-D823B8F124D2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80" creationId="{C1DD0966-0BBA-DD2D-655B-74E058F81D22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81" creationId="{8E59A7A6-9B21-77DC-C650-5B9CED0A8BA4}"/>
          </ac:spMkLst>
        </pc:spChg>
        <pc:spChg chg="mod">
          <ac:chgData name="King, Curtis S CIV USARMY CAC (USA)" userId="decda33b-d0c3-4b21-a771-747c8e4eba57" providerId="ADAL" clId="{C4DD1264-4F83-42ED-8FC4-20F3EAD0C1BA}" dt="2024-07-31T18:55:28.923" v="5227"/>
          <ac:spMkLst>
            <pc:docMk/>
            <pc:sldMk cId="1697721878" sldId="329"/>
            <ac:spMk id="82" creationId="{EF51DBB9-BB87-34C8-C19A-9683A4325C77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84" creationId="{CE59BFC2-D162-0260-2D9E-852152CAEA8D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86" creationId="{1F2B2304-EA09-2F78-60A5-A19FEBEB7C6C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87" creationId="{88A2AF8A-8460-8867-537A-CBE9EE2743BD}"/>
          </ac:spMkLst>
        </pc:spChg>
        <pc:spChg chg="mod">
          <ac:chgData name="King, Curtis S CIV USARMY CAC (USA)" userId="decda33b-d0c3-4b21-a771-747c8e4eba57" providerId="ADAL" clId="{C4DD1264-4F83-42ED-8FC4-20F3EAD0C1BA}" dt="2024-07-31T18:56:37.486" v="5251" actId="20577"/>
          <ac:spMkLst>
            <pc:docMk/>
            <pc:sldMk cId="1697721878" sldId="329"/>
            <ac:spMk id="88" creationId="{64444D53-A6C3-D30B-9088-12967886AF3A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89" creationId="{6244096C-FE33-B46C-6D1B-6E142D781F04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90" creationId="{06EFCB83-B468-483E-7DA4-BC76159F7C8F}"/>
          </ac:spMkLst>
        </pc:spChg>
        <pc:spChg chg="mod">
          <ac:chgData name="King, Curtis S CIV USARMY CAC (USA)" userId="decda33b-d0c3-4b21-a771-747c8e4eba57" providerId="ADAL" clId="{C4DD1264-4F83-42ED-8FC4-20F3EAD0C1BA}" dt="2024-07-31T18:56:24.064" v="5245"/>
          <ac:spMkLst>
            <pc:docMk/>
            <pc:sldMk cId="1697721878" sldId="329"/>
            <ac:spMk id="91" creationId="{21CDB1E0-D868-0C41-2CE9-C10C3A6B6C78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93" creationId="{A4D51CFC-C932-7566-90AD-FCF7ECD30EAC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95" creationId="{EE297358-8B48-DF3D-711C-53BB6D05F1B4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96" creationId="{F48DC9CB-B0E3-D279-A925-9539D722E78F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98" creationId="{294189A6-E02B-B42B-026C-44F09F940212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99" creationId="{5CFACEE4-9029-082D-EF79-9A6FB1893FD4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0" creationId="{12F7ED84-749C-6BB2-EE6D-CA195F7A98D6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1" creationId="{915E6D80-E88C-91D7-11D0-7B4DE4C4D913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2" creationId="{FB899D72-53D1-B3DF-689C-83428DC278B7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4" creationId="{B5386E0F-583D-5879-2EF2-C7158AF4D602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6" creationId="{0EAA5143-D101-A6CF-DCC5-7482F310E898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7" creationId="{5AA0E42C-4BA8-38FD-4A1F-68436FE3E733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09" creationId="{98966EAB-98CE-D4B2-E0FA-B21A19D2F720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10" creationId="{053FC39C-03C6-37B2-D3C5-68ABB16092D5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11" creationId="{A31DDE00-8678-805D-1F9D-001718684F18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12" creationId="{EB45DD79-520C-7A52-0D17-3AEB569095A1}"/>
          </ac:spMkLst>
        </pc:spChg>
        <pc:spChg chg="mod">
          <ac:chgData name="King, Curtis S CIV USARMY CAC (USA)" userId="decda33b-d0c3-4b21-a771-747c8e4eba57" providerId="ADAL" clId="{C4DD1264-4F83-42ED-8FC4-20F3EAD0C1BA}" dt="2024-07-31T18:57:28.526" v="5253"/>
          <ac:spMkLst>
            <pc:docMk/>
            <pc:sldMk cId="1697721878" sldId="329"/>
            <ac:spMk id="113" creationId="{2A647D16-DB8E-3C6D-3F98-7530B998134F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15" creationId="{819C5535-31E5-D004-76F0-6F512FE5EEAA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17" creationId="{1C0F4C3B-B130-DD53-69D4-56A2518FAA46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18" creationId="{A4D8E055-023A-86BD-820F-428D290489B6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0" creationId="{13720BDC-25BC-4B56-8EA2-A71D5B38156D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1" creationId="{FFAA97B5-07B4-5ED3-F89C-8B198397C531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2" creationId="{E31D9374-27B4-4196-7F76-67B60D003F4B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3" creationId="{83BD3279-4381-5193-8B99-B5AF5703D530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4" creationId="{286781B4-BA76-B387-8741-D6893B6697D3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7" creationId="{5FAD5813-B989-5BE8-8D9D-BB708A8681C0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8" creationId="{1BA1308E-0452-F8AC-E371-263FAED98641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29" creationId="{67D68D54-286B-6331-817D-B6333FDEA715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30" creationId="{CE101647-8880-3E67-48F2-3AD3BADCB2D2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31" creationId="{5EE18A21-1805-C74E-9911-49B20EDD7A47}"/>
          </ac:spMkLst>
        </pc:spChg>
        <pc:spChg chg="mod">
          <ac:chgData name="King, Curtis S CIV USARMY CAC (USA)" userId="decda33b-d0c3-4b21-a771-747c8e4eba57" providerId="ADAL" clId="{C4DD1264-4F83-42ED-8FC4-20F3EAD0C1BA}" dt="2024-07-31T18:58:24.082" v="5256"/>
          <ac:spMkLst>
            <pc:docMk/>
            <pc:sldMk cId="1697721878" sldId="329"/>
            <ac:spMk id="132" creationId="{E7D863AB-678F-D7E7-4898-A9394A911976}"/>
          </ac:spMkLst>
        </pc:spChg>
        <pc:spChg chg="add mod">
          <ac:chgData name="King, Curtis S CIV USARMY CAC (USA)" userId="decda33b-d0c3-4b21-a771-747c8e4eba57" providerId="ADAL" clId="{C4DD1264-4F83-42ED-8FC4-20F3EAD0C1BA}" dt="2024-07-31T19:02:48.320" v="5305" actId="1076"/>
          <ac:spMkLst>
            <pc:docMk/>
            <pc:sldMk cId="1697721878" sldId="329"/>
            <ac:spMk id="133" creationId="{F68A2257-F928-D2CC-3F60-7175DE5F49B4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35" creationId="{6A02E519-FB16-2F57-E850-3052A9155B2B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37" creationId="{F0B76ABB-AB1E-7121-A03B-7350656FA8C3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38" creationId="{2CC38858-E2C3-AF56-9FB2-0AB6DFCF8FC7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40" creationId="{7DF6CC6D-0C75-821F-06B1-EF5A9611C2F3}"/>
          </ac:spMkLst>
        </pc:spChg>
        <pc:spChg chg="mod">
          <ac:chgData name="King, Curtis S CIV USARMY CAC (USA)" userId="decda33b-d0c3-4b21-a771-747c8e4eba57" providerId="ADAL" clId="{C4DD1264-4F83-42ED-8FC4-20F3EAD0C1BA}" dt="2024-07-31T19:02:02.878" v="5298" actId="255"/>
          <ac:spMkLst>
            <pc:docMk/>
            <pc:sldMk cId="1697721878" sldId="329"/>
            <ac:spMk id="141" creationId="{82BF9578-1154-D954-BE4D-2BCC3C4BB00A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42" creationId="{C1C50ABF-0080-4E61-E118-1B1AA864C368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43" creationId="{DA72B2CC-B258-61AF-F692-475A2BCA2DC4}"/>
          </ac:spMkLst>
        </pc:spChg>
        <pc:spChg chg="mod">
          <ac:chgData name="King, Curtis S CIV USARMY CAC (USA)" userId="decda33b-d0c3-4b21-a771-747c8e4eba57" providerId="ADAL" clId="{C4DD1264-4F83-42ED-8FC4-20F3EAD0C1BA}" dt="2024-07-31T19:01:40.245" v="5291"/>
          <ac:spMkLst>
            <pc:docMk/>
            <pc:sldMk cId="1697721878" sldId="329"/>
            <ac:spMk id="144" creationId="{AE333EE3-EB36-41B6-5665-697736A74BB0}"/>
          </ac:spMkLst>
        </pc:spChg>
        <pc:spChg chg="add mod">
          <ac:chgData name="King, Curtis S CIV USARMY CAC (USA)" userId="decda33b-d0c3-4b21-a771-747c8e4eba57" providerId="ADAL" clId="{C4DD1264-4F83-42ED-8FC4-20F3EAD0C1BA}" dt="2024-07-31T19:05:12.252" v="5314" actId="692"/>
          <ac:spMkLst>
            <pc:docMk/>
            <pc:sldMk cId="1697721878" sldId="329"/>
            <ac:spMk id="145" creationId="{EEB0E0FF-18D6-0AF0-ED3F-68C4FB4F3C2E}"/>
          </ac:spMkLst>
        </pc:spChg>
        <pc:spChg chg="add mod">
          <ac:chgData name="King, Curtis S CIV USARMY CAC (USA)" userId="decda33b-d0c3-4b21-a771-747c8e4eba57" providerId="ADAL" clId="{C4DD1264-4F83-42ED-8FC4-20F3EAD0C1BA}" dt="2024-07-31T19:05:12.252" v="5314" actId="692"/>
          <ac:spMkLst>
            <pc:docMk/>
            <pc:sldMk cId="1697721878" sldId="329"/>
            <ac:spMk id="146" creationId="{71936E92-D8C7-EDC6-EAB7-EE30851F4834}"/>
          </ac:spMkLst>
        </pc:spChg>
        <pc:spChg chg="add mod">
          <ac:chgData name="King, Curtis S CIV USARMY CAC (USA)" userId="decda33b-d0c3-4b21-a771-747c8e4eba57" providerId="ADAL" clId="{C4DD1264-4F83-42ED-8FC4-20F3EAD0C1BA}" dt="2024-07-31T19:29:25.231" v="5348" actId="14100"/>
          <ac:spMkLst>
            <pc:docMk/>
            <pc:sldMk cId="1697721878" sldId="329"/>
            <ac:spMk id="147" creationId="{5D0DF858-9D3E-0F1E-5BAA-CED86B11036E}"/>
          </ac:spMkLst>
        </pc:spChg>
        <pc:spChg chg="add mod">
          <ac:chgData name="King, Curtis S CIV USARMY CAC (USA)" userId="decda33b-d0c3-4b21-a771-747c8e4eba57" providerId="ADAL" clId="{C4DD1264-4F83-42ED-8FC4-20F3EAD0C1BA}" dt="2024-07-31T23:33:52.037" v="5510" actId="20577"/>
          <ac:spMkLst>
            <pc:docMk/>
            <pc:sldMk cId="1697721878" sldId="329"/>
            <ac:spMk id="153" creationId="{D60AEC89-FFCB-0EE0-56C3-390252D4C24B}"/>
          </ac:spMkLst>
        </pc:spChg>
        <pc:spChg chg="add mod">
          <ac:chgData name="King, Curtis S CIV USARMY CAC (USA)" userId="decda33b-d0c3-4b21-a771-747c8e4eba57" providerId="ADAL" clId="{C4DD1264-4F83-42ED-8FC4-20F3EAD0C1BA}" dt="2024-07-31T19:29:22.012" v="5347" actId="20577"/>
          <ac:spMkLst>
            <pc:docMk/>
            <pc:sldMk cId="1697721878" sldId="329"/>
            <ac:spMk id="154" creationId="{302515E0-220F-1505-C27D-FB6B99D2B193}"/>
          </ac:spMkLst>
        </pc:spChg>
        <pc:spChg chg="add mod">
          <ac:chgData name="King, Curtis S CIV USARMY CAC (USA)" userId="decda33b-d0c3-4b21-a771-747c8e4eba57" providerId="ADAL" clId="{C4DD1264-4F83-42ED-8FC4-20F3EAD0C1BA}" dt="2024-07-31T19:31:11.358" v="5371" actId="1076"/>
          <ac:spMkLst>
            <pc:docMk/>
            <pc:sldMk cId="1697721878" sldId="329"/>
            <ac:spMk id="155" creationId="{EDB79A56-4001-3517-3C6C-59190FBFEAA2}"/>
          </ac:spMkLst>
        </pc:spChg>
        <pc:spChg chg="add mod">
          <ac:chgData name="King, Curtis S CIV USARMY CAC (USA)" userId="decda33b-d0c3-4b21-a771-747c8e4eba57" providerId="ADAL" clId="{C4DD1264-4F83-42ED-8FC4-20F3EAD0C1BA}" dt="2024-07-31T19:31:09.395" v="5370" actId="1076"/>
          <ac:spMkLst>
            <pc:docMk/>
            <pc:sldMk cId="1697721878" sldId="329"/>
            <ac:spMk id="156" creationId="{E6C14805-1C37-0EED-029B-378335E5A4EF}"/>
          </ac:spMkLst>
        </pc:spChg>
        <pc:spChg chg="mod">
          <ac:chgData name="King, Curtis S CIV USARMY CAC (USA)" userId="decda33b-d0c3-4b21-a771-747c8e4eba57" providerId="ADAL" clId="{C4DD1264-4F83-42ED-8FC4-20F3EAD0C1BA}" dt="2024-07-31T19:28:43.722" v="5317" actId="1076"/>
          <ac:spMkLst>
            <pc:docMk/>
            <pc:sldMk cId="1697721878" sldId="329"/>
            <ac:spMk id="159" creationId="{9502A5C2-5CF3-6D06-DF14-1C515823658D}"/>
          </ac:spMkLst>
        </pc:spChg>
        <pc:spChg chg="mod">
          <ac:chgData name="King, Curtis S CIV USARMY CAC (USA)" userId="decda33b-d0c3-4b21-a771-747c8e4eba57" providerId="ADAL" clId="{C4DD1264-4F83-42ED-8FC4-20F3EAD0C1BA}" dt="2024-08-01T01:09:40.114" v="5723" actId="20577"/>
          <ac:spMkLst>
            <pc:docMk/>
            <pc:sldMk cId="1697721878" sldId="329"/>
            <ac:spMk id="160" creationId="{AAAE6836-F88E-41D1-595A-04396A0BF9A0}"/>
          </ac:spMkLst>
        </pc:spChg>
        <pc:spChg chg="mod">
          <ac:chgData name="King, Curtis S CIV USARMY CAC (USA)" userId="decda33b-d0c3-4b21-a771-747c8e4eba57" providerId="ADAL" clId="{C4DD1264-4F83-42ED-8FC4-20F3EAD0C1BA}" dt="2024-08-01T00:43:46.513" v="5525" actId="14100"/>
          <ac:spMkLst>
            <pc:docMk/>
            <pc:sldMk cId="1697721878" sldId="329"/>
            <ac:spMk id="168" creationId="{96FDA0CC-B3E9-3B26-8807-115208D37DBE}"/>
          </ac:spMkLst>
        </pc:spChg>
        <pc:grpChg chg="del">
          <ac:chgData name="King, Curtis S CIV USARMY CAC (USA)" userId="decda33b-d0c3-4b21-a771-747c8e4eba57" providerId="ADAL" clId="{C4DD1264-4F83-42ED-8FC4-20F3EAD0C1BA}" dt="2024-07-31T18:37:28.470" v="5093" actId="478"/>
          <ac:grpSpMkLst>
            <pc:docMk/>
            <pc:sldMk cId="1697721878" sldId="329"/>
            <ac:grpSpMk id="3" creationId="{56D51D88-F839-9DB4-14F3-65AF189E0E12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8:56:42.353" v="5252" actId="478"/>
          <ac:grpSpMkLst>
            <pc:docMk/>
            <pc:sldMk cId="1697721878" sldId="329"/>
            <ac:grpSpMk id="20" creationId="{4C813DE9-F15C-2DA9-2CBD-44F64E34AB86}"/>
          </ac:grpSpMkLst>
        </pc:grpChg>
        <pc:grpChg chg="mod">
          <ac:chgData name="King, Curtis S CIV USARMY CAC (USA)" userId="decda33b-d0c3-4b21-a771-747c8e4eba57" providerId="ADAL" clId="{C4DD1264-4F83-42ED-8FC4-20F3EAD0C1BA}" dt="2024-07-31T18:53:56.734" v="5202"/>
          <ac:grpSpMkLst>
            <pc:docMk/>
            <pc:sldMk cId="1697721878" sldId="329"/>
            <ac:grpSpMk id="22" creationId="{C2001E29-13C2-D3EF-4AEE-7C0B489F12B8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8:56:42.353" v="5252" actId="478"/>
          <ac:grpSpMkLst>
            <pc:docMk/>
            <pc:sldMk cId="1697721878" sldId="329"/>
            <ac:grpSpMk id="29" creationId="{A0922D56-5E56-ECBB-AE4F-2AC5DC1BBA58}"/>
          </ac:grpSpMkLst>
        </pc:grpChg>
        <pc:grpChg chg="mod">
          <ac:chgData name="King, Curtis S CIV USARMY CAC (USA)" userId="decda33b-d0c3-4b21-a771-747c8e4eba57" providerId="ADAL" clId="{C4DD1264-4F83-42ED-8FC4-20F3EAD0C1BA}" dt="2024-07-31T18:53:56.734" v="5202"/>
          <ac:grpSpMkLst>
            <pc:docMk/>
            <pc:sldMk cId="1697721878" sldId="329"/>
            <ac:grpSpMk id="31" creationId="{B19CE47E-FC8D-338F-D8C2-B13D64769F1F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02:28.904" v="5301" actId="1076"/>
          <ac:grpSpMkLst>
            <pc:docMk/>
            <pc:sldMk cId="1697721878" sldId="329"/>
            <ac:grpSpMk id="38" creationId="{4CBD4E69-6FFB-574D-5A6E-77A769381B5B}"/>
          </ac:grpSpMkLst>
        </pc:grpChg>
        <pc:grpChg chg="mod">
          <ac:chgData name="King, Curtis S CIV USARMY CAC (USA)" userId="decda33b-d0c3-4b21-a771-747c8e4eba57" providerId="ADAL" clId="{C4DD1264-4F83-42ED-8FC4-20F3EAD0C1BA}" dt="2024-07-31T18:53:56.734" v="5202"/>
          <ac:grpSpMkLst>
            <pc:docMk/>
            <pc:sldMk cId="1697721878" sldId="329"/>
            <ac:grpSpMk id="40" creationId="{AD2DEF46-D94E-727D-094A-F9D55622AF1A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03:38.807" v="5307" actId="1076"/>
          <ac:grpSpMkLst>
            <pc:docMk/>
            <pc:sldMk cId="1697721878" sldId="329"/>
            <ac:grpSpMk id="47" creationId="{587D0E00-986B-DBFD-B8E3-7B815098F4DF}"/>
          </ac:grpSpMkLst>
        </pc:grpChg>
        <pc:grpChg chg="mod">
          <ac:chgData name="King, Curtis S CIV USARMY CAC (USA)" userId="decda33b-d0c3-4b21-a771-747c8e4eba57" providerId="ADAL" clId="{C4DD1264-4F83-42ED-8FC4-20F3EAD0C1BA}" dt="2024-07-31T18:53:56.734" v="5202"/>
          <ac:grpSpMkLst>
            <pc:docMk/>
            <pc:sldMk cId="1697721878" sldId="329"/>
            <ac:grpSpMk id="49" creationId="{B1704C86-6CC5-3495-1A72-95673DE31AEB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8:55:26.017" v="5226" actId="478"/>
          <ac:grpSpMkLst>
            <pc:docMk/>
            <pc:sldMk cId="1697721878" sldId="329"/>
            <ac:grpSpMk id="56" creationId="{7AE2F3A0-21AF-8902-3A3B-803BE98A298F}"/>
          </ac:grpSpMkLst>
        </pc:grpChg>
        <pc:grpChg chg="mod">
          <ac:chgData name="King, Curtis S CIV USARMY CAC (USA)" userId="decda33b-d0c3-4b21-a771-747c8e4eba57" providerId="ADAL" clId="{C4DD1264-4F83-42ED-8FC4-20F3EAD0C1BA}" dt="2024-07-31T18:53:56.734" v="5202"/>
          <ac:grpSpMkLst>
            <pc:docMk/>
            <pc:sldMk cId="1697721878" sldId="329"/>
            <ac:grpSpMk id="58" creationId="{E2CAFEE6-707C-9573-5E31-D7A59D2BA977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02:44.913" v="5304" actId="1076"/>
          <ac:grpSpMkLst>
            <pc:docMk/>
            <pc:sldMk cId="1697721878" sldId="329"/>
            <ac:grpSpMk id="65" creationId="{667C2FB5-B1B2-D177-52A3-A3AA322B7401}"/>
          </ac:grpSpMkLst>
        </pc:grpChg>
        <pc:grpChg chg="mod">
          <ac:chgData name="King, Curtis S CIV USARMY CAC (USA)" userId="decda33b-d0c3-4b21-a771-747c8e4eba57" providerId="ADAL" clId="{C4DD1264-4F83-42ED-8FC4-20F3EAD0C1BA}" dt="2024-07-31T18:55:14.755" v="5219"/>
          <ac:grpSpMkLst>
            <pc:docMk/>
            <pc:sldMk cId="1697721878" sldId="329"/>
            <ac:grpSpMk id="67" creationId="{4D43E0AB-9A3C-1673-1B8F-E6A57BF62516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9:03:12.862" v="5306" actId="478"/>
          <ac:grpSpMkLst>
            <pc:docMk/>
            <pc:sldMk cId="1697721878" sldId="329"/>
            <ac:grpSpMk id="74" creationId="{8132CA0F-3DB4-FAD3-8FC0-6E3CE83AC2EB}"/>
          </ac:grpSpMkLst>
        </pc:grpChg>
        <pc:grpChg chg="mod">
          <ac:chgData name="King, Curtis S CIV USARMY CAC (USA)" userId="decda33b-d0c3-4b21-a771-747c8e4eba57" providerId="ADAL" clId="{C4DD1264-4F83-42ED-8FC4-20F3EAD0C1BA}" dt="2024-07-31T18:55:28.923" v="5227"/>
          <ac:grpSpMkLst>
            <pc:docMk/>
            <pc:sldMk cId="1697721878" sldId="329"/>
            <ac:grpSpMk id="76" creationId="{F6F5B947-B1EC-566A-005B-AF362A5684A4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9:01:26.437" v="5289" actId="478"/>
          <ac:grpSpMkLst>
            <pc:docMk/>
            <pc:sldMk cId="1697721878" sldId="329"/>
            <ac:grpSpMk id="83" creationId="{F1905BC6-6ECB-51FF-BED9-592AC6C1FB4E}"/>
          </ac:grpSpMkLst>
        </pc:grpChg>
        <pc:grpChg chg="mod">
          <ac:chgData name="King, Curtis S CIV USARMY CAC (USA)" userId="decda33b-d0c3-4b21-a771-747c8e4eba57" providerId="ADAL" clId="{C4DD1264-4F83-42ED-8FC4-20F3EAD0C1BA}" dt="2024-07-31T18:56:24.064" v="5245"/>
          <ac:grpSpMkLst>
            <pc:docMk/>
            <pc:sldMk cId="1697721878" sldId="329"/>
            <ac:grpSpMk id="85" creationId="{657189E0-4BC7-BABC-F737-F06C7E409C3E}"/>
          </ac:grpSpMkLst>
        </pc:grpChg>
        <pc:grpChg chg="add mod">
          <ac:chgData name="King, Curtis S CIV USARMY CAC (USA)" userId="decda33b-d0c3-4b21-a771-747c8e4eba57" providerId="ADAL" clId="{C4DD1264-4F83-42ED-8FC4-20F3EAD0C1BA}" dt="2024-07-31T18:58:44.822" v="5260" actId="1076"/>
          <ac:grpSpMkLst>
            <pc:docMk/>
            <pc:sldMk cId="1697721878" sldId="329"/>
            <ac:grpSpMk id="92" creationId="{1938615A-5154-B5C9-F64F-51DB6C876BAC}"/>
          </ac:grpSpMkLst>
        </pc:grpChg>
        <pc:grpChg chg="mod">
          <ac:chgData name="King, Curtis S CIV USARMY CAC (USA)" userId="decda33b-d0c3-4b21-a771-747c8e4eba57" providerId="ADAL" clId="{C4DD1264-4F83-42ED-8FC4-20F3EAD0C1BA}" dt="2024-07-31T18:57:28.526" v="5253"/>
          <ac:grpSpMkLst>
            <pc:docMk/>
            <pc:sldMk cId="1697721878" sldId="329"/>
            <ac:grpSpMk id="94" creationId="{05C8E993-236B-1319-8973-292AED27641B}"/>
          </ac:grpSpMkLst>
        </pc:grpChg>
        <pc:grpChg chg="mod">
          <ac:chgData name="King, Curtis S CIV USARMY CAC (USA)" userId="decda33b-d0c3-4b21-a771-747c8e4eba57" providerId="ADAL" clId="{C4DD1264-4F83-42ED-8FC4-20F3EAD0C1BA}" dt="2024-07-31T18:57:28.526" v="5253"/>
          <ac:grpSpMkLst>
            <pc:docMk/>
            <pc:sldMk cId="1697721878" sldId="329"/>
            <ac:grpSpMk id="97" creationId="{AE76206C-92C6-DF60-FA52-588B4F43634F}"/>
          </ac:grpSpMkLst>
        </pc:grpChg>
        <pc:grpChg chg="add mod">
          <ac:chgData name="King, Curtis S CIV USARMY CAC (USA)" userId="decda33b-d0c3-4b21-a771-747c8e4eba57" providerId="ADAL" clId="{C4DD1264-4F83-42ED-8FC4-20F3EAD0C1BA}" dt="2024-07-31T18:58:39.858" v="5259" actId="1076"/>
          <ac:grpSpMkLst>
            <pc:docMk/>
            <pc:sldMk cId="1697721878" sldId="329"/>
            <ac:grpSpMk id="103" creationId="{098524BD-BD28-576D-72E9-7EFDA705FF28}"/>
          </ac:grpSpMkLst>
        </pc:grpChg>
        <pc:grpChg chg="mod">
          <ac:chgData name="King, Curtis S CIV USARMY CAC (USA)" userId="decda33b-d0c3-4b21-a771-747c8e4eba57" providerId="ADAL" clId="{C4DD1264-4F83-42ED-8FC4-20F3EAD0C1BA}" dt="2024-07-31T18:57:28.526" v="5253"/>
          <ac:grpSpMkLst>
            <pc:docMk/>
            <pc:sldMk cId="1697721878" sldId="329"/>
            <ac:grpSpMk id="105" creationId="{5E1BF836-A406-8345-DB28-C4D9051D5A0F}"/>
          </ac:grpSpMkLst>
        </pc:grpChg>
        <pc:grpChg chg="mod">
          <ac:chgData name="King, Curtis S CIV USARMY CAC (USA)" userId="decda33b-d0c3-4b21-a771-747c8e4eba57" providerId="ADAL" clId="{C4DD1264-4F83-42ED-8FC4-20F3EAD0C1BA}" dt="2024-07-31T18:57:28.526" v="5253"/>
          <ac:grpSpMkLst>
            <pc:docMk/>
            <pc:sldMk cId="1697721878" sldId="329"/>
            <ac:grpSpMk id="108" creationId="{5772B390-2876-9C70-278D-AAFD4AFC75E2}"/>
          </ac:grpSpMkLst>
        </pc:grpChg>
        <pc:grpChg chg="add mod">
          <ac:chgData name="King, Curtis S CIV USARMY CAC (USA)" userId="decda33b-d0c3-4b21-a771-747c8e4eba57" providerId="ADAL" clId="{C4DD1264-4F83-42ED-8FC4-20F3EAD0C1BA}" dt="2024-07-31T18:58:28.748" v="5257" actId="1076"/>
          <ac:grpSpMkLst>
            <pc:docMk/>
            <pc:sldMk cId="1697721878" sldId="329"/>
            <ac:grpSpMk id="114" creationId="{FE9C838B-6C05-173D-EFD3-CD83BA940C71}"/>
          </ac:grpSpMkLst>
        </pc:grpChg>
        <pc:grpChg chg="mod">
          <ac:chgData name="King, Curtis S CIV USARMY CAC (USA)" userId="decda33b-d0c3-4b21-a771-747c8e4eba57" providerId="ADAL" clId="{C4DD1264-4F83-42ED-8FC4-20F3EAD0C1BA}" dt="2024-07-31T18:58:24.082" v="5256"/>
          <ac:grpSpMkLst>
            <pc:docMk/>
            <pc:sldMk cId="1697721878" sldId="329"/>
            <ac:grpSpMk id="116" creationId="{52BE2630-1724-D557-B4FE-20BA3790548A}"/>
          </ac:grpSpMkLst>
        </pc:grpChg>
        <pc:grpChg chg="mod">
          <ac:chgData name="King, Curtis S CIV USARMY CAC (USA)" userId="decda33b-d0c3-4b21-a771-747c8e4eba57" providerId="ADAL" clId="{C4DD1264-4F83-42ED-8FC4-20F3EAD0C1BA}" dt="2024-07-31T18:58:24.082" v="5256"/>
          <ac:grpSpMkLst>
            <pc:docMk/>
            <pc:sldMk cId="1697721878" sldId="329"/>
            <ac:grpSpMk id="119" creationId="{D37503F2-9FBA-55A8-3F06-E9D475A8B213}"/>
          </ac:grpSpMkLst>
        </pc:grpChg>
        <pc:grpChg chg="add mod">
          <ac:chgData name="King, Curtis S CIV USARMY CAC (USA)" userId="decda33b-d0c3-4b21-a771-747c8e4eba57" providerId="ADAL" clId="{C4DD1264-4F83-42ED-8FC4-20F3EAD0C1BA}" dt="2024-07-31T18:58:28.748" v="5257" actId="1076"/>
          <ac:grpSpMkLst>
            <pc:docMk/>
            <pc:sldMk cId="1697721878" sldId="329"/>
            <ac:grpSpMk id="125" creationId="{34A7C56C-913A-6362-B93C-AD7BC270650F}"/>
          </ac:grpSpMkLst>
        </pc:grpChg>
        <pc:grpChg chg="mod">
          <ac:chgData name="King, Curtis S CIV USARMY CAC (USA)" userId="decda33b-d0c3-4b21-a771-747c8e4eba57" providerId="ADAL" clId="{C4DD1264-4F83-42ED-8FC4-20F3EAD0C1BA}" dt="2024-07-31T18:58:24.082" v="5256"/>
          <ac:grpSpMkLst>
            <pc:docMk/>
            <pc:sldMk cId="1697721878" sldId="329"/>
            <ac:grpSpMk id="126" creationId="{3EA0B12E-34ED-700A-E0D0-5BE8F8FA15CA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01:44.108" v="5292" actId="1076"/>
          <ac:grpSpMkLst>
            <pc:docMk/>
            <pc:sldMk cId="1697721878" sldId="329"/>
            <ac:grpSpMk id="134" creationId="{EBE91E0E-DD07-A8D2-1F36-1C5423216619}"/>
          </ac:grpSpMkLst>
        </pc:grpChg>
        <pc:grpChg chg="mod">
          <ac:chgData name="King, Curtis S CIV USARMY CAC (USA)" userId="decda33b-d0c3-4b21-a771-747c8e4eba57" providerId="ADAL" clId="{C4DD1264-4F83-42ED-8FC4-20F3EAD0C1BA}" dt="2024-07-31T19:01:40.245" v="5291"/>
          <ac:grpSpMkLst>
            <pc:docMk/>
            <pc:sldMk cId="1697721878" sldId="329"/>
            <ac:grpSpMk id="136" creationId="{3C40E3E8-CDBD-9FD5-3BF9-B6861AFB56D0}"/>
          </ac:grpSpMkLst>
        </pc:grpChg>
        <pc:grpChg chg="mod">
          <ac:chgData name="King, Curtis S CIV USARMY CAC (USA)" userId="decda33b-d0c3-4b21-a771-747c8e4eba57" providerId="ADAL" clId="{C4DD1264-4F83-42ED-8FC4-20F3EAD0C1BA}" dt="2024-07-31T19:01:40.245" v="5291"/>
          <ac:grpSpMkLst>
            <pc:docMk/>
            <pc:sldMk cId="1697721878" sldId="329"/>
            <ac:grpSpMk id="139" creationId="{F75F2249-1B64-00B9-7205-0DE153669AF1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31:02.328" v="5367" actId="1076"/>
          <ac:grpSpMkLst>
            <pc:docMk/>
            <pc:sldMk cId="1697721878" sldId="329"/>
            <ac:grpSpMk id="148" creationId="{E69A6331-1142-BA9E-6088-DB4E1BBB319D}"/>
          </ac:grpSpMkLst>
        </pc:grpChg>
        <pc:grpChg chg="add mod">
          <ac:chgData name="King, Curtis S CIV USARMY CAC (USA)" userId="decda33b-d0c3-4b21-a771-747c8e4eba57" providerId="ADAL" clId="{C4DD1264-4F83-42ED-8FC4-20F3EAD0C1BA}" dt="2024-07-31T19:31:06.707" v="5369" actId="1076"/>
          <ac:grpSpMkLst>
            <pc:docMk/>
            <pc:sldMk cId="1697721878" sldId="329"/>
            <ac:grpSpMk id="158" creationId="{F5B1A1C9-95F2-F8E1-3E56-A58CE8AC20A0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19:30:47.856" v="5363" actId="478"/>
          <ac:grpSpMkLst>
            <pc:docMk/>
            <pc:sldMk cId="1697721878" sldId="329"/>
            <ac:grpSpMk id="161" creationId="{D96710EB-6B2D-45FE-F11D-BD0DF785B508}"/>
          </ac:grpSpMkLst>
        </pc:grpChg>
        <pc:grpChg chg="add mod">
          <ac:chgData name="King, Curtis S CIV USARMY CAC (USA)" userId="decda33b-d0c3-4b21-a771-747c8e4eba57" providerId="ADAL" clId="{C4DD1264-4F83-42ED-8FC4-20F3EAD0C1BA}" dt="2024-08-09T16:46:11.178" v="7081" actId="1076"/>
          <ac:grpSpMkLst>
            <pc:docMk/>
            <pc:sldMk cId="1697721878" sldId="329"/>
            <ac:grpSpMk id="166" creationId="{C47EC898-E8AA-3D80-946D-57CD161071A9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23:29:23.831" v="5460" actId="478"/>
          <ac:grpSpMkLst>
            <pc:docMk/>
            <pc:sldMk cId="1697721878" sldId="329"/>
            <ac:grpSpMk id="169" creationId="{5E6F9971-C6DE-D74B-4BE5-6C2E44543A9C}"/>
          </ac:grpSpMkLst>
        </pc:grpChg>
        <pc:grpChg chg="add del mod">
          <ac:chgData name="King, Curtis S CIV USARMY CAC (USA)" userId="decda33b-d0c3-4b21-a771-747c8e4eba57" providerId="ADAL" clId="{C4DD1264-4F83-42ED-8FC4-20F3EAD0C1BA}" dt="2024-07-31T23:31:31.008" v="5476" actId="478"/>
          <ac:grpSpMkLst>
            <pc:docMk/>
            <pc:sldMk cId="1697721878" sldId="329"/>
            <ac:grpSpMk id="174" creationId="{6EC2AE28-2675-AD43-F9F8-7A90C1EB4F4E}"/>
          </ac:grpSpMkLst>
        </pc:grpChg>
        <pc:picChg chg="mod modCrop">
          <ac:chgData name="King, Curtis S CIV USARMY CAC (USA)" userId="decda33b-d0c3-4b21-a771-747c8e4eba57" providerId="ADAL" clId="{C4DD1264-4F83-42ED-8FC4-20F3EAD0C1BA}" dt="2024-07-31T18:46:30.982" v="5196" actId="732"/>
          <ac:picMkLst>
            <pc:docMk/>
            <pc:sldMk cId="1697721878" sldId="329"/>
            <ac:picMk id="2" creationId="{0A153EE1-73F7-4587-EB7C-BD716A4FA6E9}"/>
          </ac:picMkLst>
        </pc:picChg>
        <pc:picChg chg="add mod">
          <ac:chgData name="King, Curtis S CIV USARMY CAC (USA)" userId="decda33b-d0c3-4b21-a771-747c8e4eba57" providerId="ADAL" clId="{C4DD1264-4F83-42ED-8FC4-20F3EAD0C1BA}" dt="2024-07-31T19:31:05.546" v="5368" actId="1076"/>
          <ac:picMkLst>
            <pc:docMk/>
            <pc:sldMk cId="1697721878" sldId="329"/>
            <ac:picMk id="157" creationId="{9DCCA178-4538-D657-60FE-A0940C84D737}"/>
          </ac:picMkLst>
        </pc:picChg>
        <pc:picChg chg="mod modCrop">
          <ac:chgData name="King, Curtis S CIV USARMY CAC (USA)" userId="decda33b-d0c3-4b21-a771-747c8e4eba57" providerId="ADAL" clId="{C4DD1264-4F83-42ED-8FC4-20F3EAD0C1BA}" dt="2024-07-31T19:32:42.679" v="5394" actId="14100"/>
          <ac:picMkLst>
            <pc:docMk/>
            <pc:sldMk cId="1697721878" sldId="329"/>
            <ac:picMk id="167" creationId="{10A5C69D-1BA1-E7C8-4263-BB2E22B4BC84}"/>
          </ac:picMkLst>
        </pc:picChg>
        <pc:cxnChg chg="mod">
          <ac:chgData name="King, Curtis S CIV USARMY CAC (USA)" userId="decda33b-d0c3-4b21-a771-747c8e4eba57" providerId="ADAL" clId="{C4DD1264-4F83-42ED-8FC4-20F3EAD0C1BA}" dt="2024-07-31T19:28:43.722" v="5317" actId="1076"/>
          <ac:cxnSpMkLst>
            <pc:docMk/>
            <pc:sldMk cId="1697721878" sldId="329"/>
            <ac:cxnSpMk id="149" creationId="{E8DA0AFD-60B6-1FB2-192D-5718BEF3B71D}"/>
          </ac:cxnSpMkLst>
        </pc:cxnChg>
        <pc:cxnChg chg="mod">
          <ac:chgData name="King, Curtis S CIV USARMY CAC (USA)" userId="decda33b-d0c3-4b21-a771-747c8e4eba57" providerId="ADAL" clId="{C4DD1264-4F83-42ED-8FC4-20F3EAD0C1BA}" dt="2024-07-31T19:30:56.199" v="5366" actId="1037"/>
          <ac:cxnSpMkLst>
            <pc:docMk/>
            <pc:sldMk cId="1697721878" sldId="329"/>
            <ac:cxnSpMk id="150" creationId="{40D8DCCC-1C54-13A2-C565-A00721772513}"/>
          </ac:cxnSpMkLst>
        </pc:cxnChg>
        <pc:cxnChg chg="mod">
          <ac:chgData name="King, Curtis S CIV USARMY CAC (USA)" userId="decda33b-d0c3-4b21-a771-747c8e4eba57" providerId="ADAL" clId="{C4DD1264-4F83-42ED-8FC4-20F3EAD0C1BA}" dt="2024-07-31T19:31:30.689" v="5380" actId="1038"/>
          <ac:cxnSpMkLst>
            <pc:docMk/>
            <pc:sldMk cId="1697721878" sldId="329"/>
            <ac:cxnSpMk id="151" creationId="{C4BD5AED-79E7-3795-8020-0E63B195881B}"/>
          </ac:cxnSpMkLst>
        </pc:cxnChg>
        <pc:cxnChg chg="mod">
          <ac:chgData name="King, Curtis S CIV USARMY CAC (USA)" userId="decda33b-d0c3-4b21-a771-747c8e4eba57" providerId="ADAL" clId="{C4DD1264-4F83-42ED-8FC4-20F3EAD0C1BA}" dt="2024-07-31T19:28:43.722" v="5317" actId="1076"/>
          <ac:cxnSpMkLst>
            <pc:docMk/>
            <pc:sldMk cId="1697721878" sldId="329"/>
            <ac:cxnSpMk id="152" creationId="{688D6A02-43DD-7ECD-927E-519B2CD41D0A}"/>
          </ac:cxnSpMkLst>
        </pc:cxnChg>
        <pc:cxnChg chg="mod">
          <ac:chgData name="King, Curtis S CIV USARMY CAC (USA)" userId="decda33b-d0c3-4b21-a771-747c8e4eba57" providerId="ADAL" clId="{C4DD1264-4F83-42ED-8FC4-20F3EAD0C1BA}" dt="2024-07-31T19:30:16.559" v="5357"/>
          <ac:cxnSpMkLst>
            <pc:docMk/>
            <pc:sldMk cId="1697721878" sldId="329"/>
            <ac:cxnSpMk id="162" creationId="{3FCF472C-CFB8-0165-A3B9-CF05A4726635}"/>
          </ac:cxnSpMkLst>
        </pc:cxnChg>
        <pc:cxnChg chg="mod">
          <ac:chgData name="King, Curtis S CIV USARMY CAC (USA)" userId="decda33b-d0c3-4b21-a771-747c8e4eba57" providerId="ADAL" clId="{C4DD1264-4F83-42ED-8FC4-20F3EAD0C1BA}" dt="2024-07-31T19:30:16.559" v="5357"/>
          <ac:cxnSpMkLst>
            <pc:docMk/>
            <pc:sldMk cId="1697721878" sldId="329"/>
            <ac:cxnSpMk id="163" creationId="{DA2C4B2B-25FE-B384-3EFD-4E20DC93B27D}"/>
          </ac:cxnSpMkLst>
        </pc:cxnChg>
        <pc:cxnChg chg="mod">
          <ac:chgData name="King, Curtis S CIV USARMY CAC (USA)" userId="decda33b-d0c3-4b21-a771-747c8e4eba57" providerId="ADAL" clId="{C4DD1264-4F83-42ED-8FC4-20F3EAD0C1BA}" dt="2024-07-31T19:30:16.559" v="5357"/>
          <ac:cxnSpMkLst>
            <pc:docMk/>
            <pc:sldMk cId="1697721878" sldId="329"/>
            <ac:cxnSpMk id="164" creationId="{D652570F-B018-763A-8A37-F2AA8FB5D386}"/>
          </ac:cxnSpMkLst>
        </pc:cxnChg>
        <pc:cxnChg chg="mod">
          <ac:chgData name="King, Curtis S CIV USARMY CAC (USA)" userId="decda33b-d0c3-4b21-a771-747c8e4eba57" providerId="ADAL" clId="{C4DD1264-4F83-42ED-8FC4-20F3EAD0C1BA}" dt="2024-07-31T19:30:16.559" v="5357"/>
          <ac:cxnSpMkLst>
            <pc:docMk/>
            <pc:sldMk cId="1697721878" sldId="329"/>
            <ac:cxnSpMk id="165" creationId="{37B477D1-FB84-744D-5AF3-1982EB1553A0}"/>
          </ac:cxnSpMkLst>
        </pc:cxnChg>
        <pc:cxnChg chg="mod">
          <ac:chgData name="King, Curtis S CIV USARMY CAC (USA)" userId="decda33b-d0c3-4b21-a771-747c8e4eba57" providerId="ADAL" clId="{C4DD1264-4F83-42ED-8FC4-20F3EAD0C1BA}" dt="2024-07-31T23:28:27.751" v="5451"/>
          <ac:cxnSpMkLst>
            <pc:docMk/>
            <pc:sldMk cId="1697721878" sldId="329"/>
            <ac:cxnSpMk id="170" creationId="{DD346D1B-80DF-9F1F-1850-F7EAFB77CC1D}"/>
          </ac:cxnSpMkLst>
        </pc:cxnChg>
        <pc:cxnChg chg="mod">
          <ac:chgData name="King, Curtis S CIV USARMY CAC (USA)" userId="decda33b-d0c3-4b21-a771-747c8e4eba57" providerId="ADAL" clId="{C4DD1264-4F83-42ED-8FC4-20F3EAD0C1BA}" dt="2024-07-31T23:28:27.751" v="5451"/>
          <ac:cxnSpMkLst>
            <pc:docMk/>
            <pc:sldMk cId="1697721878" sldId="329"/>
            <ac:cxnSpMk id="171" creationId="{3848852B-6671-AAB5-2D8F-6B22B984D7D5}"/>
          </ac:cxnSpMkLst>
        </pc:cxnChg>
        <pc:cxnChg chg="mod">
          <ac:chgData name="King, Curtis S CIV USARMY CAC (USA)" userId="decda33b-d0c3-4b21-a771-747c8e4eba57" providerId="ADAL" clId="{C4DD1264-4F83-42ED-8FC4-20F3EAD0C1BA}" dt="2024-07-31T23:28:27.751" v="5451"/>
          <ac:cxnSpMkLst>
            <pc:docMk/>
            <pc:sldMk cId="1697721878" sldId="329"/>
            <ac:cxnSpMk id="172" creationId="{D501FE17-2A11-5E4F-A43C-0612DA16DD03}"/>
          </ac:cxnSpMkLst>
        </pc:cxnChg>
        <pc:cxnChg chg="mod">
          <ac:chgData name="King, Curtis S CIV USARMY CAC (USA)" userId="decda33b-d0c3-4b21-a771-747c8e4eba57" providerId="ADAL" clId="{C4DD1264-4F83-42ED-8FC4-20F3EAD0C1BA}" dt="2024-07-31T23:28:27.751" v="5451"/>
          <ac:cxnSpMkLst>
            <pc:docMk/>
            <pc:sldMk cId="1697721878" sldId="329"/>
            <ac:cxnSpMk id="173" creationId="{59217895-4503-00C1-3C80-335D043A1CB4}"/>
          </ac:cxnSpMkLst>
        </pc:cxnChg>
        <pc:cxnChg chg="mod">
          <ac:chgData name="King, Curtis S CIV USARMY CAC (USA)" userId="decda33b-d0c3-4b21-a771-747c8e4eba57" providerId="ADAL" clId="{C4DD1264-4F83-42ED-8FC4-20F3EAD0C1BA}" dt="2024-07-31T23:30:57.410" v="5470"/>
          <ac:cxnSpMkLst>
            <pc:docMk/>
            <pc:sldMk cId="1697721878" sldId="329"/>
            <ac:cxnSpMk id="175" creationId="{16FACF0D-7F5F-7B42-F03C-CDCC02C53418}"/>
          </ac:cxnSpMkLst>
        </pc:cxnChg>
        <pc:cxnChg chg="mod">
          <ac:chgData name="King, Curtis S CIV USARMY CAC (USA)" userId="decda33b-d0c3-4b21-a771-747c8e4eba57" providerId="ADAL" clId="{C4DD1264-4F83-42ED-8FC4-20F3EAD0C1BA}" dt="2024-07-31T23:30:57.410" v="5470"/>
          <ac:cxnSpMkLst>
            <pc:docMk/>
            <pc:sldMk cId="1697721878" sldId="329"/>
            <ac:cxnSpMk id="176" creationId="{F6FC0A22-18BF-A265-5574-963249547505}"/>
          </ac:cxnSpMkLst>
        </pc:cxnChg>
        <pc:cxnChg chg="mod">
          <ac:chgData name="King, Curtis S CIV USARMY CAC (USA)" userId="decda33b-d0c3-4b21-a771-747c8e4eba57" providerId="ADAL" clId="{C4DD1264-4F83-42ED-8FC4-20F3EAD0C1BA}" dt="2024-07-31T23:30:57.410" v="5470"/>
          <ac:cxnSpMkLst>
            <pc:docMk/>
            <pc:sldMk cId="1697721878" sldId="329"/>
            <ac:cxnSpMk id="177" creationId="{21A8F35D-4C42-87BD-BCD2-F7D93FA21944}"/>
          </ac:cxnSpMkLst>
        </pc:cxnChg>
        <pc:cxnChg chg="mod">
          <ac:chgData name="King, Curtis S CIV USARMY CAC (USA)" userId="decda33b-d0c3-4b21-a771-747c8e4eba57" providerId="ADAL" clId="{C4DD1264-4F83-42ED-8FC4-20F3EAD0C1BA}" dt="2024-07-31T23:30:57.410" v="5470"/>
          <ac:cxnSpMkLst>
            <pc:docMk/>
            <pc:sldMk cId="1697721878" sldId="329"/>
            <ac:cxnSpMk id="178" creationId="{E00CDB2F-727C-D110-1A69-0966D466BC11}"/>
          </ac:cxnSpMkLst>
        </pc:cxnChg>
      </pc:sldChg>
      <pc:sldChg chg="addSp delSp modSp add mod ord setBg">
        <pc:chgData name="King, Curtis S CIV USARMY CAC (USA)" userId="decda33b-d0c3-4b21-a771-747c8e4eba57" providerId="ADAL" clId="{C4DD1264-4F83-42ED-8FC4-20F3EAD0C1BA}" dt="2024-08-09T17:30:16.659" v="7086" actId="1076"/>
        <pc:sldMkLst>
          <pc:docMk/>
          <pc:sldMk cId="2398964210" sldId="330"/>
        </pc:sldMkLst>
        <pc:spChg chg="add mod">
          <ac:chgData name="King, Curtis S CIV USARMY CAC (USA)" userId="decda33b-d0c3-4b21-a771-747c8e4eba57" providerId="ADAL" clId="{C4DD1264-4F83-42ED-8FC4-20F3EAD0C1BA}" dt="2024-08-05T12:14:01.858" v="7033" actId="14100"/>
          <ac:spMkLst>
            <pc:docMk/>
            <pc:sldMk cId="2398964210" sldId="330"/>
            <ac:spMk id="2" creationId="{7B2E3CA1-1CA3-3E8F-E7CC-B099DDECB214}"/>
          </ac:spMkLst>
        </pc:spChg>
        <pc:spChg chg="add mod">
          <ac:chgData name="King, Curtis S CIV USARMY CAC (USA)" userId="decda33b-d0c3-4b21-a771-747c8e4eba57" providerId="ADAL" clId="{C4DD1264-4F83-42ED-8FC4-20F3EAD0C1BA}" dt="2024-08-05T12:12:46.312" v="6982" actId="6549"/>
          <ac:spMkLst>
            <pc:docMk/>
            <pc:sldMk cId="2398964210" sldId="330"/>
            <ac:spMk id="4" creationId="{A37B00E4-7740-4F89-F658-B7ABA84F66D3}"/>
          </ac:spMkLst>
        </pc:spChg>
        <pc:spChg chg="add mod">
          <ac:chgData name="King, Curtis S CIV USARMY CAC (USA)" userId="decda33b-d0c3-4b21-a771-747c8e4eba57" providerId="ADAL" clId="{C4DD1264-4F83-42ED-8FC4-20F3EAD0C1BA}" dt="2024-08-05T12:14:18.922" v="7036" actId="1076"/>
          <ac:spMkLst>
            <pc:docMk/>
            <pc:sldMk cId="2398964210" sldId="330"/>
            <ac:spMk id="5" creationId="{F2D83FAF-7D42-9EAA-7021-A05ABB43E190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7" creationId="{88F78F34-0DA4-311E-BC61-14906BE6F481}"/>
          </ac:spMkLst>
        </pc:spChg>
        <pc:spChg chg="add">
          <ac:chgData name="King, Curtis S CIV USARMY CAC (USA)" userId="decda33b-d0c3-4b21-a771-747c8e4eba57" providerId="ADAL" clId="{C4DD1264-4F83-42ED-8FC4-20F3EAD0C1BA}" dt="2024-08-02T19:48:24.483" v="6781" actId="26606"/>
          <ac:spMkLst>
            <pc:docMk/>
            <pc:sldMk cId="2398964210" sldId="330"/>
            <ac:spMk id="8" creationId="{42A4FC2C-047E-45A5-965D-8E1E3BF09BC6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0" creationId="{C5A6319D-8D8A-E5C5-DD9F-C734844FD07E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1" creationId="{360D095B-6CD8-AA6C-7796-FB7C9C76BB25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3" creationId="{317AA1F6-B282-059D-1DE6-B42C6CD6C007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4" creationId="{7304BF28-FF74-05B7-7345-529A5650D6EC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5" creationId="{451C8708-CB33-F759-FEFD-3D57E8FD6FB3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6" creationId="{378EC187-7A36-CA35-7C50-90C3C0171E53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17" creationId="{7402898E-514B-D4C4-DCC8-E03F68C28621}"/>
          </ac:spMkLst>
        </pc:spChg>
        <pc:spChg chg="add mod">
          <ac:chgData name="King, Curtis S CIV USARMY CAC (USA)" userId="decda33b-d0c3-4b21-a771-747c8e4eba57" providerId="ADAL" clId="{C4DD1264-4F83-42ED-8FC4-20F3EAD0C1BA}" dt="2024-08-09T17:30:16.659" v="7086" actId="1076"/>
          <ac:spMkLst>
            <pc:docMk/>
            <pc:sldMk cId="2398964210" sldId="330"/>
            <ac:spMk id="18" creationId="{59147DDD-5E85-4A4F-224B-54854D6B5480}"/>
          </ac:spMkLst>
        </pc:spChg>
        <pc:spChg chg="add mod">
          <ac:chgData name="King, Curtis S CIV USARMY CAC (USA)" userId="decda33b-d0c3-4b21-a771-747c8e4eba57" providerId="ADAL" clId="{C4DD1264-4F83-42ED-8FC4-20F3EAD0C1BA}" dt="2024-08-09T17:30:13.397" v="7085" actId="1076"/>
          <ac:spMkLst>
            <pc:docMk/>
            <pc:sldMk cId="2398964210" sldId="330"/>
            <ac:spMk id="19" creationId="{4E6A6EF2-1EEC-6716-6DF8-CB20F8D95B33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1" creationId="{215D7197-CEDE-B9CD-A675-AA1102BE8C28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3" creationId="{1A71753D-95CA-EC3F-A716-4F7BFC4F2BEB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4" creationId="{0DFB90CD-0C46-CF88-3B6A-C3A49C78CD0F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6" creationId="{9BF22C75-48EB-AF9E-05EA-D7300E67E83B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7" creationId="{6C1B5975-AC79-570C-28EA-47EE4A3A32E8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8" creationId="{30D101A6-F5B4-BE37-CA89-0585C5B0A973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29" creationId="{E26DD3FF-3A90-4A83-EDEB-FA1AC1524E36}"/>
          </ac:spMkLst>
        </pc:spChg>
        <pc:spChg chg="mod">
          <ac:chgData name="King, Curtis S CIV USARMY CAC (USA)" userId="decda33b-d0c3-4b21-a771-747c8e4eba57" providerId="ADAL" clId="{C4DD1264-4F83-42ED-8FC4-20F3EAD0C1BA}" dt="2024-08-02T19:52:52.158" v="6824"/>
          <ac:spMkLst>
            <pc:docMk/>
            <pc:sldMk cId="2398964210" sldId="330"/>
            <ac:spMk id="30" creationId="{0A724D62-77E2-A9BC-7320-679593AA07A7}"/>
          </ac:spMkLst>
        </pc:spChg>
        <pc:spChg chg="add mod">
          <ac:chgData name="King, Curtis S CIV USARMY CAC (USA)" userId="decda33b-d0c3-4b21-a771-747c8e4eba57" providerId="ADAL" clId="{C4DD1264-4F83-42ED-8FC4-20F3EAD0C1BA}" dt="2024-08-02T19:53:30.773" v="6832" actId="1076"/>
          <ac:spMkLst>
            <pc:docMk/>
            <pc:sldMk cId="2398964210" sldId="330"/>
            <ac:spMk id="31" creationId="{26F50872-B6F9-FDC9-49E2-828D36090ACF}"/>
          </ac:spMkLst>
        </pc:spChg>
        <pc:spChg chg="add mod">
          <ac:chgData name="King, Curtis S CIV USARMY CAC (USA)" userId="decda33b-d0c3-4b21-a771-747c8e4eba57" providerId="ADAL" clId="{C4DD1264-4F83-42ED-8FC4-20F3EAD0C1BA}" dt="2024-08-02T19:53:26.844" v="6831" actId="1076"/>
          <ac:spMkLst>
            <pc:docMk/>
            <pc:sldMk cId="2398964210" sldId="330"/>
            <ac:spMk id="32" creationId="{DCF820A6-ABC3-5D67-24DB-C41F0ED30066}"/>
          </ac:spMkLst>
        </pc:spChg>
        <pc:spChg chg="add mod">
          <ac:chgData name="King, Curtis S CIV USARMY CAC (USA)" userId="decda33b-d0c3-4b21-a771-747c8e4eba57" providerId="ADAL" clId="{C4DD1264-4F83-42ED-8FC4-20F3EAD0C1BA}" dt="2024-08-02T19:53:24.236" v="6830" actId="1076"/>
          <ac:spMkLst>
            <pc:docMk/>
            <pc:sldMk cId="2398964210" sldId="330"/>
            <ac:spMk id="33" creationId="{45BC80B3-0B1D-B66D-732F-22D814053B70}"/>
          </ac:spMkLst>
        </pc:spChg>
        <pc:spChg chg="add mod">
          <ac:chgData name="King, Curtis S CIV USARMY CAC (USA)" userId="decda33b-d0c3-4b21-a771-747c8e4eba57" providerId="ADAL" clId="{C4DD1264-4F83-42ED-8FC4-20F3EAD0C1BA}" dt="2024-08-05T11:04:33.154" v="6842" actId="1038"/>
          <ac:spMkLst>
            <pc:docMk/>
            <pc:sldMk cId="2398964210" sldId="330"/>
            <ac:spMk id="34" creationId="{467600A6-B9F1-F296-D3AA-139569161144}"/>
          </ac:spMkLst>
        </pc:spChg>
        <pc:spChg chg="add mod">
          <ac:chgData name="King, Curtis S CIV USARMY CAC (USA)" userId="decda33b-d0c3-4b21-a771-747c8e4eba57" providerId="ADAL" clId="{C4DD1264-4F83-42ED-8FC4-20F3EAD0C1BA}" dt="2024-08-05T11:04:33.154" v="6842" actId="1038"/>
          <ac:spMkLst>
            <pc:docMk/>
            <pc:sldMk cId="2398964210" sldId="330"/>
            <ac:spMk id="35" creationId="{D4D76658-BF78-647A-365B-909736D45E0E}"/>
          </ac:spMkLst>
        </pc:spChg>
        <pc:spChg chg="mod">
          <ac:chgData name="King, Curtis S CIV USARMY CAC (USA)" userId="decda33b-d0c3-4b21-a771-747c8e4eba57" providerId="ADAL" clId="{C4DD1264-4F83-42ED-8FC4-20F3EAD0C1BA}" dt="2024-08-05T11:04:33.154" v="6842" actId="1038"/>
          <ac:spMkLst>
            <pc:docMk/>
            <pc:sldMk cId="2398964210" sldId="330"/>
            <ac:spMk id="38" creationId="{664176A0-6147-E4F4-A495-0CB7E1B43ED8}"/>
          </ac:spMkLst>
        </pc:spChg>
        <pc:spChg chg="mod">
          <ac:chgData name="King, Curtis S CIV USARMY CAC (USA)" userId="decda33b-d0c3-4b21-a771-747c8e4eba57" providerId="ADAL" clId="{C4DD1264-4F83-42ED-8FC4-20F3EAD0C1BA}" dt="2024-08-05T12:13:48.663" v="7031" actId="20577"/>
          <ac:spMkLst>
            <pc:docMk/>
            <pc:sldMk cId="2398964210" sldId="330"/>
            <ac:spMk id="39" creationId="{1BCAE2E0-51A5-5323-D769-1FD3D89F7BEE}"/>
          </ac:spMkLst>
        </pc:spChg>
        <pc:spChg chg="add mod">
          <ac:chgData name="King, Curtis S CIV USARMY CAC (USA)" userId="decda33b-d0c3-4b21-a771-747c8e4eba57" providerId="ADAL" clId="{C4DD1264-4F83-42ED-8FC4-20F3EAD0C1BA}" dt="2024-08-05T12:15:05.165" v="7053" actId="1038"/>
          <ac:spMkLst>
            <pc:docMk/>
            <pc:sldMk cId="2398964210" sldId="330"/>
            <ac:spMk id="50" creationId="{B95520EE-0801-0B2C-7CE2-B3D202EBA72F}"/>
          </ac:spMkLst>
        </pc:spChg>
        <pc:spChg chg="add mod">
          <ac:chgData name="King, Curtis S CIV USARMY CAC (USA)" userId="decda33b-d0c3-4b21-a771-747c8e4eba57" providerId="ADAL" clId="{C4DD1264-4F83-42ED-8FC4-20F3EAD0C1BA}" dt="2024-08-05T12:14:56.619" v="7038" actId="1076"/>
          <ac:spMkLst>
            <pc:docMk/>
            <pc:sldMk cId="2398964210" sldId="330"/>
            <ac:spMk id="51" creationId="{22D25FCC-5366-2C37-EA5E-27CF4A96C6E2}"/>
          </ac:spMkLst>
        </pc:spChg>
        <pc:spChg chg="add mod">
          <ac:chgData name="King, Curtis S CIV USARMY CAC (USA)" userId="decda33b-d0c3-4b21-a771-747c8e4eba57" providerId="ADAL" clId="{C4DD1264-4F83-42ED-8FC4-20F3EAD0C1BA}" dt="2024-08-05T12:15:11.729" v="7054" actId="1076"/>
          <ac:spMkLst>
            <pc:docMk/>
            <pc:sldMk cId="2398964210" sldId="330"/>
            <ac:spMk id="52" creationId="{16B2ACE9-1A9C-7C89-5A67-E745639F6298}"/>
          </ac:spMkLst>
        </pc:spChg>
        <pc:spChg chg="add mod">
          <ac:chgData name="King, Curtis S CIV USARMY CAC (USA)" userId="decda33b-d0c3-4b21-a771-747c8e4eba57" providerId="ADAL" clId="{C4DD1264-4F83-42ED-8FC4-20F3EAD0C1BA}" dt="2024-08-05T12:17:37.744" v="7064" actId="1076"/>
          <ac:spMkLst>
            <pc:docMk/>
            <pc:sldMk cId="2398964210" sldId="330"/>
            <ac:spMk id="53" creationId="{F4480EC5-7346-775B-EB37-2211F54ABEBD}"/>
          </ac:spMkLst>
        </pc:spChg>
        <pc:spChg chg="add mod">
          <ac:chgData name="King, Curtis S CIV USARMY CAC (USA)" userId="decda33b-d0c3-4b21-a771-747c8e4eba57" providerId="ADAL" clId="{C4DD1264-4F83-42ED-8FC4-20F3EAD0C1BA}" dt="2024-08-05T12:17:30.501" v="7063" actId="1076"/>
          <ac:spMkLst>
            <pc:docMk/>
            <pc:sldMk cId="2398964210" sldId="330"/>
            <ac:spMk id="54" creationId="{71BA0210-3462-8CCF-7358-209736F2B957}"/>
          </ac:spMkLst>
        </pc:spChg>
        <pc:spChg chg="add mod">
          <ac:chgData name="King, Curtis S CIV USARMY CAC (USA)" userId="decda33b-d0c3-4b21-a771-747c8e4eba57" providerId="ADAL" clId="{C4DD1264-4F83-42ED-8FC4-20F3EAD0C1BA}" dt="2024-08-05T12:17:18.012" v="7061" actId="1076"/>
          <ac:spMkLst>
            <pc:docMk/>
            <pc:sldMk cId="2398964210" sldId="330"/>
            <ac:spMk id="55" creationId="{81BE1546-FAFF-8EC3-E6DE-DF41FB05082C}"/>
          </ac:spMkLst>
        </pc:spChg>
        <pc:spChg chg="add mod">
          <ac:chgData name="King, Curtis S CIV USARMY CAC (USA)" userId="decda33b-d0c3-4b21-a771-747c8e4eba57" providerId="ADAL" clId="{C4DD1264-4F83-42ED-8FC4-20F3EAD0C1BA}" dt="2024-08-05T12:17:56.671" v="7065" actId="1076"/>
          <ac:spMkLst>
            <pc:docMk/>
            <pc:sldMk cId="2398964210" sldId="330"/>
            <ac:spMk id="56" creationId="{38C00F9D-48C2-1091-746E-9F5EBCDF9C12}"/>
          </ac:spMkLst>
        </pc:spChg>
        <pc:spChg chg="add mod">
          <ac:chgData name="King, Curtis S CIV USARMY CAC (USA)" userId="decda33b-d0c3-4b21-a771-747c8e4eba57" providerId="ADAL" clId="{C4DD1264-4F83-42ED-8FC4-20F3EAD0C1BA}" dt="2024-08-05T12:18:40.244" v="7069" actId="1076"/>
          <ac:spMkLst>
            <pc:docMk/>
            <pc:sldMk cId="2398964210" sldId="330"/>
            <ac:spMk id="57" creationId="{81B18BD2-9060-E5D2-43DD-6113830D9A1E}"/>
          </ac:spMkLst>
        </pc:spChg>
        <pc:spChg chg="add mod">
          <ac:chgData name="King, Curtis S CIV USARMY CAC (USA)" userId="decda33b-d0c3-4b21-a771-747c8e4eba57" providerId="ADAL" clId="{C4DD1264-4F83-42ED-8FC4-20F3EAD0C1BA}" dt="2024-08-05T12:18:46.667" v="7070" actId="1076"/>
          <ac:spMkLst>
            <pc:docMk/>
            <pc:sldMk cId="2398964210" sldId="330"/>
            <ac:spMk id="58" creationId="{7C1B758D-6314-A158-56C3-CA24571A79CA}"/>
          </ac:spMkLst>
        </pc:spChg>
        <pc:spChg chg="add mod">
          <ac:chgData name="King, Curtis S CIV USARMY CAC (USA)" userId="decda33b-d0c3-4b21-a771-747c8e4eba57" providerId="ADAL" clId="{C4DD1264-4F83-42ED-8FC4-20F3EAD0C1BA}" dt="2024-08-05T12:18:55.186" v="7072" actId="1076"/>
          <ac:spMkLst>
            <pc:docMk/>
            <pc:sldMk cId="2398964210" sldId="330"/>
            <ac:spMk id="59" creationId="{30643163-E4E6-7DEE-B172-683491B31E2E}"/>
          </ac:spMkLst>
        </pc:spChg>
        <pc:spChg chg="add mod">
          <ac:chgData name="King, Curtis S CIV USARMY CAC (USA)" userId="decda33b-d0c3-4b21-a771-747c8e4eba57" providerId="ADAL" clId="{C4DD1264-4F83-42ED-8FC4-20F3EAD0C1BA}" dt="2024-08-05T12:18:50.990" v="7071" actId="1076"/>
          <ac:spMkLst>
            <pc:docMk/>
            <pc:sldMk cId="2398964210" sldId="330"/>
            <ac:spMk id="60" creationId="{6CA98BC4-AC1B-FF6E-5B72-99BA3CFFC957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2" creationId="{60E24719-E939-61B8-FD68-057C481D7ACA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4" creationId="{FE465B20-B19B-0C3C-1E25-73E301EDC863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5" creationId="{C45D578A-801E-CE57-E7E4-4C1C34ADD12B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6" creationId="{526A202F-3196-970B-06EC-8829FDF215E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7" creationId="{28E115B2-1D0F-8DC7-00B2-2A577086EA62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8" creationId="{149C3FAF-2737-174E-F827-88CB84605F83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69" creationId="{5D9EBE8A-6B1C-3712-9B2D-73783A80D08C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1" creationId="{67A73C89-FCF9-F15D-933B-E0E1790B1A6C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3" creationId="{D9A6E06E-E712-934E-5916-58CA6E382284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4" creationId="{E67430DC-28AF-4AFD-2B08-AEB51367E37C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5" creationId="{FA71CF54-E38F-0DC6-911C-2C2AC314A38E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6" creationId="{6F4228E5-3185-83F2-BC3E-406A0EF459A9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7" creationId="{B286EC07-0172-1B17-0182-CB3D265C2A3C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78" creationId="{16920630-D2D4-79AE-3AC0-97A8F3E23BEA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0" creationId="{3DFACB15-1688-FBD0-06EA-97E7F1BE5446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2" creationId="{E927B0DE-9410-C7CD-1EFB-EF57CC7E743D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3" creationId="{CE3D46F2-46B8-A067-28E5-1EADDC8AAA42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4" creationId="{5B82D4E7-FEF7-8E5B-FBD5-96558A6647B9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5" creationId="{05F90679-3178-5C33-C648-CC7A24CA0C7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6" creationId="{B2230BF6-0C41-04F5-86A9-6456B55FBC9D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7" creationId="{DEB37412-1D40-4306-F495-1EE5B0CDF3E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89" creationId="{951D0C87-78CC-28B3-D22F-CD437850BDF2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1" creationId="{1DE4D547-583D-9A1B-3F2A-7C97802C22C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2" creationId="{F851D63B-739D-FD4E-9C6B-27EEA5298074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3" creationId="{DF3E86AE-011F-C7D2-80F3-33A6F2C0AA8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4" creationId="{5F745923-365B-720E-2A17-6A9DC019F551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5" creationId="{8D385B72-F14C-150D-2447-20D5C709FD56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6" creationId="{BC734496-FF60-4A2A-1F5B-C2A62A5837DF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98" creationId="{17C87C87-E235-C4F4-98BD-04CD60C6DF67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0" creationId="{649AAADD-396C-DC1C-6F19-308876BE3EA2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1" creationId="{6587EEA7-EC77-50EB-DE65-B414CE47A7E6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2" creationId="{DA1DD094-8513-4B9E-F7C0-342D1EA6EA8B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3" creationId="{DCAE5494-B1F1-E60C-6B96-5A1F1B0BAD25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4" creationId="{C7808BD1-3F78-C277-5C58-00917DFAE3CB}"/>
          </ac:spMkLst>
        </pc:spChg>
        <pc:spChg chg="mod">
          <ac:chgData name="King, Curtis S CIV USARMY CAC (USA)" userId="decda33b-d0c3-4b21-a771-747c8e4eba57" providerId="ADAL" clId="{C4DD1264-4F83-42ED-8FC4-20F3EAD0C1BA}" dt="2024-08-05T12:19:35.002" v="7073"/>
          <ac:spMkLst>
            <pc:docMk/>
            <pc:sldMk cId="2398964210" sldId="330"/>
            <ac:spMk id="105" creationId="{99264E4A-05ED-6F03-CA89-26835C1AE9FE}"/>
          </ac:spMkLst>
        </pc:spChg>
        <pc:grpChg chg="add mod">
          <ac:chgData name="King, Curtis S CIV USARMY CAC (USA)" userId="decda33b-d0c3-4b21-a771-747c8e4eba57" providerId="ADAL" clId="{C4DD1264-4F83-42ED-8FC4-20F3EAD0C1BA}" dt="2024-08-02T19:53:16.787" v="6827" actId="1076"/>
          <ac:grpSpMkLst>
            <pc:docMk/>
            <pc:sldMk cId="2398964210" sldId="330"/>
            <ac:grpSpMk id="6" creationId="{A08337EF-98CB-E8C7-7265-676EC8ACE1AD}"/>
          </ac:grpSpMkLst>
        </pc:grpChg>
        <pc:grpChg chg="mod">
          <ac:chgData name="King, Curtis S CIV USARMY CAC (USA)" userId="decda33b-d0c3-4b21-a771-747c8e4eba57" providerId="ADAL" clId="{C4DD1264-4F83-42ED-8FC4-20F3EAD0C1BA}" dt="2024-08-02T19:52:52.158" v="6824"/>
          <ac:grpSpMkLst>
            <pc:docMk/>
            <pc:sldMk cId="2398964210" sldId="330"/>
            <ac:grpSpMk id="9" creationId="{45F4F60B-9C47-752A-AB8A-A3D63FC8A8E8}"/>
          </ac:grpSpMkLst>
        </pc:grpChg>
        <pc:grpChg chg="mod">
          <ac:chgData name="King, Curtis S CIV USARMY CAC (USA)" userId="decda33b-d0c3-4b21-a771-747c8e4eba57" providerId="ADAL" clId="{C4DD1264-4F83-42ED-8FC4-20F3EAD0C1BA}" dt="2024-08-02T19:52:52.158" v="6824"/>
          <ac:grpSpMkLst>
            <pc:docMk/>
            <pc:sldMk cId="2398964210" sldId="330"/>
            <ac:grpSpMk id="12" creationId="{BFEBA948-7D2E-949B-6D0C-95FA79FD891C}"/>
          </ac:grpSpMkLst>
        </pc:grpChg>
        <pc:grpChg chg="add mod">
          <ac:chgData name="King, Curtis S CIV USARMY CAC (USA)" userId="decda33b-d0c3-4b21-a771-747c8e4eba57" providerId="ADAL" clId="{C4DD1264-4F83-42ED-8FC4-20F3EAD0C1BA}" dt="2024-08-02T19:53:32.595" v="6833" actId="1076"/>
          <ac:grpSpMkLst>
            <pc:docMk/>
            <pc:sldMk cId="2398964210" sldId="330"/>
            <ac:grpSpMk id="20" creationId="{729C4137-491D-96DF-4AAE-83766E90613E}"/>
          </ac:grpSpMkLst>
        </pc:grpChg>
        <pc:grpChg chg="mod">
          <ac:chgData name="King, Curtis S CIV USARMY CAC (USA)" userId="decda33b-d0c3-4b21-a771-747c8e4eba57" providerId="ADAL" clId="{C4DD1264-4F83-42ED-8FC4-20F3EAD0C1BA}" dt="2024-08-02T19:52:52.158" v="6824"/>
          <ac:grpSpMkLst>
            <pc:docMk/>
            <pc:sldMk cId="2398964210" sldId="330"/>
            <ac:grpSpMk id="22" creationId="{7CDBFD65-6BA5-2AA4-B4E3-627D910CA51C}"/>
          </ac:grpSpMkLst>
        </pc:grpChg>
        <pc:grpChg chg="mod">
          <ac:chgData name="King, Curtis S CIV USARMY CAC (USA)" userId="decda33b-d0c3-4b21-a771-747c8e4eba57" providerId="ADAL" clId="{C4DD1264-4F83-42ED-8FC4-20F3EAD0C1BA}" dt="2024-08-02T19:52:52.158" v="6824"/>
          <ac:grpSpMkLst>
            <pc:docMk/>
            <pc:sldMk cId="2398964210" sldId="330"/>
            <ac:grpSpMk id="25" creationId="{2182311C-8D22-D2D1-240B-B114AF3E4C8D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4:12.380" v="7035" actId="1076"/>
          <ac:grpSpMkLst>
            <pc:docMk/>
            <pc:sldMk cId="2398964210" sldId="330"/>
            <ac:grpSpMk id="37" creationId="{B8A3417A-9DDA-43C5-F8D0-43A0C7A082A7}"/>
          </ac:grpSpMkLst>
        </pc:grpChg>
        <pc:grpChg chg="add del mod">
          <ac:chgData name="King, Curtis S CIV USARMY CAC (USA)" userId="decda33b-d0c3-4b21-a771-747c8e4eba57" providerId="ADAL" clId="{C4DD1264-4F83-42ED-8FC4-20F3EAD0C1BA}" dt="2024-08-05T12:12:08.735" v="6959" actId="478"/>
          <ac:grpSpMkLst>
            <pc:docMk/>
            <pc:sldMk cId="2398964210" sldId="330"/>
            <ac:grpSpMk id="40" creationId="{DB180E69-9A0B-10CF-BEF2-8FCCF608C8DB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2:13.619" v="6960" actId="1076"/>
          <ac:grpSpMkLst>
            <pc:docMk/>
            <pc:sldMk cId="2398964210" sldId="330"/>
            <ac:grpSpMk id="45" creationId="{C9B36DC8-3D28-C209-E16C-A0CA61F659BD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61" creationId="{1B7D1077-4525-11AB-83B6-E5DC32FC2198}"/>
          </ac:grpSpMkLst>
        </pc:grpChg>
        <pc:grpChg chg="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63" creationId="{211A119A-9429-8545-4944-6A375FEF7F71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70" creationId="{3B2A7AEF-3165-A111-5B70-E39F6C536049}"/>
          </ac:grpSpMkLst>
        </pc:grpChg>
        <pc:grpChg chg="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72" creationId="{D59DB26C-2E2D-E38A-CF1B-B67C80802CC2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79" creationId="{5229ABD2-7972-81DA-A080-B90230FE8573}"/>
          </ac:grpSpMkLst>
        </pc:grpChg>
        <pc:grpChg chg="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81" creationId="{D536C563-1115-A6F5-6BD2-5AC6CE30618B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88" creationId="{AD736BA9-9322-623E-2AD7-D0EB9CE499F7}"/>
          </ac:grpSpMkLst>
        </pc:grpChg>
        <pc:grpChg chg="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90" creationId="{9D6BA252-EC72-CAFF-8170-753103EF53D6}"/>
          </ac:grpSpMkLst>
        </pc:grpChg>
        <pc:grpChg chg="add 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97" creationId="{9D35CB9D-D39C-7E92-F2CA-FA37C6E5E230}"/>
          </ac:grpSpMkLst>
        </pc:grpChg>
        <pc:grpChg chg="mod">
          <ac:chgData name="King, Curtis S CIV USARMY CAC (USA)" userId="decda33b-d0c3-4b21-a771-747c8e4eba57" providerId="ADAL" clId="{C4DD1264-4F83-42ED-8FC4-20F3EAD0C1BA}" dt="2024-08-05T12:19:35.002" v="7073"/>
          <ac:grpSpMkLst>
            <pc:docMk/>
            <pc:sldMk cId="2398964210" sldId="330"/>
            <ac:grpSpMk id="99" creationId="{5C0A7DDE-EE65-2D1F-75F6-3C4734323B0E}"/>
          </ac:grpSpMkLst>
        </pc:grpChg>
        <pc:picChg chg="add mod modCrop">
          <ac:chgData name="King, Curtis S CIV USARMY CAC (USA)" userId="decda33b-d0c3-4b21-a771-747c8e4eba57" providerId="ADAL" clId="{C4DD1264-4F83-42ED-8FC4-20F3EAD0C1BA}" dt="2024-08-05T12:15:18.908" v="7056" actId="1076"/>
          <ac:picMkLst>
            <pc:docMk/>
            <pc:sldMk cId="2398964210" sldId="330"/>
            <ac:picMk id="3" creationId="{EAF33BCE-77B9-8315-CA67-7FF5359B146F}"/>
          </ac:picMkLst>
        </pc:picChg>
        <pc:picChg chg="add del mod modCrop">
          <ac:chgData name="King, Curtis S CIV USARMY CAC (USA)" userId="decda33b-d0c3-4b21-a771-747c8e4eba57" providerId="ADAL" clId="{C4DD1264-4F83-42ED-8FC4-20F3EAD0C1BA}" dt="2024-08-02T19:50:52.779" v="6801" actId="478"/>
          <ac:picMkLst>
            <pc:docMk/>
            <pc:sldMk cId="2398964210" sldId="330"/>
            <ac:picMk id="5" creationId="{294BE280-BF8C-4830-DED7-B64E21C3E06C}"/>
          </ac:picMkLst>
        </pc:picChg>
        <pc:picChg chg="add mod">
          <ac:chgData name="King, Curtis S CIV USARMY CAC (USA)" userId="decda33b-d0c3-4b21-a771-747c8e4eba57" providerId="ADAL" clId="{C4DD1264-4F83-42ED-8FC4-20F3EAD0C1BA}" dt="2024-08-05T12:14:10.682" v="7034" actId="1076"/>
          <ac:picMkLst>
            <pc:docMk/>
            <pc:sldMk cId="2398964210" sldId="330"/>
            <ac:picMk id="36" creationId="{B66190E6-28E8-52C4-CD9D-08E719CD3FBA}"/>
          </ac:picMkLst>
        </pc:picChg>
        <pc:cxnChg chg="mod">
          <ac:chgData name="King, Curtis S CIV USARMY CAC (USA)" userId="decda33b-d0c3-4b21-a771-747c8e4eba57" providerId="ADAL" clId="{C4DD1264-4F83-42ED-8FC4-20F3EAD0C1BA}" dt="2024-08-05T11:04:33.154" v="6842" actId="1038"/>
          <ac:cxnSpMkLst>
            <pc:docMk/>
            <pc:sldMk cId="2398964210" sldId="330"/>
            <ac:cxnSpMk id="41" creationId="{390225DC-46AC-4519-95E1-1D925A6D3E13}"/>
          </ac:cxnSpMkLst>
        </pc:cxnChg>
        <pc:cxnChg chg="mod">
          <ac:chgData name="King, Curtis S CIV USARMY CAC (USA)" userId="decda33b-d0c3-4b21-a771-747c8e4eba57" providerId="ADAL" clId="{C4DD1264-4F83-42ED-8FC4-20F3EAD0C1BA}" dt="2024-08-05T11:04:33.154" v="6842" actId="1038"/>
          <ac:cxnSpMkLst>
            <pc:docMk/>
            <pc:sldMk cId="2398964210" sldId="330"/>
            <ac:cxnSpMk id="42" creationId="{32736262-329D-BEC1-5129-B91C9FC48C55}"/>
          </ac:cxnSpMkLst>
        </pc:cxnChg>
        <pc:cxnChg chg="mod">
          <ac:chgData name="King, Curtis S CIV USARMY CAC (USA)" userId="decda33b-d0c3-4b21-a771-747c8e4eba57" providerId="ADAL" clId="{C4DD1264-4F83-42ED-8FC4-20F3EAD0C1BA}" dt="2024-08-05T11:04:33.154" v="6842" actId="1038"/>
          <ac:cxnSpMkLst>
            <pc:docMk/>
            <pc:sldMk cId="2398964210" sldId="330"/>
            <ac:cxnSpMk id="43" creationId="{78CCA027-3622-1AD6-7C40-E7FD05C1A5B2}"/>
          </ac:cxnSpMkLst>
        </pc:cxnChg>
        <pc:cxnChg chg="mod">
          <ac:chgData name="King, Curtis S CIV USARMY CAC (USA)" userId="decda33b-d0c3-4b21-a771-747c8e4eba57" providerId="ADAL" clId="{C4DD1264-4F83-42ED-8FC4-20F3EAD0C1BA}" dt="2024-08-05T11:04:33.154" v="6842" actId="1038"/>
          <ac:cxnSpMkLst>
            <pc:docMk/>
            <pc:sldMk cId="2398964210" sldId="330"/>
            <ac:cxnSpMk id="44" creationId="{BE16E727-C61C-C290-F33C-DD8F8E1DA878}"/>
          </ac:cxnSpMkLst>
        </pc:cxnChg>
        <pc:cxnChg chg="mod">
          <ac:chgData name="King, Curtis S CIV USARMY CAC (USA)" userId="decda33b-d0c3-4b21-a771-747c8e4eba57" providerId="ADAL" clId="{C4DD1264-4F83-42ED-8FC4-20F3EAD0C1BA}" dt="2024-08-05T12:10:53.046" v="6948"/>
          <ac:cxnSpMkLst>
            <pc:docMk/>
            <pc:sldMk cId="2398964210" sldId="330"/>
            <ac:cxnSpMk id="46" creationId="{1E68D6E8-E147-790E-EFEF-AABBB1F5040B}"/>
          </ac:cxnSpMkLst>
        </pc:cxnChg>
        <pc:cxnChg chg="mod">
          <ac:chgData name="King, Curtis S CIV USARMY CAC (USA)" userId="decda33b-d0c3-4b21-a771-747c8e4eba57" providerId="ADAL" clId="{C4DD1264-4F83-42ED-8FC4-20F3EAD0C1BA}" dt="2024-08-05T12:10:53.046" v="6948"/>
          <ac:cxnSpMkLst>
            <pc:docMk/>
            <pc:sldMk cId="2398964210" sldId="330"/>
            <ac:cxnSpMk id="47" creationId="{E2504CE6-8818-A9F3-FF1D-3757AE175199}"/>
          </ac:cxnSpMkLst>
        </pc:cxnChg>
        <pc:cxnChg chg="mod">
          <ac:chgData name="King, Curtis S CIV USARMY CAC (USA)" userId="decda33b-d0c3-4b21-a771-747c8e4eba57" providerId="ADAL" clId="{C4DD1264-4F83-42ED-8FC4-20F3EAD0C1BA}" dt="2024-08-05T12:10:53.046" v="6948"/>
          <ac:cxnSpMkLst>
            <pc:docMk/>
            <pc:sldMk cId="2398964210" sldId="330"/>
            <ac:cxnSpMk id="48" creationId="{1AF70E63-3F2B-B637-3FBC-63410FCE5699}"/>
          </ac:cxnSpMkLst>
        </pc:cxnChg>
        <pc:cxnChg chg="mod">
          <ac:chgData name="King, Curtis S CIV USARMY CAC (USA)" userId="decda33b-d0c3-4b21-a771-747c8e4eba57" providerId="ADAL" clId="{C4DD1264-4F83-42ED-8FC4-20F3EAD0C1BA}" dt="2024-08-05T12:10:53.046" v="6948"/>
          <ac:cxnSpMkLst>
            <pc:docMk/>
            <pc:sldMk cId="2398964210" sldId="330"/>
            <ac:cxnSpMk id="49" creationId="{DD604A57-F4DD-52AF-AB9F-7D27D1AC9BA2}"/>
          </ac:cxnSpMkLst>
        </pc:cxnChg>
      </pc:sldChg>
      <pc:sldChg chg="add">
        <pc:chgData name="King, Curtis S CIV USARMY CAC (USA)" userId="decda33b-d0c3-4b21-a771-747c8e4eba57" providerId="ADAL" clId="{C4DD1264-4F83-42ED-8FC4-20F3EAD0C1BA}" dt="2024-08-01T19:07:28.313" v="6775"/>
        <pc:sldMkLst>
          <pc:docMk/>
          <pc:sldMk cId="2329616761" sldId="331"/>
        </pc:sldMkLst>
      </pc:sldChg>
      <pc:sldChg chg="add ord">
        <pc:chgData name="King, Curtis S CIV USARMY CAC (USA)" userId="decda33b-d0c3-4b21-a771-747c8e4eba57" providerId="ADAL" clId="{C4DD1264-4F83-42ED-8FC4-20F3EAD0C1BA}" dt="2024-08-05T11:03:52.704" v="6838"/>
        <pc:sldMkLst>
          <pc:docMk/>
          <pc:sldMk cId="2141929441" sldId="332"/>
        </pc:sldMkLst>
      </pc:sldChg>
    </pc:docChg>
  </pc:docChgLst>
  <pc:docChgLst>
    <pc:chgData name="King, Curtis S CIV USARMY CAC (USA)" userId="decda33b-d0c3-4b21-a771-747c8e4eba57" providerId="ADAL" clId="{35D55AAC-E7B4-43BB-8955-C8AE77CAFC78}"/>
    <pc:docChg chg="undo custSel addSld delSld modSld modMainMaster">
      <pc:chgData name="King, Curtis S CIV USARMY CAC (USA)" userId="decda33b-d0c3-4b21-a771-747c8e4eba57" providerId="ADAL" clId="{35D55AAC-E7B4-43BB-8955-C8AE77CAFC78}" dt="2024-05-27T20:24:12.725" v="132" actId="478"/>
      <pc:docMkLst>
        <pc:docMk/>
      </pc:docMkLst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0" sldId="279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051933271" sldId="285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1784430137" sldId="286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532764649" sldId="288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4097575250" sldId="289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1807847" sldId="290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070639013" sldId="291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79839665" sldId="292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2346929959" sldId="293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970644548" sldId="294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496386322" sldId="295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1196507532" sldId="296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1354802497" sldId="297"/>
        </pc:sldMkLst>
      </pc:sldChg>
      <pc:sldChg chg="addSp modSp add mod">
        <pc:chgData name="King, Curtis S CIV USARMY CAC (USA)" userId="decda33b-d0c3-4b21-a771-747c8e4eba57" providerId="ADAL" clId="{35D55AAC-E7B4-43BB-8955-C8AE77CAFC78}" dt="2024-04-28T22:31:06.414" v="116" actId="1036"/>
        <pc:sldMkLst>
          <pc:docMk/>
          <pc:sldMk cId="3089244998" sldId="297"/>
        </pc:sldMkLst>
        <pc:spChg chg="mod">
          <ac:chgData name="King, Curtis S CIV USARMY CAC (USA)" userId="decda33b-d0c3-4b21-a771-747c8e4eba57" providerId="ADAL" clId="{35D55AAC-E7B4-43BB-8955-C8AE77CAFC78}" dt="2024-04-21T10:20:34.450" v="71" actId="255"/>
          <ac:spMkLst>
            <pc:docMk/>
            <pc:sldMk cId="3089244998" sldId="297"/>
            <ac:spMk id="7" creationId="{CF417B52-1DBF-D81B-A50E-D4DE07F75C77}"/>
          </ac:spMkLst>
        </pc:spChg>
        <pc:spChg chg="add mod">
          <ac:chgData name="King, Curtis S CIV USARMY CAC (USA)" userId="decda33b-d0c3-4b21-a771-747c8e4eba57" providerId="ADAL" clId="{35D55AAC-E7B4-43BB-8955-C8AE77CAFC78}" dt="2024-04-21T10:21:59.161" v="72"/>
          <ac:spMkLst>
            <pc:docMk/>
            <pc:sldMk cId="3089244998" sldId="297"/>
            <ac:spMk id="13" creationId="{117B912A-E6BF-089F-9EA1-2BAB1AF0D987}"/>
          </ac:spMkLst>
        </pc:spChg>
        <pc:spChg chg="mod">
          <ac:chgData name="King, Curtis S CIV USARMY CAC (USA)" userId="decda33b-d0c3-4b21-a771-747c8e4eba57" providerId="ADAL" clId="{35D55AAC-E7B4-43BB-8955-C8AE77CAFC78}" dt="2024-04-28T12:06:45.741" v="88"/>
          <ac:spMkLst>
            <pc:docMk/>
            <pc:sldMk cId="3089244998" sldId="297"/>
            <ac:spMk id="17" creationId="{3BAE4A79-EC16-67A5-5F19-AE144F4D4665}"/>
          </ac:spMkLst>
        </pc:spChg>
        <pc:spChg chg="mod">
          <ac:chgData name="King, Curtis S CIV USARMY CAC (USA)" userId="decda33b-d0c3-4b21-a771-747c8e4eba57" providerId="ADAL" clId="{35D55AAC-E7B4-43BB-8955-C8AE77CAFC78}" dt="2024-04-28T12:06:45.741" v="88"/>
          <ac:spMkLst>
            <pc:docMk/>
            <pc:sldMk cId="3089244998" sldId="297"/>
            <ac:spMk id="19" creationId="{E5B793FA-3BBD-7781-355E-9E7E15EA24F9}"/>
          </ac:spMkLst>
        </pc:spChg>
        <pc:spChg chg="mod">
          <ac:chgData name="King, Curtis S CIV USARMY CAC (USA)" userId="decda33b-d0c3-4b21-a771-747c8e4eba57" providerId="ADAL" clId="{35D55AAC-E7B4-43BB-8955-C8AE77CAFC78}" dt="2024-04-28T22:27:48.813" v="97" actId="255"/>
          <ac:spMkLst>
            <pc:docMk/>
            <pc:sldMk cId="3089244998" sldId="297"/>
            <ac:spMk id="23" creationId="{55C5882C-B1AB-4669-3642-CBF460C940A1}"/>
          </ac:spMkLst>
        </pc:spChg>
        <pc:spChg chg="mod">
          <ac:chgData name="King, Curtis S CIV USARMY CAC (USA)" userId="decda33b-d0c3-4b21-a771-747c8e4eba57" providerId="ADAL" clId="{35D55AAC-E7B4-43BB-8955-C8AE77CAFC78}" dt="2024-04-21T10:20:34.450" v="71" actId="255"/>
          <ac:spMkLst>
            <pc:docMk/>
            <pc:sldMk cId="3089244998" sldId="297"/>
            <ac:spMk id="29" creationId="{0E61A9E3-C71A-9042-8F5D-72A0398451ED}"/>
          </ac:spMkLst>
        </pc:spChg>
        <pc:spChg chg="mod">
          <ac:chgData name="King, Curtis S CIV USARMY CAC (USA)" userId="decda33b-d0c3-4b21-a771-747c8e4eba57" providerId="ADAL" clId="{35D55AAC-E7B4-43BB-8955-C8AE77CAFC78}" dt="2024-04-28T22:27:34.013" v="96" actId="1076"/>
          <ac:spMkLst>
            <pc:docMk/>
            <pc:sldMk cId="3089244998" sldId="297"/>
            <ac:spMk id="49" creationId="{7015CDC9-2CE5-1EB9-7270-375DF3DD5E05}"/>
          </ac:spMkLst>
        </pc:spChg>
        <pc:spChg chg="mod">
          <ac:chgData name="King, Curtis S CIV USARMY CAC (USA)" userId="decda33b-d0c3-4b21-a771-747c8e4eba57" providerId="ADAL" clId="{35D55AAC-E7B4-43BB-8955-C8AE77CAFC78}" dt="2024-04-28T12:07:12.088" v="93" actId="1076"/>
          <ac:spMkLst>
            <pc:docMk/>
            <pc:sldMk cId="3089244998" sldId="297"/>
            <ac:spMk id="60" creationId="{D6D4269D-F303-F53D-0E8D-134393925A08}"/>
          </ac:spMkLst>
        </pc:spChg>
        <pc:spChg chg="mod">
          <ac:chgData name="King, Curtis S CIV USARMY CAC (USA)" userId="decda33b-d0c3-4b21-a771-747c8e4eba57" providerId="ADAL" clId="{35D55AAC-E7B4-43BB-8955-C8AE77CAFC78}" dt="2024-04-28T22:30:49.193" v="104" actId="1037"/>
          <ac:spMkLst>
            <pc:docMk/>
            <pc:sldMk cId="3089244998" sldId="297"/>
            <ac:spMk id="61" creationId="{FA9E0BBC-7844-959D-2E86-C57BCCBFDF5B}"/>
          </ac:spMkLst>
        </pc:spChg>
        <pc:spChg chg="mod">
          <ac:chgData name="King, Curtis S CIV USARMY CAC (USA)" userId="decda33b-d0c3-4b21-a771-747c8e4eba57" providerId="ADAL" clId="{35D55AAC-E7B4-43BB-8955-C8AE77CAFC78}" dt="2024-04-28T22:31:06.414" v="116" actId="1036"/>
          <ac:spMkLst>
            <pc:docMk/>
            <pc:sldMk cId="3089244998" sldId="297"/>
            <ac:spMk id="62" creationId="{FF089109-6E69-6747-2367-FDE5594066C0}"/>
          </ac:spMkLst>
        </pc:spChg>
        <pc:grpChg chg="add mod">
          <ac:chgData name="King, Curtis S CIV USARMY CAC (USA)" userId="decda33b-d0c3-4b21-a771-747c8e4eba57" providerId="ADAL" clId="{35D55AAC-E7B4-43BB-8955-C8AE77CAFC78}" dt="2024-04-28T12:06:50.219" v="89" actId="1076"/>
          <ac:grpSpMkLst>
            <pc:docMk/>
            <pc:sldMk cId="3089244998" sldId="297"/>
            <ac:grpSpMk id="15" creationId="{5D736E66-9E5E-6243-5CA7-09CA76DBA6C5}"/>
          </ac:grpSpMkLst>
        </pc:grpChg>
      </pc:sldChg>
      <pc:sldChg chg="addSp delSp modSp add mod">
        <pc:chgData name="King, Curtis S CIV USARMY CAC (USA)" userId="decda33b-d0c3-4b21-a771-747c8e4eba57" providerId="ADAL" clId="{35D55AAC-E7B4-43BB-8955-C8AE77CAFC78}" dt="2024-05-27T20:24:12.725" v="132" actId="478"/>
        <pc:sldMkLst>
          <pc:docMk/>
          <pc:sldMk cId="1589382942" sldId="298"/>
        </pc:sldMkLst>
        <pc:spChg chg="mod">
          <ac:chgData name="King, Curtis S CIV USARMY CAC (USA)" userId="decda33b-d0c3-4b21-a771-747c8e4eba57" providerId="ADAL" clId="{35D55AAC-E7B4-43BB-8955-C8AE77CAFC78}" dt="2024-04-28T22:31:37.618" v="118"/>
          <ac:spMkLst>
            <pc:docMk/>
            <pc:sldMk cId="1589382942" sldId="298"/>
            <ac:spMk id="4" creationId="{6C250800-E54E-F95F-2D9B-2DB9E424845D}"/>
          </ac:spMkLst>
        </pc:spChg>
        <pc:spChg chg="mod">
          <ac:chgData name="King, Curtis S CIV USARMY CAC (USA)" userId="decda33b-d0c3-4b21-a771-747c8e4eba57" providerId="ADAL" clId="{35D55AAC-E7B4-43BB-8955-C8AE77CAFC78}" dt="2024-04-28T22:31:37.618" v="118"/>
          <ac:spMkLst>
            <pc:docMk/>
            <pc:sldMk cId="1589382942" sldId="298"/>
            <ac:spMk id="5" creationId="{1EF430E9-FA58-D0D3-F87F-5F5D4DF0450D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17" creationId="{2786D441-534F-B9C2-E919-6BF36456B561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19" creationId="{C5345C4D-B409-5026-60EF-425A633F8AB7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20" creationId="{1E5115EA-9D54-7421-5734-A5E2EC9AFFE8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21" creationId="{CEE5E6BF-3D61-3E52-7656-3EA6C0BCC231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22" creationId="{2E246BCA-6469-F076-0926-811A965026CF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23" creationId="{9AD370AA-AF4B-3227-D948-9B4229AA34B3}"/>
          </ac:spMkLst>
        </pc:spChg>
        <pc:spChg chg="mod">
          <ac:chgData name="King, Curtis S CIV USARMY CAC (USA)" userId="decda33b-d0c3-4b21-a771-747c8e4eba57" providerId="ADAL" clId="{35D55AAC-E7B4-43BB-8955-C8AE77CAFC78}" dt="2024-05-27T20:23:47.139" v="131"/>
          <ac:spMkLst>
            <pc:docMk/>
            <pc:sldMk cId="1589382942" sldId="298"/>
            <ac:spMk id="24" creationId="{8B1069C6-F273-C04B-B046-A8A5F83D45D0}"/>
          </ac:spMkLst>
        </pc:spChg>
        <pc:grpChg chg="add mod">
          <ac:chgData name="King, Curtis S CIV USARMY CAC (USA)" userId="decda33b-d0c3-4b21-a771-747c8e4eba57" providerId="ADAL" clId="{35D55AAC-E7B4-43BB-8955-C8AE77CAFC78}" dt="2024-04-28T22:31:37.618" v="118"/>
          <ac:grpSpMkLst>
            <pc:docMk/>
            <pc:sldMk cId="1589382942" sldId="298"/>
            <ac:grpSpMk id="2" creationId="{FA838541-3B23-9D6C-7579-18C2731B1FC3}"/>
          </ac:grpSpMkLst>
        </pc:grpChg>
        <pc:grpChg chg="add del mod">
          <ac:chgData name="King, Curtis S CIV USARMY CAC (USA)" userId="decda33b-d0c3-4b21-a771-747c8e4eba57" providerId="ADAL" clId="{35D55AAC-E7B4-43BB-8955-C8AE77CAFC78}" dt="2024-05-27T19:59:14.092" v="123" actId="478"/>
          <ac:grpSpMkLst>
            <pc:docMk/>
            <pc:sldMk cId="1589382942" sldId="298"/>
            <ac:grpSpMk id="6" creationId="{9F394A13-3FBB-3747-B7FE-72412BD9B93A}"/>
          </ac:grpSpMkLst>
        </pc:grpChg>
        <pc:grpChg chg="add del mod">
          <ac:chgData name="King, Curtis S CIV USARMY CAC (USA)" userId="decda33b-d0c3-4b21-a771-747c8e4eba57" providerId="ADAL" clId="{35D55AAC-E7B4-43BB-8955-C8AE77CAFC78}" dt="2024-05-27T20:00:16.582" v="130" actId="478"/>
          <ac:grpSpMkLst>
            <pc:docMk/>
            <pc:sldMk cId="1589382942" sldId="298"/>
            <ac:grpSpMk id="11" creationId="{7339569D-D468-BBDB-8E34-6D2F55BB8833}"/>
          </ac:grpSpMkLst>
        </pc:grpChg>
        <pc:grpChg chg="add del mod">
          <ac:chgData name="King, Curtis S CIV USARMY CAC (USA)" userId="decda33b-d0c3-4b21-a771-747c8e4eba57" providerId="ADAL" clId="{35D55AAC-E7B4-43BB-8955-C8AE77CAFC78}" dt="2024-05-27T20:24:12.725" v="132" actId="478"/>
          <ac:grpSpMkLst>
            <pc:docMk/>
            <pc:sldMk cId="1589382942" sldId="298"/>
            <ac:grpSpMk id="16" creationId="{6C833423-4AFD-086F-6DEE-06138E25548D}"/>
          </ac:grpSpMkLst>
        </pc:grpChg>
        <pc:grpChg chg="mod">
          <ac:chgData name="King, Curtis S CIV USARMY CAC (USA)" userId="decda33b-d0c3-4b21-a771-747c8e4eba57" providerId="ADAL" clId="{35D55AAC-E7B4-43BB-8955-C8AE77CAFC78}" dt="2024-05-27T20:23:47.139" v="131"/>
          <ac:grpSpMkLst>
            <pc:docMk/>
            <pc:sldMk cId="1589382942" sldId="298"/>
            <ac:grpSpMk id="18" creationId="{844466D1-2C81-447F-4359-95743D5087B9}"/>
          </ac:grpSpMkLst>
        </pc:grpChg>
        <pc:picChg chg="mod">
          <ac:chgData name="King, Curtis S CIV USARMY CAC (USA)" userId="decda33b-d0c3-4b21-a771-747c8e4eba57" providerId="ADAL" clId="{35D55AAC-E7B4-43BB-8955-C8AE77CAFC78}" dt="2024-05-27T20:00:04.623" v="127" actId="1076"/>
          <ac:picMkLst>
            <pc:docMk/>
            <pc:sldMk cId="1589382942" sldId="298"/>
            <ac:picMk id="3" creationId="{2AE615B7-BF83-76E5-A0BD-E4839C24B03C}"/>
          </ac:picMkLst>
        </pc:picChg>
        <pc:picChg chg="mod">
          <ac:chgData name="King, Curtis S CIV USARMY CAC (USA)" userId="decda33b-d0c3-4b21-a771-747c8e4eba57" providerId="ADAL" clId="{35D55AAC-E7B4-43BB-8955-C8AE77CAFC78}" dt="2024-04-28T22:31:27.506" v="117" actId="1076"/>
          <ac:picMkLst>
            <pc:docMk/>
            <pc:sldMk cId="1589382942" sldId="298"/>
            <ac:picMk id="79" creationId="{DAFA8CBC-9694-0351-BA9A-527BE4F03EFF}"/>
          </ac:picMkLst>
        </pc:picChg>
        <pc:cxnChg chg="mod">
          <ac:chgData name="King, Curtis S CIV USARMY CAC (USA)" userId="decda33b-d0c3-4b21-a771-747c8e4eba57" providerId="ADAL" clId="{35D55AAC-E7B4-43BB-8955-C8AE77CAFC78}" dt="2024-05-27T19:58:49.315" v="119"/>
          <ac:cxnSpMkLst>
            <pc:docMk/>
            <pc:sldMk cId="1589382942" sldId="298"/>
            <ac:cxnSpMk id="7" creationId="{7113AD5B-13FD-0492-E663-F6726AF11402}"/>
          </ac:cxnSpMkLst>
        </pc:cxnChg>
        <pc:cxnChg chg="mod">
          <ac:chgData name="King, Curtis S CIV USARMY CAC (USA)" userId="decda33b-d0c3-4b21-a771-747c8e4eba57" providerId="ADAL" clId="{35D55AAC-E7B4-43BB-8955-C8AE77CAFC78}" dt="2024-05-27T19:58:49.315" v="119"/>
          <ac:cxnSpMkLst>
            <pc:docMk/>
            <pc:sldMk cId="1589382942" sldId="298"/>
            <ac:cxnSpMk id="8" creationId="{5873CD43-3987-2FA0-EDD2-B1848056A3B1}"/>
          </ac:cxnSpMkLst>
        </pc:cxnChg>
        <pc:cxnChg chg="mod">
          <ac:chgData name="King, Curtis S CIV USARMY CAC (USA)" userId="decda33b-d0c3-4b21-a771-747c8e4eba57" providerId="ADAL" clId="{35D55AAC-E7B4-43BB-8955-C8AE77CAFC78}" dt="2024-05-27T19:58:49.315" v="119"/>
          <ac:cxnSpMkLst>
            <pc:docMk/>
            <pc:sldMk cId="1589382942" sldId="298"/>
            <ac:cxnSpMk id="9" creationId="{3AA0AC70-34D6-5ABF-075A-503DE0F4DA04}"/>
          </ac:cxnSpMkLst>
        </pc:cxnChg>
        <pc:cxnChg chg="mod">
          <ac:chgData name="King, Curtis S CIV USARMY CAC (USA)" userId="decda33b-d0c3-4b21-a771-747c8e4eba57" providerId="ADAL" clId="{35D55AAC-E7B4-43BB-8955-C8AE77CAFC78}" dt="2024-05-27T19:58:49.315" v="119"/>
          <ac:cxnSpMkLst>
            <pc:docMk/>
            <pc:sldMk cId="1589382942" sldId="298"/>
            <ac:cxnSpMk id="10" creationId="{31B9C9B8-51C5-82FD-201A-015458BE1ADD}"/>
          </ac:cxnSpMkLst>
        </pc:cxnChg>
        <pc:cxnChg chg="mod">
          <ac:chgData name="King, Curtis S CIV USARMY CAC (USA)" userId="decda33b-d0c3-4b21-a771-747c8e4eba57" providerId="ADAL" clId="{35D55AAC-E7B4-43BB-8955-C8AE77CAFC78}" dt="2024-05-27T19:59:56.169" v="124"/>
          <ac:cxnSpMkLst>
            <pc:docMk/>
            <pc:sldMk cId="1589382942" sldId="298"/>
            <ac:cxnSpMk id="12" creationId="{626ECB59-8E1C-AF3F-5FCB-ADAE7A30C83F}"/>
          </ac:cxnSpMkLst>
        </pc:cxnChg>
        <pc:cxnChg chg="mod">
          <ac:chgData name="King, Curtis S CIV USARMY CAC (USA)" userId="decda33b-d0c3-4b21-a771-747c8e4eba57" providerId="ADAL" clId="{35D55AAC-E7B4-43BB-8955-C8AE77CAFC78}" dt="2024-05-27T19:59:56.169" v="124"/>
          <ac:cxnSpMkLst>
            <pc:docMk/>
            <pc:sldMk cId="1589382942" sldId="298"/>
            <ac:cxnSpMk id="13" creationId="{22C79EF5-E144-50DC-280B-5EB321830388}"/>
          </ac:cxnSpMkLst>
        </pc:cxnChg>
        <pc:cxnChg chg="mod">
          <ac:chgData name="King, Curtis S CIV USARMY CAC (USA)" userId="decda33b-d0c3-4b21-a771-747c8e4eba57" providerId="ADAL" clId="{35D55AAC-E7B4-43BB-8955-C8AE77CAFC78}" dt="2024-05-27T19:59:56.169" v="124"/>
          <ac:cxnSpMkLst>
            <pc:docMk/>
            <pc:sldMk cId="1589382942" sldId="298"/>
            <ac:cxnSpMk id="14" creationId="{85C58BB6-565F-9B53-E36F-9E874F39A5E6}"/>
          </ac:cxnSpMkLst>
        </pc:cxnChg>
        <pc:cxnChg chg="mod">
          <ac:chgData name="King, Curtis S CIV USARMY CAC (USA)" userId="decda33b-d0c3-4b21-a771-747c8e4eba57" providerId="ADAL" clId="{35D55AAC-E7B4-43BB-8955-C8AE77CAFC78}" dt="2024-05-27T19:59:56.169" v="124"/>
          <ac:cxnSpMkLst>
            <pc:docMk/>
            <pc:sldMk cId="1589382942" sldId="298"/>
            <ac:cxnSpMk id="15" creationId="{77C078AC-2E23-30AE-9541-45817BEF4823}"/>
          </ac:cxnSpMkLst>
        </pc:cxnChg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1597908261" sldId="298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727264035" sldId="299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2307033907" sldId="300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4072172654" sldId="303"/>
        </pc:sldMkLst>
      </pc:sldChg>
      <pc:sldChg chg="del">
        <pc:chgData name="King, Curtis S CIV USARMY CAC (USA)" userId="decda33b-d0c3-4b21-a771-747c8e4eba57" providerId="ADAL" clId="{35D55AAC-E7B4-43BB-8955-C8AE77CAFC78}" dt="2024-04-21T09:49:08.579" v="5" actId="47"/>
        <pc:sldMkLst>
          <pc:docMk/>
          <pc:sldMk cId="3840110968" sldId="304"/>
        </pc:sldMkLst>
      </pc:sldChg>
      <pc:sldChg chg="modSp del mod">
        <pc:chgData name="King, Curtis S CIV USARMY CAC (USA)" userId="decda33b-d0c3-4b21-a771-747c8e4eba57" providerId="ADAL" clId="{35D55AAC-E7B4-43BB-8955-C8AE77CAFC78}" dt="2024-04-28T12:07:19.915" v="94" actId="47"/>
        <pc:sldMkLst>
          <pc:docMk/>
          <pc:sldMk cId="2333288416" sldId="307"/>
        </pc:sldMkLst>
        <pc:spChg chg="mod">
          <ac:chgData name="King, Curtis S CIV USARMY CAC (USA)" userId="decda33b-d0c3-4b21-a771-747c8e4eba57" providerId="ADAL" clId="{35D55AAC-E7B4-43BB-8955-C8AE77CAFC78}" dt="2024-04-28T12:06:23.460" v="85" actId="1076"/>
          <ac:spMkLst>
            <pc:docMk/>
            <pc:sldMk cId="2333288416" sldId="307"/>
            <ac:spMk id="43" creationId="{BCCB80C2-95F5-6D17-C86E-53295C63D4BE}"/>
          </ac:spMkLst>
        </pc:spChg>
        <pc:spChg chg="mod">
          <ac:chgData name="King, Curtis S CIV USARMY CAC (USA)" userId="decda33b-d0c3-4b21-a771-747c8e4eba57" providerId="ADAL" clId="{35D55AAC-E7B4-43BB-8955-C8AE77CAFC78}" dt="2024-04-28T12:06:27.516" v="86" actId="14100"/>
          <ac:spMkLst>
            <pc:docMk/>
            <pc:sldMk cId="2333288416" sldId="307"/>
            <ac:spMk id="94" creationId="{C83A312B-DE22-F850-9BCB-E377762B70DF}"/>
          </ac:spMkLst>
        </pc:spChg>
        <pc:spChg chg="mod">
          <ac:chgData name="King, Curtis S CIV USARMY CAC (USA)" userId="decda33b-d0c3-4b21-a771-747c8e4eba57" providerId="ADAL" clId="{35D55AAC-E7B4-43BB-8955-C8AE77CAFC78}" dt="2024-04-28T12:06:31.741" v="87" actId="1076"/>
          <ac:spMkLst>
            <pc:docMk/>
            <pc:sldMk cId="2333288416" sldId="307"/>
            <ac:spMk id="95" creationId="{BF513F92-2843-A58F-F420-F6793E78EC13}"/>
          </ac:spMkLst>
        </pc:spChg>
      </pc:sldChg>
      <pc:sldChg chg="addSp delSp modSp mod">
        <pc:chgData name="King, Curtis S CIV USARMY CAC (USA)" userId="decda33b-d0c3-4b21-a771-747c8e4eba57" providerId="ADAL" clId="{35D55AAC-E7B4-43BB-8955-C8AE77CAFC78}" dt="2024-04-21T10:03:18.716" v="69" actId="1076"/>
        <pc:sldMkLst>
          <pc:docMk/>
          <pc:sldMk cId="2784275802" sldId="308"/>
        </pc:sldMkLst>
        <pc:spChg chg="add del mod">
          <ac:chgData name="King, Curtis S CIV USARMY CAC (USA)" userId="decda33b-d0c3-4b21-a771-747c8e4eba57" providerId="ADAL" clId="{35D55AAC-E7B4-43BB-8955-C8AE77CAFC78}" dt="2024-04-21T09:48:32.118" v="3" actId="478"/>
          <ac:spMkLst>
            <pc:docMk/>
            <pc:sldMk cId="2784275802" sldId="308"/>
            <ac:spMk id="4" creationId="{76B3FD3B-13A7-0ADB-33DF-4D419C85099F}"/>
          </ac:spMkLst>
        </pc:spChg>
        <pc:spChg chg="add del mod">
          <ac:chgData name="King, Curtis S CIV USARMY CAC (USA)" userId="decda33b-d0c3-4b21-a771-747c8e4eba57" providerId="ADAL" clId="{35D55AAC-E7B4-43BB-8955-C8AE77CAFC78}" dt="2024-04-21T10:02:35.971" v="41" actId="1076"/>
          <ac:spMkLst>
            <pc:docMk/>
            <pc:sldMk cId="2784275802" sldId="308"/>
            <ac:spMk id="6" creationId="{AD3369A4-0893-6818-D7A4-1937F9911FAC}"/>
          </ac:spMkLst>
        </pc:spChg>
        <pc:spChg chg="add del mod">
          <ac:chgData name="King, Curtis S CIV USARMY CAC (USA)" userId="decda33b-d0c3-4b21-a771-747c8e4eba57" providerId="ADAL" clId="{35D55AAC-E7B4-43BB-8955-C8AE77CAFC78}" dt="2024-04-21T10:03:18.716" v="69" actId="1076"/>
          <ac:spMkLst>
            <pc:docMk/>
            <pc:sldMk cId="2784275802" sldId="308"/>
            <ac:spMk id="8" creationId="{BB109D4E-19E8-20FC-CB8D-F9D4F73DA230}"/>
          </ac:spMkLst>
        </pc:spChg>
        <pc:spChg chg="add">
          <ac:chgData name="King, Curtis S CIV USARMY CAC (USA)" userId="decda33b-d0c3-4b21-a771-747c8e4eba57" providerId="ADAL" clId="{35D55AAC-E7B4-43BB-8955-C8AE77CAFC78}" dt="2024-04-21T09:56:39.829" v="11"/>
          <ac:spMkLst>
            <pc:docMk/>
            <pc:sldMk cId="2784275802" sldId="308"/>
            <ac:spMk id="9" creationId="{5FB59D23-2486-1D32-2BC3-742199D52D4F}"/>
          </ac:spMkLst>
        </pc:spChg>
        <pc:picChg chg="add del">
          <ac:chgData name="King, Curtis S CIV USARMY CAC (USA)" userId="decda33b-d0c3-4b21-a771-747c8e4eba57" providerId="ADAL" clId="{35D55AAC-E7B4-43BB-8955-C8AE77CAFC78}" dt="2024-04-21T09:48:38.088" v="4" actId="478"/>
          <ac:picMkLst>
            <pc:docMk/>
            <pc:sldMk cId="2784275802" sldId="308"/>
            <ac:picMk id="5" creationId="{99EAC8B6-C7FE-8845-B6C1-9C8700A69CFD}"/>
          </ac:picMkLst>
        </pc:picChg>
        <pc:picChg chg="add del">
          <ac:chgData name="King, Curtis S CIV USARMY CAC (USA)" userId="decda33b-d0c3-4b21-a771-747c8e4eba57" providerId="ADAL" clId="{35D55AAC-E7B4-43BB-8955-C8AE77CAFC78}" dt="2024-04-21T09:48:38.088" v="4" actId="478"/>
          <ac:picMkLst>
            <pc:docMk/>
            <pc:sldMk cId="2784275802" sldId="308"/>
            <ac:picMk id="7" creationId="{92D24CC6-90AD-973C-114A-6E3BCE7DA16E}"/>
          </ac:picMkLst>
        </pc:picChg>
        <pc:picChg chg="add del">
          <ac:chgData name="King, Curtis S CIV USARMY CAC (USA)" userId="decda33b-d0c3-4b21-a771-747c8e4eba57" providerId="ADAL" clId="{35D55AAC-E7B4-43BB-8955-C8AE77CAFC78}" dt="2024-04-21T09:56:45.108" v="13" actId="478"/>
          <ac:picMkLst>
            <pc:docMk/>
            <pc:sldMk cId="2784275802" sldId="308"/>
            <ac:picMk id="10" creationId="{AD2BABBD-19D7-74CD-9677-FEB3F04FE4E1}"/>
          </ac:picMkLst>
        </pc:picChg>
        <pc:picChg chg="add mod modCrop">
          <ac:chgData name="King, Curtis S CIV USARMY CAC (USA)" userId="decda33b-d0c3-4b21-a771-747c8e4eba57" providerId="ADAL" clId="{35D55AAC-E7B4-43BB-8955-C8AE77CAFC78}" dt="2024-04-21T10:02:32.592" v="40" actId="1076"/>
          <ac:picMkLst>
            <pc:docMk/>
            <pc:sldMk cId="2784275802" sldId="308"/>
            <ac:picMk id="11" creationId="{BEA8F1B5-7BAD-8F73-846A-DCA4126356AB}"/>
          </ac:picMkLst>
        </pc:picChg>
        <pc:picChg chg="add mod modCrop">
          <ac:chgData name="King, Curtis S CIV USARMY CAC (USA)" userId="decda33b-d0c3-4b21-a771-747c8e4eba57" providerId="ADAL" clId="{35D55AAC-E7B4-43BB-8955-C8AE77CAFC78}" dt="2024-04-21T10:02:55.974" v="47" actId="1076"/>
          <ac:picMkLst>
            <pc:docMk/>
            <pc:sldMk cId="2784275802" sldId="308"/>
            <ac:picMk id="12" creationId="{9393F342-C4B8-64F9-575F-66D71B9A7540}"/>
          </ac:picMkLst>
        </pc:picChg>
      </pc:sldChg>
      <pc:sldMasterChg chg="setBg modSldLayout">
        <pc:chgData name="King, Curtis S CIV USARMY CAC (USA)" userId="decda33b-d0c3-4b21-a771-747c8e4eba57" providerId="ADAL" clId="{35D55AAC-E7B4-43BB-8955-C8AE77CAFC78}" dt="2024-04-21T09:54:07.570" v="10"/>
        <pc:sldMasterMkLst>
          <pc:docMk/>
          <pc:sldMasterMk cId="0" sldId="2147483648"/>
        </pc:sldMasterMkLst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1662471487" sldId="2147483649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2770349750" sldId="2147483650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3678835528" sldId="2147483651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605911332" sldId="2147483652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1910780081" sldId="2147483653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2361839556" sldId="2147483654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3979549029" sldId="2147483655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3582736996" sldId="2147483656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3099986208" sldId="2147483657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35486689" sldId="2147483658"/>
          </pc:sldLayoutMkLst>
        </pc:sldLayoutChg>
        <pc:sldLayoutChg chg="setBg">
          <pc:chgData name="King, Curtis S CIV USARMY CAC (USA)" userId="decda33b-d0c3-4b21-a771-747c8e4eba57" providerId="ADAL" clId="{35D55AAC-E7B4-43BB-8955-C8AE77CAFC78}" dt="2024-04-21T09:54:07.570" v="10"/>
          <pc:sldLayoutMkLst>
            <pc:docMk/>
            <pc:sldMasterMk cId="0" sldId="2147483648"/>
            <pc:sldLayoutMk cId="4274936030" sldId="2147483659"/>
          </pc:sldLayoutMkLst>
        </pc:sldLayoutChg>
      </pc:sldMasterChg>
    </pc:docChg>
  </pc:docChgLst>
  <pc:docChgLst>
    <pc:chgData name="King, Curtis S CIV USARMY CAC (USA)" userId="S::curtis.s.king.civ@army.mil::decda33b-d0c3-4b21-a771-747c8e4eba57" providerId="AD" clId="Web-{ED768CBB-9A2D-4100-BE70-B026B7363367}"/>
    <pc:docChg chg="delSld">
      <pc:chgData name="King, Curtis S CIV USARMY CAC (USA)" userId="S::curtis.s.king.civ@army.mil::decda33b-d0c3-4b21-a771-747c8e4eba57" providerId="AD" clId="Web-{ED768CBB-9A2D-4100-BE70-B026B7363367}" dt="2024-09-04T18:44:19.379" v="0"/>
      <pc:docMkLst>
        <pc:docMk/>
      </pc:docMkLst>
      <pc:sldChg chg="del">
        <pc:chgData name="King, Curtis S CIV USARMY CAC (USA)" userId="S::curtis.s.king.civ@army.mil::decda33b-d0c3-4b21-a771-747c8e4eba57" providerId="AD" clId="Web-{ED768CBB-9A2D-4100-BE70-B026B7363367}" dt="2024-09-04T18:44:19.379" v="0"/>
        <pc:sldMkLst>
          <pc:docMk/>
          <pc:sldMk cId="2398964210" sldId="33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1D52032-BE52-4E83-88A3-2EE7A4079C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3A4C3FC-B1B8-D5DE-0DBD-7711F0F91D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402AECE9-4A47-9246-52EA-C48B401CC2A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C8E78DC1-AA25-6EF2-672C-FA6E2F00DDB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AFE1E42C-9BBD-423C-BE3E-6FD5A102F5E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681663"/>
            <a:ext cx="23317200" cy="39195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0363200"/>
            <a:ext cx="19202400" cy="4673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2E6FEB-BBF4-5134-5A80-8991DE6D16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3E0906-1F77-2710-2BC1-DC5EE1CAB8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1DD847-8358-3624-9EAE-66D0B9F46D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9E84E-6112-4F84-AD56-235789825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47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773B6B6-0CFC-FA7D-5B25-26B2723F95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BC7A03C-EEE7-8A45-CE99-619CE5785B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7995F5-AFD8-5C3F-7907-605C41F8C6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EB3E15-284D-4702-9B77-0B2E986EBE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86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545300" y="1625600"/>
            <a:ext cx="5829300" cy="14630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57400" y="1625600"/>
            <a:ext cx="17335500" cy="14630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CFE323D-EA55-9BB6-72FF-CAFAA98717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87DA1E-6049-8255-901A-FEFCFDE311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0D1DD03-0A0B-A602-219F-D3559EC04B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64FF78-01DE-4F08-9427-6B6384C411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3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186585-7271-45AB-E2B5-D99D486862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DAC423D-AC59-2B6C-91E2-32FB857E64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9A76E9-714F-D956-8815-1DABD7181C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5F9023-CD25-4585-A39B-1AD56B9826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034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38" y="11752263"/>
            <a:ext cx="23317200" cy="3632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938" y="7751763"/>
            <a:ext cx="23317200" cy="4000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A3B403-8B57-50BE-6687-B3D36EACE2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51207E-FE15-28F4-8C5E-741C5C1DC4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B9608FB-3C33-E6E8-0364-CDCB049306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33964-40CB-4140-86B1-78FC9F7E86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883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5283200"/>
            <a:ext cx="11582400" cy="1097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92200" y="5283200"/>
            <a:ext cx="11582400" cy="1097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39208C-6AAC-7609-A0D1-4DB8C1E08F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006C37-B7E8-B8FC-BCE2-9347347240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BC1637-FA93-9514-56F7-6A51DAC527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D7233-8DC5-48B2-911E-D74FF6312A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91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31838"/>
            <a:ext cx="24688800" cy="3048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4094163"/>
            <a:ext cx="12120563" cy="17049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5799138"/>
            <a:ext cx="12120563" cy="105378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35075" y="4094163"/>
            <a:ext cx="12125325" cy="17049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35075" y="5799138"/>
            <a:ext cx="12125325" cy="105378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6C562AF-1492-539C-E4A8-E1179287AB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EA03623-C168-EEDC-E203-B35DCFD048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3B6E4DF-717E-E186-0EAA-B473B32A00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16AB0-E626-4B12-91F1-0D366F04AF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078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96C0811-4D2C-A1D4-88F0-74E96FF657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5F51877-9DA4-C43D-7D31-D99D543B9B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218166F-B2A8-96E0-345A-9D237A4BCD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C08CB1-6BF9-4829-975B-9870D3BE08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1839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3A19B91-CBFC-2A6A-09AE-6B0D43113E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3137C82-841D-8646-97BB-EB598DC814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5D3B4BC-11A4-A9BB-0063-4E93E71F1E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34CF34-9759-4216-98C6-36163B2E69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954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28663"/>
            <a:ext cx="9024938" cy="30988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5150" y="728663"/>
            <a:ext cx="15335250" cy="156083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3827463"/>
            <a:ext cx="9024938" cy="12509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B2933E-2AF7-7AB8-EC27-6393EF431C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C52159-C2A9-E361-A75E-32EEAD8127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96398-AAB1-21D4-0554-1E2EA2DEFC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10C08D-1438-44BB-A10A-F51D711097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273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6863" y="12801600"/>
            <a:ext cx="16459200" cy="15113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76863" y="1633538"/>
            <a:ext cx="16459200" cy="10972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6863" y="14312900"/>
            <a:ext cx="16459200" cy="2146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645EEF-F6EC-6ED7-E0AA-73663ED902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4D3737-FF9E-9091-5484-188C5B3CB9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2CD0A9-F649-CC7E-1095-A98FE0FBCB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327F34-D261-41FD-9FFE-EDD6F912F3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9986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BD554D3-DCFB-1E9D-88CF-12FD3961A4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1625600"/>
            <a:ext cx="23317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61253" tIns="130627" rIns="261253" bIns="1306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783AD2B-588A-30FD-5C27-7E0DC665D5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5283200"/>
            <a:ext cx="23317200" cy="1097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61253" tIns="130627" rIns="261253" bIns="1306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D5D7E08-9349-87C3-D05A-07542E24807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057400" y="16662400"/>
            <a:ext cx="571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61253" tIns="130627" rIns="261253" bIns="130627" numCol="1" anchor="t" anchorCtr="0" compatLnSpc="1">
            <a:prstTxWarp prst="textNoShape">
              <a:avLst/>
            </a:prstTxWarp>
          </a:bodyPr>
          <a:lstStyle>
            <a:lvl1pPr>
              <a:defRPr sz="4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58C623E-5244-FD46-0254-0BA94E3703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372600" y="1666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61253" tIns="130627" rIns="261253" bIns="130627" numCol="1" anchor="t" anchorCtr="0" compatLnSpc="1">
            <a:prstTxWarp prst="textNoShape">
              <a:avLst/>
            </a:prstTxWarp>
          </a:bodyPr>
          <a:lstStyle>
            <a:lvl1pPr algn="ctr">
              <a:defRPr sz="4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DD817CA-CFBF-2952-F448-35D48C5B2ED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9659600" y="16662400"/>
            <a:ext cx="571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61253" tIns="130627" rIns="261253" bIns="130627" numCol="1" anchor="t" anchorCtr="0" compatLnSpc="1">
            <a:prstTxWarp prst="textNoShape">
              <a:avLst/>
            </a:prstTxWarp>
          </a:bodyPr>
          <a:lstStyle>
            <a:lvl1pPr algn="r">
              <a:defRPr sz="4000"/>
            </a:lvl1pPr>
          </a:lstStyle>
          <a:p>
            <a:fld id="{7F24AEC6-FCCD-45A9-B054-ACED73BA19D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13025" rtl="0" eaLnBrk="0" fontAlgn="base" hangingPunct="0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613025" rtl="0" eaLnBrk="0" fontAlgn="base" hangingPunct="0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2pPr>
      <a:lvl3pPr algn="ctr" defTabSz="2613025" rtl="0" eaLnBrk="0" fontAlgn="base" hangingPunct="0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3pPr>
      <a:lvl4pPr algn="ctr" defTabSz="2613025" rtl="0" eaLnBrk="0" fontAlgn="base" hangingPunct="0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4pPr>
      <a:lvl5pPr algn="ctr" defTabSz="2613025" rtl="0" eaLnBrk="0" fontAlgn="base" hangingPunct="0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5pPr>
      <a:lvl6pPr marL="457200" algn="ctr" defTabSz="2613025" rtl="0" fontAlgn="base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6pPr>
      <a:lvl7pPr marL="914400" algn="ctr" defTabSz="2613025" rtl="0" fontAlgn="base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7pPr>
      <a:lvl8pPr marL="1371600" algn="ctr" defTabSz="2613025" rtl="0" fontAlgn="base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8pPr>
      <a:lvl9pPr marL="1828800" algn="ctr" defTabSz="2613025" rtl="0" fontAlgn="base">
        <a:spcBef>
          <a:spcPct val="0"/>
        </a:spcBef>
        <a:spcAft>
          <a:spcPct val="0"/>
        </a:spcAft>
        <a:defRPr sz="12600">
          <a:solidFill>
            <a:schemeClr val="tx2"/>
          </a:solidFill>
          <a:latin typeface="Times New Roman" pitchFamily="18" charset="0"/>
        </a:defRPr>
      </a:lvl9pPr>
    </p:titleStyle>
    <p:bodyStyle>
      <a:lvl1pPr marL="979488" indent="-979488" algn="l" defTabSz="2613025" rtl="0" eaLnBrk="0" fontAlgn="base" hangingPunct="0">
        <a:spcBef>
          <a:spcPct val="20000"/>
        </a:spcBef>
        <a:spcAft>
          <a:spcPct val="0"/>
        </a:spcAft>
        <a:buChar char="•"/>
        <a:defRPr sz="9100">
          <a:solidFill>
            <a:schemeClr val="tx1"/>
          </a:solidFill>
          <a:latin typeface="+mn-lt"/>
          <a:ea typeface="+mn-ea"/>
          <a:cs typeface="+mn-cs"/>
        </a:defRPr>
      </a:lvl1pPr>
      <a:lvl2pPr marL="2122488" indent="-815975" algn="l" defTabSz="2613025" rtl="0" eaLnBrk="0" fontAlgn="base" hangingPunct="0">
        <a:spcBef>
          <a:spcPct val="20000"/>
        </a:spcBef>
        <a:spcAft>
          <a:spcPct val="0"/>
        </a:spcAft>
        <a:buChar char="–"/>
        <a:defRPr sz="8000">
          <a:solidFill>
            <a:schemeClr val="tx1"/>
          </a:solidFill>
          <a:latin typeface="+mn-lt"/>
        </a:defRPr>
      </a:lvl2pPr>
      <a:lvl3pPr marL="3265488" indent="-652463" algn="l" defTabSz="2613025" rtl="0" eaLnBrk="0" fontAlgn="base" hangingPunct="0">
        <a:spcBef>
          <a:spcPct val="20000"/>
        </a:spcBef>
        <a:spcAft>
          <a:spcPct val="0"/>
        </a:spcAft>
        <a:buChar char="•"/>
        <a:defRPr sz="6900">
          <a:solidFill>
            <a:schemeClr val="tx1"/>
          </a:solidFill>
          <a:latin typeface="+mn-lt"/>
        </a:defRPr>
      </a:lvl3pPr>
      <a:lvl4pPr marL="4572000" indent="-652463" algn="l" defTabSz="2613025" rtl="0" eaLnBrk="0" fontAlgn="base" hangingPunct="0">
        <a:spcBef>
          <a:spcPct val="20000"/>
        </a:spcBef>
        <a:spcAft>
          <a:spcPct val="0"/>
        </a:spcAft>
        <a:buChar char="–"/>
        <a:defRPr sz="5700">
          <a:solidFill>
            <a:schemeClr val="tx1"/>
          </a:solidFill>
          <a:latin typeface="+mn-lt"/>
        </a:defRPr>
      </a:lvl4pPr>
      <a:lvl5pPr marL="5878513" indent="-654050" algn="l" defTabSz="2613025" rtl="0" eaLnBrk="0" fontAlgn="base" hangingPunct="0">
        <a:spcBef>
          <a:spcPct val="20000"/>
        </a:spcBef>
        <a:spcAft>
          <a:spcPct val="0"/>
        </a:spcAft>
        <a:buChar char="»"/>
        <a:defRPr sz="5700">
          <a:solidFill>
            <a:schemeClr val="tx1"/>
          </a:solidFill>
          <a:latin typeface="+mn-lt"/>
        </a:defRPr>
      </a:lvl5pPr>
      <a:lvl6pPr marL="6335713" indent="-654050" algn="l" defTabSz="2613025" rtl="0" fontAlgn="base">
        <a:spcBef>
          <a:spcPct val="20000"/>
        </a:spcBef>
        <a:spcAft>
          <a:spcPct val="0"/>
        </a:spcAft>
        <a:buChar char="»"/>
        <a:defRPr sz="5700">
          <a:solidFill>
            <a:schemeClr val="tx1"/>
          </a:solidFill>
          <a:latin typeface="+mn-lt"/>
        </a:defRPr>
      </a:lvl6pPr>
      <a:lvl7pPr marL="6792913" indent="-654050" algn="l" defTabSz="2613025" rtl="0" fontAlgn="base">
        <a:spcBef>
          <a:spcPct val="20000"/>
        </a:spcBef>
        <a:spcAft>
          <a:spcPct val="0"/>
        </a:spcAft>
        <a:buChar char="»"/>
        <a:defRPr sz="5700">
          <a:solidFill>
            <a:schemeClr val="tx1"/>
          </a:solidFill>
          <a:latin typeface="+mn-lt"/>
        </a:defRPr>
      </a:lvl7pPr>
      <a:lvl8pPr marL="7250113" indent="-654050" algn="l" defTabSz="2613025" rtl="0" fontAlgn="base">
        <a:spcBef>
          <a:spcPct val="20000"/>
        </a:spcBef>
        <a:spcAft>
          <a:spcPct val="0"/>
        </a:spcAft>
        <a:buChar char="»"/>
        <a:defRPr sz="5700">
          <a:solidFill>
            <a:schemeClr val="tx1"/>
          </a:solidFill>
          <a:latin typeface="+mn-lt"/>
        </a:defRPr>
      </a:lvl8pPr>
      <a:lvl9pPr marL="7707313" indent="-654050" algn="l" defTabSz="2613025" rtl="0" fontAlgn="base">
        <a:spcBef>
          <a:spcPct val="20000"/>
        </a:spcBef>
        <a:spcAft>
          <a:spcPct val="0"/>
        </a:spcAft>
        <a:buChar char="»"/>
        <a:defRPr sz="5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B3FD3B-13A7-0ADB-33DF-4D419C85099F}"/>
              </a:ext>
            </a:extLst>
          </p:cNvPr>
          <p:cNvSpPr txBox="1"/>
          <p:nvPr/>
        </p:nvSpPr>
        <p:spPr>
          <a:xfrm>
            <a:off x="5389393" y="1285103"/>
            <a:ext cx="1665321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0" b="1" dirty="0"/>
              <a:t>The Battle for Attu (Part 2)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369A4-0893-6818-D7A4-1937F9911FAC}"/>
              </a:ext>
            </a:extLst>
          </p:cNvPr>
          <p:cNvSpPr txBox="1"/>
          <p:nvPr/>
        </p:nvSpPr>
        <p:spPr>
          <a:xfrm>
            <a:off x="2622417" y="16379505"/>
            <a:ext cx="7309630" cy="769441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4400" b="1" dirty="0"/>
              <a:t>Evacuating Wounded on Attu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109D4E-19E8-20FC-CB8D-F9D4F73DA230}"/>
              </a:ext>
            </a:extLst>
          </p:cNvPr>
          <p:cNvSpPr txBox="1"/>
          <p:nvPr/>
        </p:nvSpPr>
        <p:spPr>
          <a:xfrm>
            <a:off x="16827601" y="15989644"/>
            <a:ext cx="6112892" cy="769441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4400" b="1" dirty="0"/>
              <a:t>US Mortar Position Attu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A8F1B5-7BAD-8F73-846A-DCA4126356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89" t="1558" r="5872" b="3012"/>
          <a:stretch/>
        </p:blipFill>
        <p:spPr>
          <a:xfrm>
            <a:off x="444843" y="4423719"/>
            <a:ext cx="11664779" cy="1156592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93F342-C4B8-64F9-575F-66D71B9A7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21" t="7120" r="14743" b="5277"/>
          <a:stretch/>
        </p:blipFill>
        <p:spPr>
          <a:xfrm>
            <a:off x="12607943" y="4771877"/>
            <a:ext cx="14552209" cy="1086960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4275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795DE-3FF4-77B7-BFA1-FC5D40AA4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8" t="2704" r="10508" b="33273"/>
          <a:stretch/>
        </p:blipFill>
        <p:spPr>
          <a:xfrm>
            <a:off x="495093" y="672884"/>
            <a:ext cx="26617560" cy="17170589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TextBox 151">
            <a:extLst>
              <a:ext uri="{FF2B5EF4-FFF2-40B4-BE49-F238E27FC236}">
                <a16:creationId xmlns:a16="http://schemas.microsoft.com/office/drawing/2014/main" id="{46C8936E-4BC8-B13A-3997-651A8C73C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5198" y="16330647"/>
            <a:ext cx="3220753" cy="139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Massacre</a:t>
            </a:r>
          </a:p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Bay</a:t>
            </a:r>
          </a:p>
        </p:txBody>
      </p:sp>
      <p:sp>
        <p:nvSpPr>
          <p:cNvPr id="6" name="TextBox 146">
            <a:extLst>
              <a:ext uri="{FF2B5EF4-FFF2-40B4-BE49-F238E27FC236}">
                <a16:creationId xmlns:a16="http://schemas.microsoft.com/office/drawing/2014/main" id="{5FF54625-A8A6-D956-6674-0325615FF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2098" y="4619022"/>
            <a:ext cx="1353255" cy="93070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Point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Able</a:t>
            </a:r>
          </a:p>
        </p:txBody>
      </p:sp>
      <p:sp>
        <p:nvSpPr>
          <p:cNvPr id="8" name="TextBox 162">
            <a:extLst>
              <a:ext uri="{FF2B5EF4-FFF2-40B4-BE49-F238E27FC236}">
                <a16:creationId xmlns:a16="http://schemas.microsoft.com/office/drawing/2014/main" id="{48E475CB-FE3F-75E2-0378-7498A52411EC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9449551" y="7448341"/>
            <a:ext cx="2151551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Hogback</a:t>
            </a:r>
          </a:p>
        </p:txBody>
      </p:sp>
      <p:sp>
        <p:nvSpPr>
          <p:cNvPr id="9" name="Text Box 265">
            <a:extLst>
              <a:ext uri="{FF2B5EF4-FFF2-40B4-BE49-F238E27FC236}">
                <a16:creationId xmlns:a16="http://schemas.microsoft.com/office/drawing/2014/main" id="{786DBBF0-174C-7AC3-3804-AB6629B41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7736" y="16501209"/>
            <a:ext cx="2202402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3" name="TextBox 146">
            <a:extLst>
              <a:ext uri="{FF2B5EF4-FFF2-40B4-BE49-F238E27FC236}">
                <a16:creationId xmlns:a16="http://schemas.microsoft.com/office/drawing/2014/main" id="{E4B09C30-ACC2-72BB-8393-C530765E1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0087" y="2671481"/>
            <a:ext cx="1295546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Engr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Hill</a:t>
            </a:r>
          </a:p>
        </p:txBody>
      </p:sp>
      <p:sp>
        <p:nvSpPr>
          <p:cNvPr id="30" name="TextBox 146">
            <a:extLst>
              <a:ext uri="{FF2B5EF4-FFF2-40B4-BE49-F238E27FC236}">
                <a16:creationId xmlns:a16="http://schemas.microsoft.com/office/drawing/2014/main" id="{2BBB6728-B2FA-9ABE-5597-4AA6940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3137" y="16228658"/>
            <a:ext cx="1960217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Terrible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090CE1F-ABCE-38B6-FD0A-DFAF51A0598F}"/>
              </a:ext>
            </a:extLst>
          </p:cNvPr>
          <p:cNvGrpSpPr/>
          <p:nvPr/>
        </p:nvGrpSpPr>
        <p:grpSpPr>
          <a:xfrm>
            <a:off x="14049583" y="16124674"/>
            <a:ext cx="1796158" cy="1490442"/>
            <a:chOff x="2008344" y="9058412"/>
            <a:chExt cx="1796158" cy="149044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037BD4-E058-F953-2F97-99467B71B624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2EEB34-4A1C-22D7-3E91-2C1E72821026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EF457D-4AF4-4271-946F-5DE019B7DE83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80">
                <a:extLst>
                  <a:ext uri="{FF2B5EF4-FFF2-40B4-BE49-F238E27FC236}">
                    <a16:creationId xmlns:a16="http://schemas.microsoft.com/office/drawing/2014/main" id="{DCB7016E-AA35-02D5-C0B0-069B9248EF26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Freeform 81">
                <a:extLst>
                  <a:ext uri="{FF2B5EF4-FFF2-40B4-BE49-F238E27FC236}">
                    <a16:creationId xmlns:a16="http://schemas.microsoft.com/office/drawing/2014/main" id="{9783BFDE-FFC3-406D-1717-635E72FF2CA5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B14918-B4BB-9D0E-5B4C-DCDBAF0ACE0E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5B9EE9-A97B-4B12-7E99-EB199C29BDF3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64CA2E-FAF1-AAC1-607E-10A8CC158393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3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E08B399-200A-7C52-8F4D-AE577A33AC78}"/>
              </a:ext>
            </a:extLst>
          </p:cNvPr>
          <p:cNvGrpSpPr/>
          <p:nvPr/>
        </p:nvGrpSpPr>
        <p:grpSpPr>
          <a:xfrm>
            <a:off x="20393872" y="14876787"/>
            <a:ext cx="2037730" cy="1482974"/>
            <a:chOff x="2008344" y="9057060"/>
            <a:chExt cx="2037730" cy="1482974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F91C3F-2075-D95E-5BED-96FC721A8381}"/>
                </a:ext>
              </a:extLst>
            </p:cNvPr>
            <p:cNvSpPr/>
            <p:nvPr/>
          </p:nvSpPr>
          <p:spPr>
            <a:xfrm>
              <a:off x="2403133" y="917306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7D72C44-16F5-E81A-4B2E-19B161D7D021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1F599DD-D980-68C3-EB8D-AB8D068151DD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1CAE59E8-7D6B-0D4E-3932-04F316C63E6F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B4908B54-012C-F39A-22DC-1C9D30C148AC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428E2D0-3F85-2B05-7D12-F42B1E359117}"/>
                </a:ext>
              </a:extLst>
            </p:cNvPr>
            <p:cNvSpPr txBox="1"/>
            <p:nvPr/>
          </p:nvSpPr>
          <p:spPr>
            <a:xfrm>
              <a:off x="2320350" y="9057060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96D181A-DE56-8572-C9A8-96F150A47C28}"/>
                </a:ext>
              </a:extLst>
            </p:cNvPr>
            <p:cNvSpPr/>
            <p:nvPr/>
          </p:nvSpPr>
          <p:spPr>
            <a:xfrm>
              <a:off x="3175463" y="9571522"/>
              <a:ext cx="803142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E0599CB-6C8B-757E-BB35-CA8527C38672}"/>
                </a:ext>
              </a:extLst>
            </p:cNvPr>
            <p:cNvSpPr txBox="1"/>
            <p:nvPr/>
          </p:nvSpPr>
          <p:spPr>
            <a:xfrm>
              <a:off x="3090363" y="9564446"/>
              <a:ext cx="955711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2(-)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sp>
        <p:nvSpPr>
          <p:cNvPr id="105" name="Freeform 337">
            <a:extLst>
              <a:ext uri="{FF2B5EF4-FFF2-40B4-BE49-F238E27FC236}">
                <a16:creationId xmlns:a16="http://schemas.microsoft.com/office/drawing/2014/main" id="{E504FBCD-D8A8-1F1B-ED1E-B4A490AE2D39}"/>
              </a:ext>
            </a:extLst>
          </p:cNvPr>
          <p:cNvSpPr>
            <a:spLocks/>
          </p:cNvSpPr>
          <p:nvPr/>
        </p:nvSpPr>
        <p:spPr bwMode="auto">
          <a:xfrm>
            <a:off x="6749573" y="10965160"/>
            <a:ext cx="6803498" cy="5695507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4469 w 10000"/>
              <a:gd name="connsiteY1" fmla="*/ 3609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095 w 10000"/>
              <a:gd name="connsiteY1" fmla="*/ 4477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765" y="6139"/>
                  <a:pt x="4095" y="4477"/>
                </a:cubicBezTo>
                <a:cubicBezTo>
                  <a:pt x="2426" y="2815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" name="Freeform 337">
            <a:extLst>
              <a:ext uri="{FF2B5EF4-FFF2-40B4-BE49-F238E27FC236}">
                <a16:creationId xmlns:a16="http://schemas.microsoft.com/office/drawing/2014/main" id="{5066F740-F091-294E-9D90-8B0BF5AC70FD}"/>
              </a:ext>
            </a:extLst>
          </p:cNvPr>
          <p:cNvSpPr>
            <a:spLocks/>
          </p:cNvSpPr>
          <p:nvPr/>
        </p:nvSpPr>
        <p:spPr bwMode="auto">
          <a:xfrm>
            <a:off x="11238023" y="9208856"/>
            <a:ext cx="8653168" cy="6252706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612 w 10000"/>
              <a:gd name="connsiteY1" fmla="*/ 530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6282" y="6967"/>
                  <a:pt x="4612" y="5305"/>
                </a:cubicBezTo>
                <a:cubicBezTo>
                  <a:pt x="2943" y="364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" name="Freeform 337">
            <a:extLst>
              <a:ext uri="{FF2B5EF4-FFF2-40B4-BE49-F238E27FC236}">
                <a16:creationId xmlns:a16="http://schemas.microsoft.com/office/drawing/2014/main" id="{AAA027E1-97B4-B269-5232-8075B620E313}"/>
              </a:ext>
            </a:extLst>
          </p:cNvPr>
          <p:cNvSpPr>
            <a:spLocks/>
          </p:cNvSpPr>
          <p:nvPr/>
        </p:nvSpPr>
        <p:spPr bwMode="auto">
          <a:xfrm rot="18352376" flipH="1">
            <a:off x="21098251" y="9966703"/>
            <a:ext cx="6798199" cy="257764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056D743-CE1B-D25B-B6AF-3F6562E6B953}"/>
              </a:ext>
            </a:extLst>
          </p:cNvPr>
          <p:cNvGrpSpPr/>
          <p:nvPr/>
        </p:nvGrpSpPr>
        <p:grpSpPr>
          <a:xfrm>
            <a:off x="22988730" y="14640820"/>
            <a:ext cx="1791465" cy="1172464"/>
            <a:chOff x="2229929" y="9189682"/>
            <a:chExt cx="1791465" cy="1172464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4059BB3-36FB-E5C6-9522-78EE3C45CBB7}"/>
                </a:ext>
              </a:extLst>
            </p:cNvPr>
            <p:cNvSpPr/>
            <p:nvPr/>
          </p:nvSpPr>
          <p:spPr>
            <a:xfrm>
              <a:off x="2518830" y="9189682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4B08A4E1-D1DC-44ED-E92F-CDA13789190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85B97-E1C6-ED08-9895-682EDC43BF0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80">
                <a:extLst>
                  <a:ext uri="{FF2B5EF4-FFF2-40B4-BE49-F238E27FC236}">
                    <a16:creationId xmlns:a16="http://schemas.microsoft.com/office/drawing/2014/main" id="{3E920508-1EAB-E486-C29B-B95F984C183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81">
                <a:extLst>
                  <a:ext uri="{FF2B5EF4-FFF2-40B4-BE49-F238E27FC236}">
                    <a16:creationId xmlns:a16="http://schemas.microsoft.com/office/drawing/2014/main" id="{A63B97E8-5620-3B0C-F508-8A5020119878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C3A61A7-8288-4A8D-E3AE-C56BF3587966}"/>
                </a:ext>
              </a:extLst>
            </p:cNvPr>
            <p:cNvSpPr/>
            <p:nvPr/>
          </p:nvSpPr>
          <p:spPr>
            <a:xfrm>
              <a:off x="3166667" y="9564742"/>
              <a:ext cx="8024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FEFC0C5C-CEF8-9ED9-A06E-687571302482}"/>
                </a:ext>
              </a:extLst>
            </p:cNvPr>
            <p:cNvSpPr txBox="1"/>
            <p:nvPr/>
          </p:nvSpPr>
          <p:spPr>
            <a:xfrm>
              <a:off x="3107361" y="9590140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19" name="Freeform 337">
            <a:extLst>
              <a:ext uri="{FF2B5EF4-FFF2-40B4-BE49-F238E27FC236}">
                <a16:creationId xmlns:a16="http://schemas.microsoft.com/office/drawing/2014/main" id="{EB452E2D-578C-09DD-3A41-64D9F33101F3}"/>
              </a:ext>
            </a:extLst>
          </p:cNvPr>
          <p:cNvSpPr>
            <a:spLocks/>
          </p:cNvSpPr>
          <p:nvPr/>
        </p:nvSpPr>
        <p:spPr bwMode="auto">
          <a:xfrm rot="13630155" flipH="1">
            <a:off x="22614365" y="6367736"/>
            <a:ext cx="2153419" cy="1615398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0" name="Freeform 337">
            <a:extLst>
              <a:ext uri="{FF2B5EF4-FFF2-40B4-BE49-F238E27FC236}">
                <a16:creationId xmlns:a16="http://schemas.microsoft.com/office/drawing/2014/main" id="{47D04D89-1C01-8B8A-005E-819E509BBE93}"/>
              </a:ext>
            </a:extLst>
          </p:cNvPr>
          <p:cNvSpPr>
            <a:spLocks/>
          </p:cNvSpPr>
          <p:nvPr/>
        </p:nvSpPr>
        <p:spPr bwMode="auto">
          <a:xfrm rot="8388101" flipH="1">
            <a:off x="17570332" y="8307676"/>
            <a:ext cx="6482852" cy="4560157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" name="TextBox 158">
            <a:extLst>
              <a:ext uri="{FF2B5EF4-FFF2-40B4-BE49-F238E27FC236}">
                <a16:creationId xmlns:a16="http://schemas.microsoft.com/office/drawing/2014/main" id="{D97851E1-FBEA-9E04-5683-19C42DF13BDB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23360239" y="10142750"/>
            <a:ext cx="3491661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Gilbert Ridge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B04ACCF-D1A1-09F1-EF03-D582291F2BC1}"/>
              </a:ext>
            </a:extLst>
          </p:cNvPr>
          <p:cNvGrpSpPr/>
          <p:nvPr/>
        </p:nvGrpSpPr>
        <p:grpSpPr>
          <a:xfrm>
            <a:off x="16102124" y="4908927"/>
            <a:ext cx="1906371" cy="1412566"/>
            <a:chOff x="9839699" y="14268409"/>
            <a:chExt cx="1906371" cy="1412566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30FDF4-50DA-16CD-BA76-B8E03835D9F5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79D1B72-0E44-9D7E-BD4D-8335070F6A23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B8388B8-62D9-8D7B-DDFC-B860D37B7AC4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8F22CB94-1F51-7BC3-665E-4C2A70FE9D98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9CE9528D-5F3D-4282-0FC6-851B835142CE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5F6C0FE-CD52-5F7E-36C4-36A179BD3359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Freeform 241">
                  <a:extLst>
                    <a:ext uri="{FF2B5EF4-FFF2-40B4-BE49-F238E27FC236}">
                      <a16:creationId xmlns:a16="http://schemas.microsoft.com/office/drawing/2014/main" id="{E1A78D35-8219-AFEB-D449-E0F07833AD9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Freeform 242">
                  <a:extLst>
                    <a:ext uri="{FF2B5EF4-FFF2-40B4-BE49-F238E27FC236}">
                      <a16:creationId xmlns:a16="http://schemas.microsoft.com/office/drawing/2014/main" id="{75EADA58-40DE-C496-587E-7FD2C284A5C9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3227A68-06E1-1858-F4F3-4659DED83D5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B5FFBB7-E241-2751-2CF9-CBEBE8ED597E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6ADD19C-8593-9AA6-1A7C-86D3A3BC49E7}"/>
              </a:ext>
            </a:extLst>
          </p:cNvPr>
          <p:cNvGrpSpPr/>
          <p:nvPr/>
        </p:nvGrpSpPr>
        <p:grpSpPr>
          <a:xfrm>
            <a:off x="18371694" y="6597185"/>
            <a:ext cx="1906371" cy="1412566"/>
            <a:chOff x="9839699" y="14268409"/>
            <a:chExt cx="1906371" cy="1412566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A9BC5F7-BC51-9D68-9865-6A9FDA1DD3CA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2679A74-A594-1A73-EDA9-C0EC1293DF48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1A9EA673-8C5F-3C20-B85F-949D7093C866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ED5CD97-E4FF-1930-31A5-ADA3A559784D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5D31D8D5-7090-DE94-17B8-E1C6D59A0CA4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851C7F83-DB04-1713-6DC2-F20BB30165DD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Freeform 241">
                  <a:extLst>
                    <a:ext uri="{FF2B5EF4-FFF2-40B4-BE49-F238E27FC236}">
                      <a16:creationId xmlns:a16="http://schemas.microsoft.com/office/drawing/2014/main" id="{217D5F67-E115-8219-CFE2-BC71C403832C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Freeform 242">
                  <a:extLst>
                    <a:ext uri="{FF2B5EF4-FFF2-40B4-BE49-F238E27FC236}">
                      <a16:creationId xmlns:a16="http://schemas.microsoft.com/office/drawing/2014/main" id="{01E8B1C8-A311-B5BF-1735-ED7D169F702F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1F664B07-237E-E7F2-5706-AE384627E5EC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D395790-32C2-B3AE-F7D2-484E3931C11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4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0FE635CA-1A65-1C12-46CD-E4D5F2101C2E}"/>
              </a:ext>
            </a:extLst>
          </p:cNvPr>
          <p:cNvSpPr/>
          <p:nvPr/>
        </p:nvSpPr>
        <p:spPr>
          <a:xfrm>
            <a:off x="19633474" y="142631"/>
            <a:ext cx="7731573" cy="3723122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TextBox 274">
            <a:extLst>
              <a:ext uri="{FF2B5EF4-FFF2-40B4-BE49-F238E27FC236}">
                <a16:creationId xmlns:a16="http://schemas.microsoft.com/office/drawing/2014/main" id="{AD09C7DE-64FA-DC1E-A1B3-9FE958EDE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29327" y="2914039"/>
            <a:ext cx="7616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	           ½ Mile 		                       1 Mile</a:t>
            </a:r>
          </a:p>
        </p:txBody>
      </p:sp>
      <p:sp>
        <p:nvSpPr>
          <p:cNvPr id="59" name="TextBox 275">
            <a:extLst>
              <a:ext uri="{FF2B5EF4-FFF2-40B4-BE49-F238E27FC236}">
                <a16:creationId xmlns:a16="http://schemas.microsoft.com/office/drawing/2014/main" id="{A963A5EB-D688-15B4-C1C6-CB2779223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6576" y="247362"/>
            <a:ext cx="542430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 </a:t>
            </a:r>
            <a:r>
              <a:rPr lang="en-US" altLang="en-US" sz="4400" b="1" dirty="0"/>
              <a:t>Southern Force</a:t>
            </a:r>
            <a:r>
              <a:rPr lang="en-US" altLang="en-US" sz="3600" b="1" dirty="0"/>
              <a:t>:</a:t>
            </a:r>
          </a:p>
          <a:p>
            <a:pPr algn="ctr" eaLnBrk="1" hangingPunct="1"/>
            <a:r>
              <a:rPr lang="en-US" altLang="en-US" sz="3600" b="1" dirty="0"/>
              <a:t>2/17 RCT and </a:t>
            </a:r>
          </a:p>
          <a:p>
            <a:pPr algn="ctr" eaLnBrk="1" hangingPunct="1"/>
            <a:r>
              <a:rPr lang="en-US" altLang="en-US" sz="3600" b="1" dirty="0"/>
              <a:t>Supporting Elements</a:t>
            </a:r>
          </a:p>
          <a:p>
            <a:pPr algn="ctr" eaLnBrk="1" hangingPunct="1"/>
            <a:r>
              <a:rPr lang="en-US" altLang="en-US" sz="3600" b="1" dirty="0"/>
              <a:t>11 May</a:t>
            </a:r>
          </a:p>
        </p:txBody>
      </p:sp>
      <p:sp>
        <p:nvSpPr>
          <p:cNvPr id="60" name="Line 324">
            <a:extLst>
              <a:ext uri="{FF2B5EF4-FFF2-40B4-BE49-F238E27FC236}">
                <a16:creationId xmlns:a16="http://schemas.microsoft.com/office/drawing/2014/main" id="{405215BA-1594-34A6-0DE4-37033B16E3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02392" y="1418325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Text Box 325">
            <a:extLst>
              <a:ext uri="{FF2B5EF4-FFF2-40B4-BE49-F238E27FC236}">
                <a16:creationId xmlns:a16="http://schemas.microsoft.com/office/drawing/2014/main" id="{2A0BBE2A-1066-3C6F-979E-BBA62D4D2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8433" y="93374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62" name="Picture 326" descr="I:\CSI Crest Medium.jpg">
            <a:extLst>
              <a:ext uri="{FF2B5EF4-FFF2-40B4-BE49-F238E27FC236}">
                <a16:creationId xmlns:a16="http://schemas.microsoft.com/office/drawing/2014/main" id="{F226AFFE-7FBB-F58B-5CA6-418FE23D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774" y="1480795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89CA4F87-50FB-ED92-4DE0-BDD4E674B77A}"/>
              </a:ext>
            </a:extLst>
          </p:cNvPr>
          <p:cNvGrpSpPr/>
          <p:nvPr/>
        </p:nvGrpSpPr>
        <p:grpSpPr>
          <a:xfrm>
            <a:off x="19865620" y="309302"/>
            <a:ext cx="1063175" cy="740229"/>
            <a:chOff x="4973634" y="490555"/>
            <a:chExt cx="1063175" cy="740229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6C2B2FF8-C3B0-B031-1ED2-87E8687367C4}"/>
                </a:ext>
              </a:extLst>
            </p:cNvPr>
            <p:cNvSpPr/>
            <p:nvPr/>
          </p:nvSpPr>
          <p:spPr>
            <a:xfrm>
              <a:off x="5044457" y="490555"/>
              <a:ext cx="933457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TextBox 453">
              <a:extLst>
                <a:ext uri="{FF2B5EF4-FFF2-40B4-BE49-F238E27FC236}">
                  <a16:creationId xmlns:a16="http://schemas.microsoft.com/office/drawing/2014/main" id="{2C58AE53-BC75-2AD9-F633-DABE8C10642E}"/>
                </a:ext>
              </a:extLst>
            </p:cNvPr>
            <p:cNvSpPr txBox="1"/>
            <p:nvPr/>
          </p:nvSpPr>
          <p:spPr>
            <a:xfrm>
              <a:off x="4973634" y="611888"/>
              <a:ext cx="10631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5-4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3" name="Group 273">
            <a:extLst>
              <a:ext uri="{FF2B5EF4-FFF2-40B4-BE49-F238E27FC236}">
                <a16:creationId xmlns:a16="http://schemas.microsoft.com/office/drawing/2014/main" id="{1BAD0517-C6D0-1C30-4E88-B93DEE33182E}"/>
              </a:ext>
            </a:extLst>
          </p:cNvPr>
          <p:cNvGrpSpPr>
            <a:grpSpLocks/>
          </p:cNvGrpSpPr>
          <p:nvPr/>
        </p:nvGrpSpPr>
        <p:grpSpPr bwMode="auto">
          <a:xfrm>
            <a:off x="19936014" y="3247036"/>
            <a:ext cx="7103590" cy="328610"/>
            <a:chOff x="22779239" y="1392514"/>
            <a:chExt cx="2476441" cy="334955"/>
          </a:xfrm>
        </p:grpSpPr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9005144A-8F9A-E86C-2D9A-4FDEB83FF3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9239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EF82063-8806-60CB-F736-6E09B50B960D}"/>
                </a:ext>
              </a:extLst>
            </p:cNvPr>
            <p:cNvCxnSpPr/>
            <p:nvPr/>
          </p:nvCxnSpPr>
          <p:spPr>
            <a:xfrm rot="5400000">
              <a:off x="2262991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6D588C2-ACE9-EACD-139C-27DD9B6890C0}"/>
                </a:ext>
              </a:extLst>
            </p:cNvPr>
            <p:cNvCxnSpPr/>
            <p:nvPr/>
          </p:nvCxnSpPr>
          <p:spPr>
            <a:xfrm rot="5400000">
              <a:off x="25090550" y="156967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1D4FC5B-331C-9F2E-7E8E-DDD9C6E1F9AD}"/>
                </a:ext>
              </a:extLst>
            </p:cNvPr>
            <p:cNvCxnSpPr/>
            <p:nvPr/>
          </p:nvCxnSpPr>
          <p:spPr>
            <a:xfrm rot="5400000">
              <a:off x="23883929" y="154871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162">
            <a:extLst>
              <a:ext uri="{FF2B5EF4-FFF2-40B4-BE49-F238E27FC236}">
                <a16:creationId xmlns:a16="http://schemas.microsoft.com/office/drawing/2014/main" id="{5FC39A95-DA5A-925E-FF33-0ADEE6B47CA5}"/>
              </a:ext>
            </a:extLst>
          </p:cNvPr>
          <p:cNvSpPr txBox="1">
            <a:spLocks noChangeArrowheads="1"/>
          </p:cNvSpPr>
          <p:nvPr/>
        </p:nvSpPr>
        <p:spPr bwMode="auto">
          <a:xfrm rot="1569906">
            <a:off x="366640" y="2469446"/>
            <a:ext cx="2879314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Jarmin</a:t>
            </a:r>
            <a:r>
              <a:rPr lang="en-US" altLang="en-US" sz="4000" b="1" dirty="0"/>
              <a:t> Pass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16A315B-8F15-E2E1-CB63-D9BBED28E512}"/>
              </a:ext>
            </a:extLst>
          </p:cNvPr>
          <p:cNvGrpSpPr/>
          <p:nvPr/>
        </p:nvGrpSpPr>
        <p:grpSpPr>
          <a:xfrm>
            <a:off x="764357" y="12335209"/>
            <a:ext cx="1884968" cy="1182744"/>
            <a:chOff x="9390879" y="9017534"/>
            <a:chExt cx="1884968" cy="11827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9824A58-5F7C-7ACD-6BCF-4245F77113D2}"/>
                </a:ext>
              </a:extLst>
            </p:cNvPr>
            <p:cNvGrpSpPr/>
            <p:nvPr/>
          </p:nvGrpSpPr>
          <p:grpSpPr>
            <a:xfrm>
              <a:off x="9390879" y="9017534"/>
              <a:ext cx="1884968" cy="1182744"/>
              <a:chOff x="9390879" y="9017534"/>
              <a:chExt cx="1884968" cy="1182744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1DEA7E3-48CA-AA69-EB43-823100516ACF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884968" cy="1182744"/>
                <a:chOff x="3590707" y="-295142"/>
                <a:chExt cx="1884968" cy="1182744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9F01E55B-5BD5-1713-9335-450D9CB75EB8}"/>
                    </a:ext>
                  </a:extLst>
                </p:cNvPr>
                <p:cNvSpPr/>
                <p:nvPr/>
              </p:nvSpPr>
              <p:spPr>
                <a:xfrm>
                  <a:off x="4348478" y="70712"/>
                  <a:ext cx="1127197" cy="716525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1B0DD89-6718-439E-38A7-89EDA979110A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4F0A3E88-5780-CD14-3784-BE3F40C5B26A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43754EAA-75CC-2F06-8465-90F2BDBFAB08}"/>
                    </a:ext>
                  </a:extLst>
                </p:cNvPr>
                <p:cNvSpPr txBox="1"/>
                <p:nvPr/>
              </p:nvSpPr>
              <p:spPr>
                <a:xfrm>
                  <a:off x="4252971" y="70712"/>
                  <a:ext cx="1127198" cy="8168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Plt</a:t>
                  </a:r>
                  <a:endParaRPr lang="en-US" sz="3200" b="1" dirty="0"/>
                </a:p>
                <a:p>
                  <a:pPr>
                    <a:lnSpc>
                      <a:spcPts val="2800"/>
                    </a:lnSpc>
                  </a:pPr>
                  <a:r>
                    <a:rPr lang="en-US" sz="3200" b="1" dirty="0"/>
                    <a:t>1/303</a:t>
                  </a:r>
                </a:p>
              </p:txBody>
            </p:sp>
          </p:grp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7905144-67A3-5478-E731-C2800413A90C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7B7FBE60-BFD9-1AE7-AA4F-360FDE2A4E2F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77B951E-5E0B-0DA2-E40F-88157851E235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1FDE30C-DA9E-C0C9-7EAB-14F128BA9132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A903DBBC-325D-069F-A539-319BF73A73B3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E6862972-4D6E-A84A-CC12-9BEE494231B5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03EB6D-E50A-ED3B-1AC9-1B8534763795}"/>
              </a:ext>
            </a:extLst>
          </p:cNvPr>
          <p:cNvGrpSpPr/>
          <p:nvPr/>
        </p:nvGrpSpPr>
        <p:grpSpPr>
          <a:xfrm>
            <a:off x="5161213" y="15951431"/>
            <a:ext cx="1784068" cy="1023216"/>
            <a:chOff x="9390879" y="9017534"/>
            <a:chExt cx="1784068" cy="102321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729367F-CE7B-D42E-D376-CCDFB57F56A2}"/>
                </a:ext>
              </a:extLst>
            </p:cNvPr>
            <p:cNvGrpSpPr/>
            <p:nvPr/>
          </p:nvGrpSpPr>
          <p:grpSpPr>
            <a:xfrm>
              <a:off x="9390879" y="9017534"/>
              <a:ext cx="1784068" cy="1023216"/>
              <a:chOff x="9390879" y="9017534"/>
              <a:chExt cx="1784068" cy="1023216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00E37D96-77A9-DEF3-1654-E77067633F4E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784068" cy="1023216"/>
                <a:chOff x="3590707" y="-295142"/>
                <a:chExt cx="1784068" cy="1023216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65A374B-3F61-89D7-CB78-6CCB71C73825}"/>
                    </a:ext>
                  </a:extLst>
                </p:cNvPr>
                <p:cNvSpPr/>
                <p:nvPr/>
              </p:nvSpPr>
              <p:spPr>
                <a:xfrm>
                  <a:off x="4348479" y="239776"/>
                  <a:ext cx="911198" cy="477483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F19E1D7F-327B-325B-F05E-3F55E07EC585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0BAD1936-BB63-3575-ACAD-189873CD5800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278D00E-6F65-272C-169E-73AD4D4D2056}"/>
                    </a:ext>
                  </a:extLst>
                </p:cNvPr>
                <p:cNvSpPr txBox="1"/>
                <p:nvPr/>
              </p:nvSpPr>
              <p:spPr>
                <a:xfrm>
                  <a:off x="4247577" y="259441"/>
                  <a:ext cx="1127198" cy="457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Unk</a:t>
                  </a:r>
                  <a:endParaRPr lang="en-US" sz="3200" b="1" dirty="0"/>
                </a:p>
              </p:txBody>
            </p:sp>
          </p:grp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6B8AFA1-FED0-9930-32D0-0DF47236304E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B3C41EF-94B0-7682-A3C2-BF18028F6DB1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99572CE-CDFC-67E0-21ED-4EB6AA8EDBBE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0E620AC-3340-D4BA-E4E4-15528A062D6B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0C6C0AD-6BA3-3F92-9637-5783D8EE5E48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FDF7D58-2BE2-91DF-C80A-D3E52F22351D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F57623F-1928-70C4-443C-F1E143D4C7C7}"/>
              </a:ext>
            </a:extLst>
          </p:cNvPr>
          <p:cNvGrpSpPr/>
          <p:nvPr/>
        </p:nvGrpSpPr>
        <p:grpSpPr>
          <a:xfrm>
            <a:off x="23214569" y="14808376"/>
            <a:ext cx="476505" cy="127929"/>
            <a:chOff x="9151731" y="8061369"/>
            <a:chExt cx="476505" cy="127929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E1A9281-73FD-DB72-E4E7-A645AA696DBD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B7E260A-3519-1791-3F0C-B3838A5D3908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A7E825E-65D5-D26D-1B09-131C54B79ECF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9050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0" t="41619" r="18807" b="13832"/>
          <a:stretch/>
        </p:blipFill>
        <p:spPr>
          <a:xfrm>
            <a:off x="319413" y="729931"/>
            <a:ext cx="26481155" cy="16937682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4" name="TextBox 142">
            <a:extLst>
              <a:ext uri="{FF2B5EF4-FFF2-40B4-BE49-F238E27FC236}">
                <a16:creationId xmlns:a16="http://schemas.microsoft.com/office/drawing/2014/main" id="{829391E4-31B1-66FE-A62B-446883649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6017" y="3166204"/>
            <a:ext cx="102784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" name="TextBox 143">
            <a:extLst>
              <a:ext uri="{FF2B5EF4-FFF2-40B4-BE49-F238E27FC236}">
                <a16:creationId xmlns:a16="http://schemas.microsoft.com/office/drawing/2014/main" id="{6E01E495-079A-206C-C78D-FB886DF571F5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4665588" y="3368272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11" name="TextBox 151">
            <a:extLst>
              <a:ext uri="{FF2B5EF4-FFF2-40B4-BE49-F238E27FC236}">
                <a16:creationId xmlns:a16="http://schemas.microsoft.com/office/drawing/2014/main" id="{467B52BE-5D5E-149E-C2AC-CE233C187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8309" y="13411280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14" name="TextBox 154">
            <a:extLst>
              <a:ext uri="{FF2B5EF4-FFF2-40B4-BE49-F238E27FC236}">
                <a16:creationId xmlns:a16="http://schemas.microsoft.com/office/drawing/2014/main" id="{6BD4CDEB-F421-248D-4D9A-8A8BD44AF0C3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7877502" y="4931360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16" name="TextBox 156">
            <a:extLst>
              <a:ext uri="{FF2B5EF4-FFF2-40B4-BE49-F238E27FC236}">
                <a16:creationId xmlns:a16="http://schemas.microsoft.com/office/drawing/2014/main" id="{352CBA92-5CD3-B48C-EA1A-0CBE21C59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5180" y="5948646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18" name="TextBox 158">
            <a:extLst>
              <a:ext uri="{FF2B5EF4-FFF2-40B4-BE49-F238E27FC236}">
                <a16:creationId xmlns:a16="http://schemas.microsoft.com/office/drawing/2014/main" id="{60C60ABE-1C80-0563-67A3-DEB84CADFA9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6070756" y="5903701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3" name="TextBox 165">
            <a:extLst>
              <a:ext uri="{FF2B5EF4-FFF2-40B4-BE49-F238E27FC236}">
                <a16:creationId xmlns:a16="http://schemas.microsoft.com/office/drawing/2014/main" id="{55C5882C-B1AB-4669-3642-CBF460C940A1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2144879" y="3526559"/>
            <a:ext cx="217559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</a:t>
            </a:r>
            <a:r>
              <a:rPr lang="en-US" altLang="en-US" sz="3000" b="1" dirty="0"/>
              <a:t>Pass</a:t>
            </a:r>
          </a:p>
        </p:txBody>
      </p:sp>
      <p:sp>
        <p:nvSpPr>
          <p:cNvPr id="24" name="TextBox 166">
            <a:extLst>
              <a:ext uri="{FF2B5EF4-FFF2-40B4-BE49-F238E27FC236}">
                <a16:creationId xmlns:a16="http://schemas.microsoft.com/office/drawing/2014/main" id="{E0C4953E-E91D-D1C6-7D38-9DC8F833DF81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3102143" y="9181359"/>
            <a:ext cx="10054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Arty</a:t>
            </a:r>
          </a:p>
          <a:p>
            <a:pPr eaLnBrk="1" hangingPunct="1"/>
            <a:r>
              <a:rPr lang="en-US" altLang="en-US" sz="3200" b="1" dirty="0"/>
              <a:t>Mtn</a:t>
            </a:r>
          </a:p>
        </p:txBody>
      </p:sp>
      <p:sp>
        <p:nvSpPr>
          <p:cNvPr id="25" name="TextBox 167">
            <a:extLst>
              <a:ext uri="{FF2B5EF4-FFF2-40B4-BE49-F238E27FC236}">
                <a16:creationId xmlns:a16="http://schemas.microsoft.com/office/drawing/2014/main" id="{6B092535-6153-4735-BC42-2A4BCF90FEF6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3587414" y="3819904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9" name="TextBox 143">
            <a:extLst>
              <a:ext uri="{FF2B5EF4-FFF2-40B4-BE49-F238E27FC236}">
                <a16:creationId xmlns:a16="http://schemas.microsoft.com/office/drawing/2014/main" id="{0E61A9E3-C71A-9042-8F5D-72A0398451ED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8513685" y="1897434"/>
            <a:ext cx="26597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Sarana Nose</a:t>
            </a:r>
          </a:p>
        </p:txBody>
      </p:sp>
      <p:sp>
        <p:nvSpPr>
          <p:cNvPr id="37" name="TextBox 163">
            <a:extLst>
              <a:ext uri="{FF2B5EF4-FFF2-40B4-BE49-F238E27FC236}">
                <a16:creationId xmlns:a16="http://schemas.microsoft.com/office/drawing/2014/main" id="{D1A6E589-FB0C-2996-619A-77A8EF9C4DCE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269815" y="1061614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49" name="TextBox 150">
            <a:extLst>
              <a:ext uri="{FF2B5EF4-FFF2-40B4-BE49-F238E27FC236}">
                <a16:creationId xmlns:a16="http://schemas.microsoft.com/office/drawing/2014/main" id="{7015CDC9-2CE5-1EB9-7270-375DF3DD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6542" y="14891921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52" name="TextBox 167">
            <a:extLst>
              <a:ext uri="{FF2B5EF4-FFF2-40B4-BE49-F238E27FC236}">
                <a16:creationId xmlns:a16="http://schemas.microsoft.com/office/drawing/2014/main" id="{E0D62F75-5FDE-F5AF-21CC-0D49C1D31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807" y="8778239"/>
            <a:ext cx="160729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24F162D-E50F-49CF-17FF-23675B9D1045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4" name="Group 273">
            <a:extLst>
              <a:ext uri="{FF2B5EF4-FFF2-40B4-BE49-F238E27FC236}">
                <a16:creationId xmlns:a16="http://schemas.microsoft.com/office/drawing/2014/main" id="{214463BC-04AF-60FC-5E46-BA0B266FEB20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0CE375F-BDF9-9B19-636D-0D3C7AB8E2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E398A5B-D318-0186-2726-AC0137411CA3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FBAA742-C765-CFB0-2EF4-AD2F1F6FD2AE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1761B2B-76C7-0B1B-3C83-FAA13F9168E4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74">
            <a:extLst>
              <a:ext uri="{FF2B5EF4-FFF2-40B4-BE49-F238E27FC236}">
                <a16:creationId xmlns:a16="http://schemas.microsoft.com/office/drawing/2014/main" id="{F3E01AAC-7406-E473-4843-50F17386B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60" name="TextBox 275">
            <a:extLst>
              <a:ext uri="{FF2B5EF4-FFF2-40B4-BE49-F238E27FC236}">
                <a16:creationId xmlns:a16="http://schemas.microsoft.com/office/drawing/2014/main" id="{D6D4269D-F303-F53D-0E8D-134393925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90056" y="203720"/>
            <a:ext cx="35060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Initial Landings/</a:t>
            </a:r>
          </a:p>
          <a:p>
            <a:pPr algn="ctr" eaLnBrk="1" hangingPunct="1"/>
            <a:r>
              <a:rPr lang="en-US" altLang="en-US" sz="3600" b="1" dirty="0" err="1"/>
              <a:t>Alexai</a:t>
            </a:r>
            <a:r>
              <a:rPr lang="en-US" altLang="en-US" sz="3600" b="1" dirty="0"/>
              <a:t> Point</a:t>
            </a:r>
            <a:endParaRPr lang="en-US" altLang="en-US" b="1" dirty="0"/>
          </a:p>
          <a:p>
            <a:pPr algn="ctr" eaLnBrk="1" hangingPunct="1"/>
            <a:r>
              <a:rPr lang="en-US" altLang="en-US" b="1" dirty="0"/>
              <a:t>11 May 1943</a:t>
            </a:r>
          </a:p>
        </p:txBody>
      </p:sp>
      <p:sp>
        <p:nvSpPr>
          <p:cNvPr id="61" name="Line 324">
            <a:extLst>
              <a:ext uri="{FF2B5EF4-FFF2-40B4-BE49-F238E27FC236}">
                <a16:creationId xmlns:a16="http://schemas.microsoft.com/office/drawing/2014/main" id="{FA9E0BBC-7844-959D-2E86-C57BCCBFDF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559248" y="796347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Text Box 325">
            <a:extLst>
              <a:ext uri="{FF2B5EF4-FFF2-40B4-BE49-F238E27FC236}">
                <a16:creationId xmlns:a16="http://schemas.microsoft.com/office/drawing/2014/main" id="{FF089109-6E69-6747-2367-FDE559406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1768" y="31313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63" name="Picture 326" descr="I:\CSI Crest Medium.jpg">
            <a:extLst>
              <a:ext uri="{FF2B5EF4-FFF2-40B4-BE49-F238E27FC236}">
                <a16:creationId xmlns:a16="http://schemas.microsoft.com/office/drawing/2014/main" id="{F8707462-1E13-6729-2A0B-57EE981D8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Freeform 339">
            <a:extLst>
              <a:ext uri="{FF2B5EF4-FFF2-40B4-BE49-F238E27FC236}">
                <a16:creationId xmlns:a16="http://schemas.microsoft.com/office/drawing/2014/main" id="{CA89B710-7FB7-20B1-D473-10A1FB67E7A2}"/>
              </a:ext>
            </a:extLst>
          </p:cNvPr>
          <p:cNvSpPr>
            <a:spLocks/>
          </p:cNvSpPr>
          <p:nvPr/>
        </p:nvSpPr>
        <p:spPr bwMode="auto">
          <a:xfrm>
            <a:off x="5767710" y="5849178"/>
            <a:ext cx="1487988" cy="948879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" name="Freeform 346">
            <a:extLst>
              <a:ext uri="{FF2B5EF4-FFF2-40B4-BE49-F238E27FC236}">
                <a16:creationId xmlns:a16="http://schemas.microsoft.com/office/drawing/2014/main" id="{C966877C-8F58-B719-F57C-C48DA3EAC334}"/>
              </a:ext>
            </a:extLst>
          </p:cNvPr>
          <p:cNvSpPr>
            <a:spLocks/>
          </p:cNvSpPr>
          <p:nvPr/>
        </p:nvSpPr>
        <p:spPr bwMode="auto">
          <a:xfrm rot="7692533">
            <a:off x="1621773" y="8354533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" name="Line 382">
            <a:extLst>
              <a:ext uri="{FF2B5EF4-FFF2-40B4-BE49-F238E27FC236}">
                <a16:creationId xmlns:a16="http://schemas.microsoft.com/office/drawing/2014/main" id="{5DFD7682-CD68-EAA1-C148-C5E920C069D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83833" y="7844730"/>
            <a:ext cx="25400" cy="27940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TextBox 162">
            <a:extLst>
              <a:ext uri="{FF2B5EF4-FFF2-40B4-BE49-F238E27FC236}">
                <a16:creationId xmlns:a16="http://schemas.microsoft.com/office/drawing/2014/main" id="{04EDD9AC-A418-C494-9CF3-97FCEA6C0CDC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4878223" y="4879446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108" name="Line 377">
            <a:extLst>
              <a:ext uri="{FF2B5EF4-FFF2-40B4-BE49-F238E27FC236}">
                <a16:creationId xmlns:a16="http://schemas.microsoft.com/office/drawing/2014/main" id="{0BD28CC3-05C9-667B-071A-7AD0780119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74145" y="10390044"/>
            <a:ext cx="1979720" cy="21854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342">
            <a:extLst>
              <a:ext uri="{FF2B5EF4-FFF2-40B4-BE49-F238E27FC236}">
                <a16:creationId xmlns:a16="http://schemas.microsoft.com/office/drawing/2014/main" id="{401CDB88-B401-F64C-DC30-56E800FCA5B3}"/>
              </a:ext>
            </a:extLst>
          </p:cNvPr>
          <p:cNvSpPr>
            <a:spLocks/>
          </p:cNvSpPr>
          <p:nvPr/>
        </p:nvSpPr>
        <p:spPr bwMode="auto">
          <a:xfrm rot="-7223516">
            <a:off x="1978607" y="3510232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0" name="Freeform 344">
            <a:extLst>
              <a:ext uri="{FF2B5EF4-FFF2-40B4-BE49-F238E27FC236}">
                <a16:creationId xmlns:a16="http://schemas.microsoft.com/office/drawing/2014/main" id="{22718649-CB4B-BAC2-6A9D-9DDB13AE27EE}"/>
              </a:ext>
            </a:extLst>
          </p:cNvPr>
          <p:cNvSpPr>
            <a:spLocks/>
          </p:cNvSpPr>
          <p:nvPr/>
        </p:nvSpPr>
        <p:spPr bwMode="auto">
          <a:xfrm rot="-3790336">
            <a:off x="4998851" y="5087660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67">
            <a:extLst>
              <a:ext uri="{FF2B5EF4-FFF2-40B4-BE49-F238E27FC236}">
                <a16:creationId xmlns:a16="http://schemas.microsoft.com/office/drawing/2014/main" id="{F0739D50-E072-FD60-8166-085F42ADB110}"/>
              </a:ext>
            </a:extLst>
          </p:cNvPr>
          <p:cNvSpPr>
            <a:spLocks/>
          </p:cNvSpPr>
          <p:nvPr/>
        </p:nvSpPr>
        <p:spPr bwMode="auto">
          <a:xfrm>
            <a:off x="7858010" y="6850672"/>
            <a:ext cx="835859" cy="1188989"/>
          </a:xfrm>
          <a:custGeom>
            <a:avLst/>
            <a:gdLst>
              <a:gd name="T0" fmla="*/ 0 w 597"/>
              <a:gd name="T1" fmla="*/ 2147483647 h 787"/>
              <a:gd name="T2" fmla="*/ 2147483647 w 597"/>
              <a:gd name="T3" fmla="*/ 2147483647 h 787"/>
              <a:gd name="T4" fmla="*/ 2147483647 w 597"/>
              <a:gd name="T5" fmla="*/ 2147483647 h 787"/>
              <a:gd name="T6" fmla="*/ 2147483647 w 597"/>
              <a:gd name="T7" fmla="*/ 2147483647 h 787"/>
              <a:gd name="T8" fmla="*/ 2147483647 w 597"/>
              <a:gd name="T9" fmla="*/ 2147483647 h 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"/>
              <a:gd name="T16" fmla="*/ 0 h 787"/>
              <a:gd name="T17" fmla="*/ 597 w 597"/>
              <a:gd name="T18" fmla="*/ 787 h 7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" h="787">
                <a:moveTo>
                  <a:pt x="0" y="787"/>
                </a:moveTo>
                <a:cubicBezTo>
                  <a:pt x="46" y="751"/>
                  <a:pt x="93" y="715"/>
                  <a:pt x="184" y="659"/>
                </a:cubicBezTo>
                <a:cubicBezTo>
                  <a:pt x="275" y="603"/>
                  <a:pt x="491" y="551"/>
                  <a:pt x="544" y="451"/>
                </a:cubicBezTo>
                <a:cubicBezTo>
                  <a:pt x="597" y="351"/>
                  <a:pt x="576" y="118"/>
                  <a:pt x="504" y="59"/>
                </a:cubicBezTo>
                <a:cubicBezTo>
                  <a:pt x="432" y="0"/>
                  <a:pt x="272" y="49"/>
                  <a:pt x="112" y="99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8377A8A-0E9C-44C0-2A6E-784BC4511C52}"/>
              </a:ext>
            </a:extLst>
          </p:cNvPr>
          <p:cNvGrpSpPr/>
          <p:nvPr/>
        </p:nvGrpSpPr>
        <p:grpSpPr>
          <a:xfrm>
            <a:off x="7838563" y="7942863"/>
            <a:ext cx="1554334" cy="1053964"/>
            <a:chOff x="2443948" y="9348454"/>
            <a:chExt cx="1554334" cy="105396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29F0DE-A792-AFDB-52BA-3CEF442F6C1D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8D93374-FC74-7A42-E398-F15864AE3CD2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D3F395F7-91AF-2A62-E790-28029050533F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80">
                <a:extLst>
                  <a:ext uri="{FF2B5EF4-FFF2-40B4-BE49-F238E27FC236}">
                    <a16:creationId xmlns:a16="http://schemas.microsoft.com/office/drawing/2014/main" id="{530C9D1A-39B7-9D95-1D79-0A4645FAF8FE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81">
                <a:extLst>
                  <a:ext uri="{FF2B5EF4-FFF2-40B4-BE49-F238E27FC236}">
                    <a16:creationId xmlns:a16="http://schemas.microsoft.com/office/drawing/2014/main" id="{5F4DB09E-1947-FE5A-E6AC-5231CDA43C1A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A420D37-5957-972D-060E-8D9B845AA9CC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95297E3-4249-B12B-4C5A-C7842AADBE39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23" name="Oval 264">
            <a:extLst>
              <a:ext uri="{FF2B5EF4-FFF2-40B4-BE49-F238E27FC236}">
                <a16:creationId xmlns:a16="http://schemas.microsoft.com/office/drawing/2014/main" id="{D8AF33E7-1E91-8AD0-CB8F-C6D902AA4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9778" y="8926366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5" name="Oval 264">
            <a:extLst>
              <a:ext uri="{FF2B5EF4-FFF2-40B4-BE49-F238E27FC236}">
                <a16:creationId xmlns:a16="http://schemas.microsoft.com/office/drawing/2014/main" id="{F3FDF0B2-0408-3AD1-872E-71A625ACB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458" y="9798385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6" name="Text Box 265">
            <a:extLst>
              <a:ext uri="{FF2B5EF4-FFF2-40B4-BE49-F238E27FC236}">
                <a16:creationId xmlns:a16="http://schemas.microsoft.com/office/drawing/2014/main" id="{94DABBDD-DF68-0268-592D-3DDB17B00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0764" y="9711778"/>
            <a:ext cx="134786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27" name="Freeform 337">
            <a:extLst>
              <a:ext uri="{FF2B5EF4-FFF2-40B4-BE49-F238E27FC236}">
                <a16:creationId xmlns:a16="http://schemas.microsoft.com/office/drawing/2014/main" id="{F69DB189-4E1E-3B18-2457-7F93DCE840E3}"/>
              </a:ext>
            </a:extLst>
          </p:cNvPr>
          <p:cNvSpPr>
            <a:spLocks/>
          </p:cNvSpPr>
          <p:nvPr/>
        </p:nvSpPr>
        <p:spPr bwMode="auto">
          <a:xfrm>
            <a:off x="7125835" y="8880229"/>
            <a:ext cx="1071028" cy="131078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8" name="Freeform 347">
            <a:extLst>
              <a:ext uri="{FF2B5EF4-FFF2-40B4-BE49-F238E27FC236}">
                <a16:creationId xmlns:a16="http://schemas.microsoft.com/office/drawing/2014/main" id="{821316C9-F12A-5212-0E6B-4C9631E21BC5}"/>
              </a:ext>
            </a:extLst>
          </p:cNvPr>
          <p:cNvSpPr>
            <a:spLocks/>
          </p:cNvSpPr>
          <p:nvPr/>
        </p:nvSpPr>
        <p:spPr bwMode="auto">
          <a:xfrm>
            <a:off x="4147798" y="7000947"/>
            <a:ext cx="2817518" cy="1734575"/>
          </a:xfrm>
          <a:custGeom>
            <a:avLst/>
            <a:gdLst>
              <a:gd name="T0" fmla="*/ 2147483647 w 924"/>
              <a:gd name="T1" fmla="*/ 2147483647 h 595"/>
              <a:gd name="T2" fmla="*/ 2147483647 w 924"/>
              <a:gd name="T3" fmla="*/ 2147483647 h 595"/>
              <a:gd name="T4" fmla="*/ 0 w 924"/>
              <a:gd name="T5" fmla="*/ 0 h 595"/>
              <a:gd name="T6" fmla="*/ 0 60000 65536"/>
              <a:gd name="T7" fmla="*/ 0 60000 65536"/>
              <a:gd name="T8" fmla="*/ 0 60000 65536"/>
              <a:gd name="T9" fmla="*/ 0 w 924"/>
              <a:gd name="T10" fmla="*/ 0 h 595"/>
              <a:gd name="T11" fmla="*/ 924 w 924"/>
              <a:gd name="T12" fmla="*/ 595 h 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24" h="595">
                <a:moveTo>
                  <a:pt x="924" y="595"/>
                </a:moveTo>
                <a:cubicBezTo>
                  <a:pt x="826" y="525"/>
                  <a:pt x="493" y="264"/>
                  <a:pt x="339" y="165"/>
                </a:cubicBezTo>
                <a:cubicBezTo>
                  <a:pt x="185" y="66"/>
                  <a:pt x="71" y="34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E5905767-BD19-B507-4414-D731706F958E}"/>
              </a:ext>
            </a:extLst>
          </p:cNvPr>
          <p:cNvGrpSpPr/>
          <p:nvPr/>
        </p:nvGrpSpPr>
        <p:grpSpPr>
          <a:xfrm>
            <a:off x="8157117" y="9655289"/>
            <a:ext cx="1676049" cy="1263613"/>
            <a:chOff x="2229929" y="9062474"/>
            <a:chExt cx="1676049" cy="1263613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1D306290-A397-2022-C33C-274ACEB14407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749EE43B-C91B-6C6B-1B85-4DF51975B355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82F2D1FB-ECFC-46B7-3803-8594A716548D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80">
                <a:extLst>
                  <a:ext uri="{FF2B5EF4-FFF2-40B4-BE49-F238E27FC236}">
                    <a16:creationId xmlns:a16="http://schemas.microsoft.com/office/drawing/2014/main" id="{C67B5B6F-DDA5-0787-4120-39F73015D77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81">
                <a:extLst>
                  <a:ext uri="{FF2B5EF4-FFF2-40B4-BE49-F238E27FC236}">
                    <a16:creationId xmlns:a16="http://schemas.microsoft.com/office/drawing/2014/main" id="{16F639BC-0343-5A15-2F75-ACE41140BAA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EACBCC7D-FC39-6339-FCCC-6CE2AF36B53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AAACE7B0-0715-AD32-1276-89992F9CA0B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9D0CC064-3B77-987C-9E80-ABC4C2856EE6}"/>
                </a:ext>
              </a:extLst>
            </p:cNvPr>
            <p:cNvSpPr txBox="1"/>
            <p:nvPr/>
          </p:nvSpPr>
          <p:spPr>
            <a:xfrm>
              <a:off x="3107361" y="9554081"/>
              <a:ext cx="798617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38" name="TextBox 162">
            <a:extLst>
              <a:ext uri="{FF2B5EF4-FFF2-40B4-BE49-F238E27FC236}">
                <a16:creationId xmlns:a16="http://schemas.microsoft.com/office/drawing/2014/main" id="{EC41B197-3BBF-620B-53BD-F250EDC71D50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2647289" y="6031231"/>
            <a:ext cx="175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Hogback</a:t>
            </a:r>
          </a:p>
        </p:txBody>
      </p:sp>
      <p:sp>
        <p:nvSpPr>
          <p:cNvPr id="124" name="Text Box 265">
            <a:extLst>
              <a:ext uri="{FF2B5EF4-FFF2-40B4-BE49-F238E27FC236}">
                <a16:creationId xmlns:a16="http://schemas.microsoft.com/office/drawing/2014/main" id="{548F79D7-29F9-DBD6-2410-11C03FAE6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4614" y="7969157"/>
            <a:ext cx="145598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39" name="Freeform 338">
            <a:extLst>
              <a:ext uri="{FF2B5EF4-FFF2-40B4-BE49-F238E27FC236}">
                <a16:creationId xmlns:a16="http://schemas.microsoft.com/office/drawing/2014/main" id="{9F1737EC-8439-9A82-78E4-F2EA6266CDC3}"/>
              </a:ext>
            </a:extLst>
          </p:cNvPr>
          <p:cNvSpPr>
            <a:spLocks/>
          </p:cNvSpPr>
          <p:nvPr/>
        </p:nvSpPr>
        <p:spPr bwMode="auto">
          <a:xfrm>
            <a:off x="6070214" y="10128469"/>
            <a:ext cx="845563" cy="955916"/>
          </a:xfrm>
          <a:custGeom>
            <a:avLst/>
            <a:gdLst>
              <a:gd name="T0" fmla="*/ 2147483647 w 860"/>
              <a:gd name="T1" fmla="*/ 2147483647 h 668"/>
              <a:gd name="T2" fmla="*/ 2147483647 w 860"/>
              <a:gd name="T3" fmla="*/ 2147483647 h 668"/>
              <a:gd name="T4" fmla="*/ 0 w 860"/>
              <a:gd name="T5" fmla="*/ 0 h 668"/>
              <a:gd name="T6" fmla="*/ 0 60000 65536"/>
              <a:gd name="T7" fmla="*/ 0 60000 65536"/>
              <a:gd name="T8" fmla="*/ 0 60000 65536"/>
              <a:gd name="T9" fmla="*/ 0 w 860"/>
              <a:gd name="T10" fmla="*/ 0 h 668"/>
              <a:gd name="T11" fmla="*/ 860 w 860"/>
              <a:gd name="T12" fmla="*/ 668 h 668"/>
              <a:gd name="connsiteX0" fmla="*/ 13003 w 13003"/>
              <a:gd name="connsiteY0" fmla="*/ 16541 h 16541"/>
              <a:gd name="connsiteX1" fmla="*/ 5640 w 13003"/>
              <a:gd name="connsiteY1" fmla="*/ 5344 h 16541"/>
              <a:gd name="connsiteX2" fmla="*/ 0 w 13003"/>
              <a:gd name="connsiteY2" fmla="*/ 0 h 16541"/>
              <a:gd name="connsiteX0" fmla="*/ 13003 w 13003"/>
              <a:gd name="connsiteY0" fmla="*/ 16541 h 16541"/>
              <a:gd name="connsiteX1" fmla="*/ 10085 w 13003"/>
              <a:gd name="connsiteY1" fmla="*/ 10039 h 16541"/>
              <a:gd name="connsiteX2" fmla="*/ 5640 w 13003"/>
              <a:gd name="connsiteY2" fmla="*/ 5344 h 16541"/>
              <a:gd name="connsiteX3" fmla="*/ 0 w 13003"/>
              <a:gd name="connsiteY3" fmla="*/ 0 h 1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03" h="16541">
                <a:moveTo>
                  <a:pt x="13003" y="16541"/>
                </a:moveTo>
                <a:cubicBezTo>
                  <a:pt x="12433" y="15566"/>
                  <a:pt x="11312" y="11905"/>
                  <a:pt x="10085" y="10039"/>
                </a:cubicBezTo>
                <a:cubicBezTo>
                  <a:pt x="8858" y="8173"/>
                  <a:pt x="7238" y="7126"/>
                  <a:pt x="5640" y="5344"/>
                </a:cubicBezTo>
                <a:cubicBezTo>
                  <a:pt x="3977" y="3683"/>
                  <a:pt x="1174" y="110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0" name="Freeform 348">
            <a:extLst>
              <a:ext uri="{FF2B5EF4-FFF2-40B4-BE49-F238E27FC236}">
                <a16:creationId xmlns:a16="http://schemas.microsoft.com/office/drawing/2014/main" id="{3C3D1EF2-BF60-41AF-944E-7B3B322DA507}"/>
              </a:ext>
            </a:extLst>
          </p:cNvPr>
          <p:cNvSpPr>
            <a:spLocks/>
          </p:cNvSpPr>
          <p:nvPr/>
        </p:nvSpPr>
        <p:spPr bwMode="auto">
          <a:xfrm>
            <a:off x="2363215" y="7084994"/>
            <a:ext cx="3478848" cy="2656029"/>
          </a:xfrm>
          <a:custGeom>
            <a:avLst/>
            <a:gdLst>
              <a:gd name="T0" fmla="*/ 2147483647 w 1280"/>
              <a:gd name="T1" fmla="*/ 2147483647 h 1024"/>
              <a:gd name="T2" fmla="*/ 2147483647 w 1280"/>
              <a:gd name="T3" fmla="*/ 2147483647 h 1024"/>
              <a:gd name="T4" fmla="*/ 0 w 1280"/>
              <a:gd name="T5" fmla="*/ 0 h 1024"/>
              <a:gd name="T6" fmla="*/ 0 60000 65536"/>
              <a:gd name="T7" fmla="*/ 0 60000 65536"/>
              <a:gd name="T8" fmla="*/ 0 60000 65536"/>
              <a:gd name="T9" fmla="*/ 0 w 1280"/>
              <a:gd name="T10" fmla="*/ 0 h 1024"/>
              <a:gd name="T11" fmla="*/ 1280 w 1280"/>
              <a:gd name="T12" fmla="*/ 1024 h 10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0" h="1024">
                <a:moveTo>
                  <a:pt x="1280" y="1024"/>
                </a:moveTo>
                <a:cubicBezTo>
                  <a:pt x="1163" y="942"/>
                  <a:pt x="780" y="701"/>
                  <a:pt x="567" y="530"/>
                </a:cubicBezTo>
                <a:cubicBezTo>
                  <a:pt x="354" y="359"/>
                  <a:pt x="118" y="111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3437B23-28C7-83CB-291F-896BFFA19054}"/>
              </a:ext>
            </a:extLst>
          </p:cNvPr>
          <p:cNvGrpSpPr/>
          <p:nvPr/>
        </p:nvGrpSpPr>
        <p:grpSpPr>
          <a:xfrm>
            <a:off x="6975721" y="10278682"/>
            <a:ext cx="1472467" cy="1263613"/>
            <a:chOff x="2229929" y="9062474"/>
            <a:chExt cx="1472467" cy="126361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6F8B30C-4BD8-C2F5-BFC2-85D825592A5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FBF9E64F-BEB7-75A1-3564-7293B37D3B6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F26E0289-9783-FF61-380F-D969A92C87B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80">
                <a:extLst>
                  <a:ext uri="{FF2B5EF4-FFF2-40B4-BE49-F238E27FC236}">
                    <a16:creationId xmlns:a16="http://schemas.microsoft.com/office/drawing/2014/main" id="{D3554ACD-D2A3-625B-968E-658B583BB62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81">
                <a:extLst>
                  <a:ext uri="{FF2B5EF4-FFF2-40B4-BE49-F238E27FC236}">
                    <a16:creationId xmlns:a16="http://schemas.microsoft.com/office/drawing/2014/main" id="{D665F3B5-9293-82E8-39A8-B84A3F8C4E1A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46AFAA8-206F-E1C0-826A-4638798AA84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3F3713D-3128-C037-CF5E-2A0A2085122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6E93A72-10A2-B353-6BE9-72574EA1CEF3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50" name="Freeform 379">
            <a:extLst>
              <a:ext uri="{FF2B5EF4-FFF2-40B4-BE49-F238E27FC236}">
                <a16:creationId xmlns:a16="http://schemas.microsoft.com/office/drawing/2014/main" id="{EFA1413B-CC2D-D6BE-F8E9-AC42B2A4F471}"/>
              </a:ext>
            </a:extLst>
          </p:cNvPr>
          <p:cNvSpPr>
            <a:spLocks/>
          </p:cNvSpPr>
          <p:nvPr/>
        </p:nvSpPr>
        <p:spPr bwMode="auto">
          <a:xfrm>
            <a:off x="14872713" y="15406774"/>
            <a:ext cx="558800" cy="749300"/>
          </a:xfrm>
          <a:custGeom>
            <a:avLst/>
            <a:gdLst>
              <a:gd name="T0" fmla="*/ 0 w 352"/>
              <a:gd name="T1" fmla="*/ 2147483647 h 472"/>
              <a:gd name="T2" fmla="*/ 2147483647 w 352"/>
              <a:gd name="T3" fmla="*/ 2147483647 h 472"/>
              <a:gd name="T4" fmla="*/ 2147483647 w 352"/>
              <a:gd name="T5" fmla="*/ 0 h 472"/>
              <a:gd name="T6" fmla="*/ 0 60000 65536"/>
              <a:gd name="T7" fmla="*/ 0 60000 65536"/>
              <a:gd name="T8" fmla="*/ 0 60000 65536"/>
              <a:gd name="T9" fmla="*/ 0 w 352"/>
              <a:gd name="T10" fmla="*/ 0 h 472"/>
              <a:gd name="T11" fmla="*/ 352 w 352"/>
              <a:gd name="T12" fmla="*/ 472 h 4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2" h="472">
                <a:moveTo>
                  <a:pt x="0" y="472"/>
                </a:moveTo>
                <a:cubicBezTo>
                  <a:pt x="58" y="415"/>
                  <a:pt x="117" y="358"/>
                  <a:pt x="176" y="280"/>
                </a:cubicBezTo>
                <a:cubicBezTo>
                  <a:pt x="235" y="202"/>
                  <a:pt x="293" y="101"/>
                  <a:pt x="352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1" name="Freeform 380">
            <a:extLst>
              <a:ext uri="{FF2B5EF4-FFF2-40B4-BE49-F238E27FC236}">
                <a16:creationId xmlns:a16="http://schemas.microsoft.com/office/drawing/2014/main" id="{14D1E8DB-27C8-90F3-F58B-B75AF0763AD0}"/>
              </a:ext>
            </a:extLst>
          </p:cNvPr>
          <p:cNvSpPr>
            <a:spLocks/>
          </p:cNvSpPr>
          <p:nvPr/>
        </p:nvSpPr>
        <p:spPr bwMode="auto">
          <a:xfrm>
            <a:off x="14524240" y="10421574"/>
            <a:ext cx="1154482" cy="4817639"/>
          </a:xfrm>
          <a:custGeom>
            <a:avLst/>
            <a:gdLst>
              <a:gd name="T0" fmla="*/ 2147483647 w 579"/>
              <a:gd name="T1" fmla="*/ 2147483647 h 1731"/>
              <a:gd name="T2" fmla="*/ 2147483647 w 579"/>
              <a:gd name="T3" fmla="*/ 2147483647 h 1731"/>
              <a:gd name="T4" fmla="*/ 2147483647 w 579"/>
              <a:gd name="T5" fmla="*/ 2147483647 h 1731"/>
              <a:gd name="T6" fmla="*/ 0 w 579"/>
              <a:gd name="T7" fmla="*/ 0 h 1731"/>
              <a:gd name="T8" fmla="*/ 0 60000 65536"/>
              <a:gd name="T9" fmla="*/ 0 60000 65536"/>
              <a:gd name="T10" fmla="*/ 0 60000 65536"/>
              <a:gd name="T11" fmla="*/ 0 60000 65536"/>
              <a:gd name="T12" fmla="*/ 0 w 579"/>
              <a:gd name="T13" fmla="*/ 0 h 1731"/>
              <a:gd name="T14" fmla="*/ 579 w 579"/>
              <a:gd name="T15" fmla="*/ 1731 h 17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9" h="1731">
                <a:moveTo>
                  <a:pt x="502" y="1731"/>
                </a:moveTo>
                <a:cubicBezTo>
                  <a:pt x="540" y="1584"/>
                  <a:pt x="579" y="1438"/>
                  <a:pt x="566" y="1267"/>
                </a:cubicBezTo>
                <a:cubicBezTo>
                  <a:pt x="553" y="1096"/>
                  <a:pt x="516" y="918"/>
                  <a:pt x="422" y="707"/>
                </a:cubicBezTo>
                <a:cubicBezTo>
                  <a:pt x="328" y="496"/>
                  <a:pt x="31" y="53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370590C-304E-FAB2-7DDC-E39AB670E2E5}"/>
              </a:ext>
            </a:extLst>
          </p:cNvPr>
          <p:cNvGrpSpPr/>
          <p:nvPr/>
        </p:nvGrpSpPr>
        <p:grpSpPr>
          <a:xfrm>
            <a:off x="13384283" y="16008357"/>
            <a:ext cx="2561095" cy="992247"/>
            <a:chOff x="16784179" y="16123693"/>
            <a:chExt cx="2561095" cy="992247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97DC754C-4AD4-EBD4-AD57-7E02BD61C64D}"/>
                </a:ext>
              </a:extLst>
            </p:cNvPr>
            <p:cNvGrpSpPr/>
            <p:nvPr/>
          </p:nvGrpSpPr>
          <p:grpSpPr>
            <a:xfrm>
              <a:off x="16784179" y="16123693"/>
              <a:ext cx="2561095" cy="992247"/>
              <a:chOff x="1670792" y="9245232"/>
              <a:chExt cx="2561095" cy="992247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4EE0729C-BC0C-AFC6-B915-5312BF91F3A9}"/>
                  </a:ext>
                </a:extLst>
              </p:cNvPr>
              <p:cNvSpPr/>
              <p:nvPr/>
            </p:nvSpPr>
            <p:spPr>
              <a:xfrm>
                <a:off x="2555489" y="9441723"/>
                <a:ext cx="458802" cy="2230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E11A8A11-48C8-E00D-DD12-E584E9CBFAF8}"/>
                  </a:ext>
                </a:extLst>
              </p:cNvPr>
              <p:cNvGrpSpPr/>
              <p:nvPr/>
            </p:nvGrpSpPr>
            <p:grpSpPr>
              <a:xfrm>
                <a:off x="2443948" y="9711871"/>
                <a:ext cx="672503" cy="525608"/>
                <a:chOff x="4132390" y="9193254"/>
                <a:chExt cx="2417514" cy="1609650"/>
              </a:xfrm>
            </p:grpSpPr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9A394DD0-5F15-1911-DF78-C7C2C72BC8A3}"/>
                    </a:ext>
                  </a:extLst>
                </p:cNvPr>
                <p:cNvSpPr/>
                <p:nvPr/>
              </p:nvSpPr>
              <p:spPr>
                <a:xfrm>
                  <a:off x="4153790" y="9193254"/>
                  <a:ext cx="2366364" cy="1609650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Freeform 80">
                  <a:extLst>
                    <a:ext uri="{FF2B5EF4-FFF2-40B4-BE49-F238E27FC236}">
                      <a16:creationId xmlns:a16="http://schemas.microsoft.com/office/drawing/2014/main" id="{A81E7E07-106B-1FC2-5269-F93768B316B4}"/>
                    </a:ext>
                  </a:extLst>
                </p:cNvPr>
                <p:cNvSpPr/>
                <p:nvPr/>
              </p:nvSpPr>
              <p:spPr>
                <a:xfrm rot="21428939">
                  <a:off x="4132390" y="9293617"/>
                  <a:ext cx="2417514" cy="1458971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5D2574DF-63B2-334D-2FB1-FA806845C9C4}"/>
                  </a:ext>
                </a:extLst>
              </p:cNvPr>
              <p:cNvSpPr txBox="1"/>
              <p:nvPr/>
            </p:nvSpPr>
            <p:spPr>
              <a:xfrm>
                <a:off x="1670792" y="9245232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800" b="1" dirty="0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D963DE04-732D-B28F-4C20-A6E026061132}"/>
                  </a:ext>
                </a:extLst>
              </p:cNvPr>
              <p:cNvSpPr/>
              <p:nvPr/>
            </p:nvSpPr>
            <p:spPr>
              <a:xfrm>
                <a:off x="3153998" y="9777079"/>
                <a:ext cx="877865" cy="36452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B8208BAF-2F3A-E3D0-E600-DF82A6C0D9AA}"/>
                  </a:ext>
                </a:extLst>
              </p:cNvPr>
              <p:cNvSpPr txBox="1"/>
              <p:nvPr/>
            </p:nvSpPr>
            <p:spPr>
              <a:xfrm>
                <a:off x="3077404" y="9796040"/>
                <a:ext cx="1154483" cy="438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7 Rec</a:t>
                </a: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2A36F9BD-A480-982B-E1E0-7FEFAB3BA1EC}"/>
                </a:ext>
              </a:extLst>
            </p:cNvPr>
            <p:cNvGrpSpPr/>
            <p:nvPr/>
          </p:nvGrpSpPr>
          <p:grpSpPr>
            <a:xfrm>
              <a:off x="17650435" y="16400514"/>
              <a:ext cx="477243" cy="129957"/>
              <a:chOff x="16841052" y="16320184"/>
              <a:chExt cx="477243" cy="12995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598B6FE8-6545-8EB8-6AAC-9F24C38D4208}"/>
                  </a:ext>
                </a:extLst>
              </p:cNvPr>
              <p:cNvSpPr/>
              <p:nvPr/>
            </p:nvSpPr>
            <p:spPr>
              <a:xfrm>
                <a:off x="16841052" y="16322770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4643BC90-F43A-102A-B36D-4A588E327AE3}"/>
                  </a:ext>
                </a:extLst>
              </p:cNvPr>
              <p:cNvSpPr/>
              <p:nvPr/>
            </p:nvSpPr>
            <p:spPr>
              <a:xfrm>
                <a:off x="17022050" y="1632018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2C49EA60-AE23-BD76-9313-873111F7137E}"/>
                  </a:ext>
                </a:extLst>
              </p:cNvPr>
              <p:cNvSpPr/>
              <p:nvPr/>
            </p:nvSpPr>
            <p:spPr>
              <a:xfrm>
                <a:off x="17195800" y="1632613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7" name="Line 354">
            <a:extLst>
              <a:ext uri="{FF2B5EF4-FFF2-40B4-BE49-F238E27FC236}">
                <a16:creationId xmlns:a16="http://schemas.microsoft.com/office/drawing/2014/main" id="{BCB2CEB3-3DE9-357E-E114-645BB94ABF0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865766" y="10130443"/>
            <a:ext cx="715804" cy="313306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29C10CFC-17D5-D5B6-CB77-A214A25346F2}"/>
              </a:ext>
            </a:extLst>
          </p:cNvPr>
          <p:cNvGrpSpPr/>
          <p:nvPr/>
        </p:nvGrpSpPr>
        <p:grpSpPr>
          <a:xfrm>
            <a:off x="6001630" y="10991237"/>
            <a:ext cx="1554333" cy="1116250"/>
            <a:chOff x="2443949" y="9286168"/>
            <a:chExt cx="1554333" cy="1116250"/>
          </a:xfrm>
        </p:grpSpPr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A7648650-BFF3-4097-9ED6-27BB4EE6E215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6405C3A6-B6C3-23B9-C86C-B5A7379C859B}"/>
                </a:ext>
              </a:extLst>
            </p:cNvPr>
            <p:cNvGrpSpPr/>
            <p:nvPr/>
          </p:nvGrpSpPr>
          <p:grpSpPr>
            <a:xfrm>
              <a:off x="2443949" y="9711869"/>
              <a:ext cx="686675" cy="538309"/>
              <a:chOff x="4132390" y="9193254"/>
              <a:chExt cx="2468459" cy="1648547"/>
            </a:xfrm>
          </p:grpSpPr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963E724B-4FC2-1435-C945-317040672891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0">
                <a:extLst>
                  <a:ext uri="{FF2B5EF4-FFF2-40B4-BE49-F238E27FC236}">
                    <a16:creationId xmlns:a16="http://schemas.microsoft.com/office/drawing/2014/main" id="{BF78090A-42A6-8445-F221-0DDD9688C03A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81">
                <a:extLst>
                  <a:ext uri="{FF2B5EF4-FFF2-40B4-BE49-F238E27FC236}">
                    <a16:creationId xmlns:a16="http://schemas.microsoft.com/office/drawing/2014/main" id="{ACF0D8A8-6ADF-D710-A127-03196AB8CC54}"/>
                  </a:ext>
                </a:extLst>
              </p:cNvPr>
              <p:cNvSpPr/>
              <p:nvPr/>
            </p:nvSpPr>
            <p:spPr>
              <a:xfrm>
                <a:off x="4234485" y="9232147"/>
                <a:ext cx="2366364" cy="1609654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BCC9824D-14D7-4C7D-82C7-98BF936ED5E9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51469A5F-0169-F2D8-4C35-4EC54315608B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8F1ABF78-7363-0D1F-DF8B-3C07B94CE427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sp>
        <p:nvSpPr>
          <p:cNvPr id="178" name="Freeform 353">
            <a:extLst>
              <a:ext uri="{FF2B5EF4-FFF2-40B4-BE49-F238E27FC236}">
                <a16:creationId xmlns:a16="http://schemas.microsoft.com/office/drawing/2014/main" id="{4C8E4926-FC7B-BCA9-BB70-E7C757492C94}"/>
              </a:ext>
            </a:extLst>
          </p:cNvPr>
          <p:cNvSpPr>
            <a:spLocks/>
          </p:cNvSpPr>
          <p:nvPr/>
        </p:nvSpPr>
        <p:spPr bwMode="auto">
          <a:xfrm>
            <a:off x="5891406" y="10519593"/>
            <a:ext cx="660028" cy="1048144"/>
          </a:xfrm>
          <a:custGeom>
            <a:avLst/>
            <a:gdLst>
              <a:gd name="T0" fmla="*/ 2147483647 w 512"/>
              <a:gd name="T1" fmla="*/ 2147483647 h 672"/>
              <a:gd name="T2" fmla="*/ 2147483647 w 512"/>
              <a:gd name="T3" fmla="*/ 2147483647 h 672"/>
              <a:gd name="T4" fmla="*/ 0 w 512"/>
              <a:gd name="T5" fmla="*/ 0 h 672"/>
              <a:gd name="T6" fmla="*/ 0 60000 65536"/>
              <a:gd name="T7" fmla="*/ 0 60000 65536"/>
              <a:gd name="T8" fmla="*/ 0 60000 65536"/>
              <a:gd name="T9" fmla="*/ 0 w 512"/>
              <a:gd name="T10" fmla="*/ 0 h 672"/>
              <a:gd name="T11" fmla="*/ 512 w 512"/>
              <a:gd name="T12" fmla="*/ 672 h 672"/>
              <a:gd name="connsiteX0" fmla="*/ 8635 w 8635"/>
              <a:gd name="connsiteY0" fmla="*/ 9032 h 9032"/>
              <a:gd name="connsiteX1" fmla="*/ 5156 w 8635"/>
              <a:gd name="connsiteY1" fmla="*/ 4286 h 9032"/>
              <a:gd name="connsiteX2" fmla="*/ 0 w 8635"/>
              <a:gd name="connsiteY2" fmla="*/ 0 h 9032"/>
              <a:gd name="connsiteX0" fmla="*/ 10000 w 10039"/>
              <a:gd name="connsiteY0" fmla="*/ 10000 h 10000"/>
              <a:gd name="connsiteX1" fmla="*/ 9395 w 10039"/>
              <a:gd name="connsiteY1" fmla="*/ 3061 h 10000"/>
              <a:gd name="connsiteX2" fmla="*/ 0 w 10039"/>
              <a:gd name="connsiteY2" fmla="*/ 0 h 10000"/>
              <a:gd name="connsiteX0" fmla="*/ 10000 w 10837"/>
              <a:gd name="connsiteY0" fmla="*/ 10000 h 10000"/>
              <a:gd name="connsiteX1" fmla="*/ 9395 w 10837"/>
              <a:gd name="connsiteY1" fmla="*/ 3061 h 10000"/>
              <a:gd name="connsiteX2" fmla="*/ 0 w 10837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7" h="10000">
                <a:moveTo>
                  <a:pt x="10000" y="10000"/>
                </a:moveTo>
                <a:cubicBezTo>
                  <a:pt x="8145" y="7759"/>
                  <a:pt x="13161" y="4447"/>
                  <a:pt x="9395" y="3061"/>
                </a:cubicBezTo>
                <a:cubicBezTo>
                  <a:pt x="7473" y="1216"/>
                  <a:pt x="2013" y="1450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5" name="TextBox 154">
            <a:extLst>
              <a:ext uri="{FF2B5EF4-FFF2-40B4-BE49-F238E27FC236}">
                <a16:creationId xmlns:a16="http://schemas.microsoft.com/office/drawing/2014/main" id="{259674E0-8C57-0A2A-20E4-BF2BF31DF762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7389570" y="1158981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111" name="Freeform 341">
            <a:extLst>
              <a:ext uri="{FF2B5EF4-FFF2-40B4-BE49-F238E27FC236}">
                <a16:creationId xmlns:a16="http://schemas.microsoft.com/office/drawing/2014/main" id="{A5D62E48-6DA6-AD05-BCBD-BEE737079C95}"/>
              </a:ext>
            </a:extLst>
          </p:cNvPr>
          <p:cNvSpPr>
            <a:spLocks/>
          </p:cNvSpPr>
          <p:nvPr/>
        </p:nvSpPr>
        <p:spPr bwMode="auto">
          <a:xfrm>
            <a:off x="4273311" y="10021340"/>
            <a:ext cx="247650" cy="115888"/>
          </a:xfrm>
          <a:custGeom>
            <a:avLst/>
            <a:gdLst>
              <a:gd name="T0" fmla="*/ 2147483647 w 156"/>
              <a:gd name="T1" fmla="*/ 0 h 73"/>
              <a:gd name="T2" fmla="*/ 0 w 156"/>
              <a:gd name="T3" fmla="*/ 2147483647 h 73"/>
              <a:gd name="T4" fmla="*/ 0 60000 65536"/>
              <a:gd name="T5" fmla="*/ 0 60000 65536"/>
              <a:gd name="T6" fmla="*/ 0 w 156"/>
              <a:gd name="T7" fmla="*/ 0 h 73"/>
              <a:gd name="T8" fmla="*/ 156 w 156"/>
              <a:gd name="T9" fmla="*/ 73 h 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6" h="73">
                <a:moveTo>
                  <a:pt x="156" y="0"/>
                </a:moveTo>
                <a:cubicBezTo>
                  <a:pt x="130" y="11"/>
                  <a:pt x="32" y="58"/>
                  <a:pt x="0" y="73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736E66-9E5E-6243-5CA7-09CA76DBA6C5}"/>
              </a:ext>
            </a:extLst>
          </p:cNvPr>
          <p:cNvGrpSpPr/>
          <p:nvPr/>
        </p:nvGrpSpPr>
        <p:grpSpPr>
          <a:xfrm>
            <a:off x="21764661" y="313137"/>
            <a:ext cx="853106" cy="740229"/>
            <a:chOff x="5044457" y="487817"/>
            <a:chExt cx="853106" cy="74022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BAE4A79-EC16-67A5-5F19-AE144F4D4665}"/>
                </a:ext>
              </a:extLst>
            </p:cNvPr>
            <p:cNvSpPr/>
            <p:nvPr/>
          </p:nvSpPr>
          <p:spPr>
            <a:xfrm>
              <a:off x="5044457" y="487817"/>
              <a:ext cx="853106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453">
              <a:extLst>
                <a:ext uri="{FF2B5EF4-FFF2-40B4-BE49-F238E27FC236}">
                  <a16:creationId xmlns:a16="http://schemas.microsoft.com/office/drawing/2014/main" id="{E5B793FA-3BBD-7781-355E-9E7E15EA24F9}"/>
                </a:ext>
              </a:extLst>
            </p:cNvPr>
            <p:cNvSpPr txBox="1"/>
            <p:nvPr/>
          </p:nvSpPr>
          <p:spPr>
            <a:xfrm>
              <a:off x="5089905" y="591142"/>
              <a:ext cx="755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5-5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98CFA47-FDFB-7938-6786-DC96C32FF9EC}"/>
              </a:ext>
            </a:extLst>
          </p:cNvPr>
          <p:cNvGrpSpPr/>
          <p:nvPr/>
        </p:nvGrpSpPr>
        <p:grpSpPr>
          <a:xfrm>
            <a:off x="7948146" y="8100535"/>
            <a:ext cx="476505" cy="127929"/>
            <a:chOff x="9151731" y="8061369"/>
            <a:chExt cx="476505" cy="12792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39B50A5-A84E-A7EA-EDE6-DC19A984EB9D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84A099-97D1-8FA3-B11F-051ACE2215B4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30FA0BB-AFC6-ECD6-4A1F-274B318124C2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8097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795DE-3FF4-77B7-BFA1-FC5D40AA4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9" t="2705" r="11979" b="30426"/>
          <a:stretch/>
        </p:blipFill>
        <p:spPr>
          <a:xfrm>
            <a:off x="209012" y="1337535"/>
            <a:ext cx="27040644" cy="15902571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876959C-3531-E8DB-9699-0637DBBE02EA}"/>
              </a:ext>
            </a:extLst>
          </p:cNvPr>
          <p:cNvGrpSpPr/>
          <p:nvPr/>
        </p:nvGrpSpPr>
        <p:grpSpPr>
          <a:xfrm>
            <a:off x="7393911" y="13784880"/>
            <a:ext cx="1784068" cy="1023216"/>
            <a:chOff x="9390879" y="9017534"/>
            <a:chExt cx="1784068" cy="102321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613D819-2BEF-C402-F1C3-4A71599CDDA0}"/>
                </a:ext>
              </a:extLst>
            </p:cNvPr>
            <p:cNvGrpSpPr/>
            <p:nvPr/>
          </p:nvGrpSpPr>
          <p:grpSpPr>
            <a:xfrm>
              <a:off x="9390879" y="9017534"/>
              <a:ext cx="1784068" cy="1023216"/>
              <a:chOff x="9390879" y="9017534"/>
              <a:chExt cx="1784068" cy="1023216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49ABD97-138B-8A2F-88CF-0C967F82EA2B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784068" cy="1023216"/>
                <a:chOff x="3590707" y="-295142"/>
                <a:chExt cx="1784068" cy="1023216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F793B34A-C44C-6571-8EB8-4355B64CCA8E}"/>
                    </a:ext>
                  </a:extLst>
                </p:cNvPr>
                <p:cNvSpPr/>
                <p:nvPr/>
              </p:nvSpPr>
              <p:spPr>
                <a:xfrm>
                  <a:off x="4348479" y="239776"/>
                  <a:ext cx="911198" cy="477483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00B4EE1-EE26-07B6-A6E4-439A56E45932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A14E9B7D-1A23-5F8D-9F12-239F09976A08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49B779EF-5350-F58C-9624-7F7DAA22CA90}"/>
                    </a:ext>
                  </a:extLst>
                </p:cNvPr>
                <p:cNvSpPr txBox="1"/>
                <p:nvPr/>
              </p:nvSpPr>
              <p:spPr>
                <a:xfrm>
                  <a:off x="4247577" y="259441"/>
                  <a:ext cx="1127198" cy="457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Unk</a:t>
                  </a:r>
                  <a:endParaRPr lang="en-US" sz="3200" b="1" dirty="0"/>
                </a:p>
              </p:txBody>
            </p:sp>
          </p:grp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DC69404-31D6-A340-5BCE-A5E7A0E76C75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2BFA6AD-CE7B-FB06-CC9C-3E30BC552150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6CCF87C-A1B1-F945-55A5-A4FC52B01F45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E8A4838D-4568-2434-8A94-BFCBD54238D1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BFB192F1-E91E-D50E-EE02-14A480D9ADAC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7B6F2597-F037-D893-FD58-CEB0930D8080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xtBox 151">
            <a:extLst>
              <a:ext uri="{FF2B5EF4-FFF2-40B4-BE49-F238E27FC236}">
                <a16:creationId xmlns:a16="http://schemas.microsoft.com/office/drawing/2014/main" id="{46C8936E-4BC8-B13A-3997-651A8C73C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0932" y="15805624"/>
            <a:ext cx="3220753" cy="139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Massacre</a:t>
            </a:r>
          </a:p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Bay</a:t>
            </a:r>
          </a:p>
        </p:txBody>
      </p:sp>
      <p:sp>
        <p:nvSpPr>
          <p:cNvPr id="6" name="TextBox 146">
            <a:extLst>
              <a:ext uri="{FF2B5EF4-FFF2-40B4-BE49-F238E27FC236}">
                <a16:creationId xmlns:a16="http://schemas.microsoft.com/office/drawing/2014/main" id="{5FF54625-A8A6-D956-6674-0325615FF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95832" y="4267079"/>
            <a:ext cx="1353255" cy="93070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Point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Able</a:t>
            </a:r>
          </a:p>
        </p:txBody>
      </p:sp>
      <p:sp>
        <p:nvSpPr>
          <p:cNvPr id="8" name="TextBox 162">
            <a:extLst>
              <a:ext uri="{FF2B5EF4-FFF2-40B4-BE49-F238E27FC236}">
                <a16:creationId xmlns:a16="http://schemas.microsoft.com/office/drawing/2014/main" id="{48E475CB-FE3F-75E2-0378-7498A52411EC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12171616" y="6671453"/>
            <a:ext cx="2151551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Hogback</a:t>
            </a:r>
          </a:p>
        </p:txBody>
      </p:sp>
      <p:sp>
        <p:nvSpPr>
          <p:cNvPr id="9" name="Text Box 265">
            <a:extLst>
              <a:ext uri="{FF2B5EF4-FFF2-40B4-BE49-F238E27FC236}">
                <a16:creationId xmlns:a16="http://schemas.microsoft.com/office/drawing/2014/main" id="{786DBBF0-174C-7AC3-3804-AB6629B41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5466" y="16150366"/>
            <a:ext cx="2202402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3" name="TextBox 146">
            <a:extLst>
              <a:ext uri="{FF2B5EF4-FFF2-40B4-BE49-F238E27FC236}">
                <a16:creationId xmlns:a16="http://schemas.microsoft.com/office/drawing/2014/main" id="{E4B09C30-ACC2-72BB-8393-C530765E1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6981" y="2929799"/>
            <a:ext cx="1295546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Engr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Hill</a:t>
            </a:r>
          </a:p>
        </p:txBody>
      </p:sp>
      <p:sp>
        <p:nvSpPr>
          <p:cNvPr id="30" name="TextBox 146">
            <a:extLst>
              <a:ext uri="{FF2B5EF4-FFF2-40B4-BE49-F238E27FC236}">
                <a16:creationId xmlns:a16="http://schemas.microsoft.com/office/drawing/2014/main" id="{2BBB6728-B2FA-9ABE-5597-4AA6940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577" y="14893940"/>
            <a:ext cx="1960217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Terrible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090CE1F-ABCE-38B6-FD0A-DFAF51A0598F}"/>
              </a:ext>
            </a:extLst>
          </p:cNvPr>
          <p:cNvGrpSpPr/>
          <p:nvPr/>
        </p:nvGrpSpPr>
        <p:grpSpPr>
          <a:xfrm>
            <a:off x="16124847" y="15561937"/>
            <a:ext cx="1796158" cy="1490442"/>
            <a:chOff x="2008344" y="9058412"/>
            <a:chExt cx="1796158" cy="149044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037BD4-E058-F953-2F97-99467B71B624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2EEB34-4A1C-22D7-3E91-2C1E72821026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EF457D-4AF4-4271-946F-5DE019B7DE83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80">
                <a:extLst>
                  <a:ext uri="{FF2B5EF4-FFF2-40B4-BE49-F238E27FC236}">
                    <a16:creationId xmlns:a16="http://schemas.microsoft.com/office/drawing/2014/main" id="{DCB7016E-AA35-02D5-C0B0-069B9248EF26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Freeform 81">
                <a:extLst>
                  <a:ext uri="{FF2B5EF4-FFF2-40B4-BE49-F238E27FC236}">
                    <a16:creationId xmlns:a16="http://schemas.microsoft.com/office/drawing/2014/main" id="{9783BFDE-FFC3-406D-1717-635E72FF2CA5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B14918-B4BB-9D0E-5B4C-DCDBAF0ACE0E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5B9EE9-A97B-4B12-7E99-EB199C29BDF3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64CA2E-FAF1-AAC1-607E-10A8CC158393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3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E08B399-200A-7C52-8F4D-AE577A33AC78}"/>
              </a:ext>
            </a:extLst>
          </p:cNvPr>
          <p:cNvGrpSpPr/>
          <p:nvPr/>
        </p:nvGrpSpPr>
        <p:grpSpPr>
          <a:xfrm>
            <a:off x="21413350" y="14703479"/>
            <a:ext cx="2037730" cy="1482974"/>
            <a:chOff x="2008344" y="9057060"/>
            <a:chExt cx="2037730" cy="1482974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F91C3F-2075-D95E-5BED-96FC721A8381}"/>
                </a:ext>
              </a:extLst>
            </p:cNvPr>
            <p:cNvSpPr/>
            <p:nvPr/>
          </p:nvSpPr>
          <p:spPr>
            <a:xfrm>
              <a:off x="2403133" y="917306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7D72C44-16F5-E81A-4B2E-19B161D7D021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1F599DD-D980-68C3-EB8D-AB8D068151DD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1CAE59E8-7D6B-0D4E-3932-04F316C63E6F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B4908B54-012C-F39A-22DC-1C9D30C148AC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428E2D0-3F85-2B05-7D12-F42B1E359117}"/>
                </a:ext>
              </a:extLst>
            </p:cNvPr>
            <p:cNvSpPr txBox="1"/>
            <p:nvPr/>
          </p:nvSpPr>
          <p:spPr>
            <a:xfrm>
              <a:off x="2320350" y="9057060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96D181A-DE56-8572-C9A8-96F150A47C28}"/>
                </a:ext>
              </a:extLst>
            </p:cNvPr>
            <p:cNvSpPr/>
            <p:nvPr/>
          </p:nvSpPr>
          <p:spPr>
            <a:xfrm>
              <a:off x="3175463" y="9571522"/>
              <a:ext cx="803142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E0599CB-6C8B-757E-BB35-CA8527C38672}"/>
                </a:ext>
              </a:extLst>
            </p:cNvPr>
            <p:cNvSpPr txBox="1"/>
            <p:nvPr/>
          </p:nvSpPr>
          <p:spPr>
            <a:xfrm>
              <a:off x="3090363" y="9564446"/>
              <a:ext cx="955711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2(-)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sp>
        <p:nvSpPr>
          <p:cNvPr id="105" name="Freeform 337">
            <a:extLst>
              <a:ext uri="{FF2B5EF4-FFF2-40B4-BE49-F238E27FC236}">
                <a16:creationId xmlns:a16="http://schemas.microsoft.com/office/drawing/2014/main" id="{E504FBCD-D8A8-1F1B-ED1E-B4A490AE2D39}"/>
              </a:ext>
            </a:extLst>
          </p:cNvPr>
          <p:cNvSpPr>
            <a:spLocks/>
          </p:cNvSpPr>
          <p:nvPr/>
        </p:nvSpPr>
        <p:spPr bwMode="auto">
          <a:xfrm>
            <a:off x="9177979" y="9981998"/>
            <a:ext cx="6942306" cy="6252705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4469 w 10000"/>
              <a:gd name="connsiteY1" fmla="*/ 3609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095 w 10000"/>
              <a:gd name="connsiteY1" fmla="*/ 4477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765" y="6139"/>
                  <a:pt x="4095" y="4477"/>
                </a:cubicBezTo>
                <a:cubicBezTo>
                  <a:pt x="2426" y="2815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" name="Freeform 337">
            <a:extLst>
              <a:ext uri="{FF2B5EF4-FFF2-40B4-BE49-F238E27FC236}">
                <a16:creationId xmlns:a16="http://schemas.microsoft.com/office/drawing/2014/main" id="{5066F740-F091-294E-9D90-8B0BF5AC70FD}"/>
              </a:ext>
            </a:extLst>
          </p:cNvPr>
          <p:cNvSpPr>
            <a:spLocks/>
          </p:cNvSpPr>
          <p:nvPr/>
        </p:nvSpPr>
        <p:spPr bwMode="auto">
          <a:xfrm>
            <a:off x="14118484" y="9462179"/>
            <a:ext cx="7018318" cy="5766432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612 w 10000"/>
              <a:gd name="connsiteY1" fmla="*/ 530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6282" y="6967"/>
                  <a:pt x="4612" y="5305"/>
                </a:cubicBezTo>
                <a:cubicBezTo>
                  <a:pt x="2943" y="364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" name="Freeform 337">
            <a:extLst>
              <a:ext uri="{FF2B5EF4-FFF2-40B4-BE49-F238E27FC236}">
                <a16:creationId xmlns:a16="http://schemas.microsoft.com/office/drawing/2014/main" id="{AAA027E1-97B4-B269-5232-8075B620E313}"/>
              </a:ext>
            </a:extLst>
          </p:cNvPr>
          <p:cNvSpPr>
            <a:spLocks/>
          </p:cNvSpPr>
          <p:nvPr/>
        </p:nvSpPr>
        <p:spPr bwMode="auto">
          <a:xfrm rot="18352376" flipH="1">
            <a:off x="21481924" y="9697307"/>
            <a:ext cx="7398124" cy="2049286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056D743-CE1B-D25B-B6AF-3F6562E6B953}"/>
              </a:ext>
            </a:extLst>
          </p:cNvPr>
          <p:cNvGrpSpPr/>
          <p:nvPr/>
        </p:nvGrpSpPr>
        <p:grpSpPr>
          <a:xfrm>
            <a:off x="23655747" y="14227853"/>
            <a:ext cx="1791465" cy="1161931"/>
            <a:chOff x="2229929" y="9200215"/>
            <a:chExt cx="1791465" cy="1161931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4059BB3-36FB-E5C6-9522-78EE3C45CBB7}"/>
                </a:ext>
              </a:extLst>
            </p:cNvPr>
            <p:cNvSpPr/>
            <p:nvPr/>
          </p:nvSpPr>
          <p:spPr>
            <a:xfrm>
              <a:off x="2509777" y="920021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4B08A4E1-D1DC-44ED-E92F-CDA13789190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85B97-E1C6-ED08-9895-682EDC43BF0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80">
                <a:extLst>
                  <a:ext uri="{FF2B5EF4-FFF2-40B4-BE49-F238E27FC236}">
                    <a16:creationId xmlns:a16="http://schemas.microsoft.com/office/drawing/2014/main" id="{3E920508-1EAB-E486-C29B-B95F984C183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81">
                <a:extLst>
                  <a:ext uri="{FF2B5EF4-FFF2-40B4-BE49-F238E27FC236}">
                    <a16:creationId xmlns:a16="http://schemas.microsoft.com/office/drawing/2014/main" id="{A63B97E8-5620-3B0C-F508-8A5020119878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C3A61A7-8288-4A8D-E3AE-C56BF3587966}"/>
                </a:ext>
              </a:extLst>
            </p:cNvPr>
            <p:cNvSpPr/>
            <p:nvPr/>
          </p:nvSpPr>
          <p:spPr>
            <a:xfrm>
              <a:off x="3166667" y="9564742"/>
              <a:ext cx="8024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FEFC0C5C-CEF8-9ED9-A06E-687571302482}"/>
                </a:ext>
              </a:extLst>
            </p:cNvPr>
            <p:cNvSpPr txBox="1"/>
            <p:nvPr/>
          </p:nvSpPr>
          <p:spPr>
            <a:xfrm>
              <a:off x="3107361" y="9590140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19" name="Freeform 337">
            <a:extLst>
              <a:ext uri="{FF2B5EF4-FFF2-40B4-BE49-F238E27FC236}">
                <a16:creationId xmlns:a16="http://schemas.microsoft.com/office/drawing/2014/main" id="{EB452E2D-578C-09DD-3A41-64D9F33101F3}"/>
              </a:ext>
            </a:extLst>
          </p:cNvPr>
          <p:cNvSpPr>
            <a:spLocks/>
          </p:cNvSpPr>
          <p:nvPr/>
        </p:nvSpPr>
        <p:spPr bwMode="auto">
          <a:xfrm rot="13630155" flipH="1">
            <a:off x="23603421" y="6119141"/>
            <a:ext cx="2153419" cy="1615398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0" name="Freeform 337">
            <a:extLst>
              <a:ext uri="{FF2B5EF4-FFF2-40B4-BE49-F238E27FC236}">
                <a16:creationId xmlns:a16="http://schemas.microsoft.com/office/drawing/2014/main" id="{47D04D89-1C01-8B8A-005E-819E509BBE93}"/>
              </a:ext>
            </a:extLst>
          </p:cNvPr>
          <p:cNvSpPr>
            <a:spLocks/>
          </p:cNvSpPr>
          <p:nvPr/>
        </p:nvSpPr>
        <p:spPr bwMode="auto">
          <a:xfrm rot="8388101" flipH="1">
            <a:off x="18342006" y="8617179"/>
            <a:ext cx="6703258" cy="3729335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" name="TextBox 158">
            <a:extLst>
              <a:ext uri="{FF2B5EF4-FFF2-40B4-BE49-F238E27FC236}">
                <a16:creationId xmlns:a16="http://schemas.microsoft.com/office/drawing/2014/main" id="{D97851E1-FBEA-9E04-5683-19C42DF13BDB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23360239" y="10142750"/>
            <a:ext cx="3491661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Gilbert Ridge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B04ACCF-D1A1-09F1-EF03-D582291F2BC1}"/>
              </a:ext>
            </a:extLst>
          </p:cNvPr>
          <p:cNvGrpSpPr/>
          <p:nvPr/>
        </p:nvGrpSpPr>
        <p:grpSpPr>
          <a:xfrm>
            <a:off x="17822909" y="5226240"/>
            <a:ext cx="1906371" cy="1412566"/>
            <a:chOff x="9839699" y="14268409"/>
            <a:chExt cx="1906371" cy="1412566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30FDF4-50DA-16CD-BA76-B8E03835D9F5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79D1B72-0E44-9D7E-BD4D-8335070F6A23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B8388B8-62D9-8D7B-DDFC-B860D37B7AC4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8F22CB94-1F51-7BC3-665E-4C2A70FE9D98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9CE9528D-5F3D-4282-0FC6-851B835142CE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5F6C0FE-CD52-5F7E-36C4-36A179BD3359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Freeform 241">
                  <a:extLst>
                    <a:ext uri="{FF2B5EF4-FFF2-40B4-BE49-F238E27FC236}">
                      <a16:creationId xmlns:a16="http://schemas.microsoft.com/office/drawing/2014/main" id="{E1A78D35-8219-AFEB-D449-E0F07833AD9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Freeform 242">
                  <a:extLst>
                    <a:ext uri="{FF2B5EF4-FFF2-40B4-BE49-F238E27FC236}">
                      <a16:creationId xmlns:a16="http://schemas.microsoft.com/office/drawing/2014/main" id="{75EADA58-40DE-C496-587E-7FD2C284A5C9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3227A68-06E1-1858-F4F3-4659DED83D5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B5FFBB7-E241-2751-2CF9-CBEBE8ED597E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6ADD19C-8593-9AA6-1A7C-86D3A3BC49E7}"/>
              </a:ext>
            </a:extLst>
          </p:cNvPr>
          <p:cNvGrpSpPr/>
          <p:nvPr/>
        </p:nvGrpSpPr>
        <p:grpSpPr>
          <a:xfrm>
            <a:off x="19398965" y="6360477"/>
            <a:ext cx="1906371" cy="1412566"/>
            <a:chOff x="9839699" y="14268409"/>
            <a:chExt cx="1906371" cy="1412566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A9BC5F7-BC51-9D68-9865-6A9FDA1DD3CA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2679A74-A594-1A73-EDA9-C0EC1293DF48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1A9EA673-8C5F-3C20-B85F-949D7093C866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ED5CD97-E4FF-1930-31A5-ADA3A559784D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5D31D8D5-7090-DE94-17B8-E1C6D59A0CA4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851C7F83-DB04-1713-6DC2-F20BB30165DD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Freeform 241">
                  <a:extLst>
                    <a:ext uri="{FF2B5EF4-FFF2-40B4-BE49-F238E27FC236}">
                      <a16:creationId xmlns:a16="http://schemas.microsoft.com/office/drawing/2014/main" id="{217D5F67-E115-8219-CFE2-BC71C403832C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Freeform 242">
                  <a:extLst>
                    <a:ext uri="{FF2B5EF4-FFF2-40B4-BE49-F238E27FC236}">
                      <a16:creationId xmlns:a16="http://schemas.microsoft.com/office/drawing/2014/main" id="{01E8B1C8-A311-B5BF-1735-ED7D169F702F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1F664B07-237E-E7F2-5706-AE384627E5EC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D395790-32C2-B3AE-F7D2-484E3931C11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4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4716C09-70F8-BC7C-5626-C93E7D8B42B6}"/>
              </a:ext>
            </a:extLst>
          </p:cNvPr>
          <p:cNvGrpSpPr/>
          <p:nvPr/>
        </p:nvGrpSpPr>
        <p:grpSpPr>
          <a:xfrm>
            <a:off x="3447712" y="11497990"/>
            <a:ext cx="1884968" cy="1182744"/>
            <a:chOff x="9390879" y="9017534"/>
            <a:chExt cx="1884968" cy="1182744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F54E08A9-DF5D-2B3B-08D0-49E3EE19689F}"/>
                </a:ext>
              </a:extLst>
            </p:cNvPr>
            <p:cNvGrpSpPr/>
            <p:nvPr/>
          </p:nvGrpSpPr>
          <p:grpSpPr>
            <a:xfrm>
              <a:off x="9390879" y="9017534"/>
              <a:ext cx="1884968" cy="1182744"/>
              <a:chOff x="9390879" y="9017534"/>
              <a:chExt cx="1884968" cy="1182744"/>
            </a:xfrm>
          </p:grpSpPr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359004E1-096C-B2D4-467D-610EB9AAB5D6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884968" cy="1182744"/>
                <a:chOff x="3590707" y="-295142"/>
                <a:chExt cx="1884968" cy="1182744"/>
              </a:xfrm>
            </p:grpSpPr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8ACA8D49-B178-A2E7-AE79-FFCD8794B6E1}"/>
                    </a:ext>
                  </a:extLst>
                </p:cNvPr>
                <p:cNvSpPr/>
                <p:nvPr/>
              </p:nvSpPr>
              <p:spPr>
                <a:xfrm>
                  <a:off x="4348478" y="70712"/>
                  <a:ext cx="1127197" cy="716525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id="{0B3A74C7-6590-E42E-1EAB-B841B0ADBCAC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id="{4425534B-5AFC-A371-3F9B-8C2A6C3C2EA2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56FBAFA4-534E-5D5F-3CDB-6B0487A2091B}"/>
                    </a:ext>
                  </a:extLst>
                </p:cNvPr>
                <p:cNvSpPr txBox="1"/>
                <p:nvPr/>
              </p:nvSpPr>
              <p:spPr>
                <a:xfrm>
                  <a:off x="4252971" y="70712"/>
                  <a:ext cx="1127198" cy="8168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Plt</a:t>
                  </a:r>
                  <a:endParaRPr lang="en-US" sz="3200" b="1" dirty="0"/>
                </a:p>
                <a:p>
                  <a:pPr>
                    <a:lnSpc>
                      <a:spcPts val="2800"/>
                    </a:lnSpc>
                  </a:pPr>
                  <a:r>
                    <a:rPr lang="en-US" sz="3200" b="1" dirty="0"/>
                    <a:t>1/303</a:t>
                  </a:r>
                </a:p>
              </p:txBody>
            </p:sp>
          </p:grp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280542B7-5166-63E8-01C6-48381C7B4D76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D3A64F77-4093-EA9E-5A10-0CD4601773FA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C6970601-CC23-332D-3AFA-4550EC2D3501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04B2E4EF-55BE-DD07-B9A1-5E84D4F20A84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CE144E0F-8417-376A-CC7E-1712FC236923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6D3E93A8-FFD5-62A8-D672-47612E027140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0FE635CA-1A65-1C12-46CD-E4D5F2101C2E}"/>
              </a:ext>
            </a:extLst>
          </p:cNvPr>
          <p:cNvSpPr/>
          <p:nvPr/>
        </p:nvSpPr>
        <p:spPr>
          <a:xfrm>
            <a:off x="19633474" y="142631"/>
            <a:ext cx="7731573" cy="3723122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TextBox 274">
            <a:extLst>
              <a:ext uri="{FF2B5EF4-FFF2-40B4-BE49-F238E27FC236}">
                <a16:creationId xmlns:a16="http://schemas.microsoft.com/office/drawing/2014/main" id="{AD09C7DE-64FA-DC1E-A1B3-9FE958EDE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29327" y="2914039"/>
            <a:ext cx="7616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	           ½ Mile 		                       1 Mile</a:t>
            </a:r>
          </a:p>
        </p:txBody>
      </p:sp>
      <p:sp>
        <p:nvSpPr>
          <p:cNvPr id="59" name="TextBox 275">
            <a:extLst>
              <a:ext uri="{FF2B5EF4-FFF2-40B4-BE49-F238E27FC236}">
                <a16:creationId xmlns:a16="http://schemas.microsoft.com/office/drawing/2014/main" id="{A963A5EB-D688-15B4-C1C6-CB2779223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6576" y="247362"/>
            <a:ext cx="542430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 </a:t>
            </a:r>
            <a:r>
              <a:rPr lang="en-US" altLang="en-US" sz="4400" b="1" dirty="0"/>
              <a:t>Southern Force</a:t>
            </a:r>
            <a:r>
              <a:rPr lang="en-US" altLang="en-US" sz="3600" b="1" dirty="0"/>
              <a:t>:</a:t>
            </a:r>
          </a:p>
          <a:p>
            <a:pPr algn="ctr" eaLnBrk="1" hangingPunct="1"/>
            <a:r>
              <a:rPr lang="en-US" altLang="en-US" sz="3600" b="1" dirty="0"/>
              <a:t>2/17 RCT and </a:t>
            </a:r>
          </a:p>
          <a:p>
            <a:pPr algn="ctr" eaLnBrk="1" hangingPunct="1"/>
            <a:r>
              <a:rPr lang="en-US" altLang="en-US" sz="3600" b="1" dirty="0"/>
              <a:t>Supporting Elements</a:t>
            </a:r>
          </a:p>
          <a:p>
            <a:pPr algn="ctr" eaLnBrk="1" hangingPunct="1"/>
            <a:r>
              <a:rPr lang="en-US" altLang="en-US" sz="3600" b="1" dirty="0"/>
              <a:t>11 May</a:t>
            </a:r>
          </a:p>
        </p:txBody>
      </p:sp>
      <p:sp>
        <p:nvSpPr>
          <p:cNvPr id="60" name="Line 324">
            <a:extLst>
              <a:ext uri="{FF2B5EF4-FFF2-40B4-BE49-F238E27FC236}">
                <a16:creationId xmlns:a16="http://schemas.microsoft.com/office/drawing/2014/main" id="{405215BA-1594-34A6-0DE4-37033B16E3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02392" y="1418325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Text Box 325">
            <a:extLst>
              <a:ext uri="{FF2B5EF4-FFF2-40B4-BE49-F238E27FC236}">
                <a16:creationId xmlns:a16="http://schemas.microsoft.com/office/drawing/2014/main" id="{2A0BBE2A-1066-3C6F-979E-BBA62D4D2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8433" y="93374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62" name="Picture 326" descr="I:\CSI Crest Medium.jpg">
            <a:extLst>
              <a:ext uri="{FF2B5EF4-FFF2-40B4-BE49-F238E27FC236}">
                <a16:creationId xmlns:a16="http://schemas.microsoft.com/office/drawing/2014/main" id="{F226AFFE-7FBB-F58B-5CA6-418FE23D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774" y="1480795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89CA4F87-50FB-ED92-4DE0-BDD4E674B77A}"/>
              </a:ext>
            </a:extLst>
          </p:cNvPr>
          <p:cNvGrpSpPr/>
          <p:nvPr/>
        </p:nvGrpSpPr>
        <p:grpSpPr>
          <a:xfrm>
            <a:off x="19865620" y="309302"/>
            <a:ext cx="1063175" cy="740229"/>
            <a:chOff x="4973634" y="490555"/>
            <a:chExt cx="1063175" cy="740229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6C2B2FF8-C3B0-B031-1ED2-87E8687367C4}"/>
                </a:ext>
              </a:extLst>
            </p:cNvPr>
            <p:cNvSpPr/>
            <p:nvPr/>
          </p:nvSpPr>
          <p:spPr>
            <a:xfrm>
              <a:off x="5044457" y="490555"/>
              <a:ext cx="933457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TextBox 453">
              <a:extLst>
                <a:ext uri="{FF2B5EF4-FFF2-40B4-BE49-F238E27FC236}">
                  <a16:creationId xmlns:a16="http://schemas.microsoft.com/office/drawing/2014/main" id="{2C58AE53-BC75-2AD9-F633-DABE8C10642E}"/>
                </a:ext>
              </a:extLst>
            </p:cNvPr>
            <p:cNvSpPr txBox="1"/>
            <p:nvPr/>
          </p:nvSpPr>
          <p:spPr>
            <a:xfrm>
              <a:off x="4973634" y="611888"/>
              <a:ext cx="10631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5-6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3" name="Group 273">
            <a:extLst>
              <a:ext uri="{FF2B5EF4-FFF2-40B4-BE49-F238E27FC236}">
                <a16:creationId xmlns:a16="http://schemas.microsoft.com/office/drawing/2014/main" id="{1BAD0517-C6D0-1C30-4E88-B93DEE33182E}"/>
              </a:ext>
            </a:extLst>
          </p:cNvPr>
          <p:cNvGrpSpPr>
            <a:grpSpLocks/>
          </p:cNvGrpSpPr>
          <p:nvPr/>
        </p:nvGrpSpPr>
        <p:grpSpPr bwMode="auto">
          <a:xfrm>
            <a:off x="19936014" y="3247036"/>
            <a:ext cx="7103590" cy="328610"/>
            <a:chOff x="22779239" y="1392514"/>
            <a:chExt cx="2476441" cy="334955"/>
          </a:xfrm>
        </p:grpSpPr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9005144A-8F9A-E86C-2D9A-4FDEB83FF3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9239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EF82063-8806-60CB-F736-6E09B50B960D}"/>
                </a:ext>
              </a:extLst>
            </p:cNvPr>
            <p:cNvCxnSpPr/>
            <p:nvPr/>
          </p:nvCxnSpPr>
          <p:spPr>
            <a:xfrm rot="5400000">
              <a:off x="2262991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6D588C2-ACE9-EACD-139C-27DD9B6890C0}"/>
                </a:ext>
              </a:extLst>
            </p:cNvPr>
            <p:cNvCxnSpPr/>
            <p:nvPr/>
          </p:nvCxnSpPr>
          <p:spPr>
            <a:xfrm rot="5400000">
              <a:off x="25090550" y="156967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1D4FC5B-331C-9F2E-7E8E-DDD9C6E1F9AD}"/>
                </a:ext>
              </a:extLst>
            </p:cNvPr>
            <p:cNvCxnSpPr/>
            <p:nvPr/>
          </p:nvCxnSpPr>
          <p:spPr>
            <a:xfrm rot="5400000">
              <a:off x="23883929" y="154871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reeform 337">
            <a:extLst>
              <a:ext uri="{FF2B5EF4-FFF2-40B4-BE49-F238E27FC236}">
                <a16:creationId xmlns:a16="http://schemas.microsoft.com/office/drawing/2014/main" id="{0BB2677F-9BA8-2511-4E8D-4B6196C59A93}"/>
              </a:ext>
            </a:extLst>
          </p:cNvPr>
          <p:cNvSpPr>
            <a:spLocks/>
          </p:cNvSpPr>
          <p:nvPr/>
        </p:nvSpPr>
        <p:spPr bwMode="auto">
          <a:xfrm>
            <a:off x="12408652" y="7282047"/>
            <a:ext cx="1816587" cy="2077658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612 w 10000"/>
              <a:gd name="connsiteY1" fmla="*/ 530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6282" y="6967"/>
                  <a:pt x="4612" y="5305"/>
                </a:cubicBezTo>
                <a:cubicBezTo>
                  <a:pt x="2943" y="364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607AA4-0205-FEC5-CD4F-FD8B4F069F3D}"/>
              </a:ext>
            </a:extLst>
          </p:cNvPr>
          <p:cNvGrpSpPr/>
          <p:nvPr/>
        </p:nvGrpSpPr>
        <p:grpSpPr>
          <a:xfrm>
            <a:off x="609247" y="1518522"/>
            <a:ext cx="25720311" cy="15473869"/>
            <a:chOff x="-691128" y="16949904"/>
            <a:chExt cx="25720311" cy="1547386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3986A3-C472-1215-5E2C-1E45D5219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3083" b="30587"/>
            <a:stretch/>
          </p:blipFill>
          <p:spPr>
            <a:xfrm>
              <a:off x="-691128" y="16949904"/>
              <a:ext cx="25720311" cy="15473869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39BCC37-85EE-C958-E70D-0619D0FF5E14}"/>
                </a:ext>
              </a:extLst>
            </p:cNvPr>
            <p:cNvSpPr txBox="1"/>
            <p:nvPr/>
          </p:nvSpPr>
          <p:spPr>
            <a:xfrm>
              <a:off x="10670951" y="18489735"/>
              <a:ext cx="9571851" cy="175432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b="1" dirty="0"/>
                <a:t>Massacre Bay (Beach):</a:t>
              </a:r>
            </a:p>
            <a:p>
              <a:pPr algn="ctr"/>
              <a:r>
                <a:rPr lang="en-US" sz="5400" b="1" dirty="0"/>
                <a:t>Looking North at Gilbert Ridge</a:t>
              </a:r>
            </a:p>
          </p:txBody>
        </p:sp>
      </p:grpSp>
      <p:sp>
        <p:nvSpPr>
          <p:cNvPr id="26" name="TextBox 162">
            <a:extLst>
              <a:ext uri="{FF2B5EF4-FFF2-40B4-BE49-F238E27FC236}">
                <a16:creationId xmlns:a16="http://schemas.microsoft.com/office/drawing/2014/main" id="{8E39B5BD-0EB0-2974-34D3-90164D17CC88}"/>
              </a:ext>
            </a:extLst>
          </p:cNvPr>
          <p:cNvSpPr txBox="1">
            <a:spLocks noChangeArrowheads="1"/>
          </p:cNvSpPr>
          <p:nvPr/>
        </p:nvSpPr>
        <p:spPr bwMode="auto">
          <a:xfrm rot="1569906">
            <a:off x="366640" y="2469446"/>
            <a:ext cx="2879314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Jarmin</a:t>
            </a:r>
            <a:r>
              <a:rPr lang="en-US" altLang="en-US" sz="4000" b="1" dirty="0"/>
              <a:t> Pass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205CBBD-C751-11AE-5877-9252F41BD725}"/>
              </a:ext>
            </a:extLst>
          </p:cNvPr>
          <p:cNvGrpSpPr/>
          <p:nvPr/>
        </p:nvGrpSpPr>
        <p:grpSpPr>
          <a:xfrm>
            <a:off x="23872798" y="14371542"/>
            <a:ext cx="476505" cy="127929"/>
            <a:chOff x="9151731" y="8061369"/>
            <a:chExt cx="476505" cy="127929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A2B5C41-EBD2-3EA2-EB01-D536FBF5C544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AFB19DC-1777-474B-CE02-6AE2F0E6D403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B387E45-1443-1EB0-3776-F2221C42413D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11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1922" r="11349" b="7309"/>
          <a:stretch/>
        </p:blipFill>
        <p:spPr>
          <a:xfrm>
            <a:off x="342901" y="248345"/>
            <a:ext cx="24231600" cy="17746579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8" name="TextBox 160">
            <a:extLst>
              <a:ext uri="{FF2B5EF4-FFF2-40B4-BE49-F238E27FC236}">
                <a16:creationId xmlns:a16="http://schemas.microsoft.com/office/drawing/2014/main" id="{EE5F4A34-8B43-D9C9-F922-ADBEF4A49903}"/>
              </a:ext>
            </a:extLst>
          </p:cNvPr>
          <p:cNvSpPr txBox="1">
            <a:spLocks noChangeArrowheads="1"/>
          </p:cNvSpPr>
          <p:nvPr/>
        </p:nvSpPr>
        <p:spPr bwMode="auto">
          <a:xfrm rot="-2509454">
            <a:off x="5395212" y="8083927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53" name="TextBox 161">
            <a:extLst>
              <a:ext uri="{FF2B5EF4-FFF2-40B4-BE49-F238E27FC236}">
                <a16:creationId xmlns:a16="http://schemas.microsoft.com/office/drawing/2014/main" id="{9E58E972-FAEB-1BB6-6713-C0A92864C2C2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002299" y="8074290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54" name="TextBox 160">
            <a:extLst>
              <a:ext uri="{FF2B5EF4-FFF2-40B4-BE49-F238E27FC236}">
                <a16:creationId xmlns:a16="http://schemas.microsoft.com/office/drawing/2014/main" id="{3EC5D122-FF59-0E26-631D-1841BB99DB21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4474923" y="6661821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55" name="TextBox 163">
            <a:extLst>
              <a:ext uri="{FF2B5EF4-FFF2-40B4-BE49-F238E27FC236}">
                <a16:creationId xmlns:a16="http://schemas.microsoft.com/office/drawing/2014/main" id="{14168A5B-1998-50A2-B558-89859648EC5F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3133109" y="5762005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56" name="TextBox 163">
            <a:extLst>
              <a:ext uri="{FF2B5EF4-FFF2-40B4-BE49-F238E27FC236}">
                <a16:creationId xmlns:a16="http://schemas.microsoft.com/office/drawing/2014/main" id="{203604BF-9F02-D046-7DA3-7C5F48AB7F8D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297823" y="3074444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57" name="TextBox 160">
            <a:extLst>
              <a:ext uri="{FF2B5EF4-FFF2-40B4-BE49-F238E27FC236}">
                <a16:creationId xmlns:a16="http://schemas.microsoft.com/office/drawing/2014/main" id="{3E4606AA-5471-5AB5-80CB-97B1259BA06B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1834964" y="2420791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58" name="TextBox 167">
            <a:extLst>
              <a:ext uri="{FF2B5EF4-FFF2-40B4-BE49-F238E27FC236}">
                <a16:creationId xmlns:a16="http://schemas.microsoft.com/office/drawing/2014/main" id="{0E11EEA0-E94C-657B-44B1-2315367B8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340" y="6199487"/>
            <a:ext cx="144154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600"/>
              </a:lnSpc>
            </a:pPr>
            <a:r>
              <a:rPr lang="en-US" altLang="en-US" sz="3600" b="1" dirty="0"/>
              <a:t>Young</a:t>
            </a:r>
          </a:p>
          <a:p>
            <a:pPr algn="ctr" eaLnBrk="1" hangingPunct="1">
              <a:lnSpc>
                <a:spcPts val="3600"/>
              </a:lnSpc>
            </a:pPr>
            <a:r>
              <a:rPr lang="en-US" altLang="en-US" sz="3600" b="1" dirty="0"/>
              <a:t>Hill</a:t>
            </a:r>
          </a:p>
        </p:txBody>
      </p:sp>
      <p:sp>
        <p:nvSpPr>
          <p:cNvPr id="59" name="TextBox 167">
            <a:extLst>
              <a:ext uri="{FF2B5EF4-FFF2-40B4-BE49-F238E27FC236}">
                <a16:creationId xmlns:a16="http://schemas.microsoft.com/office/drawing/2014/main" id="{D2B4444D-1DCB-6A72-C3AD-B2C820FEF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76" y="3733008"/>
            <a:ext cx="1445396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B13C7C6D-19B2-CD4B-E756-E9B66505B975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2875736" y="4591802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61" name="Text Box 265">
            <a:extLst>
              <a:ext uri="{FF2B5EF4-FFF2-40B4-BE49-F238E27FC236}">
                <a16:creationId xmlns:a16="http://schemas.microsoft.com/office/drawing/2014/main" id="{433BAF12-EF74-B875-2C2D-86FF32282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715" y="3212512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141" name="TextBox 159">
            <a:extLst>
              <a:ext uri="{FF2B5EF4-FFF2-40B4-BE49-F238E27FC236}">
                <a16:creationId xmlns:a16="http://schemas.microsoft.com/office/drawing/2014/main" id="{697B0BE6-356B-FC8A-217E-20982781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1803" y="3953789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176" name="TextBox 154">
            <a:extLst>
              <a:ext uri="{FF2B5EF4-FFF2-40B4-BE49-F238E27FC236}">
                <a16:creationId xmlns:a16="http://schemas.microsoft.com/office/drawing/2014/main" id="{FF9A0F43-A22C-9304-BE65-7B6973F39DB4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175908" y="349996"/>
            <a:ext cx="25058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Austin Cove</a:t>
            </a:r>
          </a:p>
        </p:txBody>
      </p:sp>
      <p:sp>
        <p:nvSpPr>
          <p:cNvPr id="178" name="TextBox 154">
            <a:extLst>
              <a:ext uri="{FF2B5EF4-FFF2-40B4-BE49-F238E27FC236}">
                <a16:creationId xmlns:a16="http://schemas.microsoft.com/office/drawing/2014/main" id="{FD6FB33D-D879-5D03-AD15-EA811754D768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7887476" y="5245122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195" name="TextBox 154">
            <a:extLst>
              <a:ext uri="{FF2B5EF4-FFF2-40B4-BE49-F238E27FC236}">
                <a16:creationId xmlns:a16="http://schemas.microsoft.com/office/drawing/2014/main" id="{AEA6B9E0-816C-258D-9F00-89D6492B7EAD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9183685" y="6083725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2" name="Oval 264">
            <a:extLst>
              <a:ext uri="{FF2B5EF4-FFF2-40B4-BE49-F238E27FC236}">
                <a16:creationId xmlns:a16="http://schemas.microsoft.com/office/drawing/2014/main" id="{CDE7F8D7-DFE3-1AF4-9B5D-834B3E83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114" y="3152232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4" name="Oval 264">
            <a:extLst>
              <a:ext uri="{FF2B5EF4-FFF2-40B4-BE49-F238E27FC236}">
                <a16:creationId xmlns:a16="http://schemas.microsoft.com/office/drawing/2014/main" id="{9C7F2FE3-BDBE-015C-2C7D-2671DB517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0945" y="1139247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6" name="Oval 264">
            <a:extLst>
              <a:ext uri="{FF2B5EF4-FFF2-40B4-BE49-F238E27FC236}">
                <a16:creationId xmlns:a16="http://schemas.microsoft.com/office/drawing/2014/main" id="{9E93A3B6-44D0-6C13-D699-5CF542470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72304" y="12108264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A51B3D-38E0-47E7-97AA-7DED9C5D30EA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0" name="Group 273">
            <a:extLst>
              <a:ext uri="{FF2B5EF4-FFF2-40B4-BE49-F238E27FC236}">
                <a16:creationId xmlns:a16="http://schemas.microsoft.com/office/drawing/2014/main" id="{F2D3FD64-E54C-952B-3710-8EB8BE0FACDC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93E8497-A87D-A71B-FDF0-B84F16D9B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2219278-A0AA-D81E-032F-C226BF63C931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B68420-573C-8026-E750-A845F3D06DC3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F10AF8F-680D-0F85-0B25-80C62807C2F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74">
            <a:extLst>
              <a:ext uri="{FF2B5EF4-FFF2-40B4-BE49-F238E27FC236}">
                <a16:creationId xmlns:a16="http://schemas.microsoft.com/office/drawing/2014/main" id="{40D24303-9A7E-E0F3-00C0-CC2202BB7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76" name="TextBox 275">
            <a:extLst>
              <a:ext uri="{FF2B5EF4-FFF2-40B4-BE49-F238E27FC236}">
                <a16:creationId xmlns:a16="http://schemas.microsoft.com/office/drawing/2014/main" id="{5FE8F63D-13D8-C6E3-A6FF-33304F24F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05223" y="105706"/>
            <a:ext cx="299312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Stalemate and</a:t>
            </a:r>
          </a:p>
          <a:p>
            <a:pPr algn="ctr" eaLnBrk="1" hangingPunct="1"/>
            <a:r>
              <a:rPr lang="en-US" altLang="en-US" sz="3600" b="1" dirty="0"/>
              <a:t>Slow Advance</a:t>
            </a:r>
          </a:p>
          <a:p>
            <a:pPr algn="ctr" eaLnBrk="1" hangingPunct="1"/>
            <a:r>
              <a:rPr lang="en-US" altLang="en-US" sz="2800" b="1" dirty="0"/>
              <a:t>12-14 May 1943</a:t>
            </a:r>
            <a:endParaRPr lang="en-US" altLang="en-US" sz="3600" b="1" dirty="0"/>
          </a:p>
        </p:txBody>
      </p:sp>
      <p:sp>
        <p:nvSpPr>
          <p:cNvPr id="77" name="Line 324">
            <a:extLst>
              <a:ext uri="{FF2B5EF4-FFF2-40B4-BE49-F238E27FC236}">
                <a16:creationId xmlns:a16="http://schemas.microsoft.com/office/drawing/2014/main" id="{AC00F0DA-45CB-C2C0-39DA-B2B965053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89408" y="1406848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325">
            <a:extLst>
              <a:ext uri="{FF2B5EF4-FFF2-40B4-BE49-F238E27FC236}">
                <a16:creationId xmlns:a16="http://schemas.microsoft.com/office/drawing/2014/main" id="{A1D48491-7988-86FE-D46A-33AA80F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668" y="908850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79" name="Picture 326" descr="I:\CSI Crest Medium.jpg">
            <a:extLst>
              <a:ext uri="{FF2B5EF4-FFF2-40B4-BE49-F238E27FC236}">
                <a16:creationId xmlns:a16="http://schemas.microsoft.com/office/drawing/2014/main" id="{DAFA8CBC-9694-0351-BA9A-527BE4F03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8124" y="1632582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Oval 264">
            <a:extLst>
              <a:ext uri="{FF2B5EF4-FFF2-40B4-BE49-F238E27FC236}">
                <a16:creationId xmlns:a16="http://schemas.microsoft.com/office/drawing/2014/main" id="{F65E0283-FBC9-3834-8F71-ECF40224B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12643696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81" name="Freeform 370">
            <a:extLst>
              <a:ext uri="{FF2B5EF4-FFF2-40B4-BE49-F238E27FC236}">
                <a16:creationId xmlns:a16="http://schemas.microsoft.com/office/drawing/2014/main" id="{45D980C3-0D43-0429-5E55-355E640DD5F9}"/>
              </a:ext>
            </a:extLst>
          </p:cNvPr>
          <p:cNvSpPr>
            <a:spLocks/>
          </p:cNvSpPr>
          <p:nvPr/>
        </p:nvSpPr>
        <p:spPr bwMode="auto">
          <a:xfrm>
            <a:off x="8940291" y="3164633"/>
            <a:ext cx="769540" cy="809928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8" h="1308">
                <a:moveTo>
                  <a:pt x="1128" y="0"/>
                </a:moveTo>
                <a:cubicBezTo>
                  <a:pt x="1019" y="104"/>
                  <a:pt x="910" y="208"/>
                  <a:pt x="780" y="360"/>
                </a:cubicBezTo>
                <a:cubicBezTo>
                  <a:pt x="650" y="512"/>
                  <a:pt x="478" y="754"/>
                  <a:pt x="348" y="912"/>
                </a:cubicBezTo>
                <a:cubicBezTo>
                  <a:pt x="218" y="1070"/>
                  <a:pt x="109" y="1189"/>
                  <a:pt x="0" y="1308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" name="Freeform 371">
            <a:extLst>
              <a:ext uri="{FF2B5EF4-FFF2-40B4-BE49-F238E27FC236}">
                <a16:creationId xmlns:a16="http://schemas.microsoft.com/office/drawing/2014/main" id="{9F0FBC93-AD5A-ACE7-94E0-687372CDBC0C}"/>
              </a:ext>
            </a:extLst>
          </p:cNvPr>
          <p:cNvSpPr>
            <a:spLocks/>
          </p:cNvSpPr>
          <p:nvPr/>
        </p:nvSpPr>
        <p:spPr bwMode="auto">
          <a:xfrm>
            <a:off x="3362275" y="4918563"/>
            <a:ext cx="2842289" cy="627922"/>
          </a:xfrm>
          <a:custGeom>
            <a:avLst/>
            <a:gdLst>
              <a:gd name="T0" fmla="*/ 0 w 1932"/>
              <a:gd name="T1" fmla="*/ 2147483647 h 190"/>
              <a:gd name="T2" fmla="*/ 2147483647 w 1932"/>
              <a:gd name="T3" fmla="*/ 2147483647 h 190"/>
              <a:gd name="T4" fmla="*/ 2147483647 w 1932"/>
              <a:gd name="T5" fmla="*/ 2147483647 h 190"/>
              <a:gd name="T6" fmla="*/ 2147483647 w 1932"/>
              <a:gd name="T7" fmla="*/ 2147483647 h 190"/>
              <a:gd name="T8" fmla="*/ 0 60000 65536"/>
              <a:gd name="T9" fmla="*/ 0 60000 65536"/>
              <a:gd name="T10" fmla="*/ 0 60000 65536"/>
              <a:gd name="T11" fmla="*/ 0 60000 65536"/>
              <a:gd name="T12" fmla="*/ 0 w 1932"/>
              <a:gd name="T13" fmla="*/ 0 h 190"/>
              <a:gd name="T14" fmla="*/ 1932 w 1932"/>
              <a:gd name="T15" fmla="*/ 190 h 190"/>
              <a:gd name="connsiteX0" fmla="*/ 0 w 9740"/>
              <a:gd name="connsiteY0" fmla="*/ 3782 h 9475"/>
              <a:gd name="connsiteX1" fmla="*/ 2659 w 9740"/>
              <a:gd name="connsiteY1" fmla="*/ 1 h 9475"/>
              <a:gd name="connsiteX2" fmla="*/ 6013 w 9740"/>
              <a:gd name="connsiteY2" fmla="*/ 3791 h 9475"/>
              <a:gd name="connsiteX3" fmla="*/ 9740 w 9740"/>
              <a:gd name="connsiteY3" fmla="*/ 9475 h 9475"/>
              <a:gd name="connsiteX0" fmla="*/ 0 w 10000"/>
              <a:gd name="connsiteY0" fmla="*/ 1696 h 7704"/>
              <a:gd name="connsiteX1" fmla="*/ 2783 w 10000"/>
              <a:gd name="connsiteY1" fmla="*/ 1047 h 7704"/>
              <a:gd name="connsiteX2" fmla="*/ 6174 w 10000"/>
              <a:gd name="connsiteY2" fmla="*/ 1705 h 7704"/>
              <a:gd name="connsiteX3" fmla="*/ 10000 w 10000"/>
              <a:gd name="connsiteY3" fmla="*/ 7704 h 7704"/>
              <a:gd name="connsiteX0" fmla="*/ 0 w 10000"/>
              <a:gd name="connsiteY0" fmla="*/ 2364 h 10163"/>
              <a:gd name="connsiteX1" fmla="*/ 2783 w 10000"/>
              <a:gd name="connsiteY1" fmla="*/ 1522 h 10163"/>
              <a:gd name="connsiteX2" fmla="*/ 6281 w 10000"/>
              <a:gd name="connsiteY2" fmla="*/ 5846 h 10163"/>
              <a:gd name="connsiteX3" fmla="*/ 10000 w 10000"/>
              <a:gd name="connsiteY3" fmla="*/ 10163 h 10163"/>
              <a:gd name="connsiteX0" fmla="*/ 0 w 9466"/>
              <a:gd name="connsiteY0" fmla="*/ 2364 h 11320"/>
              <a:gd name="connsiteX1" fmla="*/ 2783 w 9466"/>
              <a:gd name="connsiteY1" fmla="*/ 1522 h 11320"/>
              <a:gd name="connsiteX2" fmla="*/ 6281 w 9466"/>
              <a:gd name="connsiteY2" fmla="*/ 5846 h 11320"/>
              <a:gd name="connsiteX3" fmla="*/ 9466 w 9466"/>
              <a:gd name="connsiteY3" fmla="*/ 11320 h 1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6" h="11320">
                <a:moveTo>
                  <a:pt x="0" y="2364"/>
                </a:moveTo>
                <a:cubicBezTo>
                  <a:pt x="962" y="-2035"/>
                  <a:pt x="1736" y="942"/>
                  <a:pt x="2783" y="1522"/>
                </a:cubicBezTo>
                <a:cubicBezTo>
                  <a:pt x="3830" y="2102"/>
                  <a:pt x="5069" y="3684"/>
                  <a:pt x="6281" y="5846"/>
                </a:cubicBezTo>
                <a:cubicBezTo>
                  <a:pt x="7492" y="8010"/>
                  <a:pt x="8159" y="8507"/>
                  <a:pt x="9466" y="1132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" name="Freeform 263">
            <a:extLst>
              <a:ext uri="{FF2B5EF4-FFF2-40B4-BE49-F238E27FC236}">
                <a16:creationId xmlns:a16="http://schemas.microsoft.com/office/drawing/2014/main" id="{3F5CE4BB-1831-5024-2530-838411D966A3}"/>
              </a:ext>
            </a:extLst>
          </p:cNvPr>
          <p:cNvSpPr>
            <a:spLocks/>
          </p:cNvSpPr>
          <p:nvPr/>
        </p:nvSpPr>
        <p:spPr bwMode="auto">
          <a:xfrm>
            <a:off x="4022073" y="4860829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4ED5BC8-5FD0-F676-C9C7-5668F31AADF2}"/>
              </a:ext>
            </a:extLst>
          </p:cNvPr>
          <p:cNvGrpSpPr/>
          <p:nvPr/>
        </p:nvGrpSpPr>
        <p:grpSpPr>
          <a:xfrm>
            <a:off x="9709831" y="1823678"/>
            <a:ext cx="1472467" cy="1263613"/>
            <a:chOff x="2229929" y="9062474"/>
            <a:chExt cx="1472467" cy="1263613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E083103-3A4A-51AF-35BB-44B880FEFDCD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C26F4A9-21F4-AFF0-4D24-F1FF8509DCC7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5BB2AC72-4CD9-BEBD-2D95-4AB99559AE80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0">
                <a:extLst>
                  <a:ext uri="{FF2B5EF4-FFF2-40B4-BE49-F238E27FC236}">
                    <a16:creationId xmlns:a16="http://schemas.microsoft.com/office/drawing/2014/main" id="{69911157-D39B-554F-C050-8C3227B748C2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81">
                <a:extLst>
                  <a:ext uri="{FF2B5EF4-FFF2-40B4-BE49-F238E27FC236}">
                    <a16:creationId xmlns:a16="http://schemas.microsoft.com/office/drawing/2014/main" id="{9F290D52-D1F6-4A73-3D82-DD68212C4290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5CA40B0-E05B-D411-7B2D-D925A9A4841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3D03CDC-3AE9-3358-8685-82693312F3D5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D3F16B-1DE5-A62E-A55B-862F26F8B345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781B41F-505A-11E4-5B1B-AF0AB099F79D}"/>
              </a:ext>
            </a:extLst>
          </p:cNvPr>
          <p:cNvGrpSpPr/>
          <p:nvPr/>
        </p:nvGrpSpPr>
        <p:grpSpPr>
          <a:xfrm>
            <a:off x="7601118" y="3179837"/>
            <a:ext cx="1472467" cy="1263613"/>
            <a:chOff x="2229929" y="9062474"/>
            <a:chExt cx="1472467" cy="126361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3911EF-BA69-CC1F-76A6-FDFB7011D214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9B22B0A1-E1CC-8FFE-D921-CD7B8217E9A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DEDE2B8-EA60-F377-853E-7B7C6AF50D86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D4FEAFB5-CF42-A167-6449-B28C39474117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81">
                <a:extLst>
                  <a:ext uri="{FF2B5EF4-FFF2-40B4-BE49-F238E27FC236}">
                    <a16:creationId xmlns:a16="http://schemas.microsoft.com/office/drawing/2014/main" id="{A2767D18-E24E-3E5D-E969-C7ABC05C049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C9341BA-8A05-4A7E-2B5C-7D6E1BE5A8F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90D16B08-754A-FD80-CE00-52FDA9A63EA0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339C3EF-2CF2-B451-835E-B64DF9FAAAF9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22FBEDB-9E44-AD7A-2A22-93EFA81E4395}"/>
              </a:ext>
            </a:extLst>
          </p:cNvPr>
          <p:cNvGrpSpPr/>
          <p:nvPr/>
        </p:nvGrpSpPr>
        <p:grpSpPr>
          <a:xfrm>
            <a:off x="2459477" y="4276054"/>
            <a:ext cx="1854732" cy="1187705"/>
            <a:chOff x="2229929" y="9062474"/>
            <a:chExt cx="1854732" cy="1187705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EAB458C-4A08-4304-7684-A6564EAEC7A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BAF2260-E1AD-2539-6D16-43B0D5A2AD2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3937724-82BB-948A-898F-D50419C874A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80">
                <a:extLst>
                  <a:ext uri="{FF2B5EF4-FFF2-40B4-BE49-F238E27FC236}">
                    <a16:creationId xmlns:a16="http://schemas.microsoft.com/office/drawing/2014/main" id="{9C783DBC-AD1D-44B1-13E6-88B106268720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81">
                <a:extLst>
                  <a:ext uri="{FF2B5EF4-FFF2-40B4-BE49-F238E27FC236}">
                    <a16:creationId xmlns:a16="http://schemas.microsoft.com/office/drawing/2014/main" id="{5F870C3B-11EE-CE15-C1DC-A5E8A41D7D9C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F6B4A282-8514-8D2A-9CF7-F94CB9BB80B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FCD47C0-41B7-F025-35E7-F4BFFDD330EA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919AD98-74D9-973B-919A-973429E7AC6F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sp>
        <p:nvSpPr>
          <p:cNvPr id="112" name="Freeform 263">
            <a:extLst>
              <a:ext uri="{FF2B5EF4-FFF2-40B4-BE49-F238E27FC236}">
                <a16:creationId xmlns:a16="http://schemas.microsoft.com/office/drawing/2014/main" id="{B1E4E0FF-EB6A-CF08-3198-1F4D98A6E27C}"/>
              </a:ext>
            </a:extLst>
          </p:cNvPr>
          <p:cNvSpPr>
            <a:spLocks/>
          </p:cNvSpPr>
          <p:nvPr/>
        </p:nvSpPr>
        <p:spPr bwMode="auto">
          <a:xfrm rot="7180630">
            <a:off x="7567261" y="4730032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Line 372">
            <a:extLst>
              <a:ext uri="{FF2B5EF4-FFF2-40B4-BE49-F238E27FC236}">
                <a16:creationId xmlns:a16="http://schemas.microsoft.com/office/drawing/2014/main" id="{4E0DE768-85D8-44D8-2C2E-1FB5544FE7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98980" y="4363233"/>
            <a:ext cx="148555" cy="84192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Freeform 312">
            <a:extLst>
              <a:ext uri="{FF2B5EF4-FFF2-40B4-BE49-F238E27FC236}">
                <a16:creationId xmlns:a16="http://schemas.microsoft.com/office/drawing/2014/main" id="{6CB732AC-F935-C291-3D47-27C3111CCC11}"/>
              </a:ext>
            </a:extLst>
          </p:cNvPr>
          <p:cNvSpPr>
            <a:spLocks/>
          </p:cNvSpPr>
          <p:nvPr/>
        </p:nvSpPr>
        <p:spPr bwMode="auto">
          <a:xfrm>
            <a:off x="10984319" y="10214924"/>
            <a:ext cx="1449939" cy="1050185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5" name="Freeform 346">
            <a:extLst>
              <a:ext uri="{FF2B5EF4-FFF2-40B4-BE49-F238E27FC236}">
                <a16:creationId xmlns:a16="http://schemas.microsoft.com/office/drawing/2014/main" id="{CA1E8D6C-35D2-59AE-82E2-B02133CBEB05}"/>
              </a:ext>
            </a:extLst>
          </p:cNvPr>
          <p:cNvSpPr>
            <a:spLocks/>
          </p:cNvSpPr>
          <p:nvPr/>
        </p:nvSpPr>
        <p:spPr bwMode="auto">
          <a:xfrm>
            <a:off x="12327633" y="11121063"/>
            <a:ext cx="647700" cy="825500"/>
          </a:xfrm>
          <a:custGeom>
            <a:avLst/>
            <a:gdLst>
              <a:gd name="T0" fmla="*/ 2147483647 w 408"/>
              <a:gd name="T1" fmla="*/ 0 h 520"/>
              <a:gd name="T2" fmla="*/ 2147483647 w 408"/>
              <a:gd name="T3" fmla="*/ 2147483647 h 520"/>
              <a:gd name="T4" fmla="*/ 2147483647 w 408"/>
              <a:gd name="T5" fmla="*/ 2147483647 h 520"/>
              <a:gd name="T6" fmla="*/ 0 w 408"/>
              <a:gd name="T7" fmla="*/ 2147483647 h 520"/>
              <a:gd name="T8" fmla="*/ 0 60000 65536"/>
              <a:gd name="T9" fmla="*/ 0 60000 65536"/>
              <a:gd name="T10" fmla="*/ 0 60000 65536"/>
              <a:gd name="T11" fmla="*/ 0 60000 65536"/>
              <a:gd name="T12" fmla="*/ 0 w 408"/>
              <a:gd name="T13" fmla="*/ 0 h 520"/>
              <a:gd name="T14" fmla="*/ 408 w 408"/>
              <a:gd name="T15" fmla="*/ 520 h 5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8" h="520">
                <a:moveTo>
                  <a:pt x="408" y="0"/>
                </a:moveTo>
                <a:cubicBezTo>
                  <a:pt x="372" y="12"/>
                  <a:pt x="236" y="40"/>
                  <a:pt x="192" y="72"/>
                </a:cubicBezTo>
                <a:cubicBezTo>
                  <a:pt x="148" y="104"/>
                  <a:pt x="176" y="117"/>
                  <a:pt x="144" y="192"/>
                </a:cubicBezTo>
                <a:cubicBezTo>
                  <a:pt x="112" y="267"/>
                  <a:pt x="30" y="452"/>
                  <a:pt x="0" y="52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6" name="Freeform 357">
            <a:extLst>
              <a:ext uri="{FF2B5EF4-FFF2-40B4-BE49-F238E27FC236}">
                <a16:creationId xmlns:a16="http://schemas.microsoft.com/office/drawing/2014/main" id="{48566FCE-D68B-8D3A-802F-5192FD88574A}"/>
              </a:ext>
            </a:extLst>
          </p:cNvPr>
          <p:cNvSpPr>
            <a:spLocks/>
          </p:cNvSpPr>
          <p:nvPr/>
        </p:nvSpPr>
        <p:spPr bwMode="auto">
          <a:xfrm rot="-6195316">
            <a:off x="13704074" y="10649554"/>
            <a:ext cx="935417" cy="3058211"/>
          </a:xfrm>
          <a:custGeom>
            <a:avLst/>
            <a:gdLst>
              <a:gd name="T0" fmla="*/ 2147483647 w 405"/>
              <a:gd name="T1" fmla="*/ 2147483647 h 1475"/>
              <a:gd name="T2" fmla="*/ 2147483647 w 405"/>
              <a:gd name="T3" fmla="*/ 2147483647 h 1475"/>
              <a:gd name="T4" fmla="*/ 2147483647 w 405"/>
              <a:gd name="T5" fmla="*/ 2147483647 h 1475"/>
              <a:gd name="T6" fmla="*/ 2147483647 w 405"/>
              <a:gd name="T7" fmla="*/ 0 h 1475"/>
              <a:gd name="T8" fmla="*/ 0 60000 65536"/>
              <a:gd name="T9" fmla="*/ 0 60000 65536"/>
              <a:gd name="T10" fmla="*/ 0 60000 65536"/>
              <a:gd name="T11" fmla="*/ 0 60000 65536"/>
              <a:gd name="T12" fmla="*/ 0 w 405"/>
              <a:gd name="T13" fmla="*/ 0 h 1475"/>
              <a:gd name="T14" fmla="*/ 405 w 405"/>
              <a:gd name="T15" fmla="*/ 1475 h 14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5" h="1475">
                <a:moveTo>
                  <a:pt x="21" y="1475"/>
                </a:moveTo>
                <a:cubicBezTo>
                  <a:pt x="0" y="1450"/>
                  <a:pt x="190" y="1461"/>
                  <a:pt x="229" y="1321"/>
                </a:cubicBezTo>
                <a:cubicBezTo>
                  <a:pt x="289" y="1233"/>
                  <a:pt x="352" y="1169"/>
                  <a:pt x="381" y="949"/>
                </a:cubicBezTo>
                <a:cubicBezTo>
                  <a:pt x="402" y="727"/>
                  <a:pt x="383" y="154"/>
                  <a:pt x="405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" name="Line 360">
            <a:extLst>
              <a:ext uri="{FF2B5EF4-FFF2-40B4-BE49-F238E27FC236}">
                <a16:creationId xmlns:a16="http://schemas.microsoft.com/office/drawing/2014/main" id="{A6CD6D02-4B0F-17E0-621C-B9E5008B830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695320" y="10531858"/>
            <a:ext cx="32561" cy="390555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9845B684-33B2-6EC1-D6F7-135EBB3A4DBA}"/>
              </a:ext>
            </a:extLst>
          </p:cNvPr>
          <p:cNvGrpSpPr/>
          <p:nvPr/>
        </p:nvGrpSpPr>
        <p:grpSpPr>
          <a:xfrm>
            <a:off x="13170322" y="10406503"/>
            <a:ext cx="1462962" cy="948268"/>
            <a:chOff x="2443948" y="9442096"/>
            <a:chExt cx="1462962" cy="948268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5C6F1E7D-40B1-3235-35F4-6F02D88FF6A4}"/>
                </a:ext>
              </a:extLst>
            </p:cNvPr>
            <p:cNvSpPr/>
            <p:nvPr/>
          </p:nvSpPr>
          <p:spPr>
            <a:xfrm>
              <a:off x="2599793" y="9442096"/>
              <a:ext cx="326914" cy="223133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8C7B7190-73CF-7C27-9068-E71339C64A8D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4F5735D8-3AE0-7288-4F59-A7B42393DDB6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80">
                <a:extLst>
                  <a:ext uri="{FF2B5EF4-FFF2-40B4-BE49-F238E27FC236}">
                    <a16:creationId xmlns:a16="http://schemas.microsoft.com/office/drawing/2014/main" id="{48AF99F5-5B82-293D-DD42-B8532C657723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81">
                <a:extLst>
                  <a:ext uri="{FF2B5EF4-FFF2-40B4-BE49-F238E27FC236}">
                    <a16:creationId xmlns:a16="http://schemas.microsoft.com/office/drawing/2014/main" id="{AC5D9F6F-6CD9-EA6E-26AE-4B28DEBD0E55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312F6E8-1504-F19A-C0EE-72C4A1CBCF61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4B37DB8-12B4-FC30-2716-2C110379F748}"/>
                </a:ext>
              </a:extLst>
            </p:cNvPr>
            <p:cNvSpPr txBox="1"/>
            <p:nvPr/>
          </p:nvSpPr>
          <p:spPr>
            <a:xfrm>
              <a:off x="3084249" y="9630412"/>
              <a:ext cx="822661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2/17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E955534-D4D8-33D6-048B-75A58D247A1D}"/>
              </a:ext>
            </a:extLst>
          </p:cNvPr>
          <p:cNvGrpSpPr/>
          <p:nvPr/>
        </p:nvGrpSpPr>
        <p:grpSpPr>
          <a:xfrm>
            <a:off x="14752816" y="12067439"/>
            <a:ext cx="2437663" cy="992247"/>
            <a:chOff x="16784179" y="16123693"/>
            <a:chExt cx="2437663" cy="992247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56D798CE-0B99-BC24-49C1-F6B85DCC17F7}"/>
                </a:ext>
              </a:extLst>
            </p:cNvPr>
            <p:cNvGrpSpPr/>
            <p:nvPr/>
          </p:nvGrpSpPr>
          <p:grpSpPr>
            <a:xfrm>
              <a:off x="16784179" y="16123693"/>
              <a:ext cx="2437663" cy="992247"/>
              <a:chOff x="1670792" y="9245232"/>
              <a:chExt cx="2437663" cy="992247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6C7A8E9E-2AE2-B3D4-9368-815971FF604F}"/>
                  </a:ext>
                </a:extLst>
              </p:cNvPr>
              <p:cNvSpPr/>
              <p:nvPr/>
            </p:nvSpPr>
            <p:spPr>
              <a:xfrm>
                <a:off x="2555489" y="9441723"/>
                <a:ext cx="458802" cy="2230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5DA81605-B9B8-9A3A-314C-A21B26D3B022}"/>
                  </a:ext>
                </a:extLst>
              </p:cNvPr>
              <p:cNvGrpSpPr/>
              <p:nvPr/>
            </p:nvGrpSpPr>
            <p:grpSpPr>
              <a:xfrm>
                <a:off x="2443948" y="9711871"/>
                <a:ext cx="672503" cy="525608"/>
                <a:chOff x="4132390" y="9193254"/>
                <a:chExt cx="2417514" cy="1609650"/>
              </a:xfrm>
            </p:grpSpPr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1DC707A3-132F-0568-67E5-5AF1AF8AFF51}"/>
                    </a:ext>
                  </a:extLst>
                </p:cNvPr>
                <p:cNvSpPr/>
                <p:nvPr/>
              </p:nvSpPr>
              <p:spPr>
                <a:xfrm>
                  <a:off x="4153790" y="9193254"/>
                  <a:ext cx="2366364" cy="1609650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Freeform 80">
                  <a:extLst>
                    <a:ext uri="{FF2B5EF4-FFF2-40B4-BE49-F238E27FC236}">
                      <a16:creationId xmlns:a16="http://schemas.microsoft.com/office/drawing/2014/main" id="{7D838F11-13E5-BCF1-91A5-B1A1263B58FF}"/>
                    </a:ext>
                  </a:extLst>
                </p:cNvPr>
                <p:cNvSpPr/>
                <p:nvPr/>
              </p:nvSpPr>
              <p:spPr>
                <a:xfrm rot="21428939">
                  <a:off x="4132390" y="9293617"/>
                  <a:ext cx="2417514" cy="1458971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5D610B78-BB8A-493B-CF70-D212BE1F53A0}"/>
                  </a:ext>
                </a:extLst>
              </p:cNvPr>
              <p:cNvSpPr txBox="1"/>
              <p:nvPr/>
            </p:nvSpPr>
            <p:spPr>
              <a:xfrm>
                <a:off x="1670792" y="9245232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800" b="1" dirty="0"/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DD04DF69-ED5A-3D90-001C-12BE22D23A43}"/>
                  </a:ext>
                </a:extLst>
              </p:cNvPr>
              <p:cNvSpPr/>
              <p:nvPr/>
            </p:nvSpPr>
            <p:spPr>
              <a:xfrm>
                <a:off x="3153998" y="9777079"/>
                <a:ext cx="877865" cy="36452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9FAE60C1-225F-A801-C74F-EB0692F96863}"/>
                  </a:ext>
                </a:extLst>
              </p:cNvPr>
              <p:cNvSpPr txBox="1"/>
              <p:nvPr/>
            </p:nvSpPr>
            <p:spPr>
              <a:xfrm>
                <a:off x="3077404" y="9796040"/>
                <a:ext cx="1031051" cy="4265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2800" b="1" dirty="0"/>
                  <a:t>7 Rec</a:t>
                </a: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B06B7BDE-1CD5-4B0F-B7DC-76E4D8B37FDF}"/>
                </a:ext>
              </a:extLst>
            </p:cNvPr>
            <p:cNvGrpSpPr/>
            <p:nvPr/>
          </p:nvGrpSpPr>
          <p:grpSpPr>
            <a:xfrm>
              <a:off x="17650435" y="16400514"/>
              <a:ext cx="477243" cy="129957"/>
              <a:chOff x="16841052" y="16320184"/>
              <a:chExt cx="477243" cy="129957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233B28E9-4928-5413-88BF-834286E7DF58}"/>
                  </a:ext>
                </a:extLst>
              </p:cNvPr>
              <p:cNvSpPr/>
              <p:nvPr/>
            </p:nvSpPr>
            <p:spPr>
              <a:xfrm>
                <a:off x="16841052" y="16322770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FADDE7F2-D1C0-FD45-2126-0F39C3AEB376}"/>
                  </a:ext>
                </a:extLst>
              </p:cNvPr>
              <p:cNvSpPr/>
              <p:nvPr/>
            </p:nvSpPr>
            <p:spPr>
              <a:xfrm>
                <a:off x="17022050" y="1632018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B79441CF-2D1D-0BD0-D2D0-51A07DDC5069}"/>
                  </a:ext>
                </a:extLst>
              </p:cNvPr>
              <p:cNvSpPr/>
              <p:nvPr/>
            </p:nvSpPr>
            <p:spPr>
              <a:xfrm>
                <a:off x="17195800" y="1632613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42" name="Freeform 382">
            <a:extLst>
              <a:ext uri="{FF2B5EF4-FFF2-40B4-BE49-F238E27FC236}">
                <a16:creationId xmlns:a16="http://schemas.microsoft.com/office/drawing/2014/main" id="{86AA66AE-2EBE-B2E5-FABB-408B70466A14}"/>
              </a:ext>
            </a:extLst>
          </p:cNvPr>
          <p:cNvSpPr>
            <a:spLocks/>
          </p:cNvSpPr>
          <p:nvPr/>
        </p:nvSpPr>
        <p:spPr bwMode="auto">
          <a:xfrm>
            <a:off x="11856699" y="12815680"/>
            <a:ext cx="1246430" cy="532484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" name="Line 384">
            <a:extLst>
              <a:ext uri="{FF2B5EF4-FFF2-40B4-BE49-F238E27FC236}">
                <a16:creationId xmlns:a16="http://schemas.microsoft.com/office/drawing/2014/main" id="{ECC6AB7B-7CB0-0635-7E64-77E0DF88E2E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83641" y="11179810"/>
            <a:ext cx="2371831" cy="1496711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533E9733-6537-6BD7-8390-D982B3BBF2D8}"/>
              </a:ext>
            </a:extLst>
          </p:cNvPr>
          <p:cNvGrpSpPr/>
          <p:nvPr/>
        </p:nvGrpSpPr>
        <p:grpSpPr>
          <a:xfrm>
            <a:off x="9812283" y="10610139"/>
            <a:ext cx="1472467" cy="1263613"/>
            <a:chOff x="2229929" y="9062474"/>
            <a:chExt cx="1472467" cy="1263613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930655D-0110-557A-B48A-620155F2746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67D61CFA-C498-ED51-9101-1B3AD3FB20F4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E9106F2C-BB29-E94F-72AD-AE41F94DED4D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80">
                <a:extLst>
                  <a:ext uri="{FF2B5EF4-FFF2-40B4-BE49-F238E27FC236}">
                    <a16:creationId xmlns:a16="http://schemas.microsoft.com/office/drawing/2014/main" id="{80E0C3EE-09C2-18D2-5E3B-4675BFF4437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81">
                <a:extLst>
                  <a:ext uri="{FF2B5EF4-FFF2-40B4-BE49-F238E27FC236}">
                    <a16:creationId xmlns:a16="http://schemas.microsoft.com/office/drawing/2014/main" id="{33D2960D-5B9C-A75A-DE01-C7C27391C16B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3824D4E7-4BDE-9921-FD5C-BA57787EDC94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F9CEF663-8770-2648-9696-BC310C9172FE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A7B294B-16A3-53F0-7491-7259D2551312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C08F524C-9275-879B-28DC-F15B669BBFB5}"/>
              </a:ext>
            </a:extLst>
          </p:cNvPr>
          <p:cNvGrpSpPr/>
          <p:nvPr/>
        </p:nvGrpSpPr>
        <p:grpSpPr>
          <a:xfrm>
            <a:off x="13078591" y="12548064"/>
            <a:ext cx="1472467" cy="1263613"/>
            <a:chOff x="2229929" y="9062474"/>
            <a:chExt cx="1472467" cy="1263613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F7F630B-0CC6-913D-1BDF-85B33FEF10CF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C83AE242-225E-C424-6253-0AB2CDCEFC2B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C5F8F444-18F9-3551-5595-CD22C4581327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80">
                <a:extLst>
                  <a:ext uri="{FF2B5EF4-FFF2-40B4-BE49-F238E27FC236}">
                    <a16:creationId xmlns:a16="http://schemas.microsoft.com/office/drawing/2014/main" id="{CE121C82-6ADF-3CEE-2E1E-A67579E854D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81">
                <a:extLst>
                  <a:ext uri="{FF2B5EF4-FFF2-40B4-BE49-F238E27FC236}">
                    <a16:creationId xmlns:a16="http://schemas.microsoft.com/office/drawing/2014/main" id="{E41592FE-84D7-348C-A512-66D8F5391136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2EC1C620-419C-A403-4CAB-0D5316793BC0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7F2DEAFF-58F7-2D57-FD9D-79D7D30237D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65B539E8-991B-D5E4-0039-E228C1B2070B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sp>
        <p:nvSpPr>
          <p:cNvPr id="171" name="Line 383">
            <a:extLst>
              <a:ext uri="{FF2B5EF4-FFF2-40B4-BE49-F238E27FC236}">
                <a16:creationId xmlns:a16="http://schemas.microsoft.com/office/drawing/2014/main" id="{C0C4029E-9406-60F3-BD75-968F8FC105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94876" y="11339836"/>
            <a:ext cx="1168308" cy="3291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2" name="Line 385">
            <a:extLst>
              <a:ext uri="{FF2B5EF4-FFF2-40B4-BE49-F238E27FC236}">
                <a16:creationId xmlns:a16="http://schemas.microsoft.com/office/drawing/2014/main" id="{3915486D-A07D-9777-DE28-751675E259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57016" y="10275378"/>
            <a:ext cx="932198" cy="24470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3" name="Line 386">
            <a:extLst>
              <a:ext uri="{FF2B5EF4-FFF2-40B4-BE49-F238E27FC236}">
                <a16:creationId xmlns:a16="http://schemas.microsoft.com/office/drawing/2014/main" id="{D2D8FB0A-2BDF-1C67-607B-2525667985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46345" y="10822888"/>
            <a:ext cx="1012089" cy="402648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" name="Line 387">
            <a:extLst>
              <a:ext uri="{FF2B5EF4-FFF2-40B4-BE49-F238E27FC236}">
                <a16:creationId xmlns:a16="http://schemas.microsoft.com/office/drawing/2014/main" id="{2CD6D2DD-9E01-9E64-BBBE-7943CD9DC26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009464" y="10471786"/>
            <a:ext cx="982320" cy="39180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" name="Freeform 318">
            <a:extLst>
              <a:ext uri="{FF2B5EF4-FFF2-40B4-BE49-F238E27FC236}">
                <a16:creationId xmlns:a16="http://schemas.microsoft.com/office/drawing/2014/main" id="{B4FC195A-A06F-9785-38A6-9BD154F2DF66}"/>
              </a:ext>
            </a:extLst>
          </p:cNvPr>
          <p:cNvSpPr>
            <a:spLocks/>
          </p:cNvSpPr>
          <p:nvPr/>
        </p:nvSpPr>
        <p:spPr bwMode="auto">
          <a:xfrm>
            <a:off x="7139045" y="10841593"/>
            <a:ext cx="1442394" cy="949240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7" name="Freeform 379">
            <a:extLst>
              <a:ext uri="{FF2B5EF4-FFF2-40B4-BE49-F238E27FC236}">
                <a16:creationId xmlns:a16="http://schemas.microsoft.com/office/drawing/2014/main" id="{014AE9CB-78C2-C94B-3014-A2FA8E33E948}"/>
              </a:ext>
            </a:extLst>
          </p:cNvPr>
          <p:cNvSpPr/>
          <p:nvPr/>
        </p:nvSpPr>
        <p:spPr>
          <a:xfrm>
            <a:off x="6354275" y="9088801"/>
            <a:ext cx="1262762" cy="1921146"/>
          </a:xfrm>
          <a:custGeom>
            <a:avLst/>
            <a:gdLst>
              <a:gd name="connsiteX0" fmla="*/ 996950 w 996950"/>
              <a:gd name="connsiteY0" fmla="*/ 1714500 h 1784350"/>
              <a:gd name="connsiteX1" fmla="*/ 635000 w 996950"/>
              <a:gd name="connsiteY1" fmla="*/ 1714500 h 1784350"/>
              <a:gd name="connsiteX2" fmla="*/ 273050 w 996950"/>
              <a:gd name="connsiteY2" fmla="*/ 1295400 h 1784350"/>
              <a:gd name="connsiteX3" fmla="*/ 63500 w 996950"/>
              <a:gd name="connsiteY3" fmla="*/ 609600 h 1784350"/>
              <a:gd name="connsiteX4" fmla="*/ 654050 w 996950"/>
              <a:gd name="connsiteY4" fmla="*/ 0 h 1784350"/>
              <a:gd name="connsiteX0" fmla="*/ 584891 w 603941"/>
              <a:gd name="connsiteY0" fmla="*/ 1714500 h 1714500"/>
              <a:gd name="connsiteX1" fmla="*/ 222941 w 603941"/>
              <a:gd name="connsiteY1" fmla="*/ 1295400 h 1714500"/>
              <a:gd name="connsiteX2" fmla="*/ 13391 w 603941"/>
              <a:gd name="connsiteY2" fmla="*/ 609600 h 1714500"/>
              <a:gd name="connsiteX3" fmla="*/ 603941 w 603941"/>
              <a:gd name="connsiteY3" fmla="*/ 0 h 1714500"/>
              <a:gd name="connsiteX0" fmla="*/ 584891 w 1212241"/>
              <a:gd name="connsiteY0" fmla="*/ 1832990 h 1832990"/>
              <a:gd name="connsiteX1" fmla="*/ 222941 w 1212241"/>
              <a:gd name="connsiteY1" fmla="*/ 1413890 h 1832990"/>
              <a:gd name="connsiteX2" fmla="*/ 13391 w 1212241"/>
              <a:gd name="connsiteY2" fmla="*/ 728090 h 1832990"/>
              <a:gd name="connsiteX3" fmla="*/ 1212241 w 1212241"/>
              <a:gd name="connsiteY3" fmla="*/ 0 h 1832990"/>
              <a:gd name="connsiteX0" fmla="*/ 409818 w 1037168"/>
              <a:gd name="connsiteY0" fmla="*/ 1832990 h 1832990"/>
              <a:gd name="connsiteX1" fmla="*/ 47868 w 1037168"/>
              <a:gd name="connsiteY1" fmla="*/ 1413890 h 1832990"/>
              <a:gd name="connsiteX2" fmla="*/ 45399 w 1037168"/>
              <a:gd name="connsiteY2" fmla="*/ 565166 h 1832990"/>
              <a:gd name="connsiteX3" fmla="*/ 1037168 w 1037168"/>
              <a:gd name="connsiteY3" fmla="*/ 0 h 1832990"/>
              <a:gd name="connsiteX0" fmla="*/ 389505 w 1016855"/>
              <a:gd name="connsiteY0" fmla="*/ 1832990 h 1832990"/>
              <a:gd name="connsiteX1" fmla="*/ 92268 w 1016855"/>
              <a:gd name="connsiteY1" fmla="*/ 1250965 h 1832990"/>
              <a:gd name="connsiteX2" fmla="*/ 25086 w 1016855"/>
              <a:gd name="connsiteY2" fmla="*/ 565166 h 1832990"/>
              <a:gd name="connsiteX3" fmla="*/ 1016855 w 1016855"/>
              <a:gd name="connsiteY3" fmla="*/ 0 h 1832990"/>
              <a:gd name="connsiteX0" fmla="*/ 456142 w 1018779"/>
              <a:gd name="connsiteY0" fmla="*/ 1773745 h 1773745"/>
              <a:gd name="connsiteX1" fmla="*/ 94192 w 1018779"/>
              <a:gd name="connsiteY1" fmla="*/ 1250965 h 1773745"/>
              <a:gd name="connsiteX2" fmla="*/ 27010 w 1018779"/>
              <a:gd name="connsiteY2" fmla="*/ 565166 h 1773745"/>
              <a:gd name="connsiteX3" fmla="*/ 1018779 w 1018779"/>
              <a:gd name="connsiteY3" fmla="*/ 0 h 1773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779" h="1773745">
                <a:moveTo>
                  <a:pt x="456142" y="1773745"/>
                </a:moveTo>
                <a:cubicBezTo>
                  <a:pt x="335492" y="1703895"/>
                  <a:pt x="165714" y="1452395"/>
                  <a:pt x="94192" y="1250965"/>
                </a:cubicBezTo>
                <a:cubicBezTo>
                  <a:pt x="22670" y="1049535"/>
                  <a:pt x="-36490" y="781066"/>
                  <a:pt x="27010" y="565166"/>
                </a:cubicBezTo>
                <a:cubicBezTo>
                  <a:pt x="90510" y="349266"/>
                  <a:pt x="755254" y="196850"/>
                  <a:pt x="1018779" y="0"/>
                </a:cubicBezTo>
              </a:path>
            </a:pathLst>
          </a:custGeom>
          <a:ln w="762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9" name="Freeform 319">
            <a:extLst>
              <a:ext uri="{FF2B5EF4-FFF2-40B4-BE49-F238E27FC236}">
                <a16:creationId xmlns:a16="http://schemas.microsoft.com/office/drawing/2014/main" id="{7EF4BE43-272A-455E-2BC1-9FA69BABCF62}"/>
              </a:ext>
            </a:extLst>
          </p:cNvPr>
          <p:cNvSpPr>
            <a:spLocks/>
          </p:cNvSpPr>
          <p:nvPr/>
        </p:nvSpPr>
        <p:spPr bwMode="auto">
          <a:xfrm rot="-9688286">
            <a:off x="7678019" y="991748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0" name="Freeform 319">
            <a:extLst>
              <a:ext uri="{FF2B5EF4-FFF2-40B4-BE49-F238E27FC236}">
                <a16:creationId xmlns:a16="http://schemas.microsoft.com/office/drawing/2014/main" id="{5FBB42E5-29E8-DAE0-9CD4-88FCDE49C649}"/>
              </a:ext>
            </a:extLst>
          </p:cNvPr>
          <p:cNvSpPr>
            <a:spLocks/>
          </p:cNvSpPr>
          <p:nvPr/>
        </p:nvSpPr>
        <p:spPr bwMode="auto">
          <a:xfrm rot="15567392">
            <a:off x="9292315" y="9319011"/>
            <a:ext cx="337628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1" name="Freeform 380">
            <a:extLst>
              <a:ext uri="{FF2B5EF4-FFF2-40B4-BE49-F238E27FC236}">
                <a16:creationId xmlns:a16="http://schemas.microsoft.com/office/drawing/2014/main" id="{F53D3D0C-470E-AFD0-47FB-1EEB385D27E2}"/>
              </a:ext>
            </a:extLst>
          </p:cNvPr>
          <p:cNvSpPr/>
          <p:nvPr/>
        </p:nvSpPr>
        <p:spPr>
          <a:xfrm>
            <a:off x="7422016" y="9246361"/>
            <a:ext cx="195262" cy="884238"/>
          </a:xfrm>
          <a:custGeom>
            <a:avLst/>
            <a:gdLst>
              <a:gd name="connsiteX0" fmla="*/ 996950 w 996950"/>
              <a:gd name="connsiteY0" fmla="*/ 1714500 h 1784350"/>
              <a:gd name="connsiteX1" fmla="*/ 635000 w 996950"/>
              <a:gd name="connsiteY1" fmla="*/ 1714500 h 1784350"/>
              <a:gd name="connsiteX2" fmla="*/ 273050 w 996950"/>
              <a:gd name="connsiteY2" fmla="*/ 1295400 h 1784350"/>
              <a:gd name="connsiteX3" fmla="*/ 63500 w 996950"/>
              <a:gd name="connsiteY3" fmla="*/ 609600 h 1784350"/>
              <a:gd name="connsiteX4" fmla="*/ 654050 w 996950"/>
              <a:gd name="connsiteY4" fmla="*/ 0 h 1784350"/>
              <a:gd name="connsiteX0" fmla="*/ 635000 w 654050"/>
              <a:gd name="connsiteY0" fmla="*/ 1714500 h 1714500"/>
              <a:gd name="connsiteX1" fmla="*/ 273050 w 654050"/>
              <a:gd name="connsiteY1" fmla="*/ 1295400 h 1714500"/>
              <a:gd name="connsiteX2" fmla="*/ 63500 w 654050"/>
              <a:gd name="connsiteY2" fmla="*/ 609600 h 1714500"/>
              <a:gd name="connsiteX3" fmla="*/ 654050 w 654050"/>
              <a:gd name="connsiteY3" fmla="*/ 0 h 1714500"/>
              <a:gd name="connsiteX0" fmla="*/ 635000 w 635000"/>
              <a:gd name="connsiteY0" fmla="*/ 1104900 h 1104900"/>
              <a:gd name="connsiteX1" fmla="*/ 273050 w 635000"/>
              <a:gd name="connsiteY1" fmla="*/ 685800 h 1104900"/>
              <a:gd name="connsiteX2" fmla="*/ 63500 w 635000"/>
              <a:gd name="connsiteY2" fmla="*/ 0 h 1104900"/>
              <a:gd name="connsiteX0" fmla="*/ 374431 w 449317"/>
              <a:gd name="connsiteY0" fmla="*/ 884183 h 884183"/>
              <a:gd name="connsiteX1" fmla="*/ 12481 w 449317"/>
              <a:gd name="connsiteY1" fmla="*/ 465083 h 884183"/>
              <a:gd name="connsiteX2" fmla="*/ 449317 w 449317"/>
              <a:gd name="connsiteY2" fmla="*/ 0 h 884183"/>
              <a:gd name="connsiteX0" fmla="*/ 120650 w 195536"/>
              <a:gd name="connsiteY0" fmla="*/ 884183 h 884183"/>
              <a:gd name="connsiteX1" fmla="*/ 26714 w 195536"/>
              <a:gd name="connsiteY1" fmla="*/ 465083 h 884183"/>
              <a:gd name="connsiteX2" fmla="*/ 195536 w 195536"/>
              <a:gd name="connsiteY2" fmla="*/ 0 h 884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536" h="884183">
                <a:moveTo>
                  <a:pt x="120650" y="884183"/>
                </a:moveTo>
                <a:cubicBezTo>
                  <a:pt x="0" y="814333"/>
                  <a:pt x="14233" y="612447"/>
                  <a:pt x="26714" y="465083"/>
                </a:cubicBezTo>
                <a:cubicBezTo>
                  <a:pt x="39195" y="317719"/>
                  <a:pt x="132036" y="215900"/>
                  <a:pt x="195536" y="0"/>
                </a:cubicBezTo>
              </a:path>
            </a:pathLst>
          </a:custGeom>
          <a:ln w="762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2" name="Freeform 375">
            <a:extLst>
              <a:ext uri="{FF2B5EF4-FFF2-40B4-BE49-F238E27FC236}">
                <a16:creationId xmlns:a16="http://schemas.microsoft.com/office/drawing/2014/main" id="{8B7841F4-D87F-FC9B-8FCF-62EBC09167DE}"/>
              </a:ext>
            </a:extLst>
          </p:cNvPr>
          <p:cNvSpPr/>
          <p:nvPr/>
        </p:nvSpPr>
        <p:spPr>
          <a:xfrm>
            <a:off x="4923354" y="12403771"/>
            <a:ext cx="226801" cy="1528204"/>
          </a:xfrm>
          <a:custGeom>
            <a:avLst/>
            <a:gdLst>
              <a:gd name="connsiteX0" fmla="*/ 383627 w 383627"/>
              <a:gd name="connsiteY0" fmla="*/ 1340069 h 1340069"/>
              <a:gd name="connsiteX1" fmla="*/ 225972 w 383627"/>
              <a:gd name="connsiteY1" fmla="*/ 835572 h 1340069"/>
              <a:gd name="connsiteX2" fmla="*/ 36786 w 383627"/>
              <a:gd name="connsiteY2" fmla="*/ 268014 h 1340069"/>
              <a:gd name="connsiteX3" fmla="*/ 5254 w 383627"/>
              <a:gd name="connsiteY3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627" h="1340069">
                <a:moveTo>
                  <a:pt x="383627" y="1340069"/>
                </a:moveTo>
                <a:cubicBezTo>
                  <a:pt x="333703" y="1177158"/>
                  <a:pt x="283779" y="1014248"/>
                  <a:pt x="225972" y="835572"/>
                </a:cubicBezTo>
                <a:cubicBezTo>
                  <a:pt x="168165" y="656896"/>
                  <a:pt x="73572" y="407276"/>
                  <a:pt x="36786" y="268014"/>
                </a:cubicBezTo>
                <a:cubicBezTo>
                  <a:pt x="0" y="128752"/>
                  <a:pt x="2627" y="64376"/>
                  <a:pt x="5254" y="0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3" name="Freeform 376">
            <a:extLst>
              <a:ext uri="{FF2B5EF4-FFF2-40B4-BE49-F238E27FC236}">
                <a16:creationId xmlns:a16="http://schemas.microsoft.com/office/drawing/2014/main" id="{FA524EEE-E6E0-8171-2594-B14416423C25}"/>
              </a:ext>
            </a:extLst>
          </p:cNvPr>
          <p:cNvSpPr/>
          <p:nvPr/>
        </p:nvSpPr>
        <p:spPr>
          <a:xfrm>
            <a:off x="4972145" y="12153971"/>
            <a:ext cx="1681386" cy="666664"/>
          </a:xfrm>
          <a:custGeom>
            <a:avLst/>
            <a:gdLst>
              <a:gd name="connsiteX0" fmla="*/ 383627 w 383627"/>
              <a:gd name="connsiteY0" fmla="*/ 1340069 h 1340069"/>
              <a:gd name="connsiteX1" fmla="*/ 225972 w 383627"/>
              <a:gd name="connsiteY1" fmla="*/ 835572 h 1340069"/>
              <a:gd name="connsiteX2" fmla="*/ 36786 w 383627"/>
              <a:gd name="connsiteY2" fmla="*/ 268014 h 1340069"/>
              <a:gd name="connsiteX3" fmla="*/ 5254 w 383627"/>
              <a:gd name="connsiteY3" fmla="*/ 0 h 1340069"/>
              <a:gd name="connsiteX0" fmla="*/ 562303 w 1697419"/>
              <a:gd name="connsiteY0" fmla="*/ 1187669 h 1441231"/>
              <a:gd name="connsiteX1" fmla="*/ 404648 w 1697419"/>
              <a:gd name="connsiteY1" fmla="*/ 683172 h 1441231"/>
              <a:gd name="connsiteX2" fmla="*/ 215462 w 1697419"/>
              <a:gd name="connsiteY2" fmla="*/ 115614 h 1441231"/>
              <a:gd name="connsiteX3" fmla="*/ 1697419 w 1697419"/>
              <a:gd name="connsiteY3" fmla="*/ 1376855 h 1441231"/>
              <a:gd name="connsiteX0" fmla="*/ 244365 w 1379481"/>
              <a:gd name="connsiteY0" fmla="*/ 543911 h 896008"/>
              <a:gd name="connsiteX1" fmla="*/ 86710 w 1379481"/>
              <a:gd name="connsiteY1" fmla="*/ 39414 h 896008"/>
              <a:gd name="connsiteX2" fmla="*/ 764627 w 1379481"/>
              <a:gd name="connsiteY2" fmla="*/ 780394 h 896008"/>
              <a:gd name="connsiteX3" fmla="*/ 1379481 w 1379481"/>
              <a:gd name="connsiteY3" fmla="*/ 733097 h 896008"/>
              <a:gd name="connsiteX0" fmla="*/ 73572 w 1413640"/>
              <a:gd name="connsiteY0" fmla="*/ 543911 h 896008"/>
              <a:gd name="connsiteX1" fmla="*/ 120869 w 1413640"/>
              <a:gd name="connsiteY1" fmla="*/ 39414 h 896008"/>
              <a:gd name="connsiteX2" fmla="*/ 798786 w 1413640"/>
              <a:gd name="connsiteY2" fmla="*/ 780394 h 896008"/>
              <a:gd name="connsiteX3" fmla="*/ 1413640 w 1413640"/>
              <a:gd name="connsiteY3" fmla="*/ 733097 h 896008"/>
              <a:gd name="connsiteX0" fmla="*/ 49924 w 1389992"/>
              <a:gd name="connsiteY0" fmla="*/ 275897 h 583325"/>
              <a:gd name="connsiteX1" fmla="*/ 317938 w 1389992"/>
              <a:gd name="connsiteY1" fmla="*/ 39414 h 583325"/>
              <a:gd name="connsiteX2" fmla="*/ 775138 w 1389992"/>
              <a:gd name="connsiteY2" fmla="*/ 512380 h 583325"/>
              <a:gd name="connsiteX3" fmla="*/ 1389992 w 1389992"/>
              <a:gd name="connsiteY3" fmla="*/ 465083 h 58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992" h="583325">
                <a:moveTo>
                  <a:pt x="49924" y="275897"/>
                </a:moveTo>
                <a:cubicBezTo>
                  <a:pt x="0" y="112986"/>
                  <a:pt x="197069" y="0"/>
                  <a:pt x="317938" y="39414"/>
                </a:cubicBezTo>
                <a:cubicBezTo>
                  <a:pt x="438807" y="78828"/>
                  <a:pt x="596462" y="441435"/>
                  <a:pt x="775138" y="512380"/>
                </a:cubicBezTo>
                <a:cubicBezTo>
                  <a:pt x="953814" y="583325"/>
                  <a:pt x="1387365" y="529459"/>
                  <a:pt x="1389992" y="465083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" name="Freeform 377">
            <a:extLst>
              <a:ext uri="{FF2B5EF4-FFF2-40B4-BE49-F238E27FC236}">
                <a16:creationId xmlns:a16="http://schemas.microsoft.com/office/drawing/2014/main" id="{C4D7BBAB-600F-D0A3-0352-97FC554A8524}"/>
              </a:ext>
            </a:extLst>
          </p:cNvPr>
          <p:cNvSpPr/>
          <p:nvPr/>
        </p:nvSpPr>
        <p:spPr>
          <a:xfrm>
            <a:off x="6753360" y="12676520"/>
            <a:ext cx="1649149" cy="317807"/>
          </a:xfrm>
          <a:custGeom>
            <a:avLst/>
            <a:gdLst>
              <a:gd name="connsiteX0" fmla="*/ 0 w 1418897"/>
              <a:gd name="connsiteY0" fmla="*/ 126124 h 370489"/>
              <a:gd name="connsiteX1" fmla="*/ 157655 w 1418897"/>
              <a:gd name="connsiteY1" fmla="*/ 331076 h 370489"/>
              <a:gd name="connsiteX2" fmla="*/ 835572 w 1418897"/>
              <a:gd name="connsiteY2" fmla="*/ 315310 h 370489"/>
              <a:gd name="connsiteX3" fmla="*/ 1418897 w 1418897"/>
              <a:gd name="connsiteY3" fmla="*/ 0 h 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897" h="370489">
                <a:moveTo>
                  <a:pt x="0" y="126124"/>
                </a:moveTo>
                <a:cubicBezTo>
                  <a:pt x="9196" y="212834"/>
                  <a:pt x="18393" y="299545"/>
                  <a:pt x="157655" y="331076"/>
                </a:cubicBezTo>
                <a:cubicBezTo>
                  <a:pt x="296917" y="362607"/>
                  <a:pt x="625365" y="370489"/>
                  <a:pt x="835572" y="315310"/>
                </a:cubicBezTo>
                <a:cubicBezTo>
                  <a:pt x="1045779" y="260131"/>
                  <a:pt x="1232338" y="130065"/>
                  <a:pt x="1418897" y="0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5" name="Freeform 378">
            <a:extLst>
              <a:ext uri="{FF2B5EF4-FFF2-40B4-BE49-F238E27FC236}">
                <a16:creationId xmlns:a16="http://schemas.microsoft.com/office/drawing/2014/main" id="{0151606F-58CC-67E9-182D-FAAA5DBD9F3B}"/>
              </a:ext>
            </a:extLst>
          </p:cNvPr>
          <p:cNvSpPr/>
          <p:nvPr/>
        </p:nvSpPr>
        <p:spPr>
          <a:xfrm>
            <a:off x="8470491" y="12606624"/>
            <a:ext cx="2963862" cy="876300"/>
          </a:xfrm>
          <a:custGeom>
            <a:avLst/>
            <a:gdLst>
              <a:gd name="connsiteX0" fmla="*/ 0 w 2963917"/>
              <a:gd name="connsiteY0" fmla="*/ 0 h 877614"/>
              <a:gd name="connsiteX1" fmla="*/ 441435 w 2963917"/>
              <a:gd name="connsiteY1" fmla="*/ 646386 h 877614"/>
              <a:gd name="connsiteX2" fmla="*/ 1529255 w 2963917"/>
              <a:gd name="connsiteY2" fmla="*/ 835573 h 877614"/>
              <a:gd name="connsiteX3" fmla="*/ 2632842 w 2963917"/>
              <a:gd name="connsiteY3" fmla="*/ 394138 h 877614"/>
              <a:gd name="connsiteX4" fmla="*/ 2963917 w 2963917"/>
              <a:gd name="connsiteY4" fmla="*/ 126124 h 87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3917" h="877614">
                <a:moveTo>
                  <a:pt x="0" y="0"/>
                </a:moveTo>
                <a:cubicBezTo>
                  <a:pt x="93279" y="253562"/>
                  <a:pt x="186559" y="507124"/>
                  <a:pt x="441435" y="646386"/>
                </a:cubicBezTo>
                <a:cubicBezTo>
                  <a:pt x="696311" y="785648"/>
                  <a:pt x="1164020" y="877614"/>
                  <a:pt x="1529255" y="835573"/>
                </a:cubicBezTo>
                <a:cubicBezTo>
                  <a:pt x="1894490" y="793532"/>
                  <a:pt x="2393732" y="512379"/>
                  <a:pt x="2632842" y="394138"/>
                </a:cubicBezTo>
                <a:cubicBezTo>
                  <a:pt x="2871952" y="275897"/>
                  <a:pt x="2917934" y="201010"/>
                  <a:pt x="2963917" y="126124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7" name="TextBox 141">
            <a:extLst>
              <a:ext uri="{FF2B5EF4-FFF2-40B4-BE49-F238E27FC236}">
                <a16:creationId xmlns:a16="http://schemas.microsoft.com/office/drawing/2014/main" id="{2034E704-8C96-D12B-080C-AFD539EEDE4F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8260846" y="7800204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sp>
        <p:nvSpPr>
          <p:cNvPr id="198" name="TextBox 143">
            <a:extLst>
              <a:ext uri="{FF2B5EF4-FFF2-40B4-BE49-F238E27FC236}">
                <a16:creationId xmlns:a16="http://schemas.microsoft.com/office/drawing/2014/main" id="{960B03E6-44CE-A58F-670E-725EBBA8B129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0636368" y="9050270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200" name="TextBox 154">
            <a:extLst>
              <a:ext uri="{FF2B5EF4-FFF2-40B4-BE49-F238E27FC236}">
                <a16:creationId xmlns:a16="http://schemas.microsoft.com/office/drawing/2014/main" id="{D24BCFFA-F967-D689-7656-72FA72747D00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2511231" y="10078616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201" name="TextBox 156">
            <a:extLst>
              <a:ext uri="{FF2B5EF4-FFF2-40B4-BE49-F238E27FC236}">
                <a16:creationId xmlns:a16="http://schemas.microsoft.com/office/drawing/2014/main" id="{CB4030D3-15C5-EF28-A2C3-883FEEB7E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5883" y="10520339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202" name="TextBox 143">
            <a:extLst>
              <a:ext uri="{FF2B5EF4-FFF2-40B4-BE49-F238E27FC236}">
                <a16:creationId xmlns:a16="http://schemas.microsoft.com/office/drawing/2014/main" id="{9F8B20EC-F40D-E0A4-53CE-C24B425E8F45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2449387" y="8262651"/>
            <a:ext cx="2385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Nose</a:t>
            </a:r>
          </a:p>
        </p:txBody>
      </p:sp>
      <p:sp>
        <p:nvSpPr>
          <p:cNvPr id="203" name="TextBox 154">
            <a:extLst>
              <a:ext uri="{FF2B5EF4-FFF2-40B4-BE49-F238E27FC236}">
                <a16:creationId xmlns:a16="http://schemas.microsoft.com/office/drawing/2014/main" id="{2FABFAEE-8DC8-DA4D-CE59-457DA66FDA1B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3123510" y="4922232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204" name="TextBox 141">
            <a:extLst>
              <a:ext uri="{FF2B5EF4-FFF2-40B4-BE49-F238E27FC236}">
                <a16:creationId xmlns:a16="http://schemas.microsoft.com/office/drawing/2014/main" id="{20E269FF-B729-FB09-8E7D-0887CCA26F77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0033108" y="6120205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CB8F4FB3-FAC3-B33F-4C51-50DF5112A057}"/>
              </a:ext>
            </a:extLst>
          </p:cNvPr>
          <p:cNvSpPr/>
          <p:nvPr/>
        </p:nvSpPr>
        <p:spPr>
          <a:xfrm>
            <a:off x="13344856" y="6258580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TextBox 143">
            <a:extLst>
              <a:ext uri="{FF2B5EF4-FFF2-40B4-BE49-F238E27FC236}">
                <a16:creationId xmlns:a16="http://schemas.microsoft.com/office/drawing/2014/main" id="{2710C021-2FEB-86C2-A64F-C23EA307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9991" y="6058441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207" name="TextBox 142">
            <a:extLst>
              <a:ext uri="{FF2B5EF4-FFF2-40B4-BE49-F238E27FC236}">
                <a16:creationId xmlns:a16="http://schemas.microsoft.com/office/drawing/2014/main" id="{DC336AB0-6248-091D-31ED-DAF9CD7F0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650" y="9221782"/>
            <a:ext cx="102784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08" name="TextBox 144">
            <a:extLst>
              <a:ext uri="{FF2B5EF4-FFF2-40B4-BE49-F238E27FC236}">
                <a16:creationId xmlns:a16="http://schemas.microsoft.com/office/drawing/2014/main" id="{EC1A9F17-5B31-C28F-78C7-10C90C51C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1623" y="9857167"/>
            <a:ext cx="1313181" cy="64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209" name="TextBox 145">
            <a:extLst>
              <a:ext uri="{FF2B5EF4-FFF2-40B4-BE49-F238E27FC236}">
                <a16:creationId xmlns:a16="http://schemas.microsoft.com/office/drawing/2014/main" id="{29EF990B-16F6-39AD-C772-DD8D4C933136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5360009" y="10950612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sp>
        <p:nvSpPr>
          <p:cNvPr id="210" name="TextBox 149">
            <a:extLst>
              <a:ext uri="{FF2B5EF4-FFF2-40B4-BE49-F238E27FC236}">
                <a16:creationId xmlns:a16="http://schemas.microsoft.com/office/drawing/2014/main" id="{95E42124-A0E7-130B-17D7-7DC3E58BB8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7926919" y="1390027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211" name="TextBox 158">
            <a:extLst>
              <a:ext uri="{FF2B5EF4-FFF2-40B4-BE49-F238E27FC236}">
                <a16:creationId xmlns:a16="http://schemas.microsoft.com/office/drawing/2014/main" id="{0385E0C4-A256-55C5-B242-57BDA52B34BA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1473113" y="10812774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12" name="TextBox 165">
            <a:extLst>
              <a:ext uri="{FF2B5EF4-FFF2-40B4-BE49-F238E27FC236}">
                <a16:creationId xmlns:a16="http://schemas.microsoft.com/office/drawing/2014/main" id="{199D543F-23AA-0045-2136-52DB6CD2F17B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8960702" y="9312854"/>
            <a:ext cx="21275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Pass</a:t>
            </a:r>
          </a:p>
        </p:txBody>
      </p:sp>
      <p:sp>
        <p:nvSpPr>
          <p:cNvPr id="213" name="TextBox 166">
            <a:extLst>
              <a:ext uri="{FF2B5EF4-FFF2-40B4-BE49-F238E27FC236}">
                <a16:creationId xmlns:a16="http://schemas.microsoft.com/office/drawing/2014/main" id="{BE0E7546-2C0E-79D1-30CE-F68516606903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6639224" y="10347445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4" name="TextBox 167">
            <a:extLst>
              <a:ext uri="{FF2B5EF4-FFF2-40B4-BE49-F238E27FC236}">
                <a16:creationId xmlns:a16="http://schemas.microsoft.com/office/drawing/2014/main" id="{CD8D4A26-6F1F-6B91-5EA4-561E0C782145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0315780" y="9514142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15" name="TextBox 164">
            <a:extLst>
              <a:ext uri="{FF2B5EF4-FFF2-40B4-BE49-F238E27FC236}">
                <a16:creationId xmlns:a16="http://schemas.microsoft.com/office/drawing/2014/main" id="{6FA836CD-28E2-8861-95CE-DC8ABA3A1B79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6535307" y="9300101"/>
            <a:ext cx="2339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6" name="TextBox 151">
            <a:extLst>
              <a:ext uri="{FF2B5EF4-FFF2-40B4-BE49-F238E27FC236}">
                <a16:creationId xmlns:a16="http://schemas.microsoft.com/office/drawing/2014/main" id="{6C7ECF01-838D-556D-F020-EE1491E5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373" y="15860628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217" name="TextBox 147">
            <a:extLst>
              <a:ext uri="{FF2B5EF4-FFF2-40B4-BE49-F238E27FC236}">
                <a16:creationId xmlns:a16="http://schemas.microsoft.com/office/drawing/2014/main" id="{BDD9088A-9414-4602-4170-139E915FC53B}"/>
              </a:ext>
            </a:extLst>
          </p:cNvPr>
          <p:cNvSpPr txBox="1">
            <a:spLocks noChangeArrowheads="1"/>
          </p:cNvSpPr>
          <p:nvPr/>
        </p:nvSpPr>
        <p:spPr bwMode="auto">
          <a:xfrm rot="4782620">
            <a:off x="3122426" y="12414052"/>
            <a:ext cx="2813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George Creek</a:t>
            </a:r>
          </a:p>
        </p:txBody>
      </p:sp>
      <p:sp>
        <p:nvSpPr>
          <p:cNvPr id="220" name="TextBox 154">
            <a:extLst>
              <a:ext uri="{FF2B5EF4-FFF2-40B4-BE49-F238E27FC236}">
                <a16:creationId xmlns:a16="http://schemas.microsoft.com/office/drawing/2014/main" id="{05A9E740-5EE0-E695-28EA-2A3BCC1E0459}"/>
              </a:ext>
            </a:extLst>
          </p:cNvPr>
          <p:cNvSpPr txBox="1">
            <a:spLocks noChangeArrowheads="1"/>
          </p:cNvSpPr>
          <p:nvPr/>
        </p:nvSpPr>
        <p:spPr bwMode="auto">
          <a:xfrm rot="2260187">
            <a:off x="9308343" y="15929212"/>
            <a:ext cx="21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Casco Cove</a:t>
            </a:r>
          </a:p>
        </p:txBody>
      </p:sp>
      <p:sp>
        <p:nvSpPr>
          <p:cNvPr id="221" name="TextBox 167">
            <a:extLst>
              <a:ext uri="{FF2B5EF4-FFF2-40B4-BE49-F238E27FC236}">
                <a16:creationId xmlns:a16="http://schemas.microsoft.com/office/drawing/2014/main" id="{B46BF9C0-B81E-7DCC-1A56-C50902202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319" y="12389990"/>
            <a:ext cx="160729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22" name="TextBox 162">
            <a:extLst>
              <a:ext uri="{FF2B5EF4-FFF2-40B4-BE49-F238E27FC236}">
                <a16:creationId xmlns:a16="http://schemas.microsoft.com/office/drawing/2014/main" id="{C36BD9CB-2DBA-A15D-3802-0074954FA652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1081473" y="9766635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223" name="TextBox 146">
            <a:extLst>
              <a:ext uri="{FF2B5EF4-FFF2-40B4-BE49-F238E27FC236}">
                <a16:creationId xmlns:a16="http://schemas.microsoft.com/office/drawing/2014/main" id="{F17BDEDA-7603-B7B9-FED6-6C7844E96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221" y="12180910"/>
            <a:ext cx="1518364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Artillery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224" name="TextBox 151">
            <a:extLst>
              <a:ext uri="{FF2B5EF4-FFF2-40B4-BE49-F238E27FC236}">
                <a16:creationId xmlns:a16="http://schemas.microsoft.com/office/drawing/2014/main" id="{65C3BC0B-CB76-E871-0547-07CEFE916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2462" y="14370322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227" name="Text Box 265">
            <a:extLst>
              <a:ext uri="{FF2B5EF4-FFF2-40B4-BE49-F238E27FC236}">
                <a16:creationId xmlns:a16="http://schemas.microsoft.com/office/drawing/2014/main" id="{504AD76D-1DD0-ADD0-21F4-6721161CF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331" y="13105211"/>
            <a:ext cx="134786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8" name="Text Box 265">
            <a:extLst>
              <a:ext uri="{FF2B5EF4-FFF2-40B4-BE49-F238E27FC236}">
                <a16:creationId xmlns:a16="http://schemas.microsoft.com/office/drawing/2014/main" id="{5DD5B51F-C5B5-B42C-A629-288E91A77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6478" y="11641111"/>
            <a:ext cx="145598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9" name="TextBox 150">
            <a:extLst>
              <a:ext uri="{FF2B5EF4-FFF2-40B4-BE49-F238E27FC236}">
                <a16:creationId xmlns:a16="http://schemas.microsoft.com/office/drawing/2014/main" id="{70718DAB-4008-5346-AB88-62CAD07A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9723" y="14853174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231" name="Text Box 265">
            <a:extLst>
              <a:ext uri="{FF2B5EF4-FFF2-40B4-BE49-F238E27FC236}">
                <a16:creationId xmlns:a16="http://schemas.microsoft.com/office/drawing/2014/main" id="{A1FE6426-1A3B-DA28-0AFC-21EB882F5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30" y="1349099"/>
            <a:ext cx="2590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196" name="TextBox 167">
            <a:extLst>
              <a:ext uri="{FF2B5EF4-FFF2-40B4-BE49-F238E27FC236}">
                <a16:creationId xmlns:a16="http://schemas.microsoft.com/office/drawing/2014/main" id="{8ACAFA83-92B4-B614-5DB2-56E597E14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625" y="5373830"/>
            <a:ext cx="845103" cy="72712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838541-3B23-9D6C-7579-18C2731B1FC3}"/>
              </a:ext>
            </a:extLst>
          </p:cNvPr>
          <p:cNvGrpSpPr/>
          <p:nvPr/>
        </p:nvGrpSpPr>
        <p:grpSpPr>
          <a:xfrm>
            <a:off x="21632118" y="251083"/>
            <a:ext cx="993256" cy="740229"/>
            <a:chOff x="5044457" y="490555"/>
            <a:chExt cx="1507374" cy="74022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C250800-E54E-F95F-2D9B-2DB9E424845D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TextBox 453">
              <a:extLst>
                <a:ext uri="{FF2B5EF4-FFF2-40B4-BE49-F238E27FC236}">
                  <a16:creationId xmlns:a16="http://schemas.microsoft.com/office/drawing/2014/main" id="{1EF430E9-FA58-D0D3-F87F-5F5D4DF0450D}"/>
                </a:ext>
              </a:extLst>
            </p:cNvPr>
            <p:cNvSpPr txBox="1"/>
            <p:nvPr/>
          </p:nvSpPr>
          <p:spPr>
            <a:xfrm>
              <a:off x="5250861" y="599059"/>
              <a:ext cx="10537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6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395B9E0-D423-AC4D-FD60-EF04BFB4763C}"/>
              </a:ext>
            </a:extLst>
          </p:cNvPr>
          <p:cNvGrpSpPr/>
          <p:nvPr/>
        </p:nvGrpSpPr>
        <p:grpSpPr>
          <a:xfrm>
            <a:off x="10114165" y="9789827"/>
            <a:ext cx="1676049" cy="1263613"/>
            <a:chOff x="2229929" y="9062474"/>
            <a:chExt cx="1676049" cy="126361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838FE6A-C6F9-0F69-2E03-02DDDD711304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66A8208-A91B-424B-7726-F4D459E362AA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B25BE5B-D289-BCFE-771F-F0532D5E08D9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80">
                <a:extLst>
                  <a:ext uri="{FF2B5EF4-FFF2-40B4-BE49-F238E27FC236}">
                    <a16:creationId xmlns:a16="http://schemas.microsoft.com/office/drawing/2014/main" id="{530D9859-9ACF-A670-D23E-293F37EEDD2C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81">
                <a:extLst>
                  <a:ext uri="{FF2B5EF4-FFF2-40B4-BE49-F238E27FC236}">
                    <a16:creationId xmlns:a16="http://schemas.microsoft.com/office/drawing/2014/main" id="{D236809B-ED4F-1710-90F7-B3A7C104473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301501B-986A-7862-283A-F2F36FC3556A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138469-58C2-A107-9A35-F598CCABAF49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5C2F82-A0EE-8AA2-BB6F-DA74D5B824F1}"/>
                </a:ext>
              </a:extLst>
            </p:cNvPr>
            <p:cNvSpPr txBox="1"/>
            <p:nvPr/>
          </p:nvSpPr>
          <p:spPr>
            <a:xfrm>
              <a:off x="3107361" y="9554081"/>
              <a:ext cx="798617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BE1236-81E2-C1AA-A27D-2E52EBB978B5}"/>
              </a:ext>
            </a:extLst>
          </p:cNvPr>
          <p:cNvGrpSpPr/>
          <p:nvPr/>
        </p:nvGrpSpPr>
        <p:grpSpPr>
          <a:xfrm>
            <a:off x="5043743" y="13633038"/>
            <a:ext cx="1554334" cy="1116250"/>
            <a:chOff x="2443948" y="9286168"/>
            <a:chExt cx="1554334" cy="111625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7B37FBB-AB3A-309B-EDA6-5D1D5A591F83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B6F6411-9429-467A-CC1B-333E6532D42C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FAC65F4-55E2-D692-5009-865B3479271B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80">
                <a:extLst>
                  <a:ext uri="{FF2B5EF4-FFF2-40B4-BE49-F238E27FC236}">
                    <a16:creationId xmlns:a16="http://schemas.microsoft.com/office/drawing/2014/main" id="{16A92B9C-AB58-9C5A-8365-D95BC8E89690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81">
                <a:extLst>
                  <a:ext uri="{FF2B5EF4-FFF2-40B4-BE49-F238E27FC236}">
                    <a16:creationId xmlns:a16="http://schemas.microsoft.com/office/drawing/2014/main" id="{EE4D518E-D787-229C-0809-906677A23F5F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F6A54C6-26A9-A1DA-0EA2-D11B673CCB8C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E85C85C-BC5F-BA80-BDF4-92072656E75E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5827C5A-319D-E90F-BA29-80D20BB0D259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34B367-22E2-16A9-74F6-CB14ED05365A}"/>
              </a:ext>
            </a:extLst>
          </p:cNvPr>
          <p:cNvGrpSpPr/>
          <p:nvPr/>
        </p:nvGrpSpPr>
        <p:grpSpPr>
          <a:xfrm>
            <a:off x="13245908" y="10476020"/>
            <a:ext cx="476505" cy="127929"/>
            <a:chOff x="9151731" y="8061369"/>
            <a:chExt cx="476505" cy="1279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9B98C14-0F88-525D-EF91-295801F77DAB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85073E2-7310-E03A-65AB-F021F8A94B60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9252311-BCA9-9214-549D-6863F61E9CC0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0059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795DE-3FF4-77B7-BFA1-FC5D40AA4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t="2703" r="4325" b="1757"/>
          <a:stretch/>
        </p:blipFill>
        <p:spPr>
          <a:xfrm>
            <a:off x="1729945" y="494270"/>
            <a:ext cx="24515805" cy="17472454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B665CFC3-F213-A09D-8045-4CD7497378D2}"/>
              </a:ext>
            </a:extLst>
          </p:cNvPr>
          <p:cNvGrpSpPr/>
          <p:nvPr/>
        </p:nvGrpSpPr>
        <p:grpSpPr>
          <a:xfrm>
            <a:off x="11208951" y="9856677"/>
            <a:ext cx="1791465" cy="1145154"/>
            <a:chOff x="11208951" y="9856677"/>
            <a:chExt cx="1791465" cy="114515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39FC99D-7DEF-2BD1-6FB8-D2AF279F8F94}"/>
                </a:ext>
              </a:extLst>
            </p:cNvPr>
            <p:cNvGrpSpPr/>
            <p:nvPr/>
          </p:nvGrpSpPr>
          <p:grpSpPr>
            <a:xfrm>
              <a:off x="11208951" y="9856677"/>
              <a:ext cx="1791465" cy="1145154"/>
              <a:chOff x="2229929" y="9216992"/>
              <a:chExt cx="1791465" cy="1145154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12128E6-4C90-188D-1EE1-392FF794F70A}"/>
                  </a:ext>
                </a:extLst>
              </p:cNvPr>
              <p:cNvSpPr/>
              <p:nvPr/>
            </p:nvSpPr>
            <p:spPr>
              <a:xfrm>
                <a:off x="2516300" y="9216992"/>
                <a:ext cx="393062" cy="316776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8BB2933-ABFE-82B1-83F2-2437FC381787}"/>
                  </a:ext>
                </a:extLst>
              </p:cNvPr>
              <p:cNvGrpSpPr/>
              <p:nvPr/>
            </p:nvGrpSpPr>
            <p:grpSpPr>
              <a:xfrm>
                <a:off x="2229929" y="9541113"/>
                <a:ext cx="917201" cy="709066"/>
                <a:chOff x="3363034" y="8670319"/>
                <a:chExt cx="3297155" cy="2171482"/>
              </a:xfrm>
            </p:grpSpPr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FD6EF18A-3F8B-14B0-C500-0685C933B921}"/>
                    </a:ext>
                  </a:extLst>
                </p:cNvPr>
                <p:cNvSpPr/>
                <p:nvPr/>
              </p:nvSpPr>
              <p:spPr>
                <a:xfrm>
                  <a:off x="3422373" y="8702879"/>
                  <a:ext cx="3097780" cy="2100025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Freeform 80">
                  <a:extLst>
                    <a:ext uri="{FF2B5EF4-FFF2-40B4-BE49-F238E27FC236}">
                      <a16:creationId xmlns:a16="http://schemas.microsoft.com/office/drawing/2014/main" id="{0C7BF7C9-C0E1-1F2E-28BF-1F65947D2AE8}"/>
                    </a:ext>
                  </a:extLst>
                </p:cNvPr>
                <p:cNvSpPr/>
                <p:nvPr/>
              </p:nvSpPr>
              <p:spPr>
                <a:xfrm rot="21428939">
                  <a:off x="3363034" y="8771521"/>
                  <a:ext cx="3297155" cy="1962745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Freeform 81">
                  <a:extLst>
                    <a:ext uri="{FF2B5EF4-FFF2-40B4-BE49-F238E27FC236}">
                      <a16:creationId xmlns:a16="http://schemas.microsoft.com/office/drawing/2014/main" id="{41D4D8F5-C8EC-BB31-B0BB-E460623CFBCB}"/>
                    </a:ext>
                  </a:extLst>
                </p:cNvPr>
                <p:cNvSpPr/>
                <p:nvPr/>
              </p:nvSpPr>
              <p:spPr>
                <a:xfrm>
                  <a:off x="3398673" y="8670319"/>
                  <a:ext cx="3202177" cy="217148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43002"/>
                    <a:gd name="connsiteY0" fmla="*/ 0 h 743394"/>
                    <a:gd name="connsiteX1" fmla="*/ 943002 w 943002"/>
                    <a:gd name="connsiteY1" fmla="*/ 743394 h 743394"/>
                    <a:gd name="connsiteX0" fmla="*/ 0 w 1061143"/>
                    <a:gd name="connsiteY0" fmla="*/ 0 h 877567"/>
                    <a:gd name="connsiteX1" fmla="*/ 1061143 w 1061143"/>
                    <a:gd name="connsiteY1" fmla="*/ 877567 h 877567"/>
                    <a:gd name="connsiteX0" fmla="*/ 0 w 1398471"/>
                    <a:gd name="connsiteY0" fmla="*/ 0 h 1195839"/>
                    <a:gd name="connsiteX1" fmla="*/ 1398471 w 1398471"/>
                    <a:gd name="connsiteY1" fmla="*/ 1195839 h 1195839"/>
                    <a:gd name="connsiteX0" fmla="*/ 0 w 1398471"/>
                    <a:gd name="connsiteY0" fmla="*/ 0 h 1169317"/>
                    <a:gd name="connsiteX1" fmla="*/ 1398471 w 1398471"/>
                    <a:gd name="connsiteY1" fmla="*/ 1169317 h 116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8471" h="1169317">
                      <a:moveTo>
                        <a:pt x="0" y="0"/>
                      </a:moveTo>
                      <a:cubicBezTo>
                        <a:pt x="265289" y="206022"/>
                        <a:pt x="1133182" y="963295"/>
                        <a:pt x="1398471" y="1169317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C309C068-8545-459A-DE7D-B44C702425BA}"/>
                  </a:ext>
                </a:extLst>
              </p:cNvPr>
              <p:cNvSpPr/>
              <p:nvPr/>
            </p:nvSpPr>
            <p:spPr>
              <a:xfrm>
                <a:off x="3166667" y="9564742"/>
                <a:ext cx="802433" cy="66607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019D654-F788-3EB1-8D8B-28F4D1268B5B}"/>
                  </a:ext>
                </a:extLst>
              </p:cNvPr>
              <p:cNvSpPr txBox="1"/>
              <p:nvPr/>
            </p:nvSpPr>
            <p:spPr>
              <a:xfrm>
                <a:off x="3107361" y="9590140"/>
                <a:ext cx="914033" cy="7720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I(-)</a:t>
                </a:r>
              </a:p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3/17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1AA730F-BB39-ABDE-AED4-1BBCDE3276CD}"/>
                </a:ext>
              </a:extLst>
            </p:cNvPr>
            <p:cNvGrpSpPr/>
            <p:nvPr/>
          </p:nvGrpSpPr>
          <p:grpSpPr>
            <a:xfrm>
              <a:off x="11430747" y="9985986"/>
              <a:ext cx="476505" cy="127929"/>
              <a:chOff x="9151731" y="8061369"/>
              <a:chExt cx="476505" cy="127929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88A20180-388C-9BA2-423A-26266355DBAD}"/>
                  </a:ext>
                </a:extLst>
              </p:cNvPr>
              <p:cNvSpPr/>
              <p:nvPr/>
            </p:nvSpPr>
            <p:spPr>
              <a:xfrm>
                <a:off x="9151731" y="8061369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F58B2B1-D5DF-A9FC-DA42-A1B7524FFB35}"/>
                  </a:ext>
                </a:extLst>
              </p:cNvPr>
              <p:cNvSpPr/>
              <p:nvPr/>
            </p:nvSpPr>
            <p:spPr>
              <a:xfrm>
                <a:off x="9328736" y="8065289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45EF1F2-BA36-0856-7B2B-F13DBF376850}"/>
                  </a:ext>
                </a:extLst>
              </p:cNvPr>
              <p:cNvSpPr/>
              <p:nvPr/>
            </p:nvSpPr>
            <p:spPr>
              <a:xfrm>
                <a:off x="9505741" y="8065289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5778DC6E-DB5E-2A5A-7C7C-DD45BA316464}"/>
              </a:ext>
            </a:extLst>
          </p:cNvPr>
          <p:cNvSpPr/>
          <p:nvPr/>
        </p:nvSpPr>
        <p:spPr>
          <a:xfrm>
            <a:off x="21345277" y="142631"/>
            <a:ext cx="601977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274">
            <a:extLst>
              <a:ext uri="{FF2B5EF4-FFF2-40B4-BE49-F238E27FC236}">
                <a16:creationId xmlns:a16="http://schemas.microsoft.com/office/drawing/2014/main" id="{9C4170B2-CDEB-7F2D-A4C1-94B66AFD0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0090" y="2592191"/>
            <a:ext cx="5480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       ½ Mile 	                 1 Mile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3D4E8EB5-E4D8-0C2B-43DF-F6A3AE143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22926" y="194195"/>
            <a:ext cx="324127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Southern Force</a:t>
            </a:r>
          </a:p>
          <a:p>
            <a:pPr algn="ctr" eaLnBrk="1" hangingPunct="1"/>
            <a:r>
              <a:rPr lang="en-US" altLang="en-US" sz="3600" b="1" dirty="0"/>
              <a:t>Struggles</a:t>
            </a:r>
          </a:p>
          <a:p>
            <a:pPr algn="ctr" eaLnBrk="1" hangingPunct="1"/>
            <a:r>
              <a:rPr lang="en-US" altLang="en-US" sz="2800" b="1" dirty="0"/>
              <a:t>12-14 May 1943</a:t>
            </a:r>
            <a:endParaRPr lang="en-US" altLang="en-US" sz="3600" b="1" dirty="0"/>
          </a:p>
        </p:txBody>
      </p:sp>
      <p:sp>
        <p:nvSpPr>
          <p:cNvPr id="12" name="Line 324">
            <a:extLst>
              <a:ext uri="{FF2B5EF4-FFF2-40B4-BE49-F238E27FC236}">
                <a16:creationId xmlns:a16="http://schemas.microsoft.com/office/drawing/2014/main" id="{C41C7977-F02E-3F5D-1344-45C36EEA2C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33760" y="871560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325">
            <a:extLst>
              <a:ext uri="{FF2B5EF4-FFF2-40B4-BE49-F238E27FC236}">
                <a16:creationId xmlns:a16="http://schemas.microsoft.com/office/drawing/2014/main" id="{F0B28019-8DC6-8A22-DD71-2CEC1A45C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185" y="286785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4" name="Picture 326" descr="I:\CSI Crest Medium.jpg">
            <a:extLst>
              <a:ext uri="{FF2B5EF4-FFF2-40B4-BE49-F238E27FC236}">
                <a16:creationId xmlns:a16="http://schemas.microsoft.com/office/drawing/2014/main" id="{FEDA5D2C-0E99-3725-8889-43DF1A512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7626" y="1388901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33980BE2-B03E-70D7-430D-DB01EBBC252D}"/>
              </a:ext>
            </a:extLst>
          </p:cNvPr>
          <p:cNvGrpSpPr/>
          <p:nvPr/>
        </p:nvGrpSpPr>
        <p:grpSpPr>
          <a:xfrm>
            <a:off x="21786114" y="297033"/>
            <a:ext cx="1185097" cy="740229"/>
            <a:chOff x="4973634" y="490555"/>
            <a:chExt cx="1185097" cy="7402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186E598-FF24-1B11-9725-7BEBE7437973}"/>
                </a:ext>
              </a:extLst>
            </p:cNvPr>
            <p:cNvSpPr/>
            <p:nvPr/>
          </p:nvSpPr>
          <p:spPr>
            <a:xfrm>
              <a:off x="5044457" y="490555"/>
              <a:ext cx="1024231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453">
              <a:extLst>
                <a:ext uri="{FF2B5EF4-FFF2-40B4-BE49-F238E27FC236}">
                  <a16:creationId xmlns:a16="http://schemas.microsoft.com/office/drawing/2014/main" id="{432945FA-7855-624A-7F16-BC22A4BAFA4F}"/>
                </a:ext>
              </a:extLst>
            </p:cNvPr>
            <p:cNvSpPr txBox="1"/>
            <p:nvPr/>
          </p:nvSpPr>
          <p:spPr>
            <a:xfrm>
              <a:off x="4973634" y="611888"/>
              <a:ext cx="11850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6-2</a:t>
              </a:r>
            </a:p>
          </p:txBody>
        </p:sp>
      </p:grpSp>
      <p:grpSp>
        <p:nvGrpSpPr>
          <p:cNvPr id="18" name="Group 273">
            <a:extLst>
              <a:ext uri="{FF2B5EF4-FFF2-40B4-BE49-F238E27FC236}">
                <a16:creationId xmlns:a16="http://schemas.microsoft.com/office/drawing/2014/main" id="{795854FF-0BF7-0C83-21FB-A8DA270692D1}"/>
              </a:ext>
            </a:extLst>
          </p:cNvPr>
          <p:cNvGrpSpPr>
            <a:grpSpLocks/>
          </p:cNvGrpSpPr>
          <p:nvPr/>
        </p:nvGrpSpPr>
        <p:grpSpPr bwMode="auto">
          <a:xfrm>
            <a:off x="21926251" y="2996519"/>
            <a:ext cx="4825933" cy="266267"/>
            <a:chOff x="22774481" y="1392514"/>
            <a:chExt cx="2476441" cy="334955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6677EC3-589F-379C-7536-32305A5D8B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B3C7170-617C-49E0-AF27-5E6DF115E54F}"/>
                </a:ext>
              </a:extLst>
            </p:cNvPr>
            <p:cNvCxnSpPr/>
            <p:nvPr/>
          </p:nvCxnSpPr>
          <p:spPr>
            <a:xfrm rot="5400000">
              <a:off x="2262991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037FA74-CF1A-04D7-A484-7B8DA990DDE3}"/>
                </a:ext>
              </a:extLst>
            </p:cNvPr>
            <p:cNvCxnSpPr/>
            <p:nvPr/>
          </p:nvCxnSpPr>
          <p:spPr>
            <a:xfrm rot="5400000">
              <a:off x="25081034" y="156967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131E87E-4163-A0C5-318C-7D0B6CD09BCA}"/>
                </a:ext>
              </a:extLst>
            </p:cNvPr>
            <p:cNvCxnSpPr/>
            <p:nvPr/>
          </p:nvCxnSpPr>
          <p:spPr>
            <a:xfrm rot="5400000">
              <a:off x="23883929" y="154871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51">
            <a:extLst>
              <a:ext uri="{FF2B5EF4-FFF2-40B4-BE49-F238E27FC236}">
                <a16:creationId xmlns:a16="http://schemas.microsoft.com/office/drawing/2014/main" id="{46C8936E-4BC8-B13A-3997-651A8C73C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84514" y="14392900"/>
            <a:ext cx="3220753" cy="139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Massacre</a:t>
            </a:r>
          </a:p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Bay</a:t>
            </a:r>
          </a:p>
        </p:txBody>
      </p:sp>
      <p:sp>
        <p:nvSpPr>
          <p:cNvPr id="5" name="TextBox 158">
            <a:extLst>
              <a:ext uri="{FF2B5EF4-FFF2-40B4-BE49-F238E27FC236}">
                <a16:creationId xmlns:a16="http://schemas.microsoft.com/office/drawing/2014/main" id="{D97851E1-FBEA-9E04-5683-19C42DF13BDB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21044564" y="6944369"/>
            <a:ext cx="3491661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Gilbert Ridge</a:t>
            </a:r>
          </a:p>
        </p:txBody>
      </p:sp>
      <p:sp>
        <p:nvSpPr>
          <p:cNvPr id="6" name="TextBox 146">
            <a:extLst>
              <a:ext uri="{FF2B5EF4-FFF2-40B4-BE49-F238E27FC236}">
                <a16:creationId xmlns:a16="http://schemas.microsoft.com/office/drawing/2014/main" id="{5FF54625-A8A6-D956-6674-0325615FF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5919" y="3710010"/>
            <a:ext cx="1353255" cy="93070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Point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Able</a:t>
            </a:r>
          </a:p>
        </p:txBody>
      </p:sp>
      <p:sp>
        <p:nvSpPr>
          <p:cNvPr id="7" name="Text Box 265">
            <a:extLst>
              <a:ext uri="{FF2B5EF4-FFF2-40B4-BE49-F238E27FC236}">
                <a16:creationId xmlns:a16="http://schemas.microsoft.com/office/drawing/2014/main" id="{3AA65F8D-4282-354E-D36E-B208FFA53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74133" y="13824577"/>
            <a:ext cx="1782859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8" name="TextBox 162">
            <a:extLst>
              <a:ext uri="{FF2B5EF4-FFF2-40B4-BE49-F238E27FC236}">
                <a16:creationId xmlns:a16="http://schemas.microsoft.com/office/drawing/2014/main" id="{48E475CB-FE3F-75E2-0378-7498A52411EC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12728098" y="6859028"/>
            <a:ext cx="2151551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Hogback</a:t>
            </a:r>
          </a:p>
        </p:txBody>
      </p:sp>
      <p:sp>
        <p:nvSpPr>
          <p:cNvPr id="9" name="Text Box 265">
            <a:extLst>
              <a:ext uri="{FF2B5EF4-FFF2-40B4-BE49-F238E27FC236}">
                <a16:creationId xmlns:a16="http://schemas.microsoft.com/office/drawing/2014/main" id="{786DBBF0-174C-7AC3-3804-AB6629B41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87992" y="11930827"/>
            <a:ext cx="2202402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3" name="TextBox 146">
            <a:extLst>
              <a:ext uri="{FF2B5EF4-FFF2-40B4-BE49-F238E27FC236}">
                <a16:creationId xmlns:a16="http://schemas.microsoft.com/office/drawing/2014/main" id="{E4B09C30-ACC2-72BB-8393-C530765E1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3873" y="2090760"/>
            <a:ext cx="1295546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Engr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Hill</a:t>
            </a:r>
          </a:p>
        </p:txBody>
      </p:sp>
      <p:sp>
        <p:nvSpPr>
          <p:cNvPr id="24" name="TextBox 146">
            <a:extLst>
              <a:ext uri="{FF2B5EF4-FFF2-40B4-BE49-F238E27FC236}">
                <a16:creationId xmlns:a16="http://schemas.microsoft.com/office/drawing/2014/main" id="{4FFB4161-9E7D-8798-A635-8217E194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9024" y="871560"/>
            <a:ext cx="1239442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Cold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25" name="TextBox 162">
            <a:extLst>
              <a:ext uri="{FF2B5EF4-FFF2-40B4-BE49-F238E27FC236}">
                <a16:creationId xmlns:a16="http://schemas.microsoft.com/office/drawing/2014/main" id="{A0621F2C-9030-3BE9-B1B2-3539AF04CD57}"/>
              </a:ext>
            </a:extLst>
          </p:cNvPr>
          <p:cNvSpPr txBox="1">
            <a:spLocks noChangeArrowheads="1"/>
          </p:cNvSpPr>
          <p:nvPr/>
        </p:nvSpPr>
        <p:spPr bwMode="auto">
          <a:xfrm rot="18360000">
            <a:off x="10913410" y="1816214"/>
            <a:ext cx="2964273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Clevesy Pass</a:t>
            </a:r>
          </a:p>
        </p:txBody>
      </p:sp>
      <p:sp>
        <p:nvSpPr>
          <p:cNvPr id="26" name="TextBox 162">
            <a:extLst>
              <a:ext uri="{FF2B5EF4-FFF2-40B4-BE49-F238E27FC236}">
                <a16:creationId xmlns:a16="http://schemas.microsoft.com/office/drawing/2014/main" id="{3AE0B0F6-3BD0-CCD2-8053-A0548652F330}"/>
              </a:ext>
            </a:extLst>
          </p:cNvPr>
          <p:cNvSpPr txBox="1">
            <a:spLocks noChangeArrowheads="1"/>
          </p:cNvSpPr>
          <p:nvPr/>
        </p:nvSpPr>
        <p:spPr bwMode="auto">
          <a:xfrm rot="2160000">
            <a:off x="2926725" y="1405649"/>
            <a:ext cx="2879314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Jarmin</a:t>
            </a:r>
            <a:r>
              <a:rPr lang="en-US" altLang="en-US" sz="4000" b="1" dirty="0"/>
              <a:t> Pass</a:t>
            </a:r>
          </a:p>
        </p:txBody>
      </p:sp>
      <p:sp>
        <p:nvSpPr>
          <p:cNvPr id="27" name="TextBox 162">
            <a:extLst>
              <a:ext uri="{FF2B5EF4-FFF2-40B4-BE49-F238E27FC236}">
                <a16:creationId xmlns:a16="http://schemas.microsoft.com/office/drawing/2014/main" id="{26702A5D-DA36-8AC9-2603-05AEBADADB1D}"/>
              </a:ext>
            </a:extLst>
          </p:cNvPr>
          <p:cNvSpPr txBox="1">
            <a:spLocks noChangeArrowheads="1"/>
          </p:cNvSpPr>
          <p:nvPr/>
        </p:nvSpPr>
        <p:spPr bwMode="auto">
          <a:xfrm rot="21840000">
            <a:off x="2219345" y="4728734"/>
            <a:ext cx="1808508" cy="93070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en-US" altLang="en-US" sz="4000" b="1" dirty="0" err="1"/>
              <a:t>Zwinge</a:t>
            </a:r>
            <a:endParaRPr lang="en-US" altLang="en-US" sz="4000" b="1" dirty="0"/>
          </a:p>
          <a:p>
            <a:pPr eaLnBrk="1" hangingPunct="1">
              <a:lnSpc>
                <a:spcPts val="3200"/>
              </a:lnSpc>
            </a:pPr>
            <a:r>
              <a:rPr lang="en-US" altLang="en-US" sz="4000" b="1" dirty="0"/>
              <a:t>Pass</a:t>
            </a:r>
          </a:p>
        </p:txBody>
      </p:sp>
      <p:sp>
        <p:nvSpPr>
          <p:cNvPr id="28" name="TextBox 146">
            <a:extLst>
              <a:ext uri="{FF2B5EF4-FFF2-40B4-BE49-F238E27FC236}">
                <a16:creationId xmlns:a16="http://schemas.microsoft.com/office/drawing/2014/main" id="{2C4AF6B5-243B-E4AD-8662-7E7EE7170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9189" y="2814660"/>
            <a:ext cx="1438214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Black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29" name="TextBox 146">
            <a:extLst>
              <a:ext uri="{FF2B5EF4-FFF2-40B4-BE49-F238E27FC236}">
                <a16:creationId xmlns:a16="http://schemas.microsoft.com/office/drawing/2014/main" id="{83138812-1BB0-689F-2A53-75CA41431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6302" y="12777810"/>
            <a:ext cx="1210588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Arty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30" name="TextBox 146">
            <a:extLst>
              <a:ext uri="{FF2B5EF4-FFF2-40B4-BE49-F238E27FC236}">
                <a16:creationId xmlns:a16="http://schemas.microsoft.com/office/drawing/2014/main" id="{2BBB6728-B2FA-9ABE-5597-4AA6940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8937" y="11196660"/>
            <a:ext cx="1960217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Terrible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31" name="TextBox 158">
            <a:extLst>
              <a:ext uri="{FF2B5EF4-FFF2-40B4-BE49-F238E27FC236}">
                <a16:creationId xmlns:a16="http://schemas.microsoft.com/office/drawing/2014/main" id="{947333D0-9FCE-69C2-228C-B7B26626C71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872987" y="9875910"/>
            <a:ext cx="4370107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Henderson Ridge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090CE1F-ABCE-38B6-FD0A-DFAF51A0598F}"/>
              </a:ext>
            </a:extLst>
          </p:cNvPr>
          <p:cNvGrpSpPr/>
          <p:nvPr/>
        </p:nvGrpSpPr>
        <p:grpSpPr>
          <a:xfrm>
            <a:off x="11579957" y="7676561"/>
            <a:ext cx="1796158" cy="1490442"/>
            <a:chOff x="2008344" y="9058412"/>
            <a:chExt cx="1796158" cy="149044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037BD4-E058-F953-2F97-99467B71B624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2EEB34-4A1C-22D7-3E91-2C1E72821026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EF457D-4AF4-4271-946F-5DE019B7DE83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80">
                <a:extLst>
                  <a:ext uri="{FF2B5EF4-FFF2-40B4-BE49-F238E27FC236}">
                    <a16:creationId xmlns:a16="http://schemas.microsoft.com/office/drawing/2014/main" id="{DCB7016E-AA35-02D5-C0B0-069B9248EF26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Freeform 81">
                <a:extLst>
                  <a:ext uri="{FF2B5EF4-FFF2-40B4-BE49-F238E27FC236}">
                    <a16:creationId xmlns:a16="http://schemas.microsoft.com/office/drawing/2014/main" id="{9783BFDE-FFC3-406D-1717-635E72FF2CA5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B14918-B4BB-9D0E-5B4C-DCDBAF0ACE0E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5B9EE9-A97B-4B12-7E99-EB199C29BDF3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64CA2E-FAF1-AAC1-607E-10A8CC158393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3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E08B399-200A-7C52-8F4D-AE577A33AC78}"/>
              </a:ext>
            </a:extLst>
          </p:cNvPr>
          <p:cNvGrpSpPr/>
          <p:nvPr/>
        </p:nvGrpSpPr>
        <p:grpSpPr>
          <a:xfrm>
            <a:off x="13909093" y="5608164"/>
            <a:ext cx="2037730" cy="1482974"/>
            <a:chOff x="2008344" y="9057060"/>
            <a:chExt cx="2037730" cy="1482974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F91C3F-2075-D95E-5BED-96FC721A8381}"/>
                </a:ext>
              </a:extLst>
            </p:cNvPr>
            <p:cNvSpPr/>
            <p:nvPr/>
          </p:nvSpPr>
          <p:spPr>
            <a:xfrm>
              <a:off x="2403133" y="917306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7D72C44-16F5-E81A-4B2E-19B161D7D021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1F599DD-D980-68C3-EB8D-AB8D068151DD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1CAE59E8-7D6B-0D4E-3932-04F316C63E6F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B4908B54-012C-F39A-22DC-1C9D30C148AC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428E2D0-3F85-2B05-7D12-F42B1E359117}"/>
                </a:ext>
              </a:extLst>
            </p:cNvPr>
            <p:cNvSpPr txBox="1"/>
            <p:nvPr/>
          </p:nvSpPr>
          <p:spPr>
            <a:xfrm>
              <a:off x="2320350" y="9057060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96D181A-DE56-8572-C9A8-96F150A47C28}"/>
                </a:ext>
              </a:extLst>
            </p:cNvPr>
            <p:cNvSpPr/>
            <p:nvPr/>
          </p:nvSpPr>
          <p:spPr>
            <a:xfrm>
              <a:off x="3175463" y="9571522"/>
              <a:ext cx="803142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E0599CB-6C8B-757E-BB35-CA8527C38672}"/>
                </a:ext>
              </a:extLst>
            </p:cNvPr>
            <p:cNvSpPr txBox="1"/>
            <p:nvPr/>
          </p:nvSpPr>
          <p:spPr>
            <a:xfrm>
              <a:off x="3090363" y="9564446"/>
              <a:ext cx="955711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2(-)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sp>
        <p:nvSpPr>
          <p:cNvPr id="104" name="Freeform 337">
            <a:extLst>
              <a:ext uri="{FF2B5EF4-FFF2-40B4-BE49-F238E27FC236}">
                <a16:creationId xmlns:a16="http://schemas.microsoft.com/office/drawing/2014/main" id="{2C2EC966-94C9-5DCF-1281-F713BE128A23}"/>
              </a:ext>
            </a:extLst>
          </p:cNvPr>
          <p:cNvSpPr>
            <a:spLocks/>
          </p:cNvSpPr>
          <p:nvPr/>
        </p:nvSpPr>
        <p:spPr bwMode="auto">
          <a:xfrm rot="18352376">
            <a:off x="7765908" y="7899445"/>
            <a:ext cx="1929269" cy="4448799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3908 w 10000"/>
              <a:gd name="connsiteY2" fmla="*/ 1801 h 10000"/>
              <a:gd name="connsiteX3" fmla="*/ 0 w 10000"/>
              <a:gd name="connsiteY3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3908 w 10000"/>
              <a:gd name="connsiteY3" fmla="*/ 1801 h 10000"/>
              <a:gd name="connsiteX4" fmla="*/ 0 w 10000"/>
              <a:gd name="connsiteY4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4716 w 10000"/>
              <a:gd name="connsiteY3" fmla="*/ 1632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9524" y="9360"/>
                  <a:pt x="10527" y="7118"/>
                  <a:pt x="9512" y="5751"/>
                </a:cubicBezTo>
                <a:cubicBezTo>
                  <a:pt x="9010" y="4710"/>
                  <a:pt x="8549" y="4252"/>
                  <a:pt x="7615" y="3594"/>
                </a:cubicBezTo>
                <a:cubicBezTo>
                  <a:pt x="6681" y="2936"/>
                  <a:pt x="5881" y="2258"/>
                  <a:pt x="4716" y="1632"/>
                </a:cubicBezTo>
                <a:cubicBezTo>
                  <a:pt x="3047" y="-30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05" name="Freeform 337">
            <a:extLst>
              <a:ext uri="{FF2B5EF4-FFF2-40B4-BE49-F238E27FC236}">
                <a16:creationId xmlns:a16="http://schemas.microsoft.com/office/drawing/2014/main" id="{E504FBCD-D8A8-1F1B-ED1E-B4A490AE2D39}"/>
              </a:ext>
            </a:extLst>
          </p:cNvPr>
          <p:cNvSpPr>
            <a:spLocks/>
          </p:cNvSpPr>
          <p:nvPr/>
        </p:nvSpPr>
        <p:spPr bwMode="auto">
          <a:xfrm>
            <a:off x="9292981" y="6615583"/>
            <a:ext cx="2315049" cy="1618181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" name="Freeform 337">
            <a:extLst>
              <a:ext uri="{FF2B5EF4-FFF2-40B4-BE49-F238E27FC236}">
                <a16:creationId xmlns:a16="http://schemas.microsoft.com/office/drawing/2014/main" id="{5066F740-F091-294E-9D90-8B0BF5AC70FD}"/>
              </a:ext>
            </a:extLst>
          </p:cNvPr>
          <p:cNvSpPr>
            <a:spLocks/>
          </p:cNvSpPr>
          <p:nvPr/>
        </p:nvSpPr>
        <p:spPr bwMode="auto">
          <a:xfrm>
            <a:off x="12243856" y="4864535"/>
            <a:ext cx="1630354" cy="117285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4988" y="4397"/>
                  <a:pt x="3318" y="2735"/>
                </a:cubicBezTo>
                <a:cubicBezTo>
                  <a:pt x="1649" y="107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9744019-678B-B38B-7FBF-E8C5CB058CD8}"/>
              </a:ext>
            </a:extLst>
          </p:cNvPr>
          <p:cNvGrpSpPr/>
          <p:nvPr/>
        </p:nvGrpSpPr>
        <p:grpSpPr>
          <a:xfrm>
            <a:off x="18648532" y="12442898"/>
            <a:ext cx="1796158" cy="1490442"/>
            <a:chOff x="2008344" y="9058412"/>
            <a:chExt cx="1796158" cy="149044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886E9E4-7F08-608B-EFF4-9A8CFBC4F211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725C052-1B9A-9945-9E75-E6F4161C7D93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44D9107-B0D9-D7E3-37B4-9DCBDF010D4F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80">
                <a:extLst>
                  <a:ext uri="{FF2B5EF4-FFF2-40B4-BE49-F238E27FC236}">
                    <a16:creationId xmlns:a16="http://schemas.microsoft.com/office/drawing/2014/main" id="{929B4E4E-537A-FB6F-8F0D-B40F67643262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Freeform 81">
                <a:extLst>
                  <a:ext uri="{FF2B5EF4-FFF2-40B4-BE49-F238E27FC236}">
                    <a16:creationId xmlns:a16="http://schemas.microsoft.com/office/drawing/2014/main" id="{2A8C77A7-FE6D-C760-A051-A7CDF07D53CA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604758D-AC74-F0DE-E0E1-378C958E8AC5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486688B-CDE9-B66E-96DA-DAE9B780A857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3FF976-5F62-24BE-E407-D41A75993D0F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32</a:t>
              </a:r>
            </a:p>
          </p:txBody>
        </p:sp>
      </p:grpSp>
      <p:sp>
        <p:nvSpPr>
          <p:cNvPr id="41" name="Freeform 337">
            <a:extLst>
              <a:ext uri="{FF2B5EF4-FFF2-40B4-BE49-F238E27FC236}">
                <a16:creationId xmlns:a16="http://schemas.microsoft.com/office/drawing/2014/main" id="{13438338-93E1-56D1-763F-CBB982BC4AAF}"/>
              </a:ext>
            </a:extLst>
          </p:cNvPr>
          <p:cNvSpPr>
            <a:spLocks/>
          </p:cNvSpPr>
          <p:nvPr/>
        </p:nvSpPr>
        <p:spPr bwMode="auto">
          <a:xfrm>
            <a:off x="14273849" y="10204427"/>
            <a:ext cx="4154107" cy="2971958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9C7BEA0-922A-41E9-046E-EBC8F3154033}"/>
              </a:ext>
            </a:extLst>
          </p:cNvPr>
          <p:cNvGrpSpPr/>
          <p:nvPr/>
        </p:nvGrpSpPr>
        <p:grpSpPr>
          <a:xfrm>
            <a:off x="16418373" y="2486082"/>
            <a:ext cx="1906371" cy="1412566"/>
            <a:chOff x="9839699" y="14268409"/>
            <a:chExt cx="1906371" cy="1412566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E8C8802-2F7A-6F0B-FA21-69486BA0BB7E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6E375C4-CE87-4C0F-BDE5-075CEEB5DD18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DEAFA576-F8DF-A47F-4A35-44DBFD3B57EC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851333CA-E2DA-7B13-2F5B-E4E3AB026B89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B7149F73-711D-49EC-42E2-B35D40A9FAE4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38A6B6A4-1506-2C4E-456E-BCECA23D84D0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Freeform 241">
                  <a:extLst>
                    <a:ext uri="{FF2B5EF4-FFF2-40B4-BE49-F238E27FC236}">
                      <a16:creationId xmlns:a16="http://schemas.microsoft.com/office/drawing/2014/main" id="{1D2E9B9B-C509-5DCE-7F51-D63AB4D64F3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Freeform 242">
                  <a:extLst>
                    <a:ext uri="{FF2B5EF4-FFF2-40B4-BE49-F238E27FC236}">
                      <a16:creationId xmlns:a16="http://schemas.microsoft.com/office/drawing/2014/main" id="{4673BBFC-7530-0A31-8D2D-DD06297974D0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ECAD910-3939-C8C7-9FD3-EFC0DF23C523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FC10200-9D16-5D77-DD72-7EE560561BD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A81505A-54DB-5571-1A2B-F66E0622658C}"/>
              </a:ext>
            </a:extLst>
          </p:cNvPr>
          <p:cNvGrpSpPr/>
          <p:nvPr/>
        </p:nvGrpSpPr>
        <p:grpSpPr>
          <a:xfrm>
            <a:off x="18784489" y="4104432"/>
            <a:ext cx="1906371" cy="1412566"/>
            <a:chOff x="9839699" y="14268409"/>
            <a:chExt cx="1906371" cy="1412566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5D99E3D-5C9A-CB30-15DE-2A9B61279D18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94F12A78-2362-7D9D-3844-AEE44135ABE5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5086E084-F435-9204-9D28-3B9115532E4D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49733314-EF41-820B-FB82-73B6DEC8D14E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48F8E10B-7572-C7CE-F8A2-408E216028A6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C6EB1513-6B95-9EC2-B7A7-E49BB8FADB04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Freeform 241">
                  <a:extLst>
                    <a:ext uri="{FF2B5EF4-FFF2-40B4-BE49-F238E27FC236}">
                      <a16:creationId xmlns:a16="http://schemas.microsoft.com/office/drawing/2014/main" id="{3BE97B03-3AD1-A2EE-2E62-EE58C78078E3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Freeform 242">
                  <a:extLst>
                    <a:ext uri="{FF2B5EF4-FFF2-40B4-BE49-F238E27FC236}">
                      <a16:creationId xmlns:a16="http://schemas.microsoft.com/office/drawing/2014/main" id="{F70BB2C6-628B-CA31-F6D1-623B3D48CF74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9EED22C-5A7D-7B24-49B1-12D622B23BD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AEE9046-1C2A-BF5A-460A-BEE91725E7D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4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25A65D2F-D49A-29AB-2465-0C89AA9D4B21}"/>
              </a:ext>
            </a:extLst>
          </p:cNvPr>
          <p:cNvGrpSpPr/>
          <p:nvPr/>
        </p:nvGrpSpPr>
        <p:grpSpPr>
          <a:xfrm>
            <a:off x="9002216" y="10038752"/>
            <a:ext cx="1784068" cy="1023216"/>
            <a:chOff x="9390879" y="9017534"/>
            <a:chExt cx="1784068" cy="1023216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C2B0E8B-979B-20A9-A38D-13A24194D612}"/>
                </a:ext>
              </a:extLst>
            </p:cNvPr>
            <p:cNvGrpSpPr/>
            <p:nvPr/>
          </p:nvGrpSpPr>
          <p:grpSpPr>
            <a:xfrm>
              <a:off x="9390879" y="9017534"/>
              <a:ext cx="1784068" cy="1023216"/>
              <a:chOff x="9390879" y="9017534"/>
              <a:chExt cx="1784068" cy="1023216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26F63A44-8EEE-F38D-1DDD-668465F76671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784068" cy="1023216"/>
                <a:chOff x="3590707" y="-295142"/>
                <a:chExt cx="1784068" cy="1023216"/>
              </a:xfrm>
            </p:grpSpPr>
            <p:sp>
              <p:nvSpPr>
                <p:cNvPr id="116" name="Rectangle 115">
                  <a:extLst>
                    <a:ext uri="{FF2B5EF4-FFF2-40B4-BE49-F238E27FC236}">
                      <a16:creationId xmlns:a16="http://schemas.microsoft.com/office/drawing/2014/main" id="{24AC6B27-A116-404B-FED9-59154FBA9F27}"/>
                    </a:ext>
                  </a:extLst>
                </p:cNvPr>
                <p:cNvSpPr/>
                <p:nvPr/>
              </p:nvSpPr>
              <p:spPr>
                <a:xfrm>
                  <a:off x="4348479" y="239776"/>
                  <a:ext cx="911198" cy="477483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87B5FA84-7FFC-F794-B1DA-23EF5E60EC92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id="{9718B6E6-62CD-1512-D49D-183B3DBCFC3F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09D22EBB-B55F-9931-D691-DF0740E445B7}"/>
                    </a:ext>
                  </a:extLst>
                </p:cNvPr>
                <p:cNvSpPr txBox="1"/>
                <p:nvPr/>
              </p:nvSpPr>
              <p:spPr>
                <a:xfrm>
                  <a:off x="4247577" y="259441"/>
                  <a:ext cx="1127198" cy="457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Unk</a:t>
                  </a:r>
                  <a:endParaRPr lang="en-US" sz="3200" b="1" dirty="0"/>
                </a:p>
              </p:txBody>
            </p:sp>
          </p:grp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98C03A8-71A1-4274-35E0-C54186D68A7E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7828CE5-A8AE-E43C-D362-A5457BF29ABB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6DA89260-4ED5-BD42-B797-B5696FAB8D93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351710FA-4D19-787B-2D35-030D9667279D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07A86BE1-7C80-68D8-A04A-D041DBC3FC3F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E4B574D6-C712-AEE4-77F7-7892B000D81A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15148E5-49C5-844F-580F-D5A5408785AF}"/>
              </a:ext>
            </a:extLst>
          </p:cNvPr>
          <p:cNvGrpSpPr/>
          <p:nvPr/>
        </p:nvGrpSpPr>
        <p:grpSpPr>
          <a:xfrm>
            <a:off x="5429028" y="7289433"/>
            <a:ext cx="1884968" cy="1182744"/>
            <a:chOff x="9390879" y="9017534"/>
            <a:chExt cx="1884968" cy="1182744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0F5A2E16-2045-AA4C-0B09-242930364B45}"/>
                </a:ext>
              </a:extLst>
            </p:cNvPr>
            <p:cNvGrpSpPr/>
            <p:nvPr/>
          </p:nvGrpSpPr>
          <p:grpSpPr>
            <a:xfrm>
              <a:off x="9390879" y="9017534"/>
              <a:ext cx="1884968" cy="1182744"/>
              <a:chOff x="9390879" y="9017534"/>
              <a:chExt cx="1884968" cy="1182744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3597BB53-B5B8-0BD3-DBB0-172F35755BBC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884968" cy="1182744"/>
                <a:chOff x="3590707" y="-295142"/>
                <a:chExt cx="1884968" cy="1182744"/>
              </a:xfrm>
            </p:grpSpPr>
            <p:sp>
              <p:nvSpPr>
                <p:cNvPr id="129" name="Rectangle 128">
                  <a:extLst>
                    <a:ext uri="{FF2B5EF4-FFF2-40B4-BE49-F238E27FC236}">
                      <a16:creationId xmlns:a16="http://schemas.microsoft.com/office/drawing/2014/main" id="{FA97F517-3689-E50B-CC22-CC11D9FCCDB1}"/>
                    </a:ext>
                  </a:extLst>
                </p:cNvPr>
                <p:cNvSpPr/>
                <p:nvPr/>
              </p:nvSpPr>
              <p:spPr>
                <a:xfrm>
                  <a:off x="4348478" y="70712"/>
                  <a:ext cx="1127197" cy="716525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Rectangle 129">
                  <a:extLst>
                    <a:ext uri="{FF2B5EF4-FFF2-40B4-BE49-F238E27FC236}">
                      <a16:creationId xmlns:a16="http://schemas.microsoft.com/office/drawing/2014/main" id="{80FE94B9-0982-53EE-E914-F15BE2B0AAB1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5BC95299-BFBD-ABB0-7F73-9E1E80B9C951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12C2942C-05C3-A21C-1E16-117732056AA7}"/>
                    </a:ext>
                  </a:extLst>
                </p:cNvPr>
                <p:cNvSpPr txBox="1"/>
                <p:nvPr/>
              </p:nvSpPr>
              <p:spPr>
                <a:xfrm>
                  <a:off x="4252971" y="70712"/>
                  <a:ext cx="1127198" cy="8168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Plt</a:t>
                  </a:r>
                  <a:endParaRPr lang="en-US" sz="3200" b="1" dirty="0"/>
                </a:p>
                <a:p>
                  <a:pPr>
                    <a:lnSpc>
                      <a:spcPts val="2800"/>
                    </a:lnSpc>
                  </a:pPr>
                  <a:r>
                    <a:rPr lang="en-US" sz="3200" b="1" dirty="0"/>
                    <a:t>1/303</a:t>
                  </a:r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B69BAD7-A452-ADD1-F8F0-5C6C9AF84A32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4D9324C-3E48-C316-66C5-EC5D0B740C77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C45855B-6DD2-EFC6-7A0B-1AFE7A874DA3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133CC62A-1960-AAF3-4979-F051A2EAA3F1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F0064189-A59F-A414-3392-C6FBBE3ED225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0E589FCB-B052-C8E4-76B3-4BFAFF21AC6C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CECB6CCD-8A77-F919-5519-E17F4FD80A0E}"/>
              </a:ext>
            </a:extLst>
          </p:cNvPr>
          <p:cNvGrpSpPr/>
          <p:nvPr/>
        </p:nvGrpSpPr>
        <p:grpSpPr>
          <a:xfrm>
            <a:off x="4092961" y="3837581"/>
            <a:ext cx="1906371" cy="1412566"/>
            <a:chOff x="9839699" y="14268409"/>
            <a:chExt cx="1906371" cy="141256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634CA7A1-F460-4279-7BD9-4F3361B4CD88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559D0DDD-EF8F-8075-97EA-32E5D793155F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E1D6A858-81B3-A293-77CF-234562B03C06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39894EEF-960A-16EE-B1A0-D1BA3F5DBD6F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E0B4E969-2D34-4957-D6EC-BD6E90120B53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3FCEC7AC-F39E-AA02-CB2D-B9C0707CEE10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Freeform 241">
                  <a:extLst>
                    <a:ext uri="{FF2B5EF4-FFF2-40B4-BE49-F238E27FC236}">
                      <a16:creationId xmlns:a16="http://schemas.microsoft.com/office/drawing/2014/main" id="{18A0CD38-BE71-C40C-72E0-71A23EE6ADA3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Freeform 242">
                  <a:extLst>
                    <a:ext uri="{FF2B5EF4-FFF2-40B4-BE49-F238E27FC236}">
                      <a16:creationId xmlns:a16="http://schemas.microsoft.com/office/drawing/2014/main" id="{4C546F00-AB6A-AD7D-B63A-C7360F49562A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966FE7E4-1189-1AEF-66AC-393664B0D85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8A4EF678-2EE8-908A-C5DF-FE98C022E99C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1(-)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03A01AF-B0D2-F6BD-F368-A59B54EFC5E5}"/>
              </a:ext>
            </a:extLst>
          </p:cNvPr>
          <p:cNvGrpSpPr/>
          <p:nvPr/>
        </p:nvGrpSpPr>
        <p:grpSpPr>
          <a:xfrm>
            <a:off x="3259954" y="3436823"/>
            <a:ext cx="1135243" cy="1122273"/>
            <a:chOff x="14028985" y="15233395"/>
            <a:chExt cx="1135243" cy="1122273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3CBF57C0-7D0E-70E4-F7D5-9964BAC694AD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86CBDD15-8648-89C9-4B49-E48741596E33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5CC211CD-4580-79C9-9DAD-475869606E4D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23E43F0C-4C33-C468-363E-2382BC64ACE8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1BD8CCA3-6A79-E276-D51A-3B692DF2F997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A9A71F9F-B4F9-10EC-2159-CF2AC221C7E9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A8CE5C42-B0AA-50D1-D1E9-F416AD3271ED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E56564DD-DF03-7E2B-13C8-FA3AB9EF5C8A}"/>
              </a:ext>
            </a:extLst>
          </p:cNvPr>
          <p:cNvSpPr/>
          <p:nvPr/>
        </p:nvSpPr>
        <p:spPr>
          <a:xfrm>
            <a:off x="1735015" y="2672862"/>
            <a:ext cx="1920848" cy="1247856"/>
          </a:xfrm>
          <a:custGeom>
            <a:avLst/>
            <a:gdLst>
              <a:gd name="connsiteX0" fmla="*/ 23447 w 1920848"/>
              <a:gd name="connsiteY0" fmla="*/ 0 h 1247856"/>
              <a:gd name="connsiteX1" fmla="*/ 422031 w 1920848"/>
              <a:gd name="connsiteY1" fmla="*/ 93784 h 1247856"/>
              <a:gd name="connsiteX2" fmla="*/ 1031631 w 1920848"/>
              <a:gd name="connsiteY2" fmla="*/ 117230 h 1247856"/>
              <a:gd name="connsiteX3" fmla="*/ 1453662 w 1920848"/>
              <a:gd name="connsiteY3" fmla="*/ 140676 h 1247856"/>
              <a:gd name="connsiteX4" fmla="*/ 1711570 w 1920848"/>
              <a:gd name="connsiteY4" fmla="*/ 211015 h 1247856"/>
              <a:gd name="connsiteX5" fmla="*/ 1875693 w 1920848"/>
              <a:gd name="connsiteY5" fmla="*/ 797169 h 1247856"/>
              <a:gd name="connsiteX6" fmla="*/ 1899139 w 1920848"/>
              <a:gd name="connsiteY6" fmla="*/ 1055076 h 1247856"/>
              <a:gd name="connsiteX7" fmla="*/ 1594339 w 1920848"/>
              <a:gd name="connsiteY7" fmla="*/ 1172307 h 1247856"/>
              <a:gd name="connsiteX8" fmla="*/ 1172308 w 1920848"/>
              <a:gd name="connsiteY8" fmla="*/ 1242646 h 1247856"/>
              <a:gd name="connsiteX9" fmla="*/ 750277 w 1920848"/>
              <a:gd name="connsiteY9" fmla="*/ 1242646 h 1247856"/>
              <a:gd name="connsiteX10" fmla="*/ 351693 w 1920848"/>
              <a:gd name="connsiteY10" fmla="*/ 1242646 h 1247856"/>
              <a:gd name="connsiteX11" fmla="*/ 0 w 1920848"/>
              <a:gd name="connsiteY11" fmla="*/ 1195753 h 124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48" h="1247856">
                <a:moveTo>
                  <a:pt x="23447" y="0"/>
                </a:moveTo>
                <a:cubicBezTo>
                  <a:pt x="138723" y="37123"/>
                  <a:pt x="254000" y="74246"/>
                  <a:pt x="422031" y="93784"/>
                </a:cubicBezTo>
                <a:cubicBezTo>
                  <a:pt x="590062" y="113322"/>
                  <a:pt x="859693" y="109415"/>
                  <a:pt x="1031631" y="117230"/>
                </a:cubicBezTo>
                <a:cubicBezTo>
                  <a:pt x="1203569" y="125045"/>
                  <a:pt x="1340339" y="125045"/>
                  <a:pt x="1453662" y="140676"/>
                </a:cubicBezTo>
                <a:cubicBezTo>
                  <a:pt x="1566985" y="156307"/>
                  <a:pt x="1641232" y="101600"/>
                  <a:pt x="1711570" y="211015"/>
                </a:cubicBezTo>
                <a:cubicBezTo>
                  <a:pt x="1781908" y="320430"/>
                  <a:pt x="1844432" y="656492"/>
                  <a:pt x="1875693" y="797169"/>
                </a:cubicBezTo>
                <a:cubicBezTo>
                  <a:pt x="1906954" y="937846"/>
                  <a:pt x="1946031" y="992553"/>
                  <a:pt x="1899139" y="1055076"/>
                </a:cubicBezTo>
                <a:cubicBezTo>
                  <a:pt x="1852247" y="1117599"/>
                  <a:pt x="1715478" y="1141045"/>
                  <a:pt x="1594339" y="1172307"/>
                </a:cubicBezTo>
                <a:cubicBezTo>
                  <a:pt x="1473200" y="1203569"/>
                  <a:pt x="1312985" y="1230923"/>
                  <a:pt x="1172308" y="1242646"/>
                </a:cubicBezTo>
                <a:cubicBezTo>
                  <a:pt x="1031631" y="1254369"/>
                  <a:pt x="750277" y="1242646"/>
                  <a:pt x="750277" y="1242646"/>
                </a:cubicBezTo>
                <a:cubicBezTo>
                  <a:pt x="613508" y="1242646"/>
                  <a:pt x="476739" y="1250461"/>
                  <a:pt x="351693" y="1242646"/>
                </a:cubicBezTo>
                <a:cubicBezTo>
                  <a:pt x="226647" y="1234831"/>
                  <a:pt x="113323" y="1215292"/>
                  <a:pt x="0" y="1195753"/>
                </a:cubicBezTo>
              </a:path>
            </a:pathLst>
          </a:custGeom>
          <a:noFill/>
          <a:ln w="76200">
            <a:solidFill>
              <a:srgbClr val="CC6600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Line 377">
            <a:extLst>
              <a:ext uri="{FF2B5EF4-FFF2-40B4-BE49-F238E27FC236}">
                <a16:creationId xmlns:a16="http://schemas.microsoft.com/office/drawing/2014/main" id="{2D895059-40AF-0DBD-C469-C403BA409B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94213" y="10865053"/>
            <a:ext cx="4059670" cy="1379587"/>
          </a:xfrm>
          <a:prstGeom prst="line">
            <a:avLst/>
          </a:prstGeom>
          <a:noFill/>
          <a:ln w="76200">
            <a:solidFill>
              <a:srgbClr val="C00000"/>
            </a:solidFill>
            <a:prstDash val="sys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E329C457-4D95-A34D-4386-D918A48ADC6F}"/>
              </a:ext>
            </a:extLst>
          </p:cNvPr>
          <p:cNvGrpSpPr/>
          <p:nvPr/>
        </p:nvGrpSpPr>
        <p:grpSpPr>
          <a:xfrm>
            <a:off x="798644" y="3725129"/>
            <a:ext cx="26505904" cy="10912160"/>
            <a:chOff x="550921" y="3763496"/>
            <a:chExt cx="26505904" cy="10912160"/>
          </a:xfrm>
        </p:grpSpPr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A1D3E2B1-FDD4-0A4E-913A-1EE1A728E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963"/>
            <a:stretch/>
          </p:blipFill>
          <p:spPr>
            <a:xfrm>
              <a:off x="550921" y="3763496"/>
              <a:ext cx="26505904" cy="10912160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55" name="TextBox 197">
              <a:extLst>
                <a:ext uri="{FF2B5EF4-FFF2-40B4-BE49-F238E27FC236}">
                  <a16:creationId xmlns:a16="http://schemas.microsoft.com/office/drawing/2014/main" id="{675D1D37-5CC2-94BB-0434-5C266042C3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60670" y="4373115"/>
              <a:ext cx="7929723" cy="70788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4000" b="1" dirty="0"/>
                <a:t>View From Valley of Massacre Bay</a:t>
              </a: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D3910AA9-98D6-C2C6-7BA7-358358C804DE}"/>
              </a:ext>
            </a:extLst>
          </p:cNvPr>
          <p:cNvGrpSpPr/>
          <p:nvPr/>
        </p:nvGrpSpPr>
        <p:grpSpPr>
          <a:xfrm>
            <a:off x="3325849" y="1148845"/>
            <a:ext cx="22309482" cy="15930077"/>
            <a:chOff x="2719469" y="9363758"/>
            <a:chExt cx="22309482" cy="15930077"/>
          </a:xfrm>
        </p:grpSpPr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8071F133-AC76-E1C6-DECE-2E6D8CE0E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19469" y="9363758"/>
              <a:ext cx="22309482" cy="15930077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58" name="TextBox 197">
              <a:extLst>
                <a:ext uri="{FF2B5EF4-FFF2-40B4-BE49-F238E27FC236}">
                  <a16:creationId xmlns:a16="http://schemas.microsoft.com/office/drawing/2014/main" id="{A61BBDEB-3EA3-F6E6-BCBA-BE0B910251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26902" y="10223543"/>
              <a:ext cx="7929723" cy="70788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4000" b="1" dirty="0"/>
                <a:t>Tractor Moving Up Stream Bed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EA14F58F-7EAB-4D15-4C2A-30F56F6F24FE}"/>
              </a:ext>
            </a:extLst>
          </p:cNvPr>
          <p:cNvGrpSpPr/>
          <p:nvPr/>
        </p:nvGrpSpPr>
        <p:grpSpPr>
          <a:xfrm>
            <a:off x="1360192" y="2185527"/>
            <a:ext cx="25721813" cy="14869813"/>
            <a:chOff x="2514036" y="10523159"/>
            <a:chExt cx="25721813" cy="14869813"/>
          </a:xfrm>
        </p:grpSpPr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09696CAA-5396-8DA9-4550-EEBA09D402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360" t="12321" r="9191" b="16715"/>
            <a:stretch/>
          </p:blipFill>
          <p:spPr>
            <a:xfrm>
              <a:off x="2514036" y="10523159"/>
              <a:ext cx="25721813" cy="14869813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61" name="TextBox 197">
              <a:extLst>
                <a:ext uri="{FF2B5EF4-FFF2-40B4-BE49-F238E27FC236}">
                  <a16:creationId xmlns:a16="http://schemas.microsoft.com/office/drawing/2014/main" id="{C1CDF9B4-8122-D8C9-DBBA-2DE9BF07E4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36250" y="12399624"/>
              <a:ext cx="3524941" cy="70788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4000" b="1" dirty="0"/>
                <a:t>USS </a:t>
              </a:r>
              <a:r>
                <a:rPr lang="en-US" altLang="en-US" sz="4000" b="1" i="1" dirty="0"/>
                <a:t>Nevada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207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1922" r="11349" b="7309"/>
          <a:stretch/>
        </p:blipFill>
        <p:spPr>
          <a:xfrm>
            <a:off x="342901" y="248345"/>
            <a:ext cx="24231600" cy="17746579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8" name="TextBox 160">
            <a:extLst>
              <a:ext uri="{FF2B5EF4-FFF2-40B4-BE49-F238E27FC236}">
                <a16:creationId xmlns:a16="http://schemas.microsoft.com/office/drawing/2014/main" id="{EE5F4A34-8B43-D9C9-F922-ADBEF4A49903}"/>
              </a:ext>
            </a:extLst>
          </p:cNvPr>
          <p:cNvSpPr txBox="1">
            <a:spLocks noChangeArrowheads="1"/>
          </p:cNvSpPr>
          <p:nvPr/>
        </p:nvSpPr>
        <p:spPr bwMode="auto">
          <a:xfrm rot="-2509454">
            <a:off x="5395212" y="8083927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53" name="TextBox 161">
            <a:extLst>
              <a:ext uri="{FF2B5EF4-FFF2-40B4-BE49-F238E27FC236}">
                <a16:creationId xmlns:a16="http://schemas.microsoft.com/office/drawing/2014/main" id="{9E58E972-FAEB-1BB6-6713-C0A92864C2C2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002299" y="8074290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54" name="TextBox 160">
            <a:extLst>
              <a:ext uri="{FF2B5EF4-FFF2-40B4-BE49-F238E27FC236}">
                <a16:creationId xmlns:a16="http://schemas.microsoft.com/office/drawing/2014/main" id="{3EC5D122-FF59-0E26-631D-1841BB99DB21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4474923" y="6661821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55" name="TextBox 163">
            <a:extLst>
              <a:ext uri="{FF2B5EF4-FFF2-40B4-BE49-F238E27FC236}">
                <a16:creationId xmlns:a16="http://schemas.microsoft.com/office/drawing/2014/main" id="{14168A5B-1998-50A2-B558-89859648EC5F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3133109" y="5762005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56" name="TextBox 163">
            <a:extLst>
              <a:ext uri="{FF2B5EF4-FFF2-40B4-BE49-F238E27FC236}">
                <a16:creationId xmlns:a16="http://schemas.microsoft.com/office/drawing/2014/main" id="{203604BF-9F02-D046-7DA3-7C5F48AB7F8D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297823" y="3074444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57" name="TextBox 160">
            <a:extLst>
              <a:ext uri="{FF2B5EF4-FFF2-40B4-BE49-F238E27FC236}">
                <a16:creationId xmlns:a16="http://schemas.microsoft.com/office/drawing/2014/main" id="{3E4606AA-5471-5AB5-80CB-97B1259BA06B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1834964" y="2420791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58" name="TextBox 167">
            <a:extLst>
              <a:ext uri="{FF2B5EF4-FFF2-40B4-BE49-F238E27FC236}">
                <a16:creationId xmlns:a16="http://schemas.microsoft.com/office/drawing/2014/main" id="{0E11EEA0-E94C-657B-44B1-2315367B8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340" y="6199487"/>
            <a:ext cx="144154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600"/>
              </a:lnSpc>
            </a:pPr>
            <a:r>
              <a:rPr lang="en-US" altLang="en-US" sz="3600" b="1" dirty="0"/>
              <a:t>Young</a:t>
            </a:r>
          </a:p>
          <a:p>
            <a:pPr algn="ctr" eaLnBrk="1" hangingPunct="1">
              <a:lnSpc>
                <a:spcPts val="3600"/>
              </a:lnSpc>
            </a:pPr>
            <a:r>
              <a:rPr lang="en-US" altLang="en-US" sz="3600" b="1" dirty="0"/>
              <a:t>Hill</a:t>
            </a:r>
          </a:p>
        </p:txBody>
      </p:sp>
      <p:sp>
        <p:nvSpPr>
          <p:cNvPr id="59" name="TextBox 167">
            <a:extLst>
              <a:ext uri="{FF2B5EF4-FFF2-40B4-BE49-F238E27FC236}">
                <a16:creationId xmlns:a16="http://schemas.microsoft.com/office/drawing/2014/main" id="{D2B4444D-1DCB-6A72-C3AD-B2C820FEF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76" y="3733008"/>
            <a:ext cx="1445396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B13C7C6D-19B2-CD4B-E756-E9B66505B975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2875736" y="4591802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61" name="Text Box 265">
            <a:extLst>
              <a:ext uri="{FF2B5EF4-FFF2-40B4-BE49-F238E27FC236}">
                <a16:creationId xmlns:a16="http://schemas.microsoft.com/office/drawing/2014/main" id="{433BAF12-EF74-B875-2C2D-86FF32282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715" y="3212512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141" name="TextBox 159">
            <a:extLst>
              <a:ext uri="{FF2B5EF4-FFF2-40B4-BE49-F238E27FC236}">
                <a16:creationId xmlns:a16="http://schemas.microsoft.com/office/drawing/2014/main" id="{697B0BE6-356B-FC8A-217E-20982781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1803" y="3953789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176" name="TextBox 154">
            <a:extLst>
              <a:ext uri="{FF2B5EF4-FFF2-40B4-BE49-F238E27FC236}">
                <a16:creationId xmlns:a16="http://schemas.microsoft.com/office/drawing/2014/main" id="{FF9A0F43-A22C-9304-BE65-7B6973F39DB4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175908" y="349996"/>
            <a:ext cx="25058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Austin Cove</a:t>
            </a:r>
          </a:p>
        </p:txBody>
      </p:sp>
      <p:sp>
        <p:nvSpPr>
          <p:cNvPr id="178" name="TextBox 154">
            <a:extLst>
              <a:ext uri="{FF2B5EF4-FFF2-40B4-BE49-F238E27FC236}">
                <a16:creationId xmlns:a16="http://schemas.microsoft.com/office/drawing/2014/main" id="{FD6FB33D-D879-5D03-AD15-EA811754D768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7887476" y="5245122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195" name="TextBox 154">
            <a:extLst>
              <a:ext uri="{FF2B5EF4-FFF2-40B4-BE49-F238E27FC236}">
                <a16:creationId xmlns:a16="http://schemas.microsoft.com/office/drawing/2014/main" id="{AEA6B9E0-816C-258D-9F00-89D6492B7EAD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9183685" y="6083725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2" name="Oval 264">
            <a:extLst>
              <a:ext uri="{FF2B5EF4-FFF2-40B4-BE49-F238E27FC236}">
                <a16:creationId xmlns:a16="http://schemas.microsoft.com/office/drawing/2014/main" id="{CDE7F8D7-DFE3-1AF4-9B5D-834B3E83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114" y="3152232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4" name="Oval 264">
            <a:extLst>
              <a:ext uri="{FF2B5EF4-FFF2-40B4-BE49-F238E27FC236}">
                <a16:creationId xmlns:a16="http://schemas.microsoft.com/office/drawing/2014/main" id="{9C7F2FE3-BDBE-015C-2C7D-2671DB517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0945" y="1139247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6" name="Oval 264">
            <a:extLst>
              <a:ext uri="{FF2B5EF4-FFF2-40B4-BE49-F238E27FC236}">
                <a16:creationId xmlns:a16="http://schemas.microsoft.com/office/drawing/2014/main" id="{9E93A3B6-44D0-6C13-D699-5CF542470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72304" y="12108264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A51B3D-38E0-47E7-97AA-7DED9C5D30EA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0" name="Group 273">
            <a:extLst>
              <a:ext uri="{FF2B5EF4-FFF2-40B4-BE49-F238E27FC236}">
                <a16:creationId xmlns:a16="http://schemas.microsoft.com/office/drawing/2014/main" id="{F2D3FD64-E54C-952B-3710-8EB8BE0FACDC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93E8497-A87D-A71B-FDF0-B84F16D9B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2219278-A0AA-D81E-032F-C226BF63C931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B68420-573C-8026-E750-A845F3D06DC3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F10AF8F-680D-0F85-0B25-80C62807C2F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74">
            <a:extLst>
              <a:ext uri="{FF2B5EF4-FFF2-40B4-BE49-F238E27FC236}">
                <a16:creationId xmlns:a16="http://schemas.microsoft.com/office/drawing/2014/main" id="{40D24303-9A7E-E0F3-00C0-CC2202BB7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76" name="TextBox 275">
            <a:extLst>
              <a:ext uri="{FF2B5EF4-FFF2-40B4-BE49-F238E27FC236}">
                <a16:creationId xmlns:a16="http://schemas.microsoft.com/office/drawing/2014/main" id="{5FE8F63D-13D8-C6E3-A6FF-33304F24F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05223" y="105706"/>
            <a:ext cx="299312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Stalemate and</a:t>
            </a:r>
          </a:p>
          <a:p>
            <a:pPr algn="ctr" eaLnBrk="1" hangingPunct="1"/>
            <a:r>
              <a:rPr lang="en-US" altLang="en-US" sz="3600" b="1" dirty="0"/>
              <a:t>Slow Advance</a:t>
            </a:r>
          </a:p>
          <a:p>
            <a:pPr algn="ctr" eaLnBrk="1" hangingPunct="1"/>
            <a:r>
              <a:rPr lang="en-US" altLang="en-US" sz="2800" b="1" dirty="0"/>
              <a:t>12-14 May 1943</a:t>
            </a:r>
            <a:endParaRPr lang="en-US" altLang="en-US" sz="3600" b="1" dirty="0"/>
          </a:p>
        </p:txBody>
      </p:sp>
      <p:sp>
        <p:nvSpPr>
          <p:cNvPr id="77" name="Line 324">
            <a:extLst>
              <a:ext uri="{FF2B5EF4-FFF2-40B4-BE49-F238E27FC236}">
                <a16:creationId xmlns:a16="http://schemas.microsoft.com/office/drawing/2014/main" id="{AC00F0DA-45CB-C2C0-39DA-B2B965053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89408" y="1406848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325">
            <a:extLst>
              <a:ext uri="{FF2B5EF4-FFF2-40B4-BE49-F238E27FC236}">
                <a16:creationId xmlns:a16="http://schemas.microsoft.com/office/drawing/2014/main" id="{A1D48491-7988-86FE-D46A-33AA80F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668" y="908850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79" name="Picture 326" descr="I:\CSI Crest Medium.jpg">
            <a:extLst>
              <a:ext uri="{FF2B5EF4-FFF2-40B4-BE49-F238E27FC236}">
                <a16:creationId xmlns:a16="http://schemas.microsoft.com/office/drawing/2014/main" id="{DAFA8CBC-9694-0351-BA9A-527BE4F03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8124" y="1632582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Oval 264">
            <a:extLst>
              <a:ext uri="{FF2B5EF4-FFF2-40B4-BE49-F238E27FC236}">
                <a16:creationId xmlns:a16="http://schemas.microsoft.com/office/drawing/2014/main" id="{F65E0283-FBC9-3834-8F71-ECF40224B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12643696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81" name="Freeform 370">
            <a:extLst>
              <a:ext uri="{FF2B5EF4-FFF2-40B4-BE49-F238E27FC236}">
                <a16:creationId xmlns:a16="http://schemas.microsoft.com/office/drawing/2014/main" id="{45D980C3-0D43-0429-5E55-355E640DD5F9}"/>
              </a:ext>
            </a:extLst>
          </p:cNvPr>
          <p:cNvSpPr>
            <a:spLocks/>
          </p:cNvSpPr>
          <p:nvPr/>
        </p:nvSpPr>
        <p:spPr bwMode="auto">
          <a:xfrm>
            <a:off x="8940291" y="3164633"/>
            <a:ext cx="769540" cy="809928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8" h="1308">
                <a:moveTo>
                  <a:pt x="1128" y="0"/>
                </a:moveTo>
                <a:cubicBezTo>
                  <a:pt x="1019" y="104"/>
                  <a:pt x="910" y="208"/>
                  <a:pt x="780" y="360"/>
                </a:cubicBezTo>
                <a:cubicBezTo>
                  <a:pt x="650" y="512"/>
                  <a:pt x="478" y="754"/>
                  <a:pt x="348" y="912"/>
                </a:cubicBezTo>
                <a:cubicBezTo>
                  <a:pt x="218" y="1070"/>
                  <a:pt x="109" y="1189"/>
                  <a:pt x="0" y="1308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" name="Freeform 371">
            <a:extLst>
              <a:ext uri="{FF2B5EF4-FFF2-40B4-BE49-F238E27FC236}">
                <a16:creationId xmlns:a16="http://schemas.microsoft.com/office/drawing/2014/main" id="{9F0FBC93-AD5A-ACE7-94E0-687372CDBC0C}"/>
              </a:ext>
            </a:extLst>
          </p:cNvPr>
          <p:cNvSpPr>
            <a:spLocks/>
          </p:cNvSpPr>
          <p:nvPr/>
        </p:nvSpPr>
        <p:spPr bwMode="auto">
          <a:xfrm>
            <a:off x="3362275" y="4918563"/>
            <a:ext cx="2842289" cy="627922"/>
          </a:xfrm>
          <a:custGeom>
            <a:avLst/>
            <a:gdLst>
              <a:gd name="T0" fmla="*/ 0 w 1932"/>
              <a:gd name="T1" fmla="*/ 2147483647 h 190"/>
              <a:gd name="T2" fmla="*/ 2147483647 w 1932"/>
              <a:gd name="T3" fmla="*/ 2147483647 h 190"/>
              <a:gd name="T4" fmla="*/ 2147483647 w 1932"/>
              <a:gd name="T5" fmla="*/ 2147483647 h 190"/>
              <a:gd name="T6" fmla="*/ 2147483647 w 1932"/>
              <a:gd name="T7" fmla="*/ 2147483647 h 190"/>
              <a:gd name="T8" fmla="*/ 0 60000 65536"/>
              <a:gd name="T9" fmla="*/ 0 60000 65536"/>
              <a:gd name="T10" fmla="*/ 0 60000 65536"/>
              <a:gd name="T11" fmla="*/ 0 60000 65536"/>
              <a:gd name="T12" fmla="*/ 0 w 1932"/>
              <a:gd name="T13" fmla="*/ 0 h 190"/>
              <a:gd name="T14" fmla="*/ 1932 w 1932"/>
              <a:gd name="T15" fmla="*/ 190 h 190"/>
              <a:gd name="connsiteX0" fmla="*/ 0 w 9740"/>
              <a:gd name="connsiteY0" fmla="*/ 3782 h 9475"/>
              <a:gd name="connsiteX1" fmla="*/ 2659 w 9740"/>
              <a:gd name="connsiteY1" fmla="*/ 1 h 9475"/>
              <a:gd name="connsiteX2" fmla="*/ 6013 w 9740"/>
              <a:gd name="connsiteY2" fmla="*/ 3791 h 9475"/>
              <a:gd name="connsiteX3" fmla="*/ 9740 w 9740"/>
              <a:gd name="connsiteY3" fmla="*/ 9475 h 9475"/>
              <a:gd name="connsiteX0" fmla="*/ 0 w 10000"/>
              <a:gd name="connsiteY0" fmla="*/ 1696 h 7704"/>
              <a:gd name="connsiteX1" fmla="*/ 2783 w 10000"/>
              <a:gd name="connsiteY1" fmla="*/ 1047 h 7704"/>
              <a:gd name="connsiteX2" fmla="*/ 6174 w 10000"/>
              <a:gd name="connsiteY2" fmla="*/ 1705 h 7704"/>
              <a:gd name="connsiteX3" fmla="*/ 10000 w 10000"/>
              <a:gd name="connsiteY3" fmla="*/ 7704 h 7704"/>
              <a:gd name="connsiteX0" fmla="*/ 0 w 10000"/>
              <a:gd name="connsiteY0" fmla="*/ 2364 h 10163"/>
              <a:gd name="connsiteX1" fmla="*/ 2783 w 10000"/>
              <a:gd name="connsiteY1" fmla="*/ 1522 h 10163"/>
              <a:gd name="connsiteX2" fmla="*/ 6281 w 10000"/>
              <a:gd name="connsiteY2" fmla="*/ 5846 h 10163"/>
              <a:gd name="connsiteX3" fmla="*/ 10000 w 10000"/>
              <a:gd name="connsiteY3" fmla="*/ 10163 h 10163"/>
              <a:gd name="connsiteX0" fmla="*/ 0 w 9466"/>
              <a:gd name="connsiteY0" fmla="*/ 2364 h 11320"/>
              <a:gd name="connsiteX1" fmla="*/ 2783 w 9466"/>
              <a:gd name="connsiteY1" fmla="*/ 1522 h 11320"/>
              <a:gd name="connsiteX2" fmla="*/ 6281 w 9466"/>
              <a:gd name="connsiteY2" fmla="*/ 5846 h 11320"/>
              <a:gd name="connsiteX3" fmla="*/ 9466 w 9466"/>
              <a:gd name="connsiteY3" fmla="*/ 11320 h 1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6" h="11320">
                <a:moveTo>
                  <a:pt x="0" y="2364"/>
                </a:moveTo>
                <a:cubicBezTo>
                  <a:pt x="962" y="-2035"/>
                  <a:pt x="1736" y="942"/>
                  <a:pt x="2783" y="1522"/>
                </a:cubicBezTo>
                <a:cubicBezTo>
                  <a:pt x="3830" y="2102"/>
                  <a:pt x="5069" y="3684"/>
                  <a:pt x="6281" y="5846"/>
                </a:cubicBezTo>
                <a:cubicBezTo>
                  <a:pt x="7492" y="8010"/>
                  <a:pt x="8159" y="8507"/>
                  <a:pt x="9466" y="1132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" name="Freeform 263">
            <a:extLst>
              <a:ext uri="{FF2B5EF4-FFF2-40B4-BE49-F238E27FC236}">
                <a16:creationId xmlns:a16="http://schemas.microsoft.com/office/drawing/2014/main" id="{3F5CE4BB-1831-5024-2530-838411D966A3}"/>
              </a:ext>
            </a:extLst>
          </p:cNvPr>
          <p:cNvSpPr>
            <a:spLocks/>
          </p:cNvSpPr>
          <p:nvPr/>
        </p:nvSpPr>
        <p:spPr bwMode="auto">
          <a:xfrm>
            <a:off x="4022073" y="4860829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4ED5BC8-5FD0-F676-C9C7-5668F31AADF2}"/>
              </a:ext>
            </a:extLst>
          </p:cNvPr>
          <p:cNvGrpSpPr/>
          <p:nvPr/>
        </p:nvGrpSpPr>
        <p:grpSpPr>
          <a:xfrm>
            <a:off x="9709831" y="1823678"/>
            <a:ext cx="1472467" cy="1263613"/>
            <a:chOff x="2229929" y="9062474"/>
            <a:chExt cx="1472467" cy="1263613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E083103-3A4A-51AF-35BB-44B880FEFDCD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C26F4A9-21F4-AFF0-4D24-F1FF8509DCC7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5BB2AC72-4CD9-BEBD-2D95-4AB99559AE80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0">
                <a:extLst>
                  <a:ext uri="{FF2B5EF4-FFF2-40B4-BE49-F238E27FC236}">
                    <a16:creationId xmlns:a16="http://schemas.microsoft.com/office/drawing/2014/main" id="{69911157-D39B-554F-C050-8C3227B748C2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81">
                <a:extLst>
                  <a:ext uri="{FF2B5EF4-FFF2-40B4-BE49-F238E27FC236}">
                    <a16:creationId xmlns:a16="http://schemas.microsoft.com/office/drawing/2014/main" id="{9F290D52-D1F6-4A73-3D82-DD68212C4290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5CA40B0-E05B-D411-7B2D-D925A9A4841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3D03CDC-3AE9-3358-8685-82693312F3D5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D3F16B-1DE5-A62E-A55B-862F26F8B345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781B41F-505A-11E4-5B1B-AF0AB099F79D}"/>
              </a:ext>
            </a:extLst>
          </p:cNvPr>
          <p:cNvGrpSpPr/>
          <p:nvPr/>
        </p:nvGrpSpPr>
        <p:grpSpPr>
          <a:xfrm>
            <a:off x="7601118" y="3179837"/>
            <a:ext cx="1472467" cy="1263613"/>
            <a:chOff x="2229929" y="9062474"/>
            <a:chExt cx="1472467" cy="126361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3911EF-BA69-CC1F-76A6-FDFB7011D214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9B22B0A1-E1CC-8FFE-D921-CD7B8217E9A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DEDE2B8-EA60-F377-853E-7B7C6AF50D86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D4FEAFB5-CF42-A167-6449-B28C39474117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81">
                <a:extLst>
                  <a:ext uri="{FF2B5EF4-FFF2-40B4-BE49-F238E27FC236}">
                    <a16:creationId xmlns:a16="http://schemas.microsoft.com/office/drawing/2014/main" id="{A2767D18-E24E-3E5D-E969-C7ABC05C049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C9341BA-8A05-4A7E-2B5C-7D6E1BE5A8F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90D16B08-754A-FD80-CE00-52FDA9A63EA0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339C3EF-2CF2-B451-835E-B64DF9FAAAF9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22FBEDB-9E44-AD7A-2A22-93EFA81E4395}"/>
              </a:ext>
            </a:extLst>
          </p:cNvPr>
          <p:cNvGrpSpPr/>
          <p:nvPr/>
        </p:nvGrpSpPr>
        <p:grpSpPr>
          <a:xfrm>
            <a:off x="2459477" y="4276054"/>
            <a:ext cx="1854732" cy="1187705"/>
            <a:chOff x="2229929" y="9062474"/>
            <a:chExt cx="1854732" cy="1187705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EAB458C-4A08-4304-7684-A6564EAEC7A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BAF2260-E1AD-2539-6D16-43B0D5A2AD2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3937724-82BB-948A-898F-D50419C874A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80">
                <a:extLst>
                  <a:ext uri="{FF2B5EF4-FFF2-40B4-BE49-F238E27FC236}">
                    <a16:creationId xmlns:a16="http://schemas.microsoft.com/office/drawing/2014/main" id="{9C783DBC-AD1D-44B1-13E6-88B106268720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81">
                <a:extLst>
                  <a:ext uri="{FF2B5EF4-FFF2-40B4-BE49-F238E27FC236}">
                    <a16:creationId xmlns:a16="http://schemas.microsoft.com/office/drawing/2014/main" id="{5F870C3B-11EE-CE15-C1DC-A5E8A41D7D9C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F6B4A282-8514-8D2A-9CF7-F94CB9BB80B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FCD47C0-41B7-F025-35E7-F4BFFDD330EA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919AD98-74D9-973B-919A-973429E7AC6F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sp>
        <p:nvSpPr>
          <p:cNvPr id="112" name="Freeform 263">
            <a:extLst>
              <a:ext uri="{FF2B5EF4-FFF2-40B4-BE49-F238E27FC236}">
                <a16:creationId xmlns:a16="http://schemas.microsoft.com/office/drawing/2014/main" id="{B1E4E0FF-EB6A-CF08-3198-1F4D98A6E27C}"/>
              </a:ext>
            </a:extLst>
          </p:cNvPr>
          <p:cNvSpPr>
            <a:spLocks/>
          </p:cNvSpPr>
          <p:nvPr/>
        </p:nvSpPr>
        <p:spPr bwMode="auto">
          <a:xfrm rot="7180630">
            <a:off x="7567261" y="4730032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Line 372">
            <a:extLst>
              <a:ext uri="{FF2B5EF4-FFF2-40B4-BE49-F238E27FC236}">
                <a16:creationId xmlns:a16="http://schemas.microsoft.com/office/drawing/2014/main" id="{4E0DE768-85D8-44D8-2C2E-1FB5544FE7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98980" y="4363233"/>
            <a:ext cx="148555" cy="84192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Freeform 312">
            <a:extLst>
              <a:ext uri="{FF2B5EF4-FFF2-40B4-BE49-F238E27FC236}">
                <a16:creationId xmlns:a16="http://schemas.microsoft.com/office/drawing/2014/main" id="{6CB732AC-F935-C291-3D47-27C3111CCC11}"/>
              </a:ext>
            </a:extLst>
          </p:cNvPr>
          <p:cNvSpPr>
            <a:spLocks/>
          </p:cNvSpPr>
          <p:nvPr/>
        </p:nvSpPr>
        <p:spPr bwMode="auto">
          <a:xfrm>
            <a:off x="10984319" y="10214924"/>
            <a:ext cx="1449939" cy="1050185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5" name="Freeform 346">
            <a:extLst>
              <a:ext uri="{FF2B5EF4-FFF2-40B4-BE49-F238E27FC236}">
                <a16:creationId xmlns:a16="http://schemas.microsoft.com/office/drawing/2014/main" id="{CA1E8D6C-35D2-59AE-82E2-B02133CBEB05}"/>
              </a:ext>
            </a:extLst>
          </p:cNvPr>
          <p:cNvSpPr>
            <a:spLocks/>
          </p:cNvSpPr>
          <p:nvPr/>
        </p:nvSpPr>
        <p:spPr bwMode="auto">
          <a:xfrm>
            <a:off x="12327633" y="11121063"/>
            <a:ext cx="647700" cy="825500"/>
          </a:xfrm>
          <a:custGeom>
            <a:avLst/>
            <a:gdLst>
              <a:gd name="T0" fmla="*/ 2147483647 w 408"/>
              <a:gd name="T1" fmla="*/ 0 h 520"/>
              <a:gd name="T2" fmla="*/ 2147483647 w 408"/>
              <a:gd name="T3" fmla="*/ 2147483647 h 520"/>
              <a:gd name="T4" fmla="*/ 2147483647 w 408"/>
              <a:gd name="T5" fmla="*/ 2147483647 h 520"/>
              <a:gd name="T6" fmla="*/ 0 w 408"/>
              <a:gd name="T7" fmla="*/ 2147483647 h 520"/>
              <a:gd name="T8" fmla="*/ 0 60000 65536"/>
              <a:gd name="T9" fmla="*/ 0 60000 65536"/>
              <a:gd name="T10" fmla="*/ 0 60000 65536"/>
              <a:gd name="T11" fmla="*/ 0 60000 65536"/>
              <a:gd name="T12" fmla="*/ 0 w 408"/>
              <a:gd name="T13" fmla="*/ 0 h 520"/>
              <a:gd name="T14" fmla="*/ 408 w 408"/>
              <a:gd name="T15" fmla="*/ 520 h 5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8" h="520">
                <a:moveTo>
                  <a:pt x="408" y="0"/>
                </a:moveTo>
                <a:cubicBezTo>
                  <a:pt x="372" y="12"/>
                  <a:pt x="236" y="40"/>
                  <a:pt x="192" y="72"/>
                </a:cubicBezTo>
                <a:cubicBezTo>
                  <a:pt x="148" y="104"/>
                  <a:pt x="176" y="117"/>
                  <a:pt x="144" y="192"/>
                </a:cubicBezTo>
                <a:cubicBezTo>
                  <a:pt x="112" y="267"/>
                  <a:pt x="30" y="452"/>
                  <a:pt x="0" y="52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6" name="Freeform 357">
            <a:extLst>
              <a:ext uri="{FF2B5EF4-FFF2-40B4-BE49-F238E27FC236}">
                <a16:creationId xmlns:a16="http://schemas.microsoft.com/office/drawing/2014/main" id="{48566FCE-D68B-8D3A-802F-5192FD88574A}"/>
              </a:ext>
            </a:extLst>
          </p:cNvPr>
          <p:cNvSpPr>
            <a:spLocks/>
          </p:cNvSpPr>
          <p:nvPr/>
        </p:nvSpPr>
        <p:spPr bwMode="auto">
          <a:xfrm rot="-6195316">
            <a:off x="13704074" y="10649554"/>
            <a:ext cx="935417" cy="3058211"/>
          </a:xfrm>
          <a:custGeom>
            <a:avLst/>
            <a:gdLst>
              <a:gd name="T0" fmla="*/ 2147483647 w 405"/>
              <a:gd name="T1" fmla="*/ 2147483647 h 1475"/>
              <a:gd name="T2" fmla="*/ 2147483647 w 405"/>
              <a:gd name="T3" fmla="*/ 2147483647 h 1475"/>
              <a:gd name="T4" fmla="*/ 2147483647 w 405"/>
              <a:gd name="T5" fmla="*/ 2147483647 h 1475"/>
              <a:gd name="T6" fmla="*/ 2147483647 w 405"/>
              <a:gd name="T7" fmla="*/ 0 h 1475"/>
              <a:gd name="T8" fmla="*/ 0 60000 65536"/>
              <a:gd name="T9" fmla="*/ 0 60000 65536"/>
              <a:gd name="T10" fmla="*/ 0 60000 65536"/>
              <a:gd name="T11" fmla="*/ 0 60000 65536"/>
              <a:gd name="T12" fmla="*/ 0 w 405"/>
              <a:gd name="T13" fmla="*/ 0 h 1475"/>
              <a:gd name="T14" fmla="*/ 405 w 405"/>
              <a:gd name="T15" fmla="*/ 1475 h 14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5" h="1475">
                <a:moveTo>
                  <a:pt x="21" y="1475"/>
                </a:moveTo>
                <a:cubicBezTo>
                  <a:pt x="0" y="1450"/>
                  <a:pt x="190" y="1461"/>
                  <a:pt x="229" y="1321"/>
                </a:cubicBezTo>
                <a:cubicBezTo>
                  <a:pt x="289" y="1233"/>
                  <a:pt x="352" y="1169"/>
                  <a:pt x="381" y="949"/>
                </a:cubicBezTo>
                <a:cubicBezTo>
                  <a:pt x="402" y="727"/>
                  <a:pt x="383" y="154"/>
                  <a:pt x="405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" name="Line 360">
            <a:extLst>
              <a:ext uri="{FF2B5EF4-FFF2-40B4-BE49-F238E27FC236}">
                <a16:creationId xmlns:a16="http://schemas.microsoft.com/office/drawing/2014/main" id="{A6CD6D02-4B0F-17E0-621C-B9E5008B830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695320" y="10531858"/>
            <a:ext cx="32561" cy="390555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9845B684-33B2-6EC1-D6F7-135EBB3A4DBA}"/>
              </a:ext>
            </a:extLst>
          </p:cNvPr>
          <p:cNvGrpSpPr/>
          <p:nvPr/>
        </p:nvGrpSpPr>
        <p:grpSpPr>
          <a:xfrm>
            <a:off x="13170322" y="10406504"/>
            <a:ext cx="1462962" cy="948267"/>
            <a:chOff x="2443948" y="9442097"/>
            <a:chExt cx="1462962" cy="948267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5C6F1E7D-40B1-3235-35F4-6F02D88FF6A4}"/>
                </a:ext>
              </a:extLst>
            </p:cNvPr>
            <p:cNvSpPr/>
            <p:nvPr/>
          </p:nvSpPr>
          <p:spPr>
            <a:xfrm>
              <a:off x="2562945" y="9442097"/>
              <a:ext cx="408816" cy="223133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8C7B7190-73CF-7C27-9068-E71339C64A8D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4F5735D8-3AE0-7288-4F59-A7B42393DDB6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80">
                <a:extLst>
                  <a:ext uri="{FF2B5EF4-FFF2-40B4-BE49-F238E27FC236}">
                    <a16:creationId xmlns:a16="http://schemas.microsoft.com/office/drawing/2014/main" id="{48AF99F5-5B82-293D-DD42-B8532C657723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81">
                <a:extLst>
                  <a:ext uri="{FF2B5EF4-FFF2-40B4-BE49-F238E27FC236}">
                    <a16:creationId xmlns:a16="http://schemas.microsoft.com/office/drawing/2014/main" id="{AC5D9F6F-6CD9-EA6E-26AE-4B28DEBD0E55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312F6E8-1504-F19A-C0EE-72C4A1CBCF61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4B37DB8-12B4-FC30-2716-2C110379F748}"/>
                </a:ext>
              </a:extLst>
            </p:cNvPr>
            <p:cNvSpPr txBox="1"/>
            <p:nvPr/>
          </p:nvSpPr>
          <p:spPr>
            <a:xfrm>
              <a:off x="3084249" y="9630412"/>
              <a:ext cx="822661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2/17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E955534-D4D8-33D6-048B-75A58D247A1D}"/>
              </a:ext>
            </a:extLst>
          </p:cNvPr>
          <p:cNvGrpSpPr/>
          <p:nvPr/>
        </p:nvGrpSpPr>
        <p:grpSpPr>
          <a:xfrm>
            <a:off x="14752816" y="12067439"/>
            <a:ext cx="2437663" cy="992247"/>
            <a:chOff x="16784179" y="16123693"/>
            <a:chExt cx="2437663" cy="992247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56D798CE-0B99-BC24-49C1-F6B85DCC17F7}"/>
                </a:ext>
              </a:extLst>
            </p:cNvPr>
            <p:cNvGrpSpPr/>
            <p:nvPr/>
          </p:nvGrpSpPr>
          <p:grpSpPr>
            <a:xfrm>
              <a:off x="16784179" y="16123693"/>
              <a:ext cx="2437663" cy="992247"/>
              <a:chOff x="1670792" y="9245232"/>
              <a:chExt cx="2437663" cy="992247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6C7A8E9E-2AE2-B3D4-9368-815971FF604F}"/>
                  </a:ext>
                </a:extLst>
              </p:cNvPr>
              <p:cNvSpPr/>
              <p:nvPr/>
            </p:nvSpPr>
            <p:spPr>
              <a:xfrm>
                <a:off x="2555489" y="9441723"/>
                <a:ext cx="458802" cy="2230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5DA81605-B9B8-9A3A-314C-A21B26D3B022}"/>
                  </a:ext>
                </a:extLst>
              </p:cNvPr>
              <p:cNvGrpSpPr/>
              <p:nvPr/>
            </p:nvGrpSpPr>
            <p:grpSpPr>
              <a:xfrm>
                <a:off x="2443948" y="9711871"/>
                <a:ext cx="672503" cy="525608"/>
                <a:chOff x="4132390" y="9193254"/>
                <a:chExt cx="2417514" cy="1609650"/>
              </a:xfrm>
            </p:grpSpPr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1DC707A3-132F-0568-67E5-5AF1AF8AFF51}"/>
                    </a:ext>
                  </a:extLst>
                </p:cNvPr>
                <p:cNvSpPr/>
                <p:nvPr/>
              </p:nvSpPr>
              <p:spPr>
                <a:xfrm>
                  <a:off x="4153790" y="9193254"/>
                  <a:ext cx="2366364" cy="1609650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Freeform 80">
                  <a:extLst>
                    <a:ext uri="{FF2B5EF4-FFF2-40B4-BE49-F238E27FC236}">
                      <a16:creationId xmlns:a16="http://schemas.microsoft.com/office/drawing/2014/main" id="{7D838F11-13E5-BCF1-91A5-B1A1263B58FF}"/>
                    </a:ext>
                  </a:extLst>
                </p:cNvPr>
                <p:cNvSpPr/>
                <p:nvPr/>
              </p:nvSpPr>
              <p:spPr>
                <a:xfrm rot="21428939">
                  <a:off x="4132390" y="9293617"/>
                  <a:ext cx="2417514" cy="1458971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5D610B78-BB8A-493B-CF70-D212BE1F53A0}"/>
                  </a:ext>
                </a:extLst>
              </p:cNvPr>
              <p:cNvSpPr txBox="1"/>
              <p:nvPr/>
            </p:nvSpPr>
            <p:spPr>
              <a:xfrm>
                <a:off x="1670792" y="9245232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800" b="1" dirty="0"/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DD04DF69-ED5A-3D90-001C-12BE22D23A43}"/>
                  </a:ext>
                </a:extLst>
              </p:cNvPr>
              <p:cNvSpPr/>
              <p:nvPr/>
            </p:nvSpPr>
            <p:spPr>
              <a:xfrm>
                <a:off x="3153998" y="9777079"/>
                <a:ext cx="877865" cy="36452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9FAE60C1-225F-A801-C74F-EB0692F96863}"/>
                  </a:ext>
                </a:extLst>
              </p:cNvPr>
              <p:cNvSpPr txBox="1"/>
              <p:nvPr/>
            </p:nvSpPr>
            <p:spPr>
              <a:xfrm>
                <a:off x="3077404" y="9796040"/>
                <a:ext cx="1031051" cy="4265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2800" b="1" dirty="0"/>
                  <a:t>7 Rec</a:t>
                </a: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B06B7BDE-1CD5-4B0F-B7DC-76E4D8B37FDF}"/>
                </a:ext>
              </a:extLst>
            </p:cNvPr>
            <p:cNvGrpSpPr/>
            <p:nvPr/>
          </p:nvGrpSpPr>
          <p:grpSpPr>
            <a:xfrm>
              <a:off x="17650435" y="16400514"/>
              <a:ext cx="477243" cy="129957"/>
              <a:chOff x="16841052" y="16320184"/>
              <a:chExt cx="477243" cy="129957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233B28E9-4928-5413-88BF-834286E7DF58}"/>
                  </a:ext>
                </a:extLst>
              </p:cNvPr>
              <p:cNvSpPr/>
              <p:nvPr/>
            </p:nvSpPr>
            <p:spPr>
              <a:xfrm>
                <a:off x="16841052" y="16322770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FADDE7F2-D1C0-FD45-2126-0F39C3AEB376}"/>
                  </a:ext>
                </a:extLst>
              </p:cNvPr>
              <p:cNvSpPr/>
              <p:nvPr/>
            </p:nvSpPr>
            <p:spPr>
              <a:xfrm>
                <a:off x="17022050" y="1632018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B79441CF-2D1D-0BD0-D2D0-51A07DDC5069}"/>
                  </a:ext>
                </a:extLst>
              </p:cNvPr>
              <p:cNvSpPr/>
              <p:nvPr/>
            </p:nvSpPr>
            <p:spPr>
              <a:xfrm>
                <a:off x="17195800" y="1632613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42" name="Freeform 382">
            <a:extLst>
              <a:ext uri="{FF2B5EF4-FFF2-40B4-BE49-F238E27FC236}">
                <a16:creationId xmlns:a16="http://schemas.microsoft.com/office/drawing/2014/main" id="{86AA66AE-2EBE-B2E5-FABB-408B70466A14}"/>
              </a:ext>
            </a:extLst>
          </p:cNvPr>
          <p:cNvSpPr>
            <a:spLocks/>
          </p:cNvSpPr>
          <p:nvPr/>
        </p:nvSpPr>
        <p:spPr bwMode="auto">
          <a:xfrm>
            <a:off x="11856699" y="12815680"/>
            <a:ext cx="1246430" cy="532484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" name="Line 384">
            <a:extLst>
              <a:ext uri="{FF2B5EF4-FFF2-40B4-BE49-F238E27FC236}">
                <a16:creationId xmlns:a16="http://schemas.microsoft.com/office/drawing/2014/main" id="{ECC6AB7B-7CB0-0635-7E64-77E0DF88E2E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83641" y="11179810"/>
            <a:ext cx="2371831" cy="1496711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533E9733-6537-6BD7-8390-D982B3BBF2D8}"/>
              </a:ext>
            </a:extLst>
          </p:cNvPr>
          <p:cNvGrpSpPr/>
          <p:nvPr/>
        </p:nvGrpSpPr>
        <p:grpSpPr>
          <a:xfrm>
            <a:off x="9812283" y="10610139"/>
            <a:ext cx="1472467" cy="1263613"/>
            <a:chOff x="2229929" y="9062474"/>
            <a:chExt cx="1472467" cy="1263613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930655D-0110-557A-B48A-620155F2746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67D61CFA-C498-ED51-9101-1B3AD3FB20F4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E9106F2C-BB29-E94F-72AD-AE41F94DED4D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80">
                <a:extLst>
                  <a:ext uri="{FF2B5EF4-FFF2-40B4-BE49-F238E27FC236}">
                    <a16:creationId xmlns:a16="http://schemas.microsoft.com/office/drawing/2014/main" id="{80E0C3EE-09C2-18D2-5E3B-4675BFF4437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81">
                <a:extLst>
                  <a:ext uri="{FF2B5EF4-FFF2-40B4-BE49-F238E27FC236}">
                    <a16:creationId xmlns:a16="http://schemas.microsoft.com/office/drawing/2014/main" id="{33D2960D-5B9C-A75A-DE01-C7C27391C16B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3824D4E7-4BDE-9921-FD5C-BA57787EDC94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F9CEF663-8770-2648-9696-BC310C9172FE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A7B294B-16A3-53F0-7491-7259D2551312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C08F524C-9275-879B-28DC-F15B669BBFB5}"/>
              </a:ext>
            </a:extLst>
          </p:cNvPr>
          <p:cNvGrpSpPr/>
          <p:nvPr/>
        </p:nvGrpSpPr>
        <p:grpSpPr>
          <a:xfrm>
            <a:off x="13078591" y="12548064"/>
            <a:ext cx="1472467" cy="1263613"/>
            <a:chOff x="2229929" y="9062474"/>
            <a:chExt cx="1472467" cy="1263613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F7F630B-0CC6-913D-1BDF-85B33FEF10CF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C83AE242-225E-C424-6253-0AB2CDCEFC2B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C5F8F444-18F9-3551-5595-CD22C4581327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80">
                <a:extLst>
                  <a:ext uri="{FF2B5EF4-FFF2-40B4-BE49-F238E27FC236}">
                    <a16:creationId xmlns:a16="http://schemas.microsoft.com/office/drawing/2014/main" id="{CE121C82-6ADF-3CEE-2E1E-A67579E854D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81">
                <a:extLst>
                  <a:ext uri="{FF2B5EF4-FFF2-40B4-BE49-F238E27FC236}">
                    <a16:creationId xmlns:a16="http://schemas.microsoft.com/office/drawing/2014/main" id="{E41592FE-84D7-348C-A512-66D8F5391136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2EC1C620-419C-A403-4CAB-0D5316793BC0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7F2DEAFF-58F7-2D57-FD9D-79D7D30237D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65B539E8-991B-D5E4-0039-E228C1B2070B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sp>
        <p:nvSpPr>
          <p:cNvPr id="171" name="Line 383">
            <a:extLst>
              <a:ext uri="{FF2B5EF4-FFF2-40B4-BE49-F238E27FC236}">
                <a16:creationId xmlns:a16="http://schemas.microsoft.com/office/drawing/2014/main" id="{C0C4029E-9406-60F3-BD75-968F8FC105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94876" y="11339836"/>
            <a:ext cx="1168308" cy="3291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2" name="Line 385">
            <a:extLst>
              <a:ext uri="{FF2B5EF4-FFF2-40B4-BE49-F238E27FC236}">
                <a16:creationId xmlns:a16="http://schemas.microsoft.com/office/drawing/2014/main" id="{3915486D-A07D-9777-DE28-751675E259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57016" y="10275378"/>
            <a:ext cx="932198" cy="24470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3" name="Line 386">
            <a:extLst>
              <a:ext uri="{FF2B5EF4-FFF2-40B4-BE49-F238E27FC236}">
                <a16:creationId xmlns:a16="http://schemas.microsoft.com/office/drawing/2014/main" id="{D2D8FB0A-2BDF-1C67-607B-2525667985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46345" y="10822888"/>
            <a:ext cx="1012089" cy="402648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" name="Line 387">
            <a:extLst>
              <a:ext uri="{FF2B5EF4-FFF2-40B4-BE49-F238E27FC236}">
                <a16:creationId xmlns:a16="http://schemas.microsoft.com/office/drawing/2014/main" id="{2CD6D2DD-9E01-9E64-BBBE-7943CD9DC26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009464" y="10471786"/>
            <a:ext cx="982320" cy="391800"/>
          </a:xfrm>
          <a:prstGeom prst="line">
            <a:avLst/>
          </a:pr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" name="Freeform 318">
            <a:extLst>
              <a:ext uri="{FF2B5EF4-FFF2-40B4-BE49-F238E27FC236}">
                <a16:creationId xmlns:a16="http://schemas.microsoft.com/office/drawing/2014/main" id="{B4FC195A-A06F-9785-38A6-9BD154F2DF66}"/>
              </a:ext>
            </a:extLst>
          </p:cNvPr>
          <p:cNvSpPr>
            <a:spLocks/>
          </p:cNvSpPr>
          <p:nvPr/>
        </p:nvSpPr>
        <p:spPr bwMode="auto">
          <a:xfrm>
            <a:off x="7139045" y="10841593"/>
            <a:ext cx="1442394" cy="949240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7" name="Freeform 379">
            <a:extLst>
              <a:ext uri="{FF2B5EF4-FFF2-40B4-BE49-F238E27FC236}">
                <a16:creationId xmlns:a16="http://schemas.microsoft.com/office/drawing/2014/main" id="{014AE9CB-78C2-C94B-3014-A2FA8E33E948}"/>
              </a:ext>
            </a:extLst>
          </p:cNvPr>
          <p:cNvSpPr/>
          <p:nvPr/>
        </p:nvSpPr>
        <p:spPr>
          <a:xfrm>
            <a:off x="6354275" y="9088801"/>
            <a:ext cx="1262762" cy="1921146"/>
          </a:xfrm>
          <a:custGeom>
            <a:avLst/>
            <a:gdLst>
              <a:gd name="connsiteX0" fmla="*/ 996950 w 996950"/>
              <a:gd name="connsiteY0" fmla="*/ 1714500 h 1784350"/>
              <a:gd name="connsiteX1" fmla="*/ 635000 w 996950"/>
              <a:gd name="connsiteY1" fmla="*/ 1714500 h 1784350"/>
              <a:gd name="connsiteX2" fmla="*/ 273050 w 996950"/>
              <a:gd name="connsiteY2" fmla="*/ 1295400 h 1784350"/>
              <a:gd name="connsiteX3" fmla="*/ 63500 w 996950"/>
              <a:gd name="connsiteY3" fmla="*/ 609600 h 1784350"/>
              <a:gd name="connsiteX4" fmla="*/ 654050 w 996950"/>
              <a:gd name="connsiteY4" fmla="*/ 0 h 1784350"/>
              <a:gd name="connsiteX0" fmla="*/ 584891 w 603941"/>
              <a:gd name="connsiteY0" fmla="*/ 1714500 h 1714500"/>
              <a:gd name="connsiteX1" fmla="*/ 222941 w 603941"/>
              <a:gd name="connsiteY1" fmla="*/ 1295400 h 1714500"/>
              <a:gd name="connsiteX2" fmla="*/ 13391 w 603941"/>
              <a:gd name="connsiteY2" fmla="*/ 609600 h 1714500"/>
              <a:gd name="connsiteX3" fmla="*/ 603941 w 603941"/>
              <a:gd name="connsiteY3" fmla="*/ 0 h 1714500"/>
              <a:gd name="connsiteX0" fmla="*/ 584891 w 1212241"/>
              <a:gd name="connsiteY0" fmla="*/ 1832990 h 1832990"/>
              <a:gd name="connsiteX1" fmla="*/ 222941 w 1212241"/>
              <a:gd name="connsiteY1" fmla="*/ 1413890 h 1832990"/>
              <a:gd name="connsiteX2" fmla="*/ 13391 w 1212241"/>
              <a:gd name="connsiteY2" fmla="*/ 728090 h 1832990"/>
              <a:gd name="connsiteX3" fmla="*/ 1212241 w 1212241"/>
              <a:gd name="connsiteY3" fmla="*/ 0 h 1832990"/>
              <a:gd name="connsiteX0" fmla="*/ 409818 w 1037168"/>
              <a:gd name="connsiteY0" fmla="*/ 1832990 h 1832990"/>
              <a:gd name="connsiteX1" fmla="*/ 47868 w 1037168"/>
              <a:gd name="connsiteY1" fmla="*/ 1413890 h 1832990"/>
              <a:gd name="connsiteX2" fmla="*/ 45399 w 1037168"/>
              <a:gd name="connsiteY2" fmla="*/ 565166 h 1832990"/>
              <a:gd name="connsiteX3" fmla="*/ 1037168 w 1037168"/>
              <a:gd name="connsiteY3" fmla="*/ 0 h 1832990"/>
              <a:gd name="connsiteX0" fmla="*/ 389505 w 1016855"/>
              <a:gd name="connsiteY0" fmla="*/ 1832990 h 1832990"/>
              <a:gd name="connsiteX1" fmla="*/ 92268 w 1016855"/>
              <a:gd name="connsiteY1" fmla="*/ 1250965 h 1832990"/>
              <a:gd name="connsiteX2" fmla="*/ 25086 w 1016855"/>
              <a:gd name="connsiteY2" fmla="*/ 565166 h 1832990"/>
              <a:gd name="connsiteX3" fmla="*/ 1016855 w 1016855"/>
              <a:gd name="connsiteY3" fmla="*/ 0 h 1832990"/>
              <a:gd name="connsiteX0" fmla="*/ 456142 w 1018779"/>
              <a:gd name="connsiteY0" fmla="*/ 1773745 h 1773745"/>
              <a:gd name="connsiteX1" fmla="*/ 94192 w 1018779"/>
              <a:gd name="connsiteY1" fmla="*/ 1250965 h 1773745"/>
              <a:gd name="connsiteX2" fmla="*/ 27010 w 1018779"/>
              <a:gd name="connsiteY2" fmla="*/ 565166 h 1773745"/>
              <a:gd name="connsiteX3" fmla="*/ 1018779 w 1018779"/>
              <a:gd name="connsiteY3" fmla="*/ 0 h 1773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779" h="1773745">
                <a:moveTo>
                  <a:pt x="456142" y="1773745"/>
                </a:moveTo>
                <a:cubicBezTo>
                  <a:pt x="335492" y="1703895"/>
                  <a:pt x="165714" y="1452395"/>
                  <a:pt x="94192" y="1250965"/>
                </a:cubicBezTo>
                <a:cubicBezTo>
                  <a:pt x="22670" y="1049535"/>
                  <a:pt x="-36490" y="781066"/>
                  <a:pt x="27010" y="565166"/>
                </a:cubicBezTo>
                <a:cubicBezTo>
                  <a:pt x="90510" y="349266"/>
                  <a:pt x="755254" y="196850"/>
                  <a:pt x="1018779" y="0"/>
                </a:cubicBezTo>
              </a:path>
            </a:pathLst>
          </a:custGeom>
          <a:ln w="762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9" name="Freeform 319">
            <a:extLst>
              <a:ext uri="{FF2B5EF4-FFF2-40B4-BE49-F238E27FC236}">
                <a16:creationId xmlns:a16="http://schemas.microsoft.com/office/drawing/2014/main" id="{7EF4BE43-272A-455E-2BC1-9FA69BABCF62}"/>
              </a:ext>
            </a:extLst>
          </p:cNvPr>
          <p:cNvSpPr>
            <a:spLocks/>
          </p:cNvSpPr>
          <p:nvPr/>
        </p:nvSpPr>
        <p:spPr bwMode="auto">
          <a:xfrm rot="-9688286">
            <a:off x="7678019" y="991748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0" name="Freeform 319">
            <a:extLst>
              <a:ext uri="{FF2B5EF4-FFF2-40B4-BE49-F238E27FC236}">
                <a16:creationId xmlns:a16="http://schemas.microsoft.com/office/drawing/2014/main" id="{5FBB42E5-29E8-DAE0-9CD4-88FCDE49C649}"/>
              </a:ext>
            </a:extLst>
          </p:cNvPr>
          <p:cNvSpPr>
            <a:spLocks/>
          </p:cNvSpPr>
          <p:nvPr/>
        </p:nvSpPr>
        <p:spPr bwMode="auto">
          <a:xfrm rot="15567392">
            <a:off x="9292315" y="9319011"/>
            <a:ext cx="337628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1" name="Freeform 380">
            <a:extLst>
              <a:ext uri="{FF2B5EF4-FFF2-40B4-BE49-F238E27FC236}">
                <a16:creationId xmlns:a16="http://schemas.microsoft.com/office/drawing/2014/main" id="{F53D3D0C-470E-AFD0-47FB-1EEB385D27E2}"/>
              </a:ext>
            </a:extLst>
          </p:cNvPr>
          <p:cNvSpPr/>
          <p:nvPr/>
        </p:nvSpPr>
        <p:spPr>
          <a:xfrm>
            <a:off x="7422016" y="9246361"/>
            <a:ext cx="195262" cy="884238"/>
          </a:xfrm>
          <a:custGeom>
            <a:avLst/>
            <a:gdLst>
              <a:gd name="connsiteX0" fmla="*/ 996950 w 996950"/>
              <a:gd name="connsiteY0" fmla="*/ 1714500 h 1784350"/>
              <a:gd name="connsiteX1" fmla="*/ 635000 w 996950"/>
              <a:gd name="connsiteY1" fmla="*/ 1714500 h 1784350"/>
              <a:gd name="connsiteX2" fmla="*/ 273050 w 996950"/>
              <a:gd name="connsiteY2" fmla="*/ 1295400 h 1784350"/>
              <a:gd name="connsiteX3" fmla="*/ 63500 w 996950"/>
              <a:gd name="connsiteY3" fmla="*/ 609600 h 1784350"/>
              <a:gd name="connsiteX4" fmla="*/ 654050 w 996950"/>
              <a:gd name="connsiteY4" fmla="*/ 0 h 1784350"/>
              <a:gd name="connsiteX0" fmla="*/ 635000 w 654050"/>
              <a:gd name="connsiteY0" fmla="*/ 1714500 h 1714500"/>
              <a:gd name="connsiteX1" fmla="*/ 273050 w 654050"/>
              <a:gd name="connsiteY1" fmla="*/ 1295400 h 1714500"/>
              <a:gd name="connsiteX2" fmla="*/ 63500 w 654050"/>
              <a:gd name="connsiteY2" fmla="*/ 609600 h 1714500"/>
              <a:gd name="connsiteX3" fmla="*/ 654050 w 654050"/>
              <a:gd name="connsiteY3" fmla="*/ 0 h 1714500"/>
              <a:gd name="connsiteX0" fmla="*/ 635000 w 635000"/>
              <a:gd name="connsiteY0" fmla="*/ 1104900 h 1104900"/>
              <a:gd name="connsiteX1" fmla="*/ 273050 w 635000"/>
              <a:gd name="connsiteY1" fmla="*/ 685800 h 1104900"/>
              <a:gd name="connsiteX2" fmla="*/ 63500 w 635000"/>
              <a:gd name="connsiteY2" fmla="*/ 0 h 1104900"/>
              <a:gd name="connsiteX0" fmla="*/ 374431 w 449317"/>
              <a:gd name="connsiteY0" fmla="*/ 884183 h 884183"/>
              <a:gd name="connsiteX1" fmla="*/ 12481 w 449317"/>
              <a:gd name="connsiteY1" fmla="*/ 465083 h 884183"/>
              <a:gd name="connsiteX2" fmla="*/ 449317 w 449317"/>
              <a:gd name="connsiteY2" fmla="*/ 0 h 884183"/>
              <a:gd name="connsiteX0" fmla="*/ 120650 w 195536"/>
              <a:gd name="connsiteY0" fmla="*/ 884183 h 884183"/>
              <a:gd name="connsiteX1" fmla="*/ 26714 w 195536"/>
              <a:gd name="connsiteY1" fmla="*/ 465083 h 884183"/>
              <a:gd name="connsiteX2" fmla="*/ 195536 w 195536"/>
              <a:gd name="connsiteY2" fmla="*/ 0 h 884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536" h="884183">
                <a:moveTo>
                  <a:pt x="120650" y="884183"/>
                </a:moveTo>
                <a:cubicBezTo>
                  <a:pt x="0" y="814333"/>
                  <a:pt x="14233" y="612447"/>
                  <a:pt x="26714" y="465083"/>
                </a:cubicBezTo>
                <a:cubicBezTo>
                  <a:pt x="39195" y="317719"/>
                  <a:pt x="132036" y="215900"/>
                  <a:pt x="195536" y="0"/>
                </a:cubicBezTo>
              </a:path>
            </a:pathLst>
          </a:custGeom>
          <a:ln w="762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2" name="Freeform 375">
            <a:extLst>
              <a:ext uri="{FF2B5EF4-FFF2-40B4-BE49-F238E27FC236}">
                <a16:creationId xmlns:a16="http://schemas.microsoft.com/office/drawing/2014/main" id="{8B7841F4-D87F-FC9B-8FCF-62EBC09167DE}"/>
              </a:ext>
            </a:extLst>
          </p:cNvPr>
          <p:cNvSpPr/>
          <p:nvPr/>
        </p:nvSpPr>
        <p:spPr>
          <a:xfrm>
            <a:off x="4923354" y="12403771"/>
            <a:ext cx="226801" cy="1528204"/>
          </a:xfrm>
          <a:custGeom>
            <a:avLst/>
            <a:gdLst>
              <a:gd name="connsiteX0" fmla="*/ 383627 w 383627"/>
              <a:gd name="connsiteY0" fmla="*/ 1340069 h 1340069"/>
              <a:gd name="connsiteX1" fmla="*/ 225972 w 383627"/>
              <a:gd name="connsiteY1" fmla="*/ 835572 h 1340069"/>
              <a:gd name="connsiteX2" fmla="*/ 36786 w 383627"/>
              <a:gd name="connsiteY2" fmla="*/ 268014 h 1340069"/>
              <a:gd name="connsiteX3" fmla="*/ 5254 w 383627"/>
              <a:gd name="connsiteY3" fmla="*/ 0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627" h="1340069">
                <a:moveTo>
                  <a:pt x="383627" y="1340069"/>
                </a:moveTo>
                <a:cubicBezTo>
                  <a:pt x="333703" y="1177158"/>
                  <a:pt x="283779" y="1014248"/>
                  <a:pt x="225972" y="835572"/>
                </a:cubicBezTo>
                <a:cubicBezTo>
                  <a:pt x="168165" y="656896"/>
                  <a:pt x="73572" y="407276"/>
                  <a:pt x="36786" y="268014"/>
                </a:cubicBezTo>
                <a:cubicBezTo>
                  <a:pt x="0" y="128752"/>
                  <a:pt x="2627" y="64376"/>
                  <a:pt x="5254" y="0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3" name="Freeform 376">
            <a:extLst>
              <a:ext uri="{FF2B5EF4-FFF2-40B4-BE49-F238E27FC236}">
                <a16:creationId xmlns:a16="http://schemas.microsoft.com/office/drawing/2014/main" id="{FA524EEE-E6E0-8171-2594-B14416423C25}"/>
              </a:ext>
            </a:extLst>
          </p:cNvPr>
          <p:cNvSpPr/>
          <p:nvPr/>
        </p:nvSpPr>
        <p:spPr>
          <a:xfrm>
            <a:off x="4972145" y="12153971"/>
            <a:ext cx="1681386" cy="666664"/>
          </a:xfrm>
          <a:custGeom>
            <a:avLst/>
            <a:gdLst>
              <a:gd name="connsiteX0" fmla="*/ 383627 w 383627"/>
              <a:gd name="connsiteY0" fmla="*/ 1340069 h 1340069"/>
              <a:gd name="connsiteX1" fmla="*/ 225972 w 383627"/>
              <a:gd name="connsiteY1" fmla="*/ 835572 h 1340069"/>
              <a:gd name="connsiteX2" fmla="*/ 36786 w 383627"/>
              <a:gd name="connsiteY2" fmla="*/ 268014 h 1340069"/>
              <a:gd name="connsiteX3" fmla="*/ 5254 w 383627"/>
              <a:gd name="connsiteY3" fmla="*/ 0 h 1340069"/>
              <a:gd name="connsiteX0" fmla="*/ 562303 w 1697419"/>
              <a:gd name="connsiteY0" fmla="*/ 1187669 h 1441231"/>
              <a:gd name="connsiteX1" fmla="*/ 404648 w 1697419"/>
              <a:gd name="connsiteY1" fmla="*/ 683172 h 1441231"/>
              <a:gd name="connsiteX2" fmla="*/ 215462 w 1697419"/>
              <a:gd name="connsiteY2" fmla="*/ 115614 h 1441231"/>
              <a:gd name="connsiteX3" fmla="*/ 1697419 w 1697419"/>
              <a:gd name="connsiteY3" fmla="*/ 1376855 h 1441231"/>
              <a:gd name="connsiteX0" fmla="*/ 244365 w 1379481"/>
              <a:gd name="connsiteY0" fmla="*/ 543911 h 896008"/>
              <a:gd name="connsiteX1" fmla="*/ 86710 w 1379481"/>
              <a:gd name="connsiteY1" fmla="*/ 39414 h 896008"/>
              <a:gd name="connsiteX2" fmla="*/ 764627 w 1379481"/>
              <a:gd name="connsiteY2" fmla="*/ 780394 h 896008"/>
              <a:gd name="connsiteX3" fmla="*/ 1379481 w 1379481"/>
              <a:gd name="connsiteY3" fmla="*/ 733097 h 896008"/>
              <a:gd name="connsiteX0" fmla="*/ 73572 w 1413640"/>
              <a:gd name="connsiteY0" fmla="*/ 543911 h 896008"/>
              <a:gd name="connsiteX1" fmla="*/ 120869 w 1413640"/>
              <a:gd name="connsiteY1" fmla="*/ 39414 h 896008"/>
              <a:gd name="connsiteX2" fmla="*/ 798786 w 1413640"/>
              <a:gd name="connsiteY2" fmla="*/ 780394 h 896008"/>
              <a:gd name="connsiteX3" fmla="*/ 1413640 w 1413640"/>
              <a:gd name="connsiteY3" fmla="*/ 733097 h 896008"/>
              <a:gd name="connsiteX0" fmla="*/ 49924 w 1389992"/>
              <a:gd name="connsiteY0" fmla="*/ 275897 h 583325"/>
              <a:gd name="connsiteX1" fmla="*/ 317938 w 1389992"/>
              <a:gd name="connsiteY1" fmla="*/ 39414 h 583325"/>
              <a:gd name="connsiteX2" fmla="*/ 775138 w 1389992"/>
              <a:gd name="connsiteY2" fmla="*/ 512380 h 583325"/>
              <a:gd name="connsiteX3" fmla="*/ 1389992 w 1389992"/>
              <a:gd name="connsiteY3" fmla="*/ 465083 h 58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992" h="583325">
                <a:moveTo>
                  <a:pt x="49924" y="275897"/>
                </a:moveTo>
                <a:cubicBezTo>
                  <a:pt x="0" y="112986"/>
                  <a:pt x="197069" y="0"/>
                  <a:pt x="317938" y="39414"/>
                </a:cubicBezTo>
                <a:cubicBezTo>
                  <a:pt x="438807" y="78828"/>
                  <a:pt x="596462" y="441435"/>
                  <a:pt x="775138" y="512380"/>
                </a:cubicBezTo>
                <a:cubicBezTo>
                  <a:pt x="953814" y="583325"/>
                  <a:pt x="1387365" y="529459"/>
                  <a:pt x="1389992" y="465083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" name="Freeform 377">
            <a:extLst>
              <a:ext uri="{FF2B5EF4-FFF2-40B4-BE49-F238E27FC236}">
                <a16:creationId xmlns:a16="http://schemas.microsoft.com/office/drawing/2014/main" id="{C4D7BBAB-600F-D0A3-0352-97FC554A8524}"/>
              </a:ext>
            </a:extLst>
          </p:cNvPr>
          <p:cNvSpPr/>
          <p:nvPr/>
        </p:nvSpPr>
        <p:spPr>
          <a:xfrm>
            <a:off x="6753360" y="12676520"/>
            <a:ext cx="1649149" cy="317807"/>
          </a:xfrm>
          <a:custGeom>
            <a:avLst/>
            <a:gdLst>
              <a:gd name="connsiteX0" fmla="*/ 0 w 1418897"/>
              <a:gd name="connsiteY0" fmla="*/ 126124 h 370489"/>
              <a:gd name="connsiteX1" fmla="*/ 157655 w 1418897"/>
              <a:gd name="connsiteY1" fmla="*/ 331076 h 370489"/>
              <a:gd name="connsiteX2" fmla="*/ 835572 w 1418897"/>
              <a:gd name="connsiteY2" fmla="*/ 315310 h 370489"/>
              <a:gd name="connsiteX3" fmla="*/ 1418897 w 1418897"/>
              <a:gd name="connsiteY3" fmla="*/ 0 h 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897" h="370489">
                <a:moveTo>
                  <a:pt x="0" y="126124"/>
                </a:moveTo>
                <a:cubicBezTo>
                  <a:pt x="9196" y="212834"/>
                  <a:pt x="18393" y="299545"/>
                  <a:pt x="157655" y="331076"/>
                </a:cubicBezTo>
                <a:cubicBezTo>
                  <a:pt x="296917" y="362607"/>
                  <a:pt x="625365" y="370489"/>
                  <a:pt x="835572" y="315310"/>
                </a:cubicBezTo>
                <a:cubicBezTo>
                  <a:pt x="1045779" y="260131"/>
                  <a:pt x="1232338" y="130065"/>
                  <a:pt x="1418897" y="0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5" name="Freeform 378">
            <a:extLst>
              <a:ext uri="{FF2B5EF4-FFF2-40B4-BE49-F238E27FC236}">
                <a16:creationId xmlns:a16="http://schemas.microsoft.com/office/drawing/2014/main" id="{0151606F-58CC-67E9-182D-FAAA5DBD9F3B}"/>
              </a:ext>
            </a:extLst>
          </p:cNvPr>
          <p:cNvSpPr/>
          <p:nvPr/>
        </p:nvSpPr>
        <p:spPr>
          <a:xfrm>
            <a:off x="8470491" y="12606624"/>
            <a:ext cx="2963862" cy="876300"/>
          </a:xfrm>
          <a:custGeom>
            <a:avLst/>
            <a:gdLst>
              <a:gd name="connsiteX0" fmla="*/ 0 w 2963917"/>
              <a:gd name="connsiteY0" fmla="*/ 0 h 877614"/>
              <a:gd name="connsiteX1" fmla="*/ 441435 w 2963917"/>
              <a:gd name="connsiteY1" fmla="*/ 646386 h 877614"/>
              <a:gd name="connsiteX2" fmla="*/ 1529255 w 2963917"/>
              <a:gd name="connsiteY2" fmla="*/ 835573 h 877614"/>
              <a:gd name="connsiteX3" fmla="*/ 2632842 w 2963917"/>
              <a:gd name="connsiteY3" fmla="*/ 394138 h 877614"/>
              <a:gd name="connsiteX4" fmla="*/ 2963917 w 2963917"/>
              <a:gd name="connsiteY4" fmla="*/ 126124 h 87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3917" h="877614">
                <a:moveTo>
                  <a:pt x="0" y="0"/>
                </a:moveTo>
                <a:cubicBezTo>
                  <a:pt x="93279" y="253562"/>
                  <a:pt x="186559" y="507124"/>
                  <a:pt x="441435" y="646386"/>
                </a:cubicBezTo>
                <a:cubicBezTo>
                  <a:pt x="696311" y="785648"/>
                  <a:pt x="1164020" y="877614"/>
                  <a:pt x="1529255" y="835573"/>
                </a:cubicBezTo>
                <a:cubicBezTo>
                  <a:pt x="1894490" y="793532"/>
                  <a:pt x="2393732" y="512379"/>
                  <a:pt x="2632842" y="394138"/>
                </a:cubicBezTo>
                <a:cubicBezTo>
                  <a:pt x="2871952" y="275897"/>
                  <a:pt x="2917934" y="201010"/>
                  <a:pt x="2963917" y="126124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7" name="TextBox 141">
            <a:extLst>
              <a:ext uri="{FF2B5EF4-FFF2-40B4-BE49-F238E27FC236}">
                <a16:creationId xmlns:a16="http://schemas.microsoft.com/office/drawing/2014/main" id="{2034E704-8C96-D12B-080C-AFD539EEDE4F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8260846" y="7800204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sp>
        <p:nvSpPr>
          <p:cNvPr id="198" name="TextBox 143">
            <a:extLst>
              <a:ext uri="{FF2B5EF4-FFF2-40B4-BE49-F238E27FC236}">
                <a16:creationId xmlns:a16="http://schemas.microsoft.com/office/drawing/2014/main" id="{960B03E6-44CE-A58F-670E-725EBBA8B129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0636368" y="9050270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200" name="TextBox 154">
            <a:extLst>
              <a:ext uri="{FF2B5EF4-FFF2-40B4-BE49-F238E27FC236}">
                <a16:creationId xmlns:a16="http://schemas.microsoft.com/office/drawing/2014/main" id="{D24BCFFA-F967-D689-7656-72FA72747D00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2511231" y="10078616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201" name="TextBox 156">
            <a:extLst>
              <a:ext uri="{FF2B5EF4-FFF2-40B4-BE49-F238E27FC236}">
                <a16:creationId xmlns:a16="http://schemas.microsoft.com/office/drawing/2014/main" id="{CB4030D3-15C5-EF28-A2C3-883FEEB7E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5883" y="10520339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202" name="TextBox 143">
            <a:extLst>
              <a:ext uri="{FF2B5EF4-FFF2-40B4-BE49-F238E27FC236}">
                <a16:creationId xmlns:a16="http://schemas.microsoft.com/office/drawing/2014/main" id="{9F8B20EC-F40D-E0A4-53CE-C24B425E8F45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2449387" y="8262651"/>
            <a:ext cx="2385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Nose</a:t>
            </a:r>
          </a:p>
        </p:txBody>
      </p:sp>
      <p:sp>
        <p:nvSpPr>
          <p:cNvPr id="203" name="TextBox 154">
            <a:extLst>
              <a:ext uri="{FF2B5EF4-FFF2-40B4-BE49-F238E27FC236}">
                <a16:creationId xmlns:a16="http://schemas.microsoft.com/office/drawing/2014/main" id="{2FABFAEE-8DC8-DA4D-CE59-457DA66FDA1B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3123510" y="4922232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204" name="TextBox 141">
            <a:extLst>
              <a:ext uri="{FF2B5EF4-FFF2-40B4-BE49-F238E27FC236}">
                <a16:creationId xmlns:a16="http://schemas.microsoft.com/office/drawing/2014/main" id="{20E269FF-B729-FB09-8E7D-0887CCA26F77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0033108" y="6120205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CB8F4FB3-FAC3-B33F-4C51-50DF5112A057}"/>
              </a:ext>
            </a:extLst>
          </p:cNvPr>
          <p:cNvSpPr/>
          <p:nvPr/>
        </p:nvSpPr>
        <p:spPr>
          <a:xfrm>
            <a:off x="13344856" y="6258580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TextBox 143">
            <a:extLst>
              <a:ext uri="{FF2B5EF4-FFF2-40B4-BE49-F238E27FC236}">
                <a16:creationId xmlns:a16="http://schemas.microsoft.com/office/drawing/2014/main" id="{2710C021-2FEB-86C2-A64F-C23EA307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9991" y="6058441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207" name="TextBox 142">
            <a:extLst>
              <a:ext uri="{FF2B5EF4-FFF2-40B4-BE49-F238E27FC236}">
                <a16:creationId xmlns:a16="http://schemas.microsoft.com/office/drawing/2014/main" id="{DC336AB0-6248-091D-31ED-DAF9CD7F0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650" y="9221782"/>
            <a:ext cx="102784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08" name="TextBox 144">
            <a:extLst>
              <a:ext uri="{FF2B5EF4-FFF2-40B4-BE49-F238E27FC236}">
                <a16:creationId xmlns:a16="http://schemas.microsoft.com/office/drawing/2014/main" id="{EC1A9F17-5B31-C28F-78C7-10C90C51C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1623" y="9857167"/>
            <a:ext cx="1313181" cy="64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209" name="TextBox 145">
            <a:extLst>
              <a:ext uri="{FF2B5EF4-FFF2-40B4-BE49-F238E27FC236}">
                <a16:creationId xmlns:a16="http://schemas.microsoft.com/office/drawing/2014/main" id="{29EF990B-16F6-39AD-C772-DD8D4C933136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5360009" y="10950612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sp>
        <p:nvSpPr>
          <p:cNvPr id="210" name="TextBox 149">
            <a:extLst>
              <a:ext uri="{FF2B5EF4-FFF2-40B4-BE49-F238E27FC236}">
                <a16:creationId xmlns:a16="http://schemas.microsoft.com/office/drawing/2014/main" id="{95E42124-A0E7-130B-17D7-7DC3E58BB8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7926919" y="1390027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211" name="TextBox 158">
            <a:extLst>
              <a:ext uri="{FF2B5EF4-FFF2-40B4-BE49-F238E27FC236}">
                <a16:creationId xmlns:a16="http://schemas.microsoft.com/office/drawing/2014/main" id="{0385E0C4-A256-55C5-B242-57BDA52B34BA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1473113" y="10812774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12" name="TextBox 165">
            <a:extLst>
              <a:ext uri="{FF2B5EF4-FFF2-40B4-BE49-F238E27FC236}">
                <a16:creationId xmlns:a16="http://schemas.microsoft.com/office/drawing/2014/main" id="{199D543F-23AA-0045-2136-52DB6CD2F17B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8960702" y="9312854"/>
            <a:ext cx="21275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Pass</a:t>
            </a:r>
          </a:p>
        </p:txBody>
      </p:sp>
      <p:sp>
        <p:nvSpPr>
          <p:cNvPr id="213" name="TextBox 166">
            <a:extLst>
              <a:ext uri="{FF2B5EF4-FFF2-40B4-BE49-F238E27FC236}">
                <a16:creationId xmlns:a16="http://schemas.microsoft.com/office/drawing/2014/main" id="{BE0E7546-2C0E-79D1-30CE-F68516606903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6639224" y="10347445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4" name="TextBox 167">
            <a:extLst>
              <a:ext uri="{FF2B5EF4-FFF2-40B4-BE49-F238E27FC236}">
                <a16:creationId xmlns:a16="http://schemas.microsoft.com/office/drawing/2014/main" id="{CD8D4A26-6F1F-6B91-5EA4-561E0C782145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0315780" y="9514142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15" name="TextBox 164">
            <a:extLst>
              <a:ext uri="{FF2B5EF4-FFF2-40B4-BE49-F238E27FC236}">
                <a16:creationId xmlns:a16="http://schemas.microsoft.com/office/drawing/2014/main" id="{6FA836CD-28E2-8861-95CE-DC8ABA3A1B79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6535307" y="9300101"/>
            <a:ext cx="2339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6" name="TextBox 151">
            <a:extLst>
              <a:ext uri="{FF2B5EF4-FFF2-40B4-BE49-F238E27FC236}">
                <a16:creationId xmlns:a16="http://schemas.microsoft.com/office/drawing/2014/main" id="{6C7ECF01-838D-556D-F020-EE1491E5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373" y="15860628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217" name="TextBox 147">
            <a:extLst>
              <a:ext uri="{FF2B5EF4-FFF2-40B4-BE49-F238E27FC236}">
                <a16:creationId xmlns:a16="http://schemas.microsoft.com/office/drawing/2014/main" id="{BDD9088A-9414-4602-4170-139E915FC53B}"/>
              </a:ext>
            </a:extLst>
          </p:cNvPr>
          <p:cNvSpPr txBox="1">
            <a:spLocks noChangeArrowheads="1"/>
          </p:cNvSpPr>
          <p:nvPr/>
        </p:nvSpPr>
        <p:spPr bwMode="auto">
          <a:xfrm rot="4782620">
            <a:off x="3122426" y="12414052"/>
            <a:ext cx="2813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George Creek</a:t>
            </a:r>
          </a:p>
        </p:txBody>
      </p:sp>
      <p:sp>
        <p:nvSpPr>
          <p:cNvPr id="220" name="TextBox 154">
            <a:extLst>
              <a:ext uri="{FF2B5EF4-FFF2-40B4-BE49-F238E27FC236}">
                <a16:creationId xmlns:a16="http://schemas.microsoft.com/office/drawing/2014/main" id="{05A9E740-5EE0-E695-28EA-2A3BCC1E0459}"/>
              </a:ext>
            </a:extLst>
          </p:cNvPr>
          <p:cNvSpPr txBox="1">
            <a:spLocks noChangeArrowheads="1"/>
          </p:cNvSpPr>
          <p:nvPr/>
        </p:nvSpPr>
        <p:spPr bwMode="auto">
          <a:xfrm rot="2260187">
            <a:off x="9308343" y="15929212"/>
            <a:ext cx="21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Casco Cove</a:t>
            </a:r>
          </a:p>
        </p:txBody>
      </p:sp>
      <p:sp>
        <p:nvSpPr>
          <p:cNvPr id="221" name="TextBox 167">
            <a:extLst>
              <a:ext uri="{FF2B5EF4-FFF2-40B4-BE49-F238E27FC236}">
                <a16:creationId xmlns:a16="http://schemas.microsoft.com/office/drawing/2014/main" id="{B46BF9C0-B81E-7DCC-1A56-C50902202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319" y="12389990"/>
            <a:ext cx="160729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22" name="TextBox 162">
            <a:extLst>
              <a:ext uri="{FF2B5EF4-FFF2-40B4-BE49-F238E27FC236}">
                <a16:creationId xmlns:a16="http://schemas.microsoft.com/office/drawing/2014/main" id="{C36BD9CB-2DBA-A15D-3802-0074954FA652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1081473" y="9766635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223" name="TextBox 146">
            <a:extLst>
              <a:ext uri="{FF2B5EF4-FFF2-40B4-BE49-F238E27FC236}">
                <a16:creationId xmlns:a16="http://schemas.microsoft.com/office/drawing/2014/main" id="{F17BDEDA-7603-B7B9-FED6-6C7844E96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221" y="12180910"/>
            <a:ext cx="1518364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Artillery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224" name="TextBox 151">
            <a:extLst>
              <a:ext uri="{FF2B5EF4-FFF2-40B4-BE49-F238E27FC236}">
                <a16:creationId xmlns:a16="http://schemas.microsoft.com/office/drawing/2014/main" id="{65C3BC0B-CB76-E871-0547-07CEFE916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2462" y="14370322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227" name="Text Box 265">
            <a:extLst>
              <a:ext uri="{FF2B5EF4-FFF2-40B4-BE49-F238E27FC236}">
                <a16:creationId xmlns:a16="http://schemas.microsoft.com/office/drawing/2014/main" id="{504AD76D-1DD0-ADD0-21F4-6721161CF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331" y="13105211"/>
            <a:ext cx="134786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8" name="Text Box 265">
            <a:extLst>
              <a:ext uri="{FF2B5EF4-FFF2-40B4-BE49-F238E27FC236}">
                <a16:creationId xmlns:a16="http://schemas.microsoft.com/office/drawing/2014/main" id="{5DD5B51F-C5B5-B42C-A629-288E91A77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6478" y="11641111"/>
            <a:ext cx="145598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9" name="TextBox 150">
            <a:extLst>
              <a:ext uri="{FF2B5EF4-FFF2-40B4-BE49-F238E27FC236}">
                <a16:creationId xmlns:a16="http://schemas.microsoft.com/office/drawing/2014/main" id="{70718DAB-4008-5346-AB88-62CAD07A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9723" y="14853174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231" name="Text Box 265">
            <a:extLst>
              <a:ext uri="{FF2B5EF4-FFF2-40B4-BE49-F238E27FC236}">
                <a16:creationId xmlns:a16="http://schemas.microsoft.com/office/drawing/2014/main" id="{A1FE6426-1A3B-DA28-0AFC-21EB882F5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30" y="1349099"/>
            <a:ext cx="2590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196" name="TextBox 167">
            <a:extLst>
              <a:ext uri="{FF2B5EF4-FFF2-40B4-BE49-F238E27FC236}">
                <a16:creationId xmlns:a16="http://schemas.microsoft.com/office/drawing/2014/main" id="{8ACAFA83-92B4-B614-5DB2-56E597E14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625" y="5373830"/>
            <a:ext cx="845103" cy="72712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838541-3B23-9D6C-7579-18C2731B1FC3}"/>
              </a:ext>
            </a:extLst>
          </p:cNvPr>
          <p:cNvGrpSpPr/>
          <p:nvPr/>
        </p:nvGrpSpPr>
        <p:grpSpPr>
          <a:xfrm>
            <a:off x="21632118" y="251083"/>
            <a:ext cx="993256" cy="740229"/>
            <a:chOff x="5044457" y="490555"/>
            <a:chExt cx="1507374" cy="74022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C250800-E54E-F95F-2D9B-2DB9E424845D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TextBox 453">
              <a:extLst>
                <a:ext uri="{FF2B5EF4-FFF2-40B4-BE49-F238E27FC236}">
                  <a16:creationId xmlns:a16="http://schemas.microsoft.com/office/drawing/2014/main" id="{1EF430E9-FA58-D0D3-F87F-5F5D4DF0450D}"/>
                </a:ext>
              </a:extLst>
            </p:cNvPr>
            <p:cNvSpPr txBox="1"/>
            <p:nvPr/>
          </p:nvSpPr>
          <p:spPr>
            <a:xfrm>
              <a:off x="5250861" y="599059"/>
              <a:ext cx="10537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7-1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395B9E0-D423-AC4D-FD60-EF04BFB4763C}"/>
              </a:ext>
            </a:extLst>
          </p:cNvPr>
          <p:cNvGrpSpPr/>
          <p:nvPr/>
        </p:nvGrpSpPr>
        <p:grpSpPr>
          <a:xfrm>
            <a:off x="10114165" y="9789827"/>
            <a:ext cx="1676049" cy="1263613"/>
            <a:chOff x="2229929" y="9062474"/>
            <a:chExt cx="1676049" cy="126361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838FE6A-C6F9-0F69-2E03-02DDDD711304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66A8208-A91B-424B-7726-F4D459E362AA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B25BE5B-D289-BCFE-771F-F0532D5E08D9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80">
                <a:extLst>
                  <a:ext uri="{FF2B5EF4-FFF2-40B4-BE49-F238E27FC236}">
                    <a16:creationId xmlns:a16="http://schemas.microsoft.com/office/drawing/2014/main" id="{530D9859-9ACF-A670-D23E-293F37EEDD2C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81">
                <a:extLst>
                  <a:ext uri="{FF2B5EF4-FFF2-40B4-BE49-F238E27FC236}">
                    <a16:creationId xmlns:a16="http://schemas.microsoft.com/office/drawing/2014/main" id="{D236809B-ED4F-1710-90F7-B3A7C104473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301501B-986A-7862-283A-F2F36FC3556A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138469-58C2-A107-9A35-F598CCABAF49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5C2F82-A0EE-8AA2-BB6F-DA74D5B824F1}"/>
                </a:ext>
              </a:extLst>
            </p:cNvPr>
            <p:cNvSpPr txBox="1"/>
            <p:nvPr/>
          </p:nvSpPr>
          <p:spPr>
            <a:xfrm>
              <a:off x="3107361" y="9554081"/>
              <a:ext cx="798617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BE1236-81E2-C1AA-A27D-2E52EBB978B5}"/>
              </a:ext>
            </a:extLst>
          </p:cNvPr>
          <p:cNvGrpSpPr/>
          <p:nvPr/>
        </p:nvGrpSpPr>
        <p:grpSpPr>
          <a:xfrm>
            <a:off x="5043743" y="13633038"/>
            <a:ext cx="1554334" cy="1116250"/>
            <a:chOff x="2443948" y="9286168"/>
            <a:chExt cx="1554334" cy="111625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7B37FBB-AB3A-309B-EDA6-5D1D5A591F83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B6F6411-9429-467A-CC1B-333E6532D42C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FAC65F4-55E2-D692-5009-865B3479271B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80">
                <a:extLst>
                  <a:ext uri="{FF2B5EF4-FFF2-40B4-BE49-F238E27FC236}">
                    <a16:creationId xmlns:a16="http://schemas.microsoft.com/office/drawing/2014/main" id="{16A92B9C-AB58-9C5A-8365-D95BC8E89690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81">
                <a:extLst>
                  <a:ext uri="{FF2B5EF4-FFF2-40B4-BE49-F238E27FC236}">
                    <a16:creationId xmlns:a16="http://schemas.microsoft.com/office/drawing/2014/main" id="{EE4D518E-D787-229C-0809-906677A23F5F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F6A54C6-26A9-A1DA-0EA2-D11B673CCB8C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E85C85C-BC5F-BA80-BDF4-92072656E75E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5827C5A-319D-E90F-BA29-80D20BB0D259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71478F7-BEFE-84E3-17C6-8975062C11C2}"/>
              </a:ext>
            </a:extLst>
          </p:cNvPr>
          <p:cNvGrpSpPr/>
          <p:nvPr/>
        </p:nvGrpSpPr>
        <p:grpSpPr>
          <a:xfrm>
            <a:off x="13274119" y="10488608"/>
            <a:ext cx="476505" cy="127929"/>
            <a:chOff x="9151731" y="8061369"/>
            <a:chExt cx="476505" cy="1279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9E62938-72B9-E738-2A06-50BA09860762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0B58E56-CD46-6CBD-11AC-D6468457AF39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D04EC93-07E3-A573-EB41-F77EFECBA276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0422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DA56A513-737C-6F6F-F42C-EE4DE6014B28}"/>
              </a:ext>
            </a:extLst>
          </p:cNvPr>
          <p:cNvSpPr/>
          <p:nvPr/>
        </p:nvSpPr>
        <p:spPr>
          <a:xfrm>
            <a:off x="8213280" y="3834458"/>
            <a:ext cx="697256" cy="1145457"/>
          </a:xfrm>
          <a:prstGeom prst="rect">
            <a:avLst/>
          </a:prstGeom>
          <a:solidFill>
            <a:srgbClr val="FFFFFF">
              <a:alpha val="40000"/>
            </a:srgbClr>
          </a:solidFill>
          <a:ln w="28575">
            <a:solidFill>
              <a:srgbClr val="825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FF35607-A19E-565F-891A-D1595DDCF6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6" t="2952" r="8314" b="2027"/>
          <a:stretch/>
        </p:blipFill>
        <p:spPr>
          <a:xfrm>
            <a:off x="531111" y="545055"/>
            <a:ext cx="22077117" cy="17377562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04AC0E-759C-1879-FD3D-DE257BE4ACB0}"/>
              </a:ext>
            </a:extLst>
          </p:cNvPr>
          <p:cNvSpPr/>
          <p:nvPr/>
        </p:nvSpPr>
        <p:spPr>
          <a:xfrm>
            <a:off x="21503513" y="142631"/>
            <a:ext cx="5787391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273">
            <a:extLst>
              <a:ext uri="{FF2B5EF4-FFF2-40B4-BE49-F238E27FC236}">
                <a16:creationId xmlns:a16="http://schemas.microsoft.com/office/drawing/2014/main" id="{3B5EC380-070D-7E48-2DAB-71BBE8B08A12}"/>
              </a:ext>
            </a:extLst>
          </p:cNvPr>
          <p:cNvGrpSpPr>
            <a:grpSpLocks/>
          </p:cNvGrpSpPr>
          <p:nvPr/>
        </p:nvGrpSpPr>
        <p:grpSpPr bwMode="auto">
          <a:xfrm>
            <a:off x="22931097" y="2989405"/>
            <a:ext cx="2975571" cy="266267"/>
            <a:chOff x="22774481" y="1392512"/>
            <a:chExt cx="2476441" cy="33495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A09074B-1E19-91A9-BB84-B03314FA2C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59DEF66-807F-EF69-EB35-F712484DF599}"/>
                </a:ext>
              </a:extLst>
            </p:cNvPr>
            <p:cNvCxnSpPr/>
            <p:nvPr/>
          </p:nvCxnSpPr>
          <p:spPr>
            <a:xfrm rot="5400000">
              <a:off x="22632926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ED41298-A743-0C9A-6195-1D52CF78BE20}"/>
                </a:ext>
              </a:extLst>
            </p:cNvPr>
            <p:cNvCxnSpPr/>
            <p:nvPr/>
          </p:nvCxnSpPr>
          <p:spPr>
            <a:xfrm rot="5400000">
              <a:off x="25064190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C0BC8CB-E402-C136-2091-B1B8FBD7B1B5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74">
            <a:extLst>
              <a:ext uri="{FF2B5EF4-FFF2-40B4-BE49-F238E27FC236}">
                <a16:creationId xmlns:a16="http://schemas.microsoft.com/office/drawing/2014/main" id="{13E6139A-09BC-9BB7-33A3-AB3D747D9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43442" y="2615639"/>
            <a:ext cx="3679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     ½ Mile              1 Mile</a:t>
            </a:r>
          </a:p>
        </p:txBody>
      </p:sp>
      <p:sp>
        <p:nvSpPr>
          <p:cNvPr id="10" name="TextBox 275">
            <a:extLst>
              <a:ext uri="{FF2B5EF4-FFF2-40B4-BE49-F238E27FC236}">
                <a16:creationId xmlns:a16="http://schemas.microsoft.com/office/drawing/2014/main" id="{46A22094-9F85-63DB-726D-6EC956C6D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1231" y="194195"/>
            <a:ext cx="326692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Northern Force</a:t>
            </a:r>
          </a:p>
          <a:p>
            <a:pPr algn="ctr" eaLnBrk="1" hangingPunct="1"/>
            <a:r>
              <a:rPr lang="en-US" altLang="en-US" sz="3600" b="1" dirty="0"/>
              <a:t>Advance</a:t>
            </a:r>
          </a:p>
          <a:p>
            <a:pPr algn="ctr" eaLnBrk="1" hangingPunct="1"/>
            <a:r>
              <a:rPr lang="en-US" altLang="en-US" sz="2800" b="1" dirty="0"/>
              <a:t>12-14 May 1943</a:t>
            </a:r>
            <a:endParaRPr lang="en-US" altLang="en-US" sz="3600" b="1" dirty="0"/>
          </a:p>
        </p:txBody>
      </p:sp>
      <p:sp>
        <p:nvSpPr>
          <p:cNvPr id="11" name="Line 324">
            <a:extLst>
              <a:ext uri="{FF2B5EF4-FFF2-40B4-BE49-F238E27FC236}">
                <a16:creationId xmlns:a16="http://schemas.microsoft.com/office/drawing/2014/main" id="{F37BCB37-82BC-DE50-E5F4-4FF952969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993949" y="800716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325">
            <a:extLst>
              <a:ext uri="{FF2B5EF4-FFF2-40B4-BE49-F238E27FC236}">
                <a16:creationId xmlns:a16="http://schemas.microsoft.com/office/drawing/2014/main" id="{1A891FC9-337C-9692-5154-2BA695B9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3771" y="26778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3" name="Picture 326" descr="I:\CSI Crest Medium.jpg">
            <a:extLst>
              <a:ext uri="{FF2B5EF4-FFF2-40B4-BE49-F238E27FC236}">
                <a16:creationId xmlns:a16="http://schemas.microsoft.com/office/drawing/2014/main" id="{584B66E0-75F4-845E-A494-2F742C66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237" y="1569124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FCEBBCE-222A-F9BD-9817-B40604CC5EE1}"/>
              </a:ext>
            </a:extLst>
          </p:cNvPr>
          <p:cNvGrpSpPr/>
          <p:nvPr/>
        </p:nvGrpSpPr>
        <p:grpSpPr>
          <a:xfrm>
            <a:off x="21964804" y="297033"/>
            <a:ext cx="857251" cy="740229"/>
            <a:chOff x="5044457" y="490555"/>
            <a:chExt cx="857251" cy="74022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A527D6-36D8-9E2A-856E-E561F4852A39}"/>
                </a:ext>
              </a:extLst>
            </p:cNvPr>
            <p:cNvSpPr/>
            <p:nvPr/>
          </p:nvSpPr>
          <p:spPr>
            <a:xfrm>
              <a:off x="5044457" y="490555"/>
              <a:ext cx="857251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453">
              <a:extLst>
                <a:ext uri="{FF2B5EF4-FFF2-40B4-BE49-F238E27FC236}">
                  <a16:creationId xmlns:a16="http://schemas.microsoft.com/office/drawing/2014/main" id="{AF386A20-4E20-93D7-000D-B7F3E390E7A8}"/>
                </a:ext>
              </a:extLst>
            </p:cNvPr>
            <p:cNvSpPr txBox="1"/>
            <p:nvPr/>
          </p:nvSpPr>
          <p:spPr>
            <a:xfrm>
              <a:off x="5049073" y="646037"/>
              <a:ext cx="8499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7-2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3DA106-24A7-483B-8A84-AEFFD4824DA1}"/>
              </a:ext>
            </a:extLst>
          </p:cNvPr>
          <p:cNvGrpSpPr/>
          <p:nvPr/>
        </p:nvGrpSpPr>
        <p:grpSpPr>
          <a:xfrm>
            <a:off x="15834192" y="8668813"/>
            <a:ext cx="2214718" cy="1848656"/>
            <a:chOff x="1692862" y="8913779"/>
            <a:chExt cx="2214718" cy="184865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F0AB67A-AC1C-B366-DF2E-3D20FE2B68ED}"/>
                </a:ext>
              </a:extLst>
            </p:cNvPr>
            <p:cNvSpPr/>
            <p:nvPr/>
          </p:nvSpPr>
          <p:spPr>
            <a:xfrm>
              <a:off x="2260958" y="9106440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59462B0-9F52-B29B-C8D1-E1F27CD05BEA}"/>
                </a:ext>
              </a:extLst>
            </p:cNvPr>
            <p:cNvGrpSpPr/>
            <p:nvPr/>
          </p:nvGrpSpPr>
          <p:grpSpPr>
            <a:xfrm>
              <a:off x="1692862" y="9551745"/>
              <a:ext cx="1464266" cy="1100858"/>
              <a:chOff x="1432385" y="8702879"/>
              <a:chExt cx="5263744" cy="3371327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D59130C-AC97-5002-4F96-FA3AEC895660}"/>
                  </a:ext>
                </a:extLst>
              </p:cNvPr>
              <p:cNvSpPr/>
              <p:nvPr/>
            </p:nvSpPr>
            <p:spPr>
              <a:xfrm>
                <a:off x="1527662" y="8702879"/>
                <a:ext cx="4992492" cy="3371327"/>
              </a:xfrm>
              <a:prstGeom prst="rect">
                <a:avLst/>
              </a:prstGeom>
              <a:solidFill>
                <a:srgbClr val="99CCFF"/>
              </a:solidFill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80">
                <a:extLst>
                  <a:ext uri="{FF2B5EF4-FFF2-40B4-BE49-F238E27FC236}">
                    <a16:creationId xmlns:a16="http://schemas.microsoft.com/office/drawing/2014/main" id="{B16D4BFA-1275-0831-D939-D692551F9CC1}"/>
                  </a:ext>
                </a:extLst>
              </p:cNvPr>
              <p:cNvSpPr/>
              <p:nvPr/>
            </p:nvSpPr>
            <p:spPr>
              <a:xfrm rot="21428939">
                <a:off x="1432385" y="8812451"/>
                <a:ext cx="5263744" cy="3152184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81">
                <a:extLst>
                  <a:ext uri="{FF2B5EF4-FFF2-40B4-BE49-F238E27FC236}">
                    <a16:creationId xmlns:a16="http://schemas.microsoft.com/office/drawing/2014/main" id="{5850526C-B030-7A1A-A428-8F30EC863E30}"/>
                  </a:ext>
                </a:extLst>
              </p:cNvPr>
              <p:cNvSpPr/>
              <p:nvPr/>
            </p:nvSpPr>
            <p:spPr>
              <a:xfrm>
                <a:off x="1574247" y="8809887"/>
                <a:ext cx="4942980" cy="312773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FC5D7F0-AFAD-5771-4F17-B56D6E931336}"/>
                </a:ext>
              </a:extLst>
            </p:cNvPr>
            <p:cNvSpPr txBox="1"/>
            <p:nvPr/>
          </p:nvSpPr>
          <p:spPr>
            <a:xfrm>
              <a:off x="2145545" y="8913779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II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C2FC467-67B7-EAE3-96FA-135A2570FF8E}"/>
                </a:ext>
              </a:extLst>
            </p:cNvPr>
            <p:cNvSpPr/>
            <p:nvPr/>
          </p:nvSpPr>
          <p:spPr>
            <a:xfrm>
              <a:off x="3194111" y="9609341"/>
              <a:ext cx="677789" cy="1043262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52B7CD1-DDA7-07FE-E413-A4DF190F1FEC}"/>
                </a:ext>
              </a:extLst>
            </p:cNvPr>
            <p:cNvSpPr txBox="1"/>
            <p:nvPr/>
          </p:nvSpPr>
          <p:spPr>
            <a:xfrm>
              <a:off x="3107361" y="9628150"/>
              <a:ext cx="800219" cy="1134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dirty="0"/>
                <a:t>1</a:t>
              </a:r>
            </a:p>
            <a:p>
              <a:pPr>
                <a:lnSpc>
                  <a:spcPts val="4000"/>
                </a:lnSpc>
              </a:pPr>
              <a:r>
                <a:rPr lang="en-US" sz="4800" b="1" dirty="0"/>
                <a:t>17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03353D3-A0B0-168E-E71E-1474C32CE91B}"/>
              </a:ext>
            </a:extLst>
          </p:cNvPr>
          <p:cNvGrpSpPr/>
          <p:nvPr/>
        </p:nvGrpSpPr>
        <p:grpSpPr>
          <a:xfrm>
            <a:off x="2741394" y="9291132"/>
            <a:ext cx="2852841" cy="1738824"/>
            <a:chOff x="1692862" y="8913779"/>
            <a:chExt cx="2852841" cy="173882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D2C52EC-2BAC-FB97-AEEC-8441AF17C8B4}"/>
                </a:ext>
              </a:extLst>
            </p:cNvPr>
            <p:cNvSpPr/>
            <p:nvPr/>
          </p:nvSpPr>
          <p:spPr>
            <a:xfrm>
              <a:off x="2260958" y="9125137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840E813-FCDE-64BD-23A9-CA60646A69B7}"/>
                </a:ext>
              </a:extLst>
            </p:cNvPr>
            <p:cNvGrpSpPr/>
            <p:nvPr/>
          </p:nvGrpSpPr>
          <p:grpSpPr>
            <a:xfrm>
              <a:off x="1692862" y="9551745"/>
              <a:ext cx="1464266" cy="1100858"/>
              <a:chOff x="1432385" y="8702879"/>
              <a:chExt cx="5263744" cy="3371327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8AA7D2C-1936-F9B2-48BC-C27673C05324}"/>
                  </a:ext>
                </a:extLst>
              </p:cNvPr>
              <p:cNvSpPr/>
              <p:nvPr/>
            </p:nvSpPr>
            <p:spPr>
              <a:xfrm>
                <a:off x="1527662" y="8702879"/>
                <a:ext cx="4992492" cy="3371327"/>
              </a:xfrm>
              <a:prstGeom prst="rect">
                <a:avLst/>
              </a:prstGeom>
              <a:solidFill>
                <a:srgbClr val="99CCFF"/>
              </a:solidFill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80">
                <a:extLst>
                  <a:ext uri="{FF2B5EF4-FFF2-40B4-BE49-F238E27FC236}">
                    <a16:creationId xmlns:a16="http://schemas.microsoft.com/office/drawing/2014/main" id="{E4BC61B0-4941-A1C5-DC8B-9534F1D7EF6B}"/>
                  </a:ext>
                </a:extLst>
              </p:cNvPr>
              <p:cNvSpPr/>
              <p:nvPr/>
            </p:nvSpPr>
            <p:spPr>
              <a:xfrm rot="21428939">
                <a:off x="1432385" y="8812451"/>
                <a:ext cx="5263744" cy="3152184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81">
                <a:extLst>
                  <a:ext uri="{FF2B5EF4-FFF2-40B4-BE49-F238E27FC236}">
                    <a16:creationId xmlns:a16="http://schemas.microsoft.com/office/drawing/2014/main" id="{7EF3D0E5-BDFA-6E25-88CF-9CA45669301F}"/>
                  </a:ext>
                </a:extLst>
              </p:cNvPr>
              <p:cNvSpPr/>
              <p:nvPr/>
            </p:nvSpPr>
            <p:spPr>
              <a:xfrm>
                <a:off x="1574247" y="8809887"/>
                <a:ext cx="4942980" cy="312773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C44DF64-8644-AD2A-BE5C-D2D0D58A4590}"/>
                </a:ext>
              </a:extLst>
            </p:cNvPr>
            <p:cNvSpPr txBox="1"/>
            <p:nvPr/>
          </p:nvSpPr>
          <p:spPr>
            <a:xfrm>
              <a:off x="2145545" y="8913779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II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DD45984-CD10-A4BB-5B61-A2B7F4994704}"/>
                </a:ext>
              </a:extLst>
            </p:cNvPr>
            <p:cNvSpPr/>
            <p:nvPr/>
          </p:nvSpPr>
          <p:spPr>
            <a:xfrm>
              <a:off x="3194111" y="9683219"/>
              <a:ext cx="1288286" cy="77257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88F0156-D407-4E3D-B9D3-1EB0859187D4}"/>
                </a:ext>
              </a:extLst>
            </p:cNvPr>
            <p:cNvSpPr txBox="1"/>
            <p:nvPr/>
          </p:nvSpPr>
          <p:spPr>
            <a:xfrm>
              <a:off x="3107361" y="9869410"/>
              <a:ext cx="1438342" cy="621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dirty="0"/>
                <a:t>Prov</a:t>
              </a:r>
            </a:p>
          </p:txBody>
        </p:sp>
      </p:grpSp>
      <p:sp>
        <p:nvSpPr>
          <p:cNvPr id="59" name="TextBox 160">
            <a:extLst>
              <a:ext uri="{FF2B5EF4-FFF2-40B4-BE49-F238E27FC236}">
                <a16:creationId xmlns:a16="http://schemas.microsoft.com/office/drawing/2014/main" id="{18FE58E5-B113-51C2-CDBB-20984E419145}"/>
              </a:ext>
            </a:extLst>
          </p:cNvPr>
          <p:cNvSpPr txBox="1">
            <a:spLocks noChangeArrowheads="1"/>
          </p:cNvSpPr>
          <p:nvPr/>
        </p:nvSpPr>
        <p:spPr bwMode="auto">
          <a:xfrm rot="19934092">
            <a:off x="10764053" y="16014946"/>
            <a:ext cx="3305713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Addison Creek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23252DD9-69FF-6FBF-4AAE-B970AE27CD5A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4520905" y="14318406"/>
            <a:ext cx="4184159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Buchanan Ridge</a:t>
            </a:r>
          </a:p>
        </p:txBody>
      </p:sp>
      <p:sp>
        <p:nvSpPr>
          <p:cNvPr id="61" name="TextBox 163">
            <a:extLst>
              <a:ext uri="{FF2B5EF4-FFF2-40B4-BE49-F238E27FC236}">
                <a16:creationId xmlns:a16="http://schemas.microsoft.com/office/drawing/2014/main" id="{F9D719CD-5A9F-1E53-461A-2F0FC1221BB9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904768" y="7442087"/>
            <a:ext cx="3031471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 err="1"/>
              <a:t>Vieth</a:t>
            </a:r>
            <a:r>
              <a:rPr lang="en-US" altLang="en-US" sz="4400" b="1" dirty="0"/>
              <a:t> Ridge</a:t>
            </a:r>
          </a:p>
        </p:txBody>
      </p:sp>
      <p:sp>
        <p:nvSpPr>
          <p:cNvPr id="62" name="TextBox 160">
            <a:extLst>
              <a:ext uri="{FF2B5EF4-FFF2-40B4-BE49-F238E27FC236}">
                <a16:creationId xmlns:a16="http://schemas.microsoft.com/office/drawing/2014/main" id="{909A66EA-1F6E-C4BC-4102-FE34F9DD284B}"/>
              </a:ext>
            </a:extLst>
          </p:cNvPr>
          <p:cNvSpPr txBox="1">
            <a:spLocks noChangeArrowheads="1"/>
          </p:cNvSpPr>
          <p:nvPr/>
        </p:nvSpPr>
        <p:spPr bwMode="auto">
          <a:xfrm rot="17737415">
            <a:off x="1982398" y="5051356"/>
            <a:ext cx="3760966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Ballentine Creek</a:t>
            </a:r>
          </a:p>
        </p:txBody>
      </p:sp>
      <p:sp>
        <p:nvSpPr>
          <p:cNvPr id="64" name="TextBox 167">
            <a:extLst>
              <a:ext uri="{FF2B5EF4-FFF2-40B4-BE49-F238E27FC236}">
                <a16:creationId xmlns:a16="http://schemas.microsoft.com/office/drawing/2014/main" id="{4D836333-8BE3-E60E-65EC-5F68D86C7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0844" y="9541881"/>
            <a:ext cx="1763816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 err="1"/>
              <a:t>Cupp’s</a:t>
            </a:r>
            <a:endParaRPr lang="en-US" altLang="en-US" sz="4000" b="1" dirty="0"/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Hill</a:t>
            </a:r>
          </a:p>
        </p:txBody>
      </p:sp>
      <p:sp>
        <p:nvSpPr>
          <p:cNvPr id="66" name="Text Box 265">
            <a:extLst>
              <a:ext uri="{FF2B5EF4-FFF2-40B4-BE49-F238E27FC236}">
                <a16:creationId xmlns:a16="http://schemas.microsoft.com/office/drawing/2014/main" id="{D9DEE7F8-0350-488E-FC2B-884CC261A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6672" y="6744691"/>
            <a:ext cx="2534668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67" name="TextBox 159">
            <a:extLst>
              <a:ext uri="{FF2B5EF4-FFF2-40B4-BE49-F238E27FC236}">
                <a16:creationId xmlns:a16="http://schemas.microsoft.com/office/drawing/2014/main" id="{DE6A6FDC-DCC7-1D9F-D836-4CDA9112E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6158" y="11543309"/>
            <a:ext cx="3640740" cy="110799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i="1" dirty="0"/>
              <a:t>Holtz Bay</a:t>
            </a:r>
          </a:p>
        </p:txBody>
      </p:sp>
      <p:sp>
        <p:nvSpPr>
          <p:cNvPr id="68" name="TextBox 154">
            <a:extLst>
              <a:ext uri="{FF2B5EF4-FFF2-40B4-BE49-F238E27FC236}">
                <a16:creationId xmlns:a16="http://schemas.microsoft.com/office/drawing/2014/main" id="{2B0DC0D2-CDDB-0C00-9B53-C746080F137B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849062" y="2018148"/>
            <a:ext cx="2763898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Austin Cove</a:t>
            </a:r>
          </a:p>
        </p:txBody>
      </p:sp>
      <p:sp>
        <p:nvSpPr>
          <p:cNvPr id="69" name="TextBox 154">
            <a:extLst>
              <a:ext uri="{FF2B5EF4-FFF2-40B4-BE49-F238E27FC236}">
                <a16:creationId xmlns:a16="http://schemas.microsoft.com/office/drawing/2014/main" id="{32054B04-6165-4FC4-FD6A-B87E5A20BE86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14927703" y="13675538"/>
            <a:ext cx="2628027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West Arm</a:t>
            </a:r>
          </a:p>
        </p:txBody>
      </p:sp>
      <p:sp>
        <p:nvSpPr>
          <p:cNvPr id="70" name="TextBox 154">
            <a:extLst>
              <a:ext uri="{FF2B5EF4-FFF2-40B4-BE49-F238E27FC236}">
                <a16:creationId xmlns:a16="http://schemas.microsoft.com/office/drawing/2014/main" id="{5519763B-BA07-92B6-928C-C508EB486781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8379035" y="15794301"/>
            <a:ext cx="2572756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East Arm</a:t>
            </a:r>
          </a:p>
        </p:txBody>
      </p:sp>
      <p:sp>
        <p:nvSpPr>
          <p:cNvPr id="71" name="Oval 264">
            <a:extLst>
              <a:ext uri="{FF2B5EF4-FFF2-40B4-BE49-F238E27FC236}">
                <a16:creationId xmlns:a16="http://schemas.microsoft.com/office/drawing/2014/main" id="{71E9ED6A-5584-B6C6-7F61-33A9E3CC9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9154" y="6962671"/>
            <a:ext cx="389434" cy="355787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2" name="Oval 264">
            <a:extLst>
              <a:ext uri="{FF2B5EF4-FFF2-40B4-BE49-F238E27FC236}">
                <a16:creationId xmlns:a16="http://schemas.microsoft.com/office/drawing/2014/main" id="{1C73CD26-628F-9883-A4A6-7C6F57C6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487" y="2662967"/>
            <a:ext cx="389434" cy="355787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3" name="Text Box 265">
            <a:extLst>
              <a:ext uri="{FF2B5EF4-FFF2-40B4-BE49-F238E27FC236}">
                <a16:creationId xmlns:a16="http://schemas.microsoft.com/office/drawing/2014/main" id="{788AA65B-E36A-D538-3C44-FCDC2D66D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175" y="2462970"/>
            <a:ext cx="3190297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74" name="TextBox 167">
            <a:extLst>
              <a:ext uri="{FF2B5EF4-FFF2-40B4-BE49-F238E27FC236}">
                <a16:creationId xmlns:a16="http://schemas.microsoft.com/office/drawing/2014/main" id="{2547ED49-2ABF-1FDB-6C78-82249DA1C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0924" y="12097307"/>
            <a:ext cx="1011815" cy="106695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4000" b="1" dirty="0"/>
              <a:t>Hill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4000" b="1" dirty="0"/>
              <a:t>X</a:t>
            </a:r>
          </a:p>
        </p:txBody>
      </p:sp>
      <p:sp>
        <p:nvSpPr>
          <p:cNvPr id="79" name="Freeform 370">
            <a:extLst>
              <a:ext uri="{FF2B5EF4-FFF2-40B4-BE49-F238E27FC236}">
                <a16:creationId xmlns:a16="http://schemas.microsoft.com/office/drawing/2014/main" id="{E61E8EE7-D3D7-32DD-C718-0E5E47236B72}"/>
              </a:ext>
            </a:extLst>
          </p:cNvPr>
          <p:cNvSpPr>
            <a:spLocks/>
          </p:cNvSpPr>
          <p:nvPr/>
        </p:nvSpPr>
        <p:spPr bwMode="auto">
          <a:xfrm flipH="1">
            <a:off x="4848748" y="10925685"/>
            <a:ext cx="1388808" cy="1441288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" h="9182">
                <a:moveTo>
                  <a:pt x="8636" y="0"/>
                </a:moveTo>
                <a:cubicBezTo>
                  <a:pt x="7670" y="795"/>
                  <a:pt x="6544" y="1955"/>
                  <a:pt x="5551" y="2752"/>
                </a:cubicBezTo>
                <a:cubicBezTo>
                  <a:pt x="4558" y="3549"/>
                  <a:pt x="3316" y="4078"/>
                  <a:pt x="2678" y="4781"/>
                </a:cubicBezTo>
                <a:cubicBezTo>
                  <a:pt x="2040" y="5484"/>
                  <a:pt x="2080" y="5857"/>
                  <a:pt x="1266" y="6727"/>
                </a:cubicBezTo>
                <a:cubicBezTo>
                  <a:pt x="114" y="7935"/>
                  <a:pt x="966" y="8272"/>
                  <a:pt x="0" y="9182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Freeform 370">
            <a:extLst>
              <a:ext uri="{FF2B5EF4-FFF2-40B4-BE49-F238E27FC236}">
                <a16:creationId xmlns:a16="http://schemas.microsoft.com/office/drawing/2014/main" id="{14CC94B7-27FD-B357-3838-DA3A13E13F29}"/>
              </a:ext>
            </a:extLst>
          </p:cNvPr>
          <p:cNvSpPr>
            <a:spLocks/>
          </p:cNvSpPr>
          <p:nvPr/>
        </p:nvSpPr>
        <p:spPr bwMode="auto">
          <a:xfrm>
            <a:off x="14699562" y="10506694"/>
            <a:ext cx="1350321" cy="1574800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" h="9182">
                <a:moveTo>
                  <a:pt x="8636" y="0"/>
                </a:moveTo>
                <a:cubicBezTo>
                  <a:pt x="7670" y="795"/>
                  <a:pt x="6544" y="1955"/>
                  <a:pt x="5551" y="2752"/>
                </a:cubicBezTo>
                <a:cubicBezTo>
                  <a:pt x="4558" y="3549"/>
                  <a:pt x="3316" y="4078"/>
                  <a:pt x="2678" y="4781"/>
                </a:cubicBezTo>
                <a:cubicBezTo>
                  <a:pt x="2040" y="5484"/>
                  <a:pt x="2080" y="5857"/>
                  <a:pt x="1266" y="6727"/>
                </a:cubicBezTo>
                <a:cubicBezTo>
                  <a:pt x="114" y="7935"/>
                  <a:pt x="966" y="8272"/>
                  <a:pt x="0" y="9182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Freeform 370">
            <a:extLst>
              <a:ext uri="{FF2B5EF4-FFF2-40B4-BE49-F238E27FC236}">
                <a16:creationId xmlns:a16="http://schemas.microsoft.com/office/drawing/2014/main" id="{16D096C4-4F32-E117-43C1-6DA976FB8908}"/>
              </a:ext>
            </a:extLst>
          </p:cNvPr>
          <p:cNvSpPr>
            <a:spLocks/>
          </p:cNvSpPr>
          <p:nvPr/>
        </p:nvSpPr>
        <p:spPr bwMode="auto">
          <a:xfrm>
            <a:off x="15994683" y="10557425"/>
            <a:ext cx="1763816" cy="2158322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  <a:gd name="connsiteX0" fmla="*/ 10000 w 10000"/>
              <a:gd name="connsiteY0" fmla="*/ 0 h 10000"/>
              <a:gd name="connsiteX1" fmla="*/ 6428 w 10000"/>
              <a:gd name="connsiteY1" fmla="*/ 2997 h 10000"/>
              <a:gd name="connsiteX2" fmla="*/ 5069 w 10000"/>
              <a:gd name="connsiteY2" fmla="*/ 5207 h 10000"/>
              <a:gd name="connsiteX3" fmla="*/ 1466 w 10000"/>
              <a:gd name="connsiteY3" fmla="*/ 7326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428 w 10000"/>
              <a:gd name="connsiteY1" fmla="*/ 2997 h 10000"/>
              <a:gd name="connsiteX2" fmla="*/ 5069 w 10000"/>
              <a:gd name="connsiteY2" fmla="*/ 5207 h 10000"/>
              <a:gd name="connsiteX3" fmla="*/ 3131 w 10000"/>
              <a:gd name="connsiteY3" fmla="*/ 7486 h 10000"/>
              <a:gd name="connsiteX4" fmla="*/ 0 w 10000"/>
              <a:gd name="connsiteY4" fmla="*/ 10000 h 10000"/>
              <a:gd name="connsiteX0" fmla="*/ 13936 w 13936"/>
              <a:gd name="connsiteY0" fmla="*/ 0 h 10802"/>
              <a:gd name="connsiteX1" fmla="*/ 10364 w 13936"/>
              <a:gd name="connsiteY1" fmla="*/ 2997 h 10802"/>
              <a:gd name="connsiteX2" fmla="*/ 9005 w 13936"/>
              <a:gd name="connsiteY2" fmla="*/ 5207 h 10802"/>
              <a:gd name="connsiteX3" fmla="*/ 7067 w 13936"/>
              <a:gd name="connsiteY3" fmla="*/ 7486 h 10802"/>
              <a:gd name="connsiteX4" fmla="*/ 0 w 13936"/>
              <a:gd name="connsiteY4" fmla="*/ 10802 h 1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36" h="10802">
                <a:moveTo>
                  <a:pt x="13936" y="0"/>
                </a:moveTo>
                <a:cubicBezTo>
                  <a:pt x="12817" y="866"/>
                  <a:pt x="11186" y="2129"/>
                  <a:pt x="10364" y="2997"/>
                </a:cubicBezTo>
                <a:cubicBezTo>
                  <a:pt x="9542" y="3865"/>
                  <a:pt x="9554" y="4459"/>
                  <a:pt x="9005" y="5207"/>
                </a:cubicBezTo>
                <a:cubicBezTo>
                  <a:pt x="8456" y="5955"/>
                  <a:pt x="8010" y="6539"/>
                  <a:pt x="7067" y="7486"/>
                </a:cubicBezTo>
                <a:cubicBezTo>
                  <a:pt x="5733" y="8802"/>
                  <a:pt x="1119" y="9811"/>
                  <a:pt x="0" y="10802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BA80265-E85F-0679-1FBC-F8FE25344E6F}"/>
              </a:ext>
            </a:extLst>
          </p:cNvPr>
          <p:cNvGrpSpPr/>
          <p:nvPr/>
        </p:nvGrpSpPr>
        <p:grpSpPr>
          <a:xfrm>
            <a:off x="19505519" y="3736889"/>
            <a:ext cx="2214718" cy="1848656"/>
            <a:chOff x="1692862" y="8913779"/>
            <a:chExt cx="2214718" cy="184865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C7EA9AA-165D-FE3D-D767-B68D5B850A34}"/>
                </a:ext>
              </a:extLst>
            </p:cNvPr>
            <p:cNvSpPr/>
            <p:nvPr/>
          </p:nvSpPr>
          <p:spPr>
            <a:xfrm>
              <a:off x="2260958" y="9106440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9B2C689-FD20-64CE-E6B3-4900088ACA2F}"/>
                </a:ext>
              </a:extLst>
            </p:cNvPr>
            <p:cNvGrpSpPr/>
            <p:nvPr/>
          </p:nvGrpSpPr>
          <p:grpSpPr>
            <a:xfrm>
              <a:off x="1692862" y="9551745"/>
              <a:ext cx="1464266" cy="1100858"/>
              <a:chOff x="1432385" y="8702879"/>
              <a:chExt cx="5263744" cy="3371327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8E78AD-375F-F41A-4FB5-576015CC3CA1}"/>
                  </a:ext>
                </a:extLst>
              </p:cNvPr>
              <p:cNvSpPr/>
              <p:nvPr/>
            </p:nvSpPr>
            <p:spPr>
              <a:xfrm>
                <a:off x="1527662" y="8702879"/>
                <a:ext cx="4992492" cy="3371327"/>
              </a:xfrm>
              <a:prstGeom prst="rect">
                <a:avLst/>
              </a:prstGeom>
              <a:solidFill>
                <a:srgbClr val="99CCFF"/>
              </a:solidFill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80">
                <a:extLst>
                  <a:ext uri="{FF2B5EF4-FFF2-40B4-BE49-F238E27FC236}">
                    <a16:creationId xmlns:a16="http://schemas.microsoft.com/office/drawing/2014/main" id="{CDD86AEC-9868-7BC3-89B8-9DFF2FE4E969}"/>
                  </a:ext>
                </a:extLst>
              </p:cNvPr>
              <p:cNvSpPr/>
              <p:nvPr/>
            </p:nvSpPr>
            <p:spPr>
              <a:xfrm rot="21428939">
                <a:off x="1432385" y="8812451"/>
                <a:ext cx="5263744" cy="3152184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81">
                <a:extLst>
                  <a:ext uri="{FF2B5EF4-FFF2-40B4-BE49-F238E27FC236}">
                    <a16:creationId xmlns:a16="http://schemas.microsoft.com/office/drawing/2014/main" id="{3460ABAB-A0FB-EC55-5E04-8CC8F0253992}"/>
                  </a:ext>
                </a:extLst>
              </p:cNvPr>
              <p:cNvSpPr/>
              <p:nvPr/>
            </p:nvSpPr>
            <p:spPr>
              <a:xfrm>
                <a:off x="1574247" y="8809887"/>
                <a:ext cx="4942980" cy="312773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DFDF4F9-3F27-0596-5FB7-01472ABD4615}"/>
                </a:ext>
              </a:extLst>
            </p:cNvPr>
            <p:cNvSpPr txBox="1"/>
            <p:nvPr/>
          </p:nvSpPr>
          <p:spPr>
            <a:xfrm>
              <a:off x="2145545" y="8913779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II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0B8209E-A26E-B290-F79C-BA61627DB488}"/>
                </a:ext>
              </a:extLst>
            </p:cNvPr>
            <p:cNvSpPr/>
            <p:nvPr/>
          </p:nvSpPr>
          <p:spPr>
            <a:xfrm>
              <a:off x="3194111" y="9609341"/>
              <a:ext cx="677789" cy="1043262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5A21FE-A06A-AE83-51BF-716E8A8CFAAF}"/>
                </a:ext>
              </a:extLst>
            </p:cNvPr>
            <p:cNvSpPr txBox="1"/>
            <p:nvPr/>
          </p:nvSpPr>
          <p:spPr>
            <a:xfrm>
              <a:off x="3107361" y="9628150"/>
              <a:ext cx="800219" cy="1134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dirty="0"/>
                <a:t>3</a:t>
              </a:r>
            </a:p>
            <a:p>
              <a:pPr>
                <a:lnSpc>
                  <a:spcPts val="4000"/>
                </a:lnSpc>
              </a:pPr>
              <a:r>
                <a:rPr lang="en-US" sz="4800" b="1" dirty="0"/>
                <a:t>32</a:t>
              </a:r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75E7CC9D-C3FB-19ED-C4E3-42A9D8BFE40D}"/>
              </a:ext>
            </a:extLst>
          </p:cNvPr>
          <p:cNvSpPr/>
          <p:nvPr/>
        </p:nvSpPr>
        <p:spPr>
          <a:xfrm>
            <a:off x="11150600" y="6832600"/>
            <a:ext cx="7848600" cy="1574800"/>
          </a:xfrm>
          <a:custGeom>
            <a:avLst/>
            <a:gdLst>
              <a:gd name="connsiteX0" fmla="*/ 5130800 w 5130800"/>
              <a:gd name="connsiteY0" fmla="*/ 0 h 685800"/>
              <a:gd name="connsiteX1" fmla="*/ 4495800 w 5130800"/>
              <a:gd name="connsiteY1" fmla="*/ 254000 h 685800"/>
              <a:gd name="connsiteX2" fmla="*/ 3937000 w 5130800"/>
              <a:gd name="connsiteY2" fmla="*/ 254000 h 685800"/>
              <a:gd name="connsiteX3" fmla="*/ 3302000 w 5130800"/>
              <a:gd name="connsiteY3" fmla="*/ 355600 h 685800"/>
              <a:gd name="connsiteX4" fmla="*/ 1524000 w 5130800"/>
              <a:gd name="connsiteY4" fmla="*/ 228600 h 685800"/>
              <a:gd name="connsiteX5" fmla="*/ 914400 w 5130800"/>
              <a:gd name="connsiteY5" fmla="*/ 355600 h 685800"/>
              <a:gd name="connsiteX6" fmla="*/ 0 w 5130800"/>
              <a:gd name="connsiteY6" fmla="*/ 685800 h 685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0 w 7848600"/>
              <a:gd name="connsiteY6" fmla="*/ 1574800 h 1574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1625600 w 7848600"/>
              <a:gd name="connsiteY6" fmla="*/ 939800 h 1574800"/>
              <a:gd name="connsiteX7" fmla="*/ 0 w 7848600"/>
              <a:gd name="connsiteY7" fmla="*/ 157480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8600" h="1574800">
                <a:moveTo>
                  <a:pt x="7848600" y="0"/>
                </a:moveTo>
                <a:cubicBezTo>
                  <a:pt x="7630583" y="105833"/>
                  <a:pt x="7412567" y="211667"/>
                  <a:pt x="7213600" y="254000"/>
                </a:cubicBezTo>
                <a:cubicBezTo>
                  <a:pt x="7014633" y="296333"/>
                  <a:pt x="6853767" y="237067"/>
                  <a:pt x="6654800" y="254000"/>
                </a:cubicBezTo>
                <a:cubicBezTo>
                  <a:pt x="6455833" y="270933"/>
                  <a:pt x="6421967" y="359833"/>
                  <a:pt x="6019800" y="355600"/>
                </a:cubicBezTo>
                <a:cubicBezTo>
                  <a:pt x="5617633" y="351367"/>
                  <a:pt x="4639733" y="228600"/>
                  <a:pt x="4241800" y="228600"/>
                </a:cubicBezTo>
                <a:cubicBezTo>
                  <a:pt x="3843867" y="228600"/>
                  <a:pt x="4068233" y="224367"/>
                  <a:pt x="3632200" y="355600"/>
                </a:cubicBezTo>
                <a:cubicBezTo>
                  <a:pt x="3196167" y="486833"/>
                  <a:pt x="2230967" y="736600"/>
                  <a:pt x="1625600" y="939800"/>
                </a:cubicBezTo>
                <a:cubicBezTo>
                  <a:pt x="1020233" y="1143000"/>
                  <a:pt x="270933" y="1481667"/>
                  <a:pt x="0" y="1574800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70">
            <a:extLst>
              <a:ext uri="{FF2B5EF4-FFF2-40B4-BE49-F238E27FC236}">
                <a16:creationId xmlns:a16="http://schemas.microsoft.com/office/drawing/2014/main" id="{0E66CA2C-D0C4-0CEA-14A3-FA51590A1202}"/>
              </a:ext>
            </a:extLst>
          </p:cNvPr>
          <p:cNvSpPr>
            <a:spLocks/>
          </p:cNvSpPr>
          <p:nvPr/>
        </p:nvSpPr>
        <p:spPr bwMode="auto">
          <a:xfrm>
            <a:off x="18627639" y="5723735"/>
            <a:ext cx="1129031" cy="1728842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" h="9182">
                <a:moveTo>
                  <a:pt x="8636" y="0"/>
                </a:moveTo>
                <a:cubicBezTo>
                  <a:pt x="7670" y="795"/>
                  <a:pt x="6544" y="1955"/>
                  <a:pt x="5551" y="2752"/>
                </a:cubicBezTo>
                <a:cubicBezTo>
                  <a:pt x="4558" y="3549"/>
                  <a:pt x="3316" y="4078"/>
                  <a:pt x="2678" y="4781"/>
                </a:cubicBezTo>
                <a:cubicBezTo>
                  <a:pt x="2040" y="5484"/>
                  <a:pt x="2080" y="5857"/>
                  <a:pt x="1266" y="6727"/>
                </a:cubicBezTo>
                <a:cubicBezTo>
                  <a:pt x="114" y="7935"/>
                  <a:pt x="966" y="8272"/>
                  <a:pt x="0" y="9182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40BA16F-5F7D-EA5E-8C35-199C71A14A59}"/>
              </a:ext>
            </a:extLst>
          </p:cNvPr>
          <p:cNvGrpSpPr/>
          <p:nvPr/>
        </p:nvGrpSpPr>
        <p:grpSpPr>
          <a:xfrm>
            <a:off x="12197096" y="13178024"/>
            <a:ext cx="2036669" cy="1468743"/>
            <a:chOff x="9789197" y="14268409"/>
            <a:chExt cx="2036669" cy="146874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F2F08DD-B4FA-12E7-1B8D-407C15F5E8E1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6142E8A-1516-9F59-DB03-78A0BEECE030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7007C20-A2FE-29A9-1934-584F0C81615E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C2AA1DD-C22F-2A96-2D32-DE51D15949A4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1C17B078-94CF-67E9-35CB-A7C4E7C528C0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6DB8C108-F519-964B-ABBC-58E26ECBDEBF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Freeform 241">
                  <a:extLst>
                    <a:ext uri="{FF2B5EF4-FFF2-40B4-BE49-F238E27FC236}">
                      <a16:creationId xmlns:a16="http://schemas.microsoft.com/office/drawing/2014/main" id="{1047D6B1-B0D6-5009-7D94-B843B498B7E2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Freeform 242">
                  <a:extLst>
                    <a:ext uri="{FF2B5EF4-FFF2-40B4-BE49-F238E27FC236}">
                      <a16:creationId xmlns:a16="http://schemas.microsoft.com/office/drawing/2014/main" id="{919BF29B-89F5-5ABD-C771-B4A5D006BE01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D94C411-BDCA-FE4B-EB43-3E2353E86688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5BBB43F-4A28-6F79-9590-8881465B5942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634F669-3F47-BC36-93FF-AFF2A7B23AAE}"/>
              </a:ext>
            </a:extLst>
          </p:cNvPr>
          <p:cNvGrpSpPr/>
          <p:nvPr/>
        </p:nvGrpSpPr>
        <p:grpSpPr>
          <a:xfrm>
            <a:off x="13564320" y="14937808"/>
            <a:ext cx="1135243" cy="1122273"/>
            <a:chOff x="14028985" y="15233395"/>
            <a:chExt cx="1135243" cy="1122273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64BB39BE-872A-6578-052A-DB66FAF6E874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FA002FF2-6BDC-6F1F-52AB-2359BCEF5516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1DDED799-D0EB-FBEE-5F1B-41D11080A672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CD04BC03-6BD7-EA04-CDEA-AAFF6D917D89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9C44E77-A2ED-6672-F0DC-04E3CA526708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A0F6524D-7E13-F115-6CFD-638039D657A2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57651B2-9F0A-EE61-238E-37B142F5692D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82A2874-0FC0-6E11-2D38-A34585E719C8}"/>
              </a:ext>
            </a:extLst>
          </p:cNvPr>
          <p:cNvGrpSpPr/>
          <p:nvPr/>
        </p:nvGrpSpPr>
        <p:grpSpPr>
          <a:xfrm>
            <a:off x="13479264" y="13777501"/>
            <a:ext cx="1668126" cy="1122273"/>
            <a:chOff x="13479264" y="13777501"/>
            <a:chExt cx="1668126" cy="1122273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DDA85EE9-5A52-B939-21BC-91DF982CBECC}"/>
                </a:ext>
              </a:extLst>
            </p:cNvPr>
            <p:cNvGrpSpPr/>
            <p:nvPr/>
          </p:nvGrpSpPr>
          <p:grpSpPr>
            <a:xfrm>
              <a:off x="13479264" y="13777501"/>
              <a:ext cx="1668126" cy="1122273"/>
              <a:chOff x="3592170" y="-394199"/>
              <a:chExt cx="1668126" cy="1122273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052629B-FC63-0970-709F-0CF581762F1E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D87DDAB7-6CDE-1902-1F9E-C9A3C0CA1918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4A60B27-EB46-5833-5C9D-0340DD3BA153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C777005-928E-5405-BC06-1210027E0AD5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94DA684-4868-50CA-5A56-1E2B7F14B6AE}"/>
                  </a:ext>
                </a:extLst>
              </p:cNvPr>
              <p:cNvSpPr txBox="1"/>
              <p:nvPr/>
            </p:nvSpPr>
            <p:spPr>
              <a:xfrm>
                <a:off x="4232162" y="235804"/>
                <a:ext cx="10281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 err="1"/>
                  <a:t>Aoto</a:t>
                </a:r>
                <a:endParaRPr lang="en-US" sz="3200" b="1" dirty="0"/>
              </a:p>
            </p:txBody>
          </p:sp>
        </p:grp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9849FAE-147D-2BB2-31D3-5C95AC7CF492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EAA8B55B-EEB2-4185-C408-A1CA363BD167}"/>
              </a:ext>
            </a:extLst>
          </p:cNvPr>
          <p:cNvSpPr/>
          <p:nvPr/>
        </p:nvSpPr>
        <p:spPr>
          <a:xfrm>
            <a:off x="13997354" y="12624626"/>
            <a:ext cx="562708" cy="458328"/>
          </a:xfrm>
          <a:custGeom>
            <a:avLst/>
            <a:gdLst>
              <a:gd name="connsiteX0" fmla="*/ 0 w 562708"/>
              <a:gd name="connsiteY0" fmla="*/ 1128 h 458328"/>
              <a:gd name="connsiteX1" fmla="*/ 351692 w 562708"/>
              <a:gd name="connsiteY1" fmla="*/ 71466 h 458328"/>
              <a:gd name="connsiteX2" fmla="*/ 562708 w 562708"/>
              <a:gd name="connsiteY2" fmla="*/ 458328 h 45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2708" h="458328">
                <a:moveTo>
                  <a:pt x="0" y="1128"/>
                </a:moveTo>
                <a:cubicBezTo>
                  <a:pt x="128953" y="-1803"/>
                  <a:pt x="257907" y="-4734"/>
                  <a:pt x="351692" y="71466"/>
                </a:cubicBezTo>
                <a:cubicBezTo>
                  <a:pt x="445477" y="147666"/>
                  <a:pt x="504092" y="302997"/>
                  <a:pt x="562708" y="458328"/>
                </a:cubicBezTo>
              </a:path>
            </a:pathLst>
          </a:custGeom>
          <a:noFill/>
          <a:ln w="152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163">
            <a:extLst>
              <a:ext uri="{FF2B5EF4-FFF2-40B4-BE49-F238E27FC236}">
                <a16:creationId xmlns:a16="http://schemas.microsoft.com/office/drawing/2014/main" id="{3DC401DF-7A6C-105D-0496-5850525D84DA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3201055" y="11423303"/>
            <a:ext cx="3869970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Brannon Ridge</a:t>
            </a: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14D36BCA-15AD-AAAE-4A8B-286092D0CAE3}"/>
              </a:ext>
            </a:extLst>
          </p:cNvPr>
          <p:cNvSpPr/>
          <p:nvPr/>
        </p:nvSpPr>
        <p:spPr>
          <a:xfrm rot="5165568">
            <a:off x="6032513" y="12077577"/>
            <a:ext cx="562708" cy="458328"/>
          </a:xfrm>
          <a:custGeom>
            <a:avLst/>
            <a:gdLst>
              <a:gd name="connsiteX0" fmla="*/ 0 w 562708"/>
              <a:gd name="connsiteY0" fmla="*/ 1128 h 458328"/>
              <a:gd name="connsiteX1" fmla="*/ 351692 w 562708"/>
              <a:gd name="connsiteY1" fmla="*/ 71466 h 458328"/>
              <a:gd name="connsiteX2" fmla="*/ 562708 w 562708"/>
              <a:gd name="connsiteY2" fmla="*/ 458328 h 45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2708" h="458328">
                <a:moveTo>
                  <a:pt x="0" y="1128"/>
                </a:moveTo>
                <a:cubicBezTo>
                  <a:pt x="128953" y="-1803"/>
                  <a:pt x="257907" y="-4734"/>
                  <a:pt x="351692" y="71466"/>
                </a:cubicBezTo>
                <a:cubicBezTo>
                  <a:pt x="445477" y="147666"/>
                  <a:pt x="504092" y="302997"/>
                  <a:pt x="562708" y="458328"/>
                </a:cubicBezTo>
              </a:path>
            </a:pathLst>
          </a:custGeom>
          <a:noFill/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4BBCB7AE-BC61-E04D-D279-1D0D27D2AB99}"/>
              </a:ext>
            </a:extLst>
          </p:cNvPr>
          <p:cNvSpPr/>
          <p:nvPr/>
        </p:nvSpPr>
        <p:spPr>
          <a:xfrm flipH="1">
            <a:off x="8038657" y="12996077"/>
            <a:ext cx="4101730" cy="999528"/>
          </a:xfrm>
          <a:custGeom>
            <a:avLst/>
            <a:gdLst>
              <a:gd name="connsiteX0" fmla="*/ 0 w 1219200"/>
              <a:gd name="connsiteY0" fmla="*/ 797169 h 797169"/>
              <a:gd name="connsiteX1" fmla="*/ 633047 w 1219200"/>
              <a:gd name="connsiteY1" fmla="*/ 398585 h 797169"/>
              <a:gd name="connsiteX2" fmla="*/ 1219200 w 1219200"/>
              <a:gd name="connsiteY2" fmla="*/ 0 h 79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797169">
                <a:moveTo>
                  <a:pt x="0" y="797169"/>
                </a:moveTo>
                <a:cubicBezTo>
                  <a:pt x="211016" y="664308"/>
                  <a:pt x="429847" y="531447"/>
                  <a:pt x="633047" y="398585"/>
                </a:cubicBezTo>
                <a:cubicBezTo>
                  <a:pt x="836247" y="265723"/>
                  <a:pt x="1027723" y="132861"/>
                  <a:pt x="1219200" y="0"/>
                </a:cubicBezTo>
              </a:path>
            </a:pathLst>
          </a:custGeom>
          <a:noFill/>
          <a:ln w="1270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76200">
                <a:solidFill>
                  <a:srgbClr val="C00000"/>
                </a:solidFill>
              </a:ln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EA4734D4-205B-FC7B-234C-C4FD67318F2A}"/>
              </a:ext>
            </a:extLst>
          </p:cNvPr>
          <p:cNvSpPr/>
          <p:nvPr/>
        </p:nvSpPr>
        <p:spPr>
          <a:xfrm>
            <a:off x="13163640" y="12883133"/>
            <a:ext cx="1219200" cy="797169"/>
          </a:xfrm>
          <a:custGeom>
            <a:avLst/>
            <a:gdLst>
              <a:gd name="connsiteX0" fmla="*/ 0 w 1219200"/>
              <a:gd name="connsiteY0" fmla="*/ 797169 h 797169"/>
              <a:gd name="connsiteX1" fmla="*/ 633047 w 1219200"/>
              <a:gd name="connsiteY1" fmla="*/ 398585 h 797169"/>
              <a:gd name="connsiteX2" fmla="*/ 1219200 w 1219200"/>
              <a:gd name="connsiteY2" fmla="*/ 0 h 79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797169">
                <a:moveTo>
                  <a:pt x="0" y="797169"/>
                </a:moveTo>
                <a:cubicBezTo>
                  <a:pt x="211016" y="664308"/>
                  <a:pt x="429847" y="531447"/>
                  <a:pt x="633047" y="398585"/>
                </a:cubicBezTo>
                <a:cubicBezTo>
                  <a:pt x="836247" y="265723"/>
                  <a:pt x="1027723" y="132861"/>
                  <a:pt x="1219200" y="0"/>
                </a:cubicBezTo>
              </a:path>
            </a:pathLst>
          </a:custGeom>
          <a:noFill/>
          <a:ln w="1270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76200">
                <a:solidFill>
                  <a:srgbClr val="C00000"/>
                </a:solidFill>
              </a:ln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DBFA5ED9-37CB-2CB7-41F4-3BBD506C85BC}"/>
              </a:ext>
            </a:extLst>
          </p:cNvPr>
          <p:cNvGrpSpPr/>
          <p:nvPr/>
        </p:nvGrpSpPr>
        <p:grpSpPr>
          <a:xfrm>
            <a:off x="539081" y="204910"/>
            <a:ext cx="22818883" cy="17697246"/>
            <a:chOff x="1986462" y="541607"/>
            <a:chExt cx="22818883" cy="17697246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F3FC77BE-DB91-7945-CB30-00F32BB153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063" t="3468" r="7800" b="16148"/>
            <a:stretch/>
          </p:blipFill>
          <p:spPr>
            <a:xfrm>
              <a:off x="1986462" y="541607"/>
              <a:ext cx="22818883" cy="17697246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34C773A-3F7C-CB44-790A-95BFA564EB29}"/>
                </a:ext>
              </a:extLst>
            </p:cNvPr>
            <p:cNvSpPr txBox="1"/>
            <p:nvPr/>
          </p:nvSpPr>
          <p:spPr>
            <a:xfrm>
              <a:off x="3033741" y="3908145"/>
              <a:ext cx="14208249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“Squeaky” Anderson’s Beach—Northern Force</a:t>
              </a:r>
              <a:endParaRPr lang="en-US" sz="54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8809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8383" r="30051" b="16108"/>
          <a:stretch/>
        </p:blipFill>
        <p:spPr>
          <a:xfrm>
            <a:off x="732041" y="316980"/>
            <a:ext cx="22370797" cy="1761710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8" name="TextBox 160">
            <a:extLst>
              <a:ext uri="{FF2B5EF4-FFF2-40B4-BE49-F238E27FC236}">
                <a16:creationId xmlns:a16="http://schemas.microsoft.com/office/drawing/2014/main" id="{EE5F4A34-8B43-D9C9-F922-ADBEF4A49903}"/>
              </a:ext>
            </a:extLst>
          </p:cNvPr>
          <p:cNvSpPr txBox="1">
            <a:spLocks noChangeArrowheads="1"/>
          </p:cNvSpPr>
          <p:nvPr/>
        </p:nvSpPr>
        <p:spPr bwMode="auto">
          <a:xfrm rot="21416470">
            <a:off x="4970738" y="9077713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53" name="TextBox 161">
            <a:extLst>
              <a:ext uri="{FF2B5EF4-FFF2-40B4-BE49-F238E27FC236}">
                <a16:creationId xmlns:a16="http://schemas.microsoft.com/office/drawing/2014/main" id="{9E58E972-FAEB-1BB6-6713-C0A92864C2C2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451293" y="8169078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55" name="TextBox 163">
            <a:extLst>
              <a:ext uri="{FF2B5EF4-FFF2-40B4-BE49-F238E27FC236}">
                <a16:creationId xmlns:a16="http://schemas.microsoft.com/office/drawing/2014/main" id="{14168A5B-1998-50A2-B558-89859648EC5F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4184431" y="5410668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56" name="TextBox 163">
            <a:extLst>
              <a:ext uri="{FF2B5EF4-FFF2-40B4-BE49-F238E27FC236}">
                <a16:creationId xmlns:a16="http://schemas.microsoft.com/office/drawing/2014/main" id="{203604BF-9F02-D046-7DA3-7C5F48AB7F8D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4601124" y="2300908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57" name="TextBox 160">
            <a:extLst>
              <a:ext uri="{FF2B5EF4-FFF2-40B4-BE49-F238E27FC236}">
                <a16:creationId xmlns:a16="http://schemas.microsoft.com/office/drawing/2014/main" id="{3E4606AA-5471-5AB5-80CB-97B1259BA06B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2469071" y="2627223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59" name="TextBox 167">
            <a:extLst>
              <a:ext uri="{FF2B5EF4-FFF2-40B4-BE49-F238E27FC236}">
                <a16:creationId xmlns:a16="http://schemas.microsoft.com/office/drawing/2014/main" id="{D2B4444D-1DCB-6A72-C3AD-B2C820FEF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556" y="2906814"/>
            <a:ext cx="1445396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B13C7C6D-19B2-CD4B-E756-E9B66505B975}"/>
              </a:ext>
            </a:extLst>
          </p:cNvPr>
          <p:cNvSpPr txBox="1">
            <a:spLocks noChangeArrowheads="1"/>
          </p:cNvSpPr>
          <p:nvPr/>
        </p:nvSpPr>
        <p:spPr bwMode="auto">
          <a:xfrm rot="20315675">
            <a:off x="4070821" y="3993050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61" name="Text Box 265">
            <a:extLst>
              <a:ext uri="{FF2B5EF4-FFF2-40B4-BE49-F238E27FC236}">
                <a16:creationId xmlns:a16="http://schemas.microsoft.com/office/drawing/2014/main" id="{433BAF12-EF74-B875-2C2D-86FF32282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1100" y="2017139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141" name="TextBox 159">
            <a:extLst>
              <a:ext uri="{FF2B5EF4-FFF2-40B4-BE49-F238E27FC236}">
                <a16:creationId xmlns:a16="http://schemas.microsoft.com/office/drawing/2014/main" id="{697B0BE6-356B-FC8A-217E-20982781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9429" y="3633936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178" name="TextBox 154">
            <a:extLst>
              <a:ext uri="{FF2B5EF4-FFF2-40B4-BE49-F238E27FC236}">
                <a16:creationId xmlns:a16="http://schemas.microsoft.com/office/drawing/2014/main" id="{FD6FB33D-D879-5D03-AD15-EA811754D768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9502928" y="5143860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195" name="TextBox 154">
            <a:extLst>
              <a:ext uri="{FF2B5EF4-FFF2-40B4-BE49-F238E27FC236}">
                <a16:creationId xmlns:a16="http://schemas.microsoft.com/office/drawing/2014/main" id="{AEA6B9E0-816C-258D-9F00-89D6492B7EAD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1185585" y="5908792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2" name="Oval 264">
            <a:extLst>
              <a:ext uri="{FF2B5EF4-FFF2-40B4-BE49-F238E27FC236}">
                <a16:creationId xmlns:a16="http://schemas.microsoft.com/office/drawing/2014/main" id="{CDE7F8D7-DFE3-1AF4-9B5D-834B3E83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2445223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6" name="Oval 264">
            <a:extLst>
              <a:ext uri="{FF2B5EF4-FFF2-40B4-BE49-F238E27FC236}">
                <a16:creationId xmlns:a16="http://schemas.microsoft.com/office/drawing/2014/main" id="{9E93A3B6-44D0-6C13-D699-5CF542470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3432" y="12895978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A51B3D-38E0-47E7-97AA-7DED9C5D30EA}"/>
              </a:ext>
            </a:extLst>
          </p:cNvPr>
          <p:cNvSpPr/>
          <p:nvPr/>
        </p:nvSpPr>
        <p:spPr>
          <a:xfrm>
            <a:off x="20826483" y="142631"/>
            <a:ext cx="6441743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0" name="Group 273">
            <a:extLst>
              <a:ext uri="{FF2B5EF4-FFF2-40B4-BE49-F238E27FC236}">
                <a16:creationId xmlns:a16="http://schemas.microsoft.com/office/drawing/2014/main" id="{F2D3FD64-E54C-952B-3710-8EB8BE0FACDC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280454" cy="250302"/>
            <a:chOff x="22774481" y="1392512"/>
            <a:chExt cx="2476441" cy="334955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93E8497-A87D-A71B-FDF0-B84F16D9B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2219278-A0AA-D81E-032F-C226BF63C931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B68420-573C-8026-E750-A845F3D06DC3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F10AF8F-680D-0F85-0B25-80C62807C2F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74">
            <a:extLst>
              <a:ext uri="{FF2B5EF4-FFF2-40B4-BE49-F238E27FC236}">
                <a16:creationId xmlns:a16="http://schemas.microsoft.com/office/drawing/2014/main" id="{40D24303-9A7E-E0F3-00C0-CC2202BB7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0893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1 Mile	      2 Miles</a:t>
            </a:r>
          </a:p>
        </p:txBody>
      </p:sp>
      <p:sp>
        <p:nvSpPr>
          <p:cNvPr id="76" name="TextBox 275">
            <a:extLst>
              <a:ext uri="{FF2B5EF4-FFF2-40B4-BE49-F238E27FC236}">
                <a16:creationId xmlns:a16="http://schemas.microsoft.com/office/drawing/2014/main" id="{5FE8F63D-13D8-C6E3-A6FF-33304F24F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98827" y="75343"/>
            <a:ext cx="6267741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Hard Fighting; </a:t>
            </a:r>
          </a:p>
          <a:p>
            <a:pPr algn="ctr" eaLnBrk="1" hangingPunct="1"/>
            <a:r>
              <a:rPr lang="en-US" altLang="en-US" sz="3600" b="1" dirty="0"/>
              <a:t>North and South Forces Link </a:t>
            </a:r>
          </a:p>
          <a:p>
            <a:pPr algn="ctr" eaLnBrk="1" hangingPunct="1"/>
            <a:r>
              <a:rPr lang="en-US" altLang="en-US" sz="2800" b="1" dirty="0"/>
              <a:t>15-17 May 1943</a:t>
            </a:r>
            <a:endParaRPr lang="en-US" altLang="en-US" sz="3600" b="1" dirty="0"/>
          </a:p>
        </p:txBody>
      </p:sp>
      <p:sp>
        <p:nvSpPr>
          <p:cNvPr id="77" name="Line 324">
            <a:extLst>
              <a:ext uri="{FF2B5EF4-FFF2-40B4-BE49-F238E27FC236}">
                <a16:creationId xmlns:a16="http://schemas.microsoft.com/office/drawing/2014/main" id="{AC00F0DA-45CB-C2C0-39DA-B2B965053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770890" y="2471849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325">
            <a:extLst>
              <a:ext uri="{FF2B5EF4-FFF2-40B4-BE49-F238E27FC236}">
                <a16:creationId xmlns:a16="http://schemas.microsoft.com/office/drawing/2014/main" id="{A1D48491-7988-86FE-D46A-33AA80F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30279" y="1899821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79" name="Picture 326" descr="I:\CSI Crest Medium.jpg">
            <a:extLst>
              <a:ext uri="{FF2B5EF4-FFF2-40B4-BE49-F238E27FC236}">
                <a16:creationId xmlns:a16="http://schemas.microsoft.com/office/drawing/2014/main" id="{DAFA8CBC-9694-0351-BA9A-527BE4F03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4487" y="2324865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Oval 264">
            <a:extLst>
              <a:ext uri="{FF2B5EF4-FFF2-40B4-BE49-F238E27FC236}">
                <a16:creationId xmlns:a16="http://schemas.microsoft.com/office/drawing/2014/main" id="{F65E0283-FBC9-3834-8F71-ECF40224B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0314" y="13681893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98" name="TextBox 143">
            <a:extLst>
              <a:ext uri="{FF2B5EF4-FFF2-40B4-BE49-F238E27FC236}">
                <a16:creationId xmlns:a16="http://schemas.microsoft.com/office/drawing/2014/main" id="{960B03E6-44CE-A58F-670E-725EBBA8B129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3097507" y="9330822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200" name="TextBox 154">
            <a:extLst>
              <a:ext uri="{FF2B5EF4-FFF2-40B4-BE49-F238E27FC236}">
                <a16:creationId xmlns:a16="http://schemas.microsoft.com/office/drawing/2014/main" id="{D24BCFFA-F967-D689-7656-72FA72747D00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4981819" y="10448197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201" name="TextBox 156">
            <a:extLst>
              <a:ext uri="{FF2B5EF4-FFF2-40B4-BE49-F238E27FC236}">
                <a16:creationId xmlns:a16="http://schemas.microsoft.com/office/drawing/2014/main" id="{CB4030D3-15C5-EF28-A2C3-883FEEB7E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5895" y="11014122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202" name="TextBox 143">
            <a:extLst>
              <a:ext uri="{FF2B5EF4-FFF2-40B4-BE49-F238E27FC236}">
                <a16:creationId xmlns:a16="http://schemas.microsoft.com/office/drawing/2014/main" id="{9F8B20EC-F40D-E0A4-53CE-C24B425E8F45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5710427" y="8832884"/>
            <a:ext cx="2385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Nose</a:t>
            </a:r>
          </a:p>
        </p:txBody>
      </p:sp>
      <p:sp>
        <p:nvSpPr>
          <p:cNvPr id="203" name="TextBox 154">
            <a:extLst>
              <a:ext uri="{FF2B5EF4-FFF2-40B4-BE49-F238E27FC236}">
                <a16:creationId xmlns:a16="http://schemas.microsoft.com/office/drawing/2014/main" id="{2FABFAEE-8DC8-DA4D-CE59-457DA66FDA1B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6666786" y="4192620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204" name="TextBox 141">
            <a:extLst>
              <a:ext uri="{FF2B5EF4-FFF2-40B4-BE49-F238E27FC236}">
                <a16:creationId xmlns:a16="http://schemas.microsoft.com/office/drawing/2014/main" id="{20E269FF-B729-FB09-8E7D-0887CCA26F77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2560005" y="5805772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CB8F4FB3-FAC3-B33F-4C51-50DF5112A057}"/>
              </a:ext>
            </a:extLst>
          </p:cNvPr>
          <p:cNvSpPr/>
          <p:nvPr/>
        </p:nvSpPr>
        <p:spPr>
          <a:xfrm>
            <a:off x="15998784" y="5451785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TextBox 143">
            <a:extLst>
              <a:ext uri="{FF2B5EF4-FFF2-40B4-BE49-F238E27FC236}">
                <a16:creationId xmlns:a16="http://schemas.microsoft.com/office/drawing/2014/main" id="{2710C021-2FEB-86C2-A64F-C23EA307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6842" y="5451785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207" name="TextBox 142">
            <a:extLst>
              <a:ext uri="{FF2B5EF4-FFF2-40B4-BE49-F238E27FC236}">
                <a16:creationId xmlns:a16="http://schemas.microsoft.com/office/drawing/2014/main" id="{DC336AB0-6248-091D-31ED-DAF9CD7F0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5389" y="9166988"/>
            <a:ext cx="102784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10" name="TextBox 149">
            <a:extLst>
              <a:ext uri="{FF2B5EF4-FFF2-40B4-BE49-F238E27FC236}">
                <a16:creationId xmlns:a16="http://schemas.microsoft.com/office/drawing/2014/main" id="{95E42124-A0E7-130B-17D7-7DC3E58BB8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9558832" y="1453711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211" name="TextBox 158">
            <a:extLst>
              <a:ext uri="{FF2B5EF4-FFF2-40B4-BE49-F238E27FC236}">
                <a16:creationId xmlns:a16="http://schemas.microsoft.com/office/drawing/2014/main" id="{0385E0C4-A256-55C5-B242-57BDA52B34BA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4672306" y="11657531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13" name="TextBox 166">
            <a:extLst>
              <a:ext uri="{FF2B5EF4-FFF2-40B4-BE49-F238E27FC236}">
                <a16:creationId xmlns:a16="http://schemas.microsoft.com/office/drawing/2014/main" id="{BE0E7546-2C0E-79D1-30CE-F68516606903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7547451" y="10864967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4" name="TextBox 167">
            <a:extLst>
              <a:ext uri="{FF2B5EF4-FFF2-40B4-BE49-F238E27FC236}">
                <a16:creationId xmlns:a16="http://schemas.microsoft.com/office/drawing/2014/main" id="{CD8D4A26-6F1F-6B91-5EA4-561E0C782145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2424164" y="10004407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15" name="TextBox 164">
            <a:extLst>
              <a:ext uri="{FF2B5EF4-FFF2-40B4-BE49-F238E27FC236}">
                <a16:creationId xmlns:a16="http://schemas.microsoft.com/office/drawing/2014/main" id="{6FA836CD-28E2-8861-95CE-DC8ABA3A1B79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8206857" y="9493443"/>
            <a:ext cx="2339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6" name="TextBox 151">
            <a:extLst>
              <a:ext uri="{FF2B5EF4-FFF2-40B4-BE49-F238E27FC236}">
                <a16:creationId xmlns:a16="http://schemas.microsoft.com/office/drawing/2014/main" id="{6C7ECF01-838D-556D-F020-EE1491E5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142" y="17171585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221" name="TextBox 167">
            <a:extLst>
              <a:ext uri="{FF2B5EF4-FFF2-40B4-BE49-F238E27FC236}">
                <a16:creationId xmlns:a16="http://schemas.microsoft.com/office/drawing/2014/main" id="{B46BF9C0-B81E-7DCC-1A56-C50902202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1468" y="13023420"/>
            <a:ext cx="160729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23" name="TextBox 146">
            <a:extLst>
              <a:ext uri="{FF2B5EF4-FFF2-40B4-BE49-F238E27FC236}">
                <a16:creationId xmlns:a16="http://schemas.microsoft.com/office/drawing/2014/main" id="{F17BDEDA-7603-B7B9-FED6-6C7844E96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54550" y="13615824"/>
            <a:ext cx="902811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227" name="Text Box 265">
            <a:extLst>
              <a:ext uri="{FF2B5EF4-FFF2-40B4-BE49-F238E27FC236}">
                <a16:creationId xmlns:a16="http://schemas.microsoft.com/office/drawing/2014/main" id="{504AD76D-1DD0-ADD0-21F4-6721161CF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2374" y="14022746"/>
            <a:ext cx="1347869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9" name="TextBox 150">
            <a:extLst>
              <a:ext uri="{FF2B5EF4-FFF2-40B4-BE49-F238E27FC236}">
                <a16:creationId xmlns:a16="http://schemas.microsoft.com/office/drawing/2014/main" id="{70718DAB-4008-5346-AB88-62CAD07A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3231" y="16423026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196" name="TextBox 167">
            <a:extLst>
              <a:ext uri="{FF2B5EF4-FFF2-40B4-BE49-F238E27FC236}">
                <a16:creationId xmlns:a16="http://schemas.microsoft.com/office/drawing/2014/main" id="{8ACAFA83-92B4-B614-5DB2-56E597E14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8968" y="4643403"/>
            <a:ext cx="845103" cy="964367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838541-3B23-9D6C-7579-18C2731B1FC3}"/>
              </a:ext>
            </a:extLst>
          </p:cNvPr>
          <p:cNvGrpSpPr/>
          <p:nvPr/>
        </p:nvGrpSpPr>
        <p:grpSpPr>
          <a:xfrm>
            <a:off x="21199618" y="422946"/>
            <a:ext cx="857250" cy="740229"/>
            <a:chOff x="5044457" y="490555"/>
            <a:chExt cx="1507374" cy="74022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C250800-E54E-F95F-2D9B-2DB9E424845D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TextBox 453">
              <a:extLst>
                <a:ext uri="{FF2B5EF4-FFF2-40B4-BE49-F238E27FC236}">
                  <a16:creationId xmlns:a16="http://schemas.microsoft.com/office/drawing/2014/main" id="{1EF430E9-FA58-D0D3-F87F-5F5D4DF0450D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8-1</a:t>
              </a:r>
            </a:p>
          </p:txBody>
        </p:sp>
      </p:grpSp>
      <p:sp>
        <p:nvSpPr>
          <p:cNvPr id="6" name="TextBox 160">
            <a:extLst>
              <a:ext uri="{FF2B5EF4-FFF2-40B4-BE49-F238E27FC236}">
                <a16:creationId xmlns:a16="http://schemas.microsoft.com/office/drawing/2014/main" id="{8A56A8AE-6D4F-9AD1-2CE9-ACD2F5D1AC47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6160537" y="6379786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7" name="TextBox 144">
            <a:extLst>
              <a:ext uri="{FF2B5EF4-FFF2-40B4-BE49-F238E27FC236}">
                <a16:creationId xmlns:a16="http://schemas.microsoft.com/office/drawing/2014/main" id="{A618E32C-CD2A-4197-5E81-09E528151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9499" y="10222918"/>
            <a:ext cx="1313180" cy="87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10" name="TextBox 145">
            <a:extLst>
              <a:ext uri="{FF2B5EF4-FFF2-40B4-BE49-F238E27FC236}">
                <a16:creationId xmlns:a16="http://schemas.microsoft.com/office/drawing/2014/main" id="{EDE5155D-9BDB-E0E0-146F-7405ED02E30B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6804824" y="11805037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AAD1A04-1CE5-9D68-99F4-3E38E559150C}"/>
              </a:ext>
            </a:extLst>
          </p:cNvPr>
          <p:cNvGrpSpPr/>
          <p:nvPr/>
        </p:nvGrpSpPr>
        <p:grpSpPr>
          <a:xfrm>
            <a:off x="15160302" y="14341397"/>
            <a:ext cx="1472467" cy="1263613"/>
            <a:chOff x="2229929" y="9062474"/>
            <a:chExt cx="1472467" cy="126361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2043E1-F04A-9002-7EBE-E0CDE813291A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D3479EB-6622-DAD2-8D08-AC05D9DC6360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6CA8F31-F20F-86C1-7630-4A26F391D10A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80">
                <a:extLst>
                  <a:ext uri="{FF2B5EF4-FFF2-40B4-BE49-F238E27FC236}">
                    <a16:creationId xmlns:a16="http://schemas.microsoft.com/office/drawing/2014/main" id="{EDE6CA0D-7D11-F455-2147-7F81064F4856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81">
                <a:extLst>
                  <a:ext uri="{FF2B5EF4-FFF2-40B4-BE49-F238E27FC236}">
                    <a16:creationId xmlns:a16="http://schemas.microsoft.com/office/drawing/2014/main" id="{EA202CCB-A504-80C7-C971-2C8E7A1CAE9D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C185E69-DACA-C326-ADE1-EF24B5C4DF0C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39DF02D-CF26-CD0C-3CFE-9A8D2A23830D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ADFF5AF-4790-AEE3-125D-C365A3C9F2F0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sp>
        <p:nvSpPr>
          <p:cNvPr id="20" name="Text Box 265">
            <a:extLst>
              <a:ext uri="{FF2B5EF4-FFF2-40B4-BE49-F238E27FC236}">
                <a16:creationId xmlns:a16="http://schemas.microsoft.com/office/drawing/2014/main" id="{ACFB9E90-F1A7-070B-9449-3A6B6C885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0093" y="12616957"/>
            <a:ext cx="1257075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3ACDDEB-4D9B-9B74-63C5-FB348F86C11D}"/>
              </a:ext>
            </a:extLst>
          </p:cNvPr>
          <p:cNvGrpSpPr/>
          <p:nvPr/>
        </p:nvGrpSpPr>
        <p:grpSpPr>
          <a:xfrm>
            <a:off x="15477611" y="13101775"/>
            <a:ext cx="1300941" cy="1251559"/>
            <a:chOff x="2229929" y="9062474"/>
            <a:chExt cx="1300941" cy="125155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B92B2D5-9B3A-A80F-9299-68C846330C4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4342F7-24E4-245B-2A6B-8EDB11F8DEEB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F877801-8BB4-D7A5-CD2E-5A31EAF1EDD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80">
                <a:extLst>
                  <a:ext uri="{FF2B5EF4-FFF2-40B4-BE49-F238E27FC236}">
                    <a16:creationId xmlns:a16="http://schemas.microsoft.com/office/drawing/2014/main" id="{10D1157D-95BF-1890-8A7B-77ADA3E90C9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81">
                <a:extLst>
                  <a:ext uri="{FF2B5EF4-FFF2-40B4-BE49-F238E27FC236}">
                    <a16:creationId xmlns:a16="http://schemas.microsoft.com/office/drawing/2014/main" id="{ABDAE264-1B9A-E9AC-33EC-09B4E9B4F8F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77BDF4A-5F08-3586-3B51-2DDA4A69D7EF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E4FCDA6-E438-218C-1161-42D321557ED8}"/>
                </a:ext>
              </a:extLst>
            </p:cNvPr>
            <p:cNvSpPr/>
            <p:nvPr/>
          </p:nvSpPr>
          <p:spPr>
            <a:xfrm>
              <a:off x="3166668" y="9564742"/>
              <a:ext cx="364202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F7619E-EF00-A11C-E952-FB20283A916E}"/>
                </a:ext>
              </a:extLst>
            </p:cNvPr>
            <p:cNvSpPr txBox="1"/>
            <p:nvPr/>
          </p:nvSpPr>
          <p:spPr>
            <a:xfrm>
              <a:off x="3107361" y="9554081"/>
              <a:ext cx="364202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4</a:t>
              </a:r>
            </a:p>
          </p:txBody>
        </p:sp>
      </p:grpSp>
      <p:sp>
        <p:nvSpPr>
          <p:cNvPr id="31" name="Freeform 382">
            <a:extLst>
              <a:ext uri="{FF2B5EF4-FFF2-40B4-BE49-F238E27FC236}">
                <a16:creationId xmlns:a16="http://schemas.microsoft.com/office/drawing/2014/main" id="{D0083260-FE71-E0AE-BAC9-4DC4A2442C4A}"/>
              </a:ext>
            </a:extLst>
          </p:cNvPr>
          <p:cNvSpPr>
            <a:spLocks/>
          </p:cNvSpPr>
          <p:nvPr/>
        </p:nvSpPr>
        <p:spPr bwMode="auto">
          <a:xfrm>
            <a:off x="14228452" y="13933912"/>
            <a:ext cx="1035885" cy="727122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" name="Freeform 382">
            <a:extLst>
              <a:ext uri="{FF2B5EF4-FFF2-40B4-BE49-F238E27FC236}">
                <a16:creationId xmlns:a16="http://schemas.microsoft.com/office/drawing/2014/main" id="{86FB6A51-07B0-B7F9-E2DE-1F1EF8A95D4C}"/>
              </a:ext>
            </a:extLst>
          </p:cNvPr>
          <p:cNvSpPr>
            <a:spLocks/>
          </p:cNvSpPr>
          <p:nvPr/>
        </p:nvSpPr>
        <p:spPr bwMode="auto">
          <a:xfrm>
            <a:off x="14651107" y="13036890"/>
            <a:ext cx="729168" cy="633234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0107777-6287-3F9A-159A-99F7D43B153D}"/>
              </a:ext>
            </a:extLst>
          </p:cNvPr>
          <p:cNvGrpSpPr/>
          <p:nvPr/>
        </p:nvGrpSpPr>
        <p:grpSpPr>
          <a:xfrm>
            <a:off x="12803996" y="11767886"/>
            <a:ext cx="1472467" cy="1263613"/>
            <a:chOff x="2229929" y="9062474"/>
            <a:chExt cx="1472467" cy="126361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07CBD2-E284-7327-290B-8C72B3B46F85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41C9B3E-1BF3-FF66-937F-65422D68FB67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C0B49F1-5990-2411-3AD5-44D5753DABD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80">
                <a:extLst>
                  <a:ext uri="{FF2B5EF4-FFF2-40B4-BE49-F238E27FC236}">
                    <a16:creationId xmlns:a16="http://schemas.microsoft.com/office/drawing/2014/main" id="{F819DB71-47FC-4842-F3F1-373006AB5493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81">
                <a:extLst>
                  <a:ext uri="{FF2B5EF4-FFF2-40B4-BE49-F238E27FC236}">
                    <a16:creationId xmlns:a16="http://schemas.microsoft.com/office/drawing/2014/main" id="{A92D54EB-EDD9-4385-6A17-32A86CFC27B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7EA746-04D4-B31A-14FD-325F2FEA6FC4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2879E18-1DFB-5D45-4590-2F594A2CA62D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9890C05-4243-2FE4-1958-4AA15B9BE985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AD88938-2201-7D1C-518D-E151630D9B9E}"/>
              </a:ext>
            </a:extLst>
          </p:cNvPr>
          <p:cNvGrpSpPr/>
          <p:nvPr/>
        </p:nvGrpSpPr>
        <p:grpSpPr>
          <a:xfrm>
            <a:off x="10862455" y="11043893"/>
            <a:ext cx="1472467" cy="1263613"/>
            <a:chOff x="2229929" y="9062474"/>
            <a:chExt cx="1472467" cy="1263613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BF77757-3044-1396-EE2D-FF9BC444C725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8871CD5-808A-4569-1747-53E133B09A2A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BC3BD7E1-2F07-51AF-63CB-64E3D2ED7CF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80">
                <a:extLst>
                  <a:ext uri="{FF2B5EF4-FFF2-40B4-BE49-F238E27FC236}">
                    <a16:creationId xmlns:a16="http://schemas.microsoft.com/office/drawing/2014/main" id="{BC5C73AF-C498-63B9-FF1B-C516145763F2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81">
                <a:extLst>
                  <a:ext uri="{FF2B5EF4-FFF2-40B4-BE49-F238E27FC236}">
                    <a16:creationId xmlns:a16="http://schemas.microsoft.com/office/drawing/2014/main" id="{506EFA07-1FE6-DC55-E8A3-B2FF17BE332B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6E4FB2-B5A0-F280-F664-AE3D83B77FCF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3F6EF90-8BDA-49EB-1070-7382A97D6DD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A6FC4A7-92A3-50B8-18EE-E8C187FBC041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sp>
        <p:nvSpPr>
          <p:cNvPr id="84" name="Freeform 373">
            <a:extLst>
              <a:ext uri="{FF2B5EF4-FFF2-40B4-BE49-F238E27FC236}">
                <a16:creationId xmlns:a16="http://schemas.microsoft.com/office/drawing/2014/main" id="{B46D4F74-F2DD-2E94-34DC-B778C647C7FC}"/>
              </a:ext>
            </a:extLst>
          </p:cNvPr>
          <p:cNvSpPr/>
          <p:nvPr/>
        </p:nvSpPr>
        <p:spPr>
          <a:xfrm>
            <a:off x="11396453" y="10726045"/>
            <a:ext cx="770361" cy="253052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55" h="693683">
                <a:moveTo>
                  <a:pt x="1986455" y="693683"/>
                </a:moveTo>
                <a:cubicBezTo>
                  <a:pt x="1685596" y="591207"/>
                  <a:pt x="1384738" y="488731"/>
                  <a:pt x="1198179" y="409903"/>
                </a:cubicBezTo>
                <a:cubicBezTo>
                  <a:pt x="1011620" y="331075"/>
                  <a:pt x="985344" y="275896"/>
                  <a:pt x="867103" y="220717"/>
                </a:cubicBezTo>
                <a:cubicBezTo>
                  <a:pt x="748862" y="165538"/>
                  <a:pt x="633248" y="115614"/>
                  <a:pt x="488731" y="78828"/>
                </a:cubicBezTo>
                <a:cubicBezTo>
                  <a:pt x="344214" y="42042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131F728-3722-9AD3-E114-BDC3F03B6514}"/>
              </a:ext>
            </a:extLst>
          </p:cNvPr>
          <p:cNvGrpSpPr/>
          <p:nvPr/>
        </p:nvGrpSpPr>
        <p:grpSpPr>
          <a:xfrm>
            <a:off x="9108239" y="5682602"/>
            <a:ext cx="1472467" cy="1263613"/>
            <a:chOff x="2229929" y="9062474"/>
            <a:chExt cx="1472467" cy="1263613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B77522B3-9942-BD55-C5F1-DBF95A5C59F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2F02385-FE0D-62B7-8ACA-BC4791CCC2CC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4F72DC0A-1FC0-8454-A677-FCED4EED565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0">
                <a:extLst>
                  <a:ext uri="{FF2B5EF4-FFF2-40B4-BE49-F238E27FC236}">
                    <a16:creationId xmlns:a16="http://schemas.microsoft.com/office/drawing/2014/main" id="{5ECCD035-7544-480E-428E-05ABA37A23C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81">
                <a:extLst>
                  <a:ext uri="{FF2B5EF4-FFF2-40B4-BE49-F238E27FC236}">
                    <a16:creationId xmlns:a16="http://schemas.microsoft.com/office/drawing/2014/main" id="{57F37841-1C04-9445-4FE6-880F19DDB372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5A426D2-5321-A12E-7DA0-DCBAA0C4C3F7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A11ADDC1-DB57-47B5-4A7B-7E81EB8E5563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5565F3F-572C-2A52-8477-AE4D80D44B52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6DF2064-9330-7C31-19FC-80EA3FF083FA}"/>
              </a:ext>
            </a:extLst>
          </p:cNvPr>
          <p:cNvGrpSpPr/>
          <p:nvPr/>
        </p:nvGrpSpPr>
        <p:grpSpPr>
          <a:xfrm>
            <a:off x="7407373" y="5363026"/>
            <a:ext cx="1555962" cy="988858"/>
            <a:chOff x="2443948" y="9286168"/>
            <a:chExt cx="1555962" cy="988858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6BA829D-87EF-1746-0F70-864B2525DCB3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21EF034F-9E74-DBCA-D33C-A9D0323150A4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949DA0CB-B2DA-2D22-717D-AC90AACBC5EB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BF77A19F-F9BF-A3C9-9B02-D8B0CA7FFB3A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81">
                <a:extLst>
                  <a:ext uri="{FF2B5EF4-FFF2-40B4-BE49-F238E27FC236}">
                    <a16:creationId xmlns:a16="http://schemas.microsoft.com/office/drawing/2014/main" id="{2517DEB4-692B-100C-3BD5-8513423231FC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59096B7-0C60-19D9-AEB8-188D450BDBF5}"/>
                </a:ext>
              </a:extLst>
            </p:cNvPr>
            <p:cNvSpPr txBox="1"/>
            <p:nvPr/>
          </p:nvSpPr>
          <p:spPr>
            <a:xfrm>
              <a:off x="2606088" y="9286168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II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74DFC96B-5434-505C-B8CB-05D7B58026FD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911FFC22-F5F1-3D87-6C12-72463C15F47F}"/>
                </a:ext>
              </a:extLst>
            </p:cNvPr>
            <p:cNvSpPr txBox="1"/>
            <p:nvPr/>
          </p:nvSpPr>
          <p:spPr>
            <a:xfrm>
              <a:off x="3084338" y="9811084"/>
              <a:ext cx="915572" cy="4265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Prov</a:t>
              </a:r>
            </a:p>
          </p:txBody>
        </p:sp>
      </p:grpSp>
      <p:sp>
        <p:nvSpPr>
          <p:cNvPr id="112" name="Freeform 306">
            <a:extLst>
              <a:ext uri="{FF2B5EF4-FFF2-40B4-BE49-F238E27FC236}">
                <a16:creationId xmlns:a16="http://schemas.microsoft.com/office/drawing/2014/main" id="{4B10A48D-EFDD-68BD-C56A-57F4BC9BA55F}"/>
              </a:ext>
            </a:extLst>
          </p:cNvPr>
          <p:cNvSpPr>
            <a:spLocks/>
          </p:cNvSpPr>
          <p:nvPr/>
        </p:nvSpPr>
        <p:spPr bwMode="auto">
          <a:xfrm>
            <a:off x="13585037" y="10960894"/>
            <a:ext cx="1377290" cy="816789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10">
            <a:extLst>
              <a:ext uri="{FF2B5EF4-FFF2-40B4-BE49-F238E27FC236}">
                <a16:creationId xmlns:a16="http://schemas.microsoft.com/office/drawing/2014/main" id="{08E545D9-5955-4A96-D966-E154644012FD}"/>
              </a:ext>
            </a:extLst>
          </p:cNvPr>
          <p:cNvSpPr>
            <a:spLocks/>
          </p:cNvSpPr>
          <p:nvPr/>
        </p:nvSpPr>
        <p:spPr bwMode="auto">
          <a:xfrm rot="-3790336">
            <a:off x="10819673" y="9499400"/>
            <a:ext cx="292966" cy="992995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6" name="Freeform 367">
            <a:extLst>
              <a:ext uri="{FF2B5EF4-FFF2-40B4-BE49-F238E27FC236}">
                <a16:creationId xmlns:a16="http://schemas.microsoft.com/office/drawing/2014/main" id="{89B52B63-0E04-488E-081F-355941203D43}"/>
              </a:ext>
            </a:extLst>
          </p:cNvPr>
          <p:cNvSpPr/>
          <p:nvPr/>
        </p:nvSpPr>
        <p:spPr>
          <a:xfrm rot="19296681">
            <a:off x="11812862" y="7588016"/>
            <a:ext cx="573296" cy="375173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559" h="294290">
                <a:moveTo>
                  <a:pt x="567559" y="26276"/>
                </a:moveTo>
                <a:cubicBezTo>
                  <a:pt x="491359" y="13138"/>
                  <a:pt x="415159" y="0"/>
                  <a:pt x="331076" y="26276"/>
                </a:cubicBezTo>
                <a:cubicBezTo>
                  <a:pt x="246993" y="52552"/>
                  <a:pt x="118241" y="139263"/>
                  <a:pt x="63062" y="183932"/>
                </a:cubicBezTo>
                <a:cubicBezTo>
                  <a:pt x="7883" y="228601"/>
                  <a:pt x="3941" y="261445"/>
                  <a:pt x="0" y="294290"/>
                </a:cubicBezTo>
              </a:path>
            </a:pathLst>
          </a:cu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Freeform 368">
            <a:extLst>
              <a:ext uri="{FF2B5EF4-FFF2-40B4-BE49-F238E27FC236}">
                <a16:creationId xmlns:a16="http://schemas.microsoft.com/office/drawing/2014/main" id="{B6B9E4B4-C7B1-2583-FC9D-5B5BB98D97FF}"/>
              </a:ext>
            </a:extLst>
          </p:cNvPr>
          <p:cNvSpPr/>
          <p:nvPr/>
        </p:nvSpPr>
        <p:spPr>
          <a:xfrm rot="16200000">
            <a:off x="11941828" y="8382306"/>
            <a:ext cx="438424" cy="312545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559" h="294290">
                <a:moveTo>
                  <a:pt x="567559" y="26276"/>
                </a:moveTo>
                <a:cubicBezTo>
                  <a:pt x="491359" y="13138"/>
                  <a:pt x="415159" y="0"/>
                  <a:pt x="331076" y="26276"/>
                </a:cubicBezTo>
                <a:cubicBezTo>
                  <a:pt x="246993" y="52552"/>
                  <a:pt x="118241" y="139263"/>
                  <a:pt x="63062" y="183932"/>
                </a:cubicBezTo>
                <a:cubicBezTo>
                  <a:pt x="7883" y="228601"/>
                  <a:pt x="3941" y="261445"/>
                  <a:pt x="0" y="294290"/>
                </a:cubicBezTo>
              </a:path>
            </a:pathLst>
          </a:cu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46C7311C-462E-67AE-3DD1-29811502CB09}"/>
              </a:ext>
            </a:extLst>
          </p:cNvPr>
          <p:cNvCxnSpPr>
            <a:cxnSpLocks/>
          </p:cNvCxnSpPr>
          <p:nvPr/>
        </p:nvCxnSpPr>
        <p:spPr>
          <a:xfrm>
            <a:off x="9962974" y="7018076"/>
            <a:ext cx="956987" cy="738354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7501E892-A3D7-0131-962E-D941DC87E775}"/>
              </a:ext>
            </a:extLst>
          </p:cNvPr>
          <p:cNvCxnSpPr>
            <a:cxnSpLocks/>
          </p:cNvCxnSpPr>
          <p:nvPr/>
        </p:nvCxnSpPr>
        <p:spPr>
          <a:xfrm>
            <a:off x="8770668" y="7591859"/>
            <a:ext cx="496153" cy="771870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Freeform 310">
            <a:extLst>
              <a:ext uri="{FF2B5EF4-FFF2-40B4-BE49-F238E27FC236}">
                <a16:creationId xmlns:a16="http://schemas.microsoft.com/office/drawing/2014/main" id="{9664CB78-3A42-B914-12EC-8709E17A76CE}"/>
              </a:ext>
            </a:extLst>
          </p:cNvPr>
          <p:cNvSpPr>
            <a:spLocks/>
          </p:cNvSpPr>
          <p:nvPr/>
        </p:nvSpPr>
        <p:spPr bwMode="auto">
          <a:xfrm rot="-3790336">
            <a:off x="12529553" y="10075067"/>
            <a:ext cx="292966" cy="992995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F1B1B9B-5319-DD85-4E1F-78ACCE8C52ED}"/>
              </a:ext>
            </a:extLst>
          </p:cNvPr>
          <p:cNvGrpSpPr/>
          <p:nvPr/>
        </p:nvGrpSpPr>
        <p:grpSpPr>
          <a:xfrm>
            <a:off x="12341134" y="10541625"/>
            <a:ext cx="1472467" cy="1263613"/>
            <a:chOff x="2229929" y="9062474"/>
            <a:chExt cx="1472467" cy="1263613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02E8F87-C927-D1BD-1C71-E106FF22C47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20EE450-6F59-EF24-3FC6-A65B84529A2A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0B6BEB11-677F-DD9C-E271-E318C1F6B78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0">
                <a:extLst>
                  <a:ext uri="{FF2B5EF4-FFF2-40B4-BE49-F238E27FC236}">
                    <a16:creationId xmlns:a16="http://schemas.microsoft.com/office/drawing/2014/main" id="{6FEBD0A3-257E-83F3-EDE8-2643A8F82F8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1">
                <a:extLst>
                  <a:ext uri="{FF2B5EF4-FFF2-40B4-BE49-F238E27FC236}">
                    <a16:creationId xmlns:a16="http://schemas.microsoft.com/office/drawing/2014/main" id="{7E29ED43-91C7-5F14-7505-E33D2A836A3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ABC3F5A-A6A2-68A9-532A-BE921B71F260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5144C74-5193-FE9E-9B35-49C86B548CB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F874861-D34F-C2DB-E57E-1A0A98DCFC0E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24" name="TextBox 165">
            <a:extLst>
              <a:ext uri="{FF2B5EF4-FFF2-40B4-BE49-F238E27FC236}">
                <a16:creationId xmlns:a16="http://schemas.microsoft.com/office/drawing/2014/main" id="{6640C89F-82B6-F31C-AD47-2DD44FB61A3E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11070591" y="9542682"/>
            <a:ext cx="21275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Pass</a:t>
            </a:r>
          </a:p>
        </p:txBody>
      </p:sp>
      <p:sp>
        <p:nvSpPr>
          <p:cNvPr id="8" name="Freeform 373">
            <a:extLst>
              <a:ext uri="{FF2B5EF4-FFF2-40B4-BE49-F238E27FC236}">
                <a16:creationId xmlns:a16="http://schemas.microsoft.com/office/drawing/2014/main" id="{70505317-EEFE-BAF9-2B0E-15AB56458C77}"/>
              </a:ext>
            </a:extLst>
          </p:cNvPr>
          <p:cNvSpPr/>
          <p:nvPr/>
        </p:nvSpPr>
        <p:spPr>
          <a:xfrm rot="6472804">
            <a:off x="8763242" y="8975103"/>
            <a:ext cx="840686" cy="737382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  <a:gd name="connsiteX0" fmla="*/ 1892887 w 1892887"/>
              <a:gd name="connsiteY0" fmla="*/ 1022376 h 1022376"/>
              <a:gd name="connsiteX1" fmla="*/ 1104611 w 1892887"/>
              <a:gd name="connsiteY1" fmla="*/ 738596 h 1022376"/>
              <a:gd name="connsiteX2" fmla="*/ 773535 w 1892887"/>
              <a:gd name="connsiteY2" fmla="*/ 549410 h 1022376"/>
              <a:gd name="connsiteX3" fmla="*/ 395163 w 1892887"/>
              <a:gd name="connsiteY3" fmla="*/ 407521 h 1022376"/>
              <a:gd name="connsiteX4" fmla="*/ 0 w 1892887"/>
              <a:gd name="connsiteY4" fmla="*/ 0 h 102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887" h="1022376">
                <a:moveTo>
                  <a:pt x="1892887" y="1022376"/>
                </a:moveTo>
                <a:cubicBezTo>
                  <a:pt x="1592028" y="919900"/>
                  <a:pt x="1291170" y="817424"/>
                  <a:pt x="1104611" y="738596"/>
                </a:cubicBezTo>
                <a:cubicBezTo>
                  <a:pt x="918052" y="659768"/>
                  <a:pt x="891776" y="604589"/>
                  <a:pt x="773535" y="549410"/>
                </a:cubicBezTo>
                <a:cubicBezTo>
                  <a:pt x="655294" y="494231"/>
                  <a:pt x="539680" y="444307"/>
                  <a:pt x="395163" y="407521"/>
                </a:cubicBezTo>
                <a:cubicBezTo>
                  <a:pt x="250646" y="370735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373">
            <a:extLst>
              <a:ext uri="{FF2B5EF4-FFF2-40B4-BE49-F238E27FC236}">
                <a16:creationId xmlns:a16="http://schemas.microsoft.com/office/drawing/2014/main" id="{D1647B05-149A-3D09-3044-24E17071DA77}"/>
              </a:ext>
            </a:extLst>
          </p:cNvPr>
          <p:cNvSpPr/>
          <p:nvPr/>
        </p:nvSpPr>
        <p:spPr>
          <a:xfrm>
            <a:off x="8878308" y="9806438"/>
            <a:ext cx="996200" cy="458937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  <a:gd name="connsiteX0" fmla="*/ 1892887 w 1892887"/>
              <a:gd name="connsiteY0" fmla="*/ 1022376 h 1022376"/>
              <a:gd name="connsiteX1" fmla="*/ 1104611 w 1892887"/>
              <a:gd name="connsiteY1" fmla="*/ 738596 h 1022376"/>
              <a:gd name="connsiteX2" fmla="*/ 773535 w 1892887"/>
              <a:gd name="connsiteY2" fmla="*/ 549410 h 1022376"/>
              <a:gd name="connsiteX3" fmla="*/ 395163 w 1892887"/>
              <a:gd name="connsiteY3" fmla="*/ 407521 h 1022376"/>
              <a:gd name="connsiteX4" fmla="*/ 0 w 1892887"/>
              <a:gd name="connsiteY4" fmla="*/ 0 h 102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887" h="1022376">
                <a:moveTo>
                  <a:pt x="1892887" y="1022376"/>
                </a:moveTo>
                <a:cubicBezTo>
                  <a:pt x="1592028" y="919900"/>
                  <a:pt x="1291170" y="817424"/>
                  <a:pt x="1104611" y="738596"/>
                </a:cubicBezTo>
                <a:cubicBezTo>
                  <a:pt x="918052" y="659768"/>
                  <a:pt x="891776" y="604589"/>
                  <a:pt x="773535" y="549410"/>
                </a:cubicBezTo>
                <a:cubicBezTo>
                  <a:pt x="655294" y="494231"/>
                  <a:pt x="539680" y="444307"/>
                  <a:pt x="395163" y="407521"/>
                </a:cubicBezTo>
                <a:cubicBezTo>
                  <a:pt x="250646" y="370735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" name="Freeform 373">
            <a:extLst>
              <a:ext uri="{FF2B5EF4-FFF2-40B4-BE49-F238E27FC236}">
                <a16:creationId xmlns:a16="http://schemas.microsoft.com/office/drawing/2014/main" id="{D7B5EA7F-0062-46E6-7011-624227518048}"/>
              </a:ext>
            </a:extLst>
          </p:cNvPr>
          <p:cNvSpPr/>
          <p:nvPr/>
        </p:nvSpPr>
        <p:spPr>
          <a:xfrm rot="4426076" flipV="1">
            <a:off x="9157010" y="8601126"/>
            <a:ext cx="714364" cy="282096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  <a:gd name="connsiteX0" fmla="*/ 1892887 w 1892887"/>
              <a:gd name="connsiteY0" fmla="*/ 1022376 h 1022376"/>
              <a:gd name="connsiteX1" fmla="*/ 1104611 w 1892887"/>
              <a:gd name="connsiteY1" fmla="*/ 738596 h 1022376"/>
              <a:gd name="connsiteX2" fmla="*/ 773535 w 1892887"/>
              <a:gd name="connsiteY2" fmla="*/ 549410 h 1022376"/>
              <a:gd name="connsiteX3" fmla="*/ 395163 w 1892887"/>
              <a:gd name="connsiteY3" fmla="*/ 407521 h 1022376"/>
              <a:gd name="connsiteX4" fmla="*/ 0 w 1892887"/>
              <a:gd name="connsiteY4" fmla="*/ 0 h 102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887" h="1022376">
                <a:moveTo>
                  <a:pt x="1892887" y="1022376"/>
                </a:moveTo>
                <a:cubicBezTo>
                  <a:pt x="1592028" y="919900"/>
                  <a:pt x="1291170" y="817424"/>
                  <a:pt x="1104611" y="738596"/>
                </a:cubicBezTo>
                <a:cubicBezTo>
                  <a:pt x="918052" y="659768"/>
                  <a:pt x="891776" y="604589"/>
                  <a:pt x="773535" y="549410"/>
                </a:cubicBezTo>
                <a:cubicBezTo>
                  <a:pt x="655294" y="494231"/>
                  <a:pt x="539680" y="444307"/>
                  <a:pt x="395163" y="407521"/>
                </a:cubicBezTo>
                <a:cubicBezTo>
                  <a:pt x="250646" y="370735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TextBox 151">
            <a:extLst>
              <a:ext uri="{FF2B5EF4-FFF2-40B4-BE49-F238E27FC236}">
                <a16:creationId xmlns:a16="http://schemas.microsoft.com/office/drawing/2014/main" id="{169B3F43-BB8F-55C7-8FA5-820C24921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630" y="16101430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64" name="Freeform 373">
            <a:extLst>
              <a:ext uri="{FF2B5EF4-FFF2-40B4-BE49-F238E27FC236}">
                <a16:creationId xmlns:a16="http://schemas.microsoft.com/office/drawing/2014/main" id="{C154CD12-9A2C-B22D-88E6-1C8B2A905D99}"/>
              </a:ext>
            </a:extLst>
          </p:cNvPr>
          <p:cNvSpPr/>
          <p:nvPr/>
        </p:nvSpPr>
        <p:spPr>
          <a:xfrm>
            <a:off x="10236878" y="10822307"/>
            <a:ext cx="640912" cy="486983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55" h="693683">
                <a:moveTo>
                  <a:pt x="1986455" y="693683"/>
                </a:moveTo>
                <a:cubicBezTo>
                  <a:pt x="1685596" y="591207"/>
                  <a:pt x="1384738" y="488731"/>
                  <a:pt x="1198179" y="409903"/>
                </a:cubicBezTo>
                <a:cubicBezTo>
                  <a:pt x="1011620" y="331075"/>
                  <a:pt x="985344" y="275896"/>
                  <a:pt x="867103" y="220717"/>
                </a:cubicBezTo>
                <a:cubicBezTo>
                  <a:pt x="748862" y="165538"/>
                  <a:pt x="633248" y="115614"/>
                  <a:pt x="488731" y="78828"/>
                </a:cubicBezTo>
                <a:cubicBezTo>
                  <a:pt x="344214" y="42042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Freeform 373">
            <a:extLst>
              <a:ext uri="{FF2B5EF4-FFF2-40B4-BE49-F238E27FC236}">
                <a16:creationId xmlns:a16="http://schemas.microsoft.com/office/drawing/2014/main" id="{7519DF62-9681-5CDC-C3E9-15092AB5118B}"/>
              </a:ext>
            </a:extLst>
          </p:cNvPr>
          <p:cNvSpPr/>
          <p:nvPr/>
        </p:nvSpPr>
        <p:spPr>
          <a:xfrm>
            <a:off x="11019847" y="10760332"/>
            <a:ext cx="1817810" cy="1462538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55" h="693683">
                <a:moveTo>
                  <a:pt x="1986455" y="693683"/>
                </a:moveTo>
                <a:cubicBezTo>
                  <a:pt x="1685596" y="591207"/>
                  <a:pt x="1384738" y="488731"/>
                  <a:pt x="1198179" y="409903"/>
                </a:cubicBezTo>
                <a:cubicBezTo>
                  <a:pt x="1011620" y="331075"/>
                  <a:pt x="985344" y="275896"/>
                  <a:pt x="867103" y="220717"/>
                </a:cubicBezTo>
                <a:cubicBezTo>
                  <a:pt x="748862" y="165538"/>
                  <a:pt x="633248" y="115614"/>
                  <a:pt x="488731" y="78828"/>
                </a:cubicBezTo>
                <a:cubicBezTo>
                  <a:pt x="344214" y="42042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Freeform 373">
            <a:extLst>
              <a:ext uri="{FF2B5EF4-FFF2-40B4-BE49-F238E27FC236}">
                <a16:creationId xmlns:a16="http://schemas.microsoft.com/office/drawing/2014/main" id="{3AFC44F9-E303-81E6-645A-D69E2C34DDF6}"/>
              </a:ext>
            </a:extLst>
          </p:cNvPr>
          <p:cNvSpPr/>
          <p:nvPr/>
        </p:nvSpPr>
        <p:spPr>
          <a:xfrm>
            <a:off x="9997691" y="10258966"/>
            <a:ext cx="996200" cy="458937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  <a:gd name="connsiteX0" fmla="*/ 1892887 w 1892887"/>
              <a:gd name="connsiteY0" fmla="*/ 1022376 h 1022376"/>
              <a:gd name="connsiteX1" fmla="*/ 1104611 w 1892887"/>
              <a:gd name="connsiteY1" fmla="*/ 738596 h 1022376"/>
              <a:gd name="connsiteX2" fmla="*/ 773535 w 1892887"/>
              <a:gd name="connsiteY2" fmla="*/ 549410 h 1022376"/>
              <a:gd name="connsiteX3" fmla="*/ 395163 w 1892887"/>
              <a:gd name="connsiteY3" fmla="*/ 407521 h 1022376"/>
              <a:gd name="connsiteX4" fmla="*/ 0 w 1892887"/>
              <a:gd name="connsiteY4" fmla="*/ 0 h 102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887" h="1022376">
                <a:moveTo>
                  <a:pt x="1892887" y="1022376"/>
                </a:moveTo>
                <a:cubicBezTo>
                  <a:pt x="1592028" y="919900"/>
                  <a:pt x="1291170" y="817424"/>
                  <a:pt x="1104611" y="738596"/>
                </a:cubicBezTo>
                <a:cubicBezTo>
                  <a:pt x="918052" y="659768"/>
                  <a:pt x="891776" y="604589"/>
                  <a:pt x="773535" y="549410"/>
                </a:cubicBezTo>
                <a:cubicBezTo>
                  <a:pt x="655294" y="494231"/>
                  <a:pt x="539680" y="444307"/>
                  <a:pt x="395163" y="407521"/>
                </a:cubicBezTo>
                <a:cubicBezTo>
                  <a:pt x="250646" y="370735"/>
                  <a:pt x="172107" y="21021"/>
                  <a:pt x="0" y="0"/>
                </a:cubicBezTo>
              </a:path>
            </a:pathLst>
          </a:cu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7" name="TextBox 141">
            <a:extLst>
              <a:ext uri="{FF2B5EF4-FFF2-40B4-BE49-F238E27FC236}">
                <a16:creationId xmlns:a16="http://schemas.microsoft.com/office/drawing/2014/main" id="{2034E704-8C96-D12B-080C-AFD539EEDE4F}"/>
              </a:ext>
            </a:extLst>
          </p:cNvPr>
          <p:cNvSpPr txBox="1">
            <a:spLocks noChangeArrowheads="1"/>
          </p:cNvSpPr>
          <p:nvPr/>
        </p:nvSpPr>
        <p:spPr bwMode="auto">
          <a:xfrm rot="20736375">
            <a:off x="10333267" y="8212027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0E8EAE8-1172-F275-2C7B-84938F211435}"/>
              </a:ext>
            </a:extLst>
          </p:cNvPr>
          <p:cNvGrpSpPr/>
          <p:nvPr/>
        </p:nvGrpSpPr>
        <p:grpSpPr>
          <a:xfrm>
            <a:off x="8097528" y="6299861"/>
            <a:ext cx="1472467" cy="1339814"/>
            <a:chOff x="2229929" y="9062474"/>
            <a:chExt cx="1472467" cy="1339814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7810AAF-C32A-96CE-48C5-3EC83D6BDD0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53A73612-4020-BA2F-72DF-9812D216DB7E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85A135A-A028-452C-CFA1-92DAB681928C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CAC0E54B-FCB4-FC5B-3AD9-58E2CE5A5DD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5FFAF66F-E36F-64AB-A9D1-8BD4CD521D4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0B61F25-2600-578D-DAD2-3024E3F9E57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029A2BF-8839-51AC-9507-65ED3A7CA81A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C2F1D3B-A6BF-C97B-DAB4-36F4E98C6403}"/>
                </a:ext>
              </a:extLst>
            </p:cNvPr>
            <p:cNvSpPr txBox="1"/>
            <p:nvPr/>
          </p:nvSpPr>
          <p:spPr>
            <a:xfrm>
              <a:off x="3107361" y="9630282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C3536C3-FC7D-CFE2-DC9D-7A93D16055B9}"/>
              </a:ext>
            </a:extLst>
          </p:cNvPr>
          <p:cNvGrpSpPr/>
          <p:nvPr/>
        </p:nvGrpSpPr>
        <p:grpSpPr>
          <a:xfrm>
            <a:off x="12541085" y="6714846"/>
            <a:ext cx="1896321" cy="1352019"/>
            <a:chOff x="9847647" y="14408670"/>
            <a:chExt cx="1896321" cy="135201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F105FDE-3F3C-2523-9824-A699830F4BED}"/>
                </a:ext>
              </a:extLst>
            </p:cNvPr>
            <p:cNvSpPr/>
            <p:nvPr/>
          </p:nvSpPr>
          <p:spPr>
            <a:xfrm>
              <a:off x="10820165" y="15157205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AB6DC4A8-3A1B-2296-02AB-735BBF9E4D52}"/>
                </a:ext>
              </a:extLst>
            </p:cNvPr>
            <p:cNvGrpSpPr/>
            <p:nvPr/>
          </p:nvGrpSpPr>
          <p:grpSpPr>
            <a:xfrm>
              <a:off x="9847647" y="14408670"/>
              <a:ext cx="1896321" cy="1352019"/>
              <a:chOff x="3552232" y="-497500"/>
              <a:chExt cx="1896321" cy="1352019"/>
            </a:xfrm>
          </p:grpSpPr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575D4918-7CA0-14A1-8656-39E29E49B522}"/>
                  </a:ext>
                </a:extLst>
              </p:cNvPr>
              <p:cNvSpPr/>
              <p:nvPr/>
            </p:nvSpPr>
            <p:spPr>
              <a:xfrm>
                <a:off x="3692552" y="-348728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9DBE0AC5-24D5-A43D-5CAE-2E4888292009}"/>
                  </a:ext>
                </a:extLst>
              </p:cNvPr>
              <p:cNvGrpSpPr/>
              <p:nvPr/>
            </p:nvGrpSpPr>
            <p:grpSpPr>
              <a:xfrm rot="2632051">
                <a:off x="3552232" y="128987"/>
                <a:ext cx="742671" cy="725532"/>
                <a:chOff x="1934550" y="620195"/>
                <a:chExt cx="2252619" cy="1788398"/>
              </a:xfrm>
            </p:grpSpPr>
            <p:sp>
              <p:nvSpPr>
                <p:cNvPr id="129" name="Rectangle 128">
                  <a:extLst>
                    <a:ext uri="{FF2B5EF4-FFF2-40B4-BE49-F238E27FC236}">
                      <a16:creationId xmlns:a16="http://schemas.microsoft.com/office/drawing/2014/main" id="{C9E45D54-669C-638B-F38B-D9163188206B}"/>
                    </a:ext>
                  </a:extLst>
                </p:cNvPr>
                <p:cNvSpPr/>
                <p:nvPr/>
              </p:nvSpPr>
              <p:spPr>
                <a:xfrm>
                  <a:off x="1934550" y="620195"/>
                  <a:ext cx="2252619" cy="1788398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Freeform 241">
                  <a:extLst>
                    <a:ext uri="{FF2B5EF4-FFF2-40B4-BE49-F238E27FC236}">
                      <a16:creationId xmlns:a16="http://schemas.microsoft.com/office/drawing/2014/main" id="{9D65DB27-F2DD-8494-D2A9-7778783015ED}"/>
                    </a:ext>
                  </a:extLst>
                </p:cNvPr>
                <p:cNvSpPr/>
                <p:nvPr/>
              </p:nvSpPr>
              <p:spPr>
                <a:xfrm rot="2353726">
                  <a:off x="2189890" y="835428"/>
                  <a:ext cx="1761931" cy="1247313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Freeform 242">
                  <a:extLst>
                    <a:ext uri="{FF2B5EF4-FFF2-40B4-BE49-F238E27FC236}">
                      <a16:creationId xmlns:a16="http://schemas.microsoft.com/office/drawing/2014/main" id="{865D9EF9-6E44-9D59-E8C7-43F8EC402A69}"/>
                    </a:ext>
                  </a:extLst>
                </p:cNvPr>
                <p:cNvSpPr/>
                <p:nvPr/>
              </p:nvSpPr>
              <p:spPr>
                <a:xfrm rot="2458988">
                  <a:off x="2253780" y="756856"/>
                  <a:ext cx="1597702" cy="1493696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2FF7374F-6748-F178-9DB9-E648D73B0CD2}"/>
                  </a:ext>
                </a:extLst>
              </p:cNvPr>
              <p:cNvSpPr txBox="1"/>
              <p:nvPr/>
            </p:nvSpPr>
            <p:spPr>
              <a:xfrm>
                <a:off x="3686964" y="-497500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C01C6BD-6DA0-4E39-86F2-B70D1494DB2A}"/>
                  </a:ext>
                </a:extLst>
              </p:cNvPr>
              <p:cNvSpPr txBox="1"/>
              <p:nvPr/>
            </p:nvSpPr>
            <p:spPr>
              <a:xfrm>
                <a:off x="4413319" y="275840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8452EC6E-9771-DFC6-8F13-72293B7FD5C7}"/>
              </a:ext>
            </a:extLst>
          </p:cNvPr>
          <p:cNvGrpSpPr/>
          <p:nvPr/>
        </p:nvGrpSpPr>
        <p:grpSpPr>
          <a:xfrm>
            <a:off x="14218689" y="9800475"/>
            <a:ext cx="1563383" cy="1312234"/>
            <a:chOff x="3609124" y="-451962"/>
            <a:chExt cx="1563383" cy="1312234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306675A1-3384-0904-EDA6-F7E23F1848CB}"/>
                </a:ext>
              </a:extLst>
            </p:cNvPr>
            <p:cNvSpPr/>
            <p:nvPr/>
          </p:nvSpPr>
          <p:spPr>
            <a:xfrm>
              <a:off x="4336091" y="50914"/>
              <a:ext cx="799670" cy="583309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C7066AD5-AA92-9517-D890-240E62659437}"/>
                </a:ext>
              </a:extLst>
            </p:cNvPr>
            <p:cNvSpPr/>
            <p:nvPr/>
          </p:nvSpPr>
          <p:spPr>
            <a:xfrm>
              <a:off x="3761475" y="-313561"/>
              <a:ext cx="280686" cy="27523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ECF0EDCD-657F-8B3E-9CE1-8708CE5C68FC}"/>
                </a:ext>
              </a:extLst>
            </p:cNvPr>
            <p:cNvGrpSpPr/>
            <p:nvPr/>
          </p:nvGrpSpPr>
          <p:grpSpPr>
            <a:xfrm rot="2632051">
              <a:off x="3609124" y="135810"/>
              <a:ext cx="578601" cy="595870"/>
              <a:chOff x="2006461" y="719863"/>
              <a:chExt cx="1754973" cy="1468788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33B895DF-794A-62CD-A291-CB7C4F375729}"/>
                  </a:ext>
                </a:extLst>
              </p:cNvPr>
              <p:cNvSpPr/>
              <p:nvPr/>
            </p:nvSpPr>
            <p:spPr>
              <a:xfrm>
                <a:off x="2006461" y="719863"/>
                <a:ext cx="1754973" cy="1468788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241">
                <a:extLst>
                  <a:ext uri="{FF2B5EF4-FFF2-40B4-BE49-F238E27FC236}">
                    <a16:creationId xmlns:a16="http://schemas.microsoft.com/office/drawing/2014/main" id="{CF6347D6-EEDF-92F4-98E2-20BD211C5007}"/>
                  </a:ext>
                </a:extLst>
              </p:cNvPr>
              <p:cNvSpPr/>
              <p:nvPr/>
            </p:nvSpPr>
            <p:spPr>
              <a:xfrm rot="2353726">
                <a:off x="2089725" y="962844"/>
                <a:ext cx="1549999" cy="93670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0 w 1241862"/>
                  <a:gd name="connsiteY0" fmla="*/ 997318 h 997318"/>
                  <a:gd name="connsiteX1" fmla="*/ 1241862 w 1241862"/>
                  <a:gd name="connsiteY1" fmla="*/ 0 h 997318"/>
                  <a:gd name="connsiteX0" fmla="*/ 0 w 1650681"/>
                  <a:gd name="connsiteY0" fmla="*/ 1349720 h 1349720"/>
                  <a:gd name="connsiteX1" fmla="*/ 1650680 w 1650681"/>
                  <a:gd name="connsiteY1" fmla="*/ -1 h 1349720"/>
                  <a:gd name="connsiteX0" fmla="*/ 0 w 1854330"/>
                  <a:gd name="connsiteY0" fmla="*/ 1501195 h 1501195"/>
                  <a:gd name="connsiteX1" fmla="*/ 1854329 w 1854330"/>
                  <a:gd name="connsiteY1" fmla="*/ 1 h 1501195"/>
                  <a:gd name="connsiteX0" fmla="*/ -1 w 1904771"/>
                  <a:gd name="connsiteY0" fmla="*/ 1658856 h 1658857"/>
                  <a:gd name="connsiteX1" fmla="*/ 1904770 w 1904771"/>
                  <a:gd name="connsiteY1" fmla="*/ 1 h 1658857"/>
                  <a:gd name="connsiteX0" fmla="*/ 1 w 2038819"/>
                  <a:gd name="connsiteY0" fmla="*/ 1748045 h 1748046"/>
                  <a:gd name="connsiteX1" fmla="*/ 2038818 w 2038819"/>
                  <a:gd name="connsiteY1" fmla="*/ 1 h 1748046"/>
                  <a:gd name="connsiteX0" fmla="*/ 1 w 1899369"/>
                  <a:gd name="connsiteY0" fmla="*/ 1612945 h 1612946"/>
                  <a:gd name="connsiteX1" fmla="*/ 1899369 w 1899369"/>
                  <a:gd name="connsiteY1" fmla="*/ 2 h 16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9369" h="1612946">
                    <a:moveTo>
                      <a:pt x="1" y="1612945"/>
                    </a:moveTo>
                    <a:cubicBezTo>
                      <a:pt x="344312" y="1350478"/>
                      <a:pt x="1555058" y="262469"/>
                      <a:pt x="1899369" y="2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242">
                <a:extLst>
                  <a:ext uri="{FF2B5EF4-FFF2-40B4-BE49-F238E27FC236}">
                    <a16:creationId xmlns:a16="http://schemas.microsoft.com/office/drawing/2014/main" id="{A99574C5-3948-7874-1BCB-3BBA381CF7AC}"/>
                  </a:ext>
                </a:extLst>
              </p:cNvPr>
              <p:cNvSpPr/>
              <p:nvPr/>
            </p:nvSpPr>
            <p:spPr>
              <a:xfrm rot="2458988">
                <a:off x="2228551" y="857115"/>
                <a:ext cx="1304216" cy="119520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02451"/>
                  <a:gd name="connsiteY0" fmla="*/ 0 h 699233"/>
                  <a:gd name="connsiteX1" fmla="*/ 902452 w 902451"/>
                  <a:gd name="connsiteY1" fmla="*/ 699233 h 699233"/>
                  <a:gd name="connsiteX0" fmla="*/ 0 w 888418"/>
                  <a:gd name="connsiteY0" fmla="*/ 0 h 707616"/>
                  <a:gd name="connsiteX1" fmla="*/ 888418 w 888418"/>
                  <a:gd name="connsiteY1" fmla="*/ 707616 h 707616"/>
                  <a:gd name="connsiteX0" fmla="*/ 0 w 1236727"/>
                  <a:gd name="connsiteY0" fmla="*/ 0 h 936434"/>
                  <a:gd name="connsiteX1" fmla="*/ 1236726 w 1236727"/>
                  <a:gd name="connsiteY1" fmla="*/ 936434 h 936434"/>
                  <a:gd name="connsiteX0" fmla="*/ 0 w 1212739"/>
                  <a:gd name="connsiteY0" fmla="*/ 0 h 950760"/>
                  <a:gd name="connsiteX1" fmla="*/ 1212738 w 1212739"/>
                  <a:gd name="connsiteY1" fmla="*/ 950761 h 950760"/>
                  <a:gd name="connsiteX0" fmla="*/ 0 w 1307911"/>
                  <a:gd name="connsiteY0" fmla="*/ 0 h 997049"/>
                  <a:gd name="connsiteX1" fmla="*/ 1307911 w 1307911"/>
                  <a:gd name="connsiteY1" fmla="*/ 997049 h 997049"/>
                  <a:gd name="connsiteX0" fmla="*/ -1 w 1220216"/>
                  <a:gd name="connsiteY0" fmla="*/ -1 h 1011706"/>
                  <a:gd name="connsiteX1" fmla="*/ 1220216 w 1220216"/>
                  <a:gd name="connsiteY1" fmla="*/ 1011706 h 1011706"/>
                  <a:gd name="connsiteX0" fmla="*/ -1 w 1234405"/>
                  <a:gd name="connsiteY0" fmla="*/ 1 h 1012611"/>
                  <a:gd name="connsiteX1" fmla="*/ 1234404 w 1234405"/>
                  <a:gd name="connsiteY1" fmla="*/ 1012612 h 101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4405" h="1012611">
                    <a:moveTo>
                      <a:pt x="-1" y="1"/>
                    </a:moveTo>
                    <a:cubicBezTo>
                      <a:pt x="404245" y="316921"/>
                      <a:pt x="830158" y="695692"/>
                      <a:pt x="1234404" y="1012612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8D12DAD-A7D8-BD10-4130-1ACE89CC99DE}"/>
                </a:ext>
              </a:extLst>
            </p:cNvPr>
            <p:cNvSpPr txBox="1"/>
            <p:nvPr/>
          </p:nvSpPr>
          <p:spPr>
            <a:xfrm>
              <a:off x="3735690" y="-451962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61A7FAE0-F6CF-22D8-5247-603B88C41D5E}"/>
                </a:ext>
              </a:extLst>
            </p:cNvPr>
            <p:cNvSpPr txBox="1"/>
            <p:nvPr/>
          </p:nvSpPr>
          <p:spPr>
            <a:xfrm>
              <a:off x="4280069" y="43382"/>
              <a:ext cx="89243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800"/>
                </a:lnSpc>
              </a:pPr>
              <a:r>
                <a:rPr lang="en-US" sz="3200" b="1" dirty="0"/>
                <a:t>303</a:t>
              </a:r>
            </a:p>
          </p:txBody>
        </p:sp>
      </p:grpSp>
      <p:sp>
        <p:nvSpPr>
          <p:cNvPr id="222" name="TextBox 162">
            <a:extLst>
              <a:ext uri="{FF2B5EF4-FFF2-40B4-BE49-F238E27FC236}">
                <a16:creationId xmlns:a16="http://schemas.microsoft.com/office/drawing/2014/main" id="{C36BD9CB-2DBA-A15D-3802-0074954FA652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3654217" y="10975913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</p:spTree>
    <p:extLst>
      <p:ext uri="{BB962C8B-B14F-4D97-AF65-F5344CB8AC3E}">
        <p14:creationId xmlns:p14="http://schemas.microsoft.com/office/powerpoint/2010/main" val="1400831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153EE1-73F7-4587-EB7C-BD716A4FA6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84" t="45769" r="17051" b="2867"/>
          <a:stretch/>
        </p:blipFill>
        <p:spPr>
          <a:xfrm>
            <a:off x="576567" y="1160586"/>
            <a:ext cx="26278866" cy="16705383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6" name="TextBox 143">
            <a:extLst>
              <a:ext uri="{FF2B5EF4-FFF2-40B4-BE49-F238E27FC236}">
                <a16:creationId xmlns:a16="http://schemas.microsoft.com/office/drawing/2014/main" id="{C30C6006-F3A4-0C04-6495-586A042C8EA9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8434991" y="11111410"/>
            <a:ext cx="4282839" cy="92333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dirty="0"/>
              <a:t>Sarana Valley</a:t>
            </a:r>
          </a:p>
        </p:txBody>
      </p:sp>
      <p:sp>
        <p:nvSpPr>
          <p:cNvPr id="7" name="TextBox 154">
            <a:extLst>
              <a:ext uri="{FF2B5EF4-FFF2-40B4-BE49-F238E27FC236}">
                <a16:creationId xmlns:a16="http://schemas.microsoft.com/office/drawing/2014/main" id="{8015168E-DA15-085A-44AD-E032DE96145C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22603156" y="13489638"/>
            <a:ext cx="4320413" cy="92333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Lake Nicholas</a:t>
            </a:r>
          </a:p>
        </p:txBody>
      </p:sp>
      <p:sp>
        <p:nvSpPr>
          <p:cNvPr id="8" name="TextBox 142">
            <a:extLst>
              <a:ext uri="{FF2B5EF4-FFF2-40B4-BE49-F238E27FC236}">
                <a16:creationId xmlns:a16="http://schemas.microsoft.com/office/drawing/2014/main" id="{F65A0CD8-5FEB-125F-BD2A-7A0334DD6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495" y="9828852"/>
            <a:ext cx="1608133" cy="124207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Cold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Mtn</a:t>
            </a:r>
          </a:p>
        </p:txBody>
      </p:sp>
      <p:sp>
        <p:nvSpPr>
          <p:cNvPr id="9" name="TextBox 158">
            <a:extLst>
              <a:ext uri="{FF2B5EF4-FFF2-40B4-BE49-F238E27FC236}">
                <a16:creationId xmlns:a16="http://schemas.microsoft.com/office/drawing/2014/main" id="{B675B026-A78B-9DDF-FA4F-13C103783FCB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22337541" y="16641665"/>
            <a:ext cx="4243469" cy="56239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dirty="0"/>
              <a:t>Gilbert Ridge</a:t>
            </a:r>
          </a:p>
        </p:txBody>
      </p:sp>
      <p:sp>
        <p:nvSpPr>
          <p:cNvPr id="10" name="TextBox 166">
            <a:extLst>
              <a:ext uri="{FF2B5EF4-FFF2-40B4-BE49-F238E27FC236}">
                <a16:creationId xmlns:a16="http://schemas.microsoft.com/office/drawing/2014/main" id="{B0B45584-45D2-88C8-B3D9-6B391F2EBB38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1788052" y="15837692"/>
            <a:ext cx="3449983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 err="1"/>
              <a:t>Zwinge</a:t>
            </a:r>
            <a:r>
              <a:rPr lang="en-US" altLang="en-US" sz="4800" b="1" dirty="0"/>
              <a:t> Pass</a:t>
            </a:r>
          </a:p>
        </p:txBody>
      </p:sp>
      <p:sp>
        <p:nvSpPr>
          <p:cNvPr id="11" name="TextBox 167">
            <a:extLst>
              <a:ext uri="{FF2B5EF4-FFF2-40B4-BE49-F238E27FC236}">
                <a16:creationId xmlns:a16="http://schemas.microsoft.com/office/drawing/2014/main" id="{E17DEF93-4858-EB5D-C047-E7727B24AF20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4546835" y="12402385"/>
            <a:ext cx="1685077" cy="124207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Engr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Hill</a:t>
            </a:r>
          </a:p>
        </p:txBody>
      </p:sp>
      <p:sp>
        <p:nvSpPr>
          <p:cNvPr id="12" name="TextBox 164">
            <a:extLst>
              <a:ext uri="{FF2B5EF4-FFF2-40B4-BE49-F238E27FC236}">
                <a16:creationId xmlns:a16="http://schemas.microsoft.com/office/drawing/2014/main" id="{847B1A94-A0D5-A53C-8DE3-9072DAC26365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1904380" y="11948998"/>
            <a:ext cx="3416320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 err="1"/>
              <a:t>Jarmin</a:t>
            </a:r>
            <a:r>
              <a:rPr lang="en-US" altLang="en-US" sz="4800" b="1" dirty="0"/>
              <a:t> Pass</a:t>
            </a:r>
          </a:p>
        </p:txBody>
      </p:sp>
      <p:sp>
        <p:nvSpPr>
          <p:cNvPr id="14" name="TextBox 162">
            <a:extLst>
              <a:ext uri="{FF2B5EF4-FFF2-40B4-BE49-F238E27FC236}">
                <a16:creationId xmlns:a16="http://schemas.microsoft.com/office/drawing/2014/main" id="{C8DCDB54-6378-4593-3334-D58F1EED4095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8476471" y="13956692"/>
            <a:ext cx="1762021" cy="124207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Point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Able</a:t>
            </a:r>
          </a:p>
        </p:txBody>
      </p:sp>
      <p:sp>
        <p:nvSpPr>
          <p:cNvPr id="15" name="TextBox 144">
            <a:extLst>
              <a:ext uri="{FF2B5EF4-FFF2-40B4-BE49-F238E27FC236}">
                <a16:creationId xmlns:a16="http://schemas.microsoft.com/office/drawing/2014/main" id="{17467B95-E688-97F2-569A-8E72C03DE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905" y="13724258"/>
            <a:ext cx="1877437" cy="124207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Black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5400" b="1" dirty="0"/>
              <a:t>Mtn</a:t>
            </a:r>
          </a:p>
        </p:txBody>
      </p:sp>
      <p:sp>
        <p:nvSpPr>
          <p:cNvPr id="16" name="TextBox 145">
            <a:extLst>
              <a:ext uri="{FF2B5EF4-FFF2-40B4-BE49-F238E27FC236}">
                <a16:creationId xmlns:a16="http://schemas.microsoft.com/office/drawing/2014/main" id="{899E36B1-86AB-A07D-057C-423017E5D69B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582990" y="16409106"/>
            <a:ext cx="3416320" cy="1286955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4600"/>
              </a:lnSpc>
            </a:pPr>
            <a:r>
              <a:rPr lang="en-US" altLang="en-US" sz="5400" b="1" dirty="0"/>
              <a:t>Henderson</a:t>
            </a:r>
          </a:p>
          <a:p>
            <a:pPr eaLnBrk="1" hangingPunct="1">
              <a:lnSpc>
                <a:spcPts val="4600"/>
              </a:lnSpc>
            </a:pPr>
            <a:r>
              <a:rPr lang="en-US" altLang="en-US" sz="5400" b="1" dirty="0"/>
              <a:t>Ridge</a:t>
            </a:r>
          </a:p>
        </p:txBody>
      </p:sp>
      <p:sp>
        <p:nvSpPr>
          <p:cNvPr id="17" name="TextBox 141">
            <a:extLst>
              <a:ext uri="{FF2B5EF4-FFF2-40B4-BE49-F238E27FC236}">
                <a16:creationId xmlns:a16="http://schemas.microsoft.com/office/drawing/2014/main" id="{3A604100-BBDD-8913-D2FD-842439B8C7E3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3593400" y="7036613"/>
            <a:ext cx="5423601" cy="92333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dirty="0"/>
              <a:t>Prendergat Ridge</a:t>
            </a:r>
          </a:p>
        </p:txBody>
      </p:sp>
      <p:sp>
        <p:nvSpPr>
          <p:cNvPr id="18" name="TextBox 141">
            <a:extLst>
              <a:ext uri="{FF2B5EF4-FFF2-40B4-BE49-F238E27FC236}">
                <a16:creationId xmlns:a16="http://schemas.microsoft.com/office/drawing/2014/main" id="{E14A001F-1901-279D-C67C-52B973049247}"/>
              </a:ext>
            </a:extLst>
          </p:cNvPr>
          <p:cNvSpPr txBox="1">
            <a:spLocks noChangeArrowheads="1"/>
          </p:cNvSpPr>
          <p:nvPr/>
        </p:nvSpPr>
        <p:spPr bwMode="auto">
          <a:xfrm rot="567146">
            <a:off x="16334576" y="1547906"/>
            <a:ext cx="4435830" cy="92333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dirty="0" err="1"/>
              <a:t>Fishook</a:t>
            </a:r>
            <a:r>
              <a:rPr lang="en-US" altLang="en-US" sz="5400" b="1" dirty="0"/>
              <a:t> Ridge</a:t>
            </a:r>
          </a:p>
        </p:txBody>
      </p:sp>
      <p:sp>
        <p:nvSpPr>
          <p:cNvPr id="19" name="TextBox 165">
            <a:extLst>
              <a:ext uri="{FF2B5EF4-FFF2-40B4-BE49-F238E27FC236}">
                <a16:creationId xmlns:a16="http://schemas.microsoft.com/office/drawing/2014/main" id="{9DF1E0AE-01ED-4307-C0B5-74B1D4BCFEB6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11848914" y="11175773"/>
            <a:ext cx="3515706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Clevesy Pass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CBD4E69-6FFB-574D-5A6E-77A769381B5B}"/>
              </a:ext>
            </a:extLst>
          </p:cNvPr>
          <p:cNvGrpSpPr/>
          <p:nvPr/>
        </p:nvGrpSpPr>
        <p:grpSpPr>
          <a:xfrm>
            <a:off x="10159525" y="16531463"/>
            <a:ext cx="1700093" cy="1251559"/>
            <a:chOff x="2229929" y="9062474"/>
            <a:chExt cx="1700093" cy="1251559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62290D4-01F5-B9F6-03A0-A452A0BCFC37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D2DEF46-D94E-727D-094A-F9D55622AF1A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D33D8BF-644A-6AE2-C9C3-1BBD8FACD163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80">
                <a:extLst>
                  <a:ext uri="{FF2B5EF4-FFF2-40B4-BE49-F238E27FC236}">
                    <a16:creationId xmlns:a16="http://schemas.microsoft.com/office/drawing/2014/main" id="{25DBBDBE-1244-59C9-921C-784883356623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81">
                <a:extLst>
                  <a:ext uri="{FF2B5EF4-FFF2-40B4-BE49-F238E27FC236}">
                    <a16:creationId xmlns:a16="http://schemas.microsoft.com/office/drawing/2014/main" id="{D62902D7-FB11-5DF6-8CBE-07E89031BA86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AE26444-A0FB-FE59-397D-BD806D4C8B73}"/>
                </a:ext>
              </a:extLst>
            </p:cNvPr>
            <p:cNvSpPr txBox="1"/>
            <p:nvPr/>
          </p:nvSpPr>
          <p:spPr>
            <a:xfrm>
              <a:off x="2539841" y="9062474"/>
              <a:ext cx="3449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D38BF37-EC5C-0620-8AE3-D481EC3CE3E2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F14CBCE-CBF9-73D9-31F8-FAB860B9F94F}"/>
                </a:ext>
              </a:extLst>
            </p:cNvPr>
            <p:cNvSpPr txBox="1"/>
            <p:nvPr/>
          </p:nvSpPr>
          <p:spPr>
            <a:xfrm>
              <a:off x="3107361" y="9554081"/>
              <a:ext cx="822661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M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3/17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87D0E00-986B-DBFD-B8E3-7B815098F4DF}"/>
              </a:ext>
            </a:extLst>
          </p:cNvPr>
          <p:cNvGrpSpPr/>
          <p:nvPr/>
        </p:nvGrpSpPr>
        <p:grpSpPr>
          <a:xfrm>
            <a:off x="8435037" y="16228938"/>
            <a:ext cx="1933763" cy="1400427"/>
            <a:chOff x="2039102" y="9082057"/>
            <a:chExt cx="1933763" cy="1400427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EDFF329-7730-C0DC-681D-CC8784F9C4A5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1704C86-6CC5-3495-1A72-95673DE31AEB}"/>
                </a:ext>
              </a:extLst>
            </p:cNvPr>
            <p:cNvGrpSpPr/>
            <p:nvPr/>
          </p:nvGrpSpPr>
          <p:grpSpPr>
            <a:xfrm>
              <a:off x="2039102" y="9551745"/>
              <a:ext cx="1111556" cy="831256"/>
              <a:chOff x="2677049" y="8702879"/>
              <a:chExt cx="3995822" cy="2545683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4E4F8CC5-8B6C-1B0F-40E6-C87B0E2948D2}"/>
                  </a:ext>
                </a:extLst>
              </p:cNvPr>
              <p:cNvSpPr/>
              <p:nvPr/>
            </p:nvSpPr>
            <p:spPr>
              <a:xfrm>
                <a:off x="2677049" y="8702879"/>
                <a:ext cx="3843105" cy="2545683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80">
                <a:extLst>
                  <a:ext uri="{FF2B5EF4-FFF2-40B4-BE49-F238E27FC236}">
                    <a16:creationId xmlns:a16="http://schemas.microsoft.com/office/drawing/2014/main" id="{1313ACCD-6BF3-CB32-D29C-D85CB7D9B467}"/>
                  </a:ext>
                </a:extLst>
              </p:cNvPr>
              <p:cNvSpPr/>
              <p:nvPr/>
            </p:nvSpPr>
            <p:spPr>
              <a:xfrm rot="21428939">
                <a:off x="2822678" y="8782974"/>
                <a:ext cx="3850193" cy="23854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81">
                <a:extLst>
                  <a:ext uri="{FF2B5EF4-FFF2-40B4-BE49-F238E27FC236}">
                    <a16:creationId xmlns:a16="http://schemas.microsoft.com/office/drawing/2014/main" id="{3CCD9435-9524-56BC-789B-D7647646DEAF}"/>
                  </a:ext>
                </a:extLst>
              </p:cNvPr>
              <p:cNvSpPr/>
              <p:nvPr/>
            </p:nvSpPr>
            <p:spPr>
              <a:xfrm>
                <a:off x="2684321" y="8815801"/>
                <a:ext cx="3752206" cy="2432758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206BE36-1315-976F-DF83-110B271F21D5}"/>
                </a:ext>
              </a:extLst>
            </p:cNvPr>
            <p:cNvSpPr txBox="1"/>
            <p:nvPr/>
          </p:nvSpPr>
          <p:spPr>
            <a:xfrm>
              <a:off x="2346319" y="9082057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8AD8CA-EB38-F132-838A-7825AF91F793}"/>
                </a:ext>
              </a:extLst>
            </p:cNvPr>
            <p:cNvSpPr/>
            <p:nvPr/>
          </p:nvSpPr>
          <p:spPr>
            <a:xfrm>
              <a:off x="3227860" y="9609125"/>
              <a:ext cx="656990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787379D-5093-F204-8F88-565AF45CFC53}"/>
                </a:ext>
              </a:extLst>
            </p:cNvPr>
            <p:cNvSpPr txBox="1"/>
            <p:nvPr/>
          </p:nvSpPr>
          <p:spPr>
            <a:xfrm>
              <a:off x="3093039" y="9563835"/>
              <a:ext cx="879826" cy="91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en-US" sz="3600" b="1" dirty="0"/>
                <a:t>2</a:t>
              </a:r>
            </a:p>
            <a:p>
              <a:pPr>
                <a:lnSpc>
                  <a:spcPts val="3200"/>
                </a:lnSpc>
              </a:pPr>
              <a:r>
                <a:rPr lang="en-US" sz="3600" b="1" dirty="0"/>
                <a:t>32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67C2FB5-B1B2-D177-52A3-A3AA322B7401}"/>
              </a:ext>
            </a:extLst>
          </p:cNvPr>
          <p:cNvGrpSpPr/>
          <p:nvPr/>
        </p:nvGrpSpPr>
        <p:grpSpPr>
          <a:xfrm>
            <a:off x="13172322" y="16453958"/>
            <a:ext cx="1845748" cy="1435595"/>
            <a:chOff x="2039102" y="9082057"/>
            <a:chExt cx="1845748" cy="1435595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A504EC2-4E55-E478-49DA-973D2DA9CB3E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D43E0AB-9A3C-1673-1B8F-E6A57BF62516}"/>
                </a:ext>
              </a:extLst>
            </p:cNvPr>
            <p:cNvGrpSpPr/>
            <p:nvPr/>
          </p:nvGrpSpPr>
          <p:grpSpPr>
            <a:xfrm>
              <a:off x="2039102" y="9551745"/>
              <a:ext cx="1111556" cy="831256"/>
              <a:chOff x="2677049" y="8702879"/>
              <a:chExt cx="3995822" cy="2545683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A218869-3563-B3B8-40B1-8F7568D8E8B8}"/>
                  </a:ext>
                </a:extLst>
              </p:cNvPr>
              <p:cNvSpPr/>
              <p:nvPr/>
            </p:nvSpPr>
            <p:spPr>
              <a:xfrm>
                <a:off x="2677049" y="8702879"/>
                <a:ext cx="3843105" cy="2545683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80">
                <a:extLst>
                  <a:ext uri="{FF2B5EF4-FFF2-40B4-BE49-F238E27FC236}">
                    <a16:creationId xmlns:a16="http://schemas.microsoft.com/office/drawing/2014/main" id="{BB874C83-15FB-6D63-9F53-3999900AAA9D}"/>
                  </a:ext>
                </a:extLst>
              </p:cNvPr>
              <p:cNvSpPr/>
              <p:nvPr/>
            </p:nvSpPr>
            <p:spPr>
              <a:xfrm rot="21428939">
                <a:off x="2822678" y="8782974"/>
                <a:ext cx="3850193" cy="23854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81">
                <a:extLst>
                  <a:ext uri="{FF2B5EF4-FFF2-40B4-BE49-F238E27FC236}">
                    <a16:creationId xmlns:a16="http://schemas.microsoft.com/office/drawing/2014/main" id="{36DA1D43-CE0F-5C52-EE51-E77BAE973440}"/>
                  </a:ext>
                </a:extLst>
              </p:cNvPr>
              <p:cNvSpPr/>
              <p:nvPr/>
            </p:nvSpPr>
            <p:spPr>
              <a:xfrm>
                <a:off x="2684321" y="8815801"/>
                <a:ext cx="3752206" cy="2432758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2E0F312-01CB-2C83-67BF-486D86AC42DF}"/>
                </a:ext>
              </a:extLst>
            </p:cNvPr>
            <p:cNvSpPr txBox="1"/>
            <p:nvPr/>
          </p:nvSpPr>
          <p:spPr>
            <a:xfrm>
              <a:off x="2346319" y="9082057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3D8B80D-2417-AF96-E501-60B0ACD4D8A4}"/>
                </a:ext>
              </a:extLst>
            </p:cNvPr>
            <p:cNvSpPr/>
            <p:nvPr/>
          </p:nvSpPr>
          <p:spPr>
            <a:xfrm>
              <a:off x="3227860" y="9609125"/>
              <a:ext cx="656990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0AFC2C-008F-FC7B-AF92-571F928DBC75}"/>
                </a:ext>
              </a:extLst>
            </p:cNvPr>
            <p:cNvSpPr txBox="1"/>
            <p:nvPr/>
          </p:nvSpPr>
          <p:spPr>
            <a:xfrm>
              <a:off x="3093039" y="9599003"/>
              <a:ext cx="646331" cy="918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en-US" sz="3600" b="1" dirty="0"/>
                <a:t>2</a:t>
              </a:r>
            </a:p>
            <a:p>
              <a:pPr>
                <a:lnSpc>
                  <a:spcPts val="3200"/>
                </a:lnSpc>
              </a:pPr>
              <a:r>
                <a:rPr lang="en-US" sz="3600" b="1" dirty="0"/>
                <a:t>17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938615A-5154-B5C9-F64F-51DB6C876BAC}"/>
              </a:ext>
            </a:extLst>
          </p:cNvPr>
          <p:cNvGrpSpPr/>
          <p:nvPr/>
        </p:nvGrpSpPr>
        <p:grpSpPr>
          <a:xfrm>
            <a:off x="17334698" y="14121248"/>
            <a:ext cx="1906371" cy="1412566"/>
            <a:chOff x="9839699" y="14268409"/>
            <a:chExt cx="1906371" cy="1412566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A4D51CFC-C932-7566-90AD-FCF7ECD30EAC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5C8E993-236B-1319-8973-292AED27641B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EE297358-8B48-DF3D-711C-53BB6D05F1B4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F48DC9CB-B0E3-D279-A925-9539D722E78F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AE76206C-92C6-DF60-FA52-588B4F43634F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12F7ED84-749C-6BB2-EE6D-CA195F7A98D6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Freeform 241">
                  <a:extLst>
                    <a:ext uri="{FF2B5EF4-FFF2-40B4-BE49-F238E27FC236}">
                      <a16:creationId xmlns:a16="http://schemas.microsoft.com/office/drawing/2014/main" id="{915E6D80-E88C-91D7-11D0-7B4DE4C4D913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Freeform 242">
                  <a:extLst>
                    <a:ext uri="{FF2B5EF4-FFF2-40B4-BE49-F238E27FC236}">
                      <a16:creationId xmlns:a16="http://schemas.microsoft.com/office/drawing/2014/main" id="{FB899D72-53D1-B3DF-689C-83428DC278B7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294189A6-E02B-B42B-026C-44F09F94021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5CFACEE4-9029-082D-EF79-9A6FB1893FD4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098524BD-BD28-576D-72E9-7EFDA705FF28}"/>
              </a:ext>
            </a:extLst>
          </p:cNvPr>
          <p:cNvGrpSpPr/>
          <p:nvPr/>
        </p:nvGrpSpPr>
        <p:grpSpPr>
          <a:xfrm>
            <a:off x="20323289" y="15670458"/>
            <a:ext cx="1906371" cy="1412566"/>
            <a:chOff x="9839699" y="14268409"/>
            <a:chExt cx="1906371" cy="1412566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5386E0F-583D-5879-2EF2-C7158AF4D602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E1BF836-A406-8345-DB28-C4D9051D5A0F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0EAA5143-D101-A6CF-DCC5-7482F310E898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5AA0E42C-4BA8-38FD-4A1F-68436FE3E733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5772B390-2876-9C70-278D-AAFD4AFC75E2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A31DDE00-8678-805D-1F9D-001718684F18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Freeform 241">
                  <a:extLst>
                    <a:ext uri="{FF2B5EF4-FFF2-40B4-BE49-F238E27FC236}">
                      <a16:creationId xmlns:a16="http://schemas.microsoft.com/office/drawing/2014/main" id="{EB45DD79-520C-7A52-0D17-3AEB569095A1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Freeform 242">
                  <a:extLst>
                    <a:ext uri="{FF2B5EF4-FFF2-40B4-BE49-F238E27FC236}">
                      <a16:creationId xmlns:a16="http://schemas.microsoft.com/office/drawing/2014/main" id="{2A647D16-DB8E-3C6D-3F98-7530B998134F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98966EAB-98CE-D4B2-E0FA-B21A19D2F720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053FC39C-03C6-37B2-D3C5-68ABB16092D5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4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FE9C838B-6C05-173D-EFD3-CD83BA940C71}"/>
              </a:ext>
            </a:extLst>
          </p:cNvPr>
          <p:cNvGrpSpPr/>
          <p:nvPr/>
        </p:nvGrpSpPr>
        <p:grpSpPr>
          <a:xfrm>
            <a:off x="1701085" y="14283969"/>
            <a:ext cx="1906371" cy="1412566"/>
            <a:chOff x="9839699" y="14268409"/>
            <a:chExt cx="1906371" cy="1412566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819C5535-31E5-D004-76F0-6F512FE5EEAA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52BE2630-1724-D557-B4FE-20BA3790548A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1C0F4C3B-B130-DD53-69D4-56A2518FAA46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A4D8E055-023A-86BD-820F-428D290489B6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D37503F2-9FBA-55A8-3F06-E9D475A8B213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22" name="Rectangle 121">
                  <a:extLst>
                    <a:ext uri="{FF2B5EF4-FFF2-40B4-BE49-F238E27FC236}">
                      <a16:creationId xmlns:a16="http://schemas.microsoft.com/office/drawing/2014/main" id="{E31D9374-27B4-4196-7F76-67B60D003F4B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Freeform 241">
                  <a:extLst>
                    <a:ext uri="{FF2B5EF4-FFF2-40B4-BE49-F238E27FC236}">
                      <a16:creationId xmlns:a16="http://schemas.microsoft.com/office/drawing/2014/main" id="{83BD3279-4381-5193-8B99-B5AF5703D530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Freeform 242">
                  <a:extLst>
                    <a:ext uri="{FF2B5EF4-FFF2-40B4-BE49-F238E27FC236}">
                      <a16:creationId xmlns:a16="http://schemas.microsoft.com/office/drawing/2014/main" id="{286781B4-BA76-B387-8741-D6893B6697D3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13720BDC-25BC-4B56-8EA2-A71D5B38156D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FAA97B5-07B4-5ED3-F89C-8B198397C53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1(-)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34A7C56C-913A-6362-B93C-AD7BC270650F}"/>
              </a:ext>
            </a:extLst>
          </p:cNvPr>
          <p:cNvGrpSpPr/>
          <p:nvPr/>
        </p:nvGrpSpPr>
        <p:grpSpPr>
          <a:xfrm>
            <a:off x="868078" y="13883211"/>
            <a:ext cx="1135243" cy="1122273"/>
            <a:chOff x="14028985" y="15233395"/>
            <a:chExt cx="1135243" cy="1122273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3EA0B12E-34ED-700A-E0D0-5BE8F8FA15CA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1BA1308E-0452-F8AC-E371-263FAED98641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67D68D54-286B-6331-817D-B6333FDEA715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CE101647-8880-3E67-48F2-3AD3BADCB2D2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5EE18A21-1805-C74E-9911-49B20EDD7A47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7D863AB-678F-D7E7-4898-A9394A911976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5FAD5813-B989-5BE8-8D9D-BB708A8681C0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TextBox 165">
            <a:extLst>
              <a:ext uri="{FF2B5EF4-FFF2-40B4-BE49-F238E27FC236}">
                <a16:creationId xmlns:a16="http://schemas.microsoft.com/office/drawing/2014/main" id="{F68A2257-F928-D2CC-3F60-7175DE5F49B4}"/>
              </a:ext>
            </a:extLst>
          </p:cNvPr>
          <p:cNvSpPr txBox="1">
            <a:spLocks noChangeArrowheads="1"/>
          </p:cNvSpPr>
          <p:nvPr/>
        </p:nvSpPr>
        <p:spPr bwMode="auto">
          <a:xfrm rot="2011222">
            <a:off x="12135789" y="15254959"/>
            <a:ext cx="2545890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Hogback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BE91E0E-DD07-A8D2-1F36-1C5423216619}"/>
              </a:ext>
            </a:extLst>
          </p:cNvPr>
          <p:cNvGrpSpPr/>
          <p:nvPr/>
        </p:nvGrpSpPr>
        <p:grpSpPr>
          <a:xfrm>
            <a:off x="9971477" y="10660542"/>
            <a:ext cx="2056491" cy="1343331"/>
            <a:chOff x="9839699" y="14268409"/>
            <a:chExt cx="2056491" cy="1343331"/>
          </a:xfrm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A02E519-FB16-2F57-E850-3052A9155B2B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C40E3E8-CDBD-9FD5-3BF9-B6861AFB56D0}"/>
                </a:ext>
              </a:extLst>
            </p:cNvPr>
            <p:cNvGrpSpPr/>
            <p:nvPr/>
          </p:nvGrpSpPr>
          <p:grpSpPr>
            <a:xfrm>
              <a:off x="9839699" y="14268409"/>
              <a:ext cx="2056491" cy="1343331"/>
              <a:chOff x="3544284" y="-637761"/>
              <a:chExt cx="2056491" cy="1343331"/>
            </a:xfrm>
          </p:grpSpPr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F0B76ABB-AB1E-7121-A03B-7350656FA8C3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2CC38858-E2C3-AF56-9FB2-0AB6DFCF8FC7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F75F2249-1B64-00B9-7205-0DE153669AF1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C1C50ABF-0080-4E61-E118-1B1AA864C368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Freeform 241">
                  <a:extLst>
                    <a:ext uri="{FF2B5EF4-FFF2-40B4-BE49-F238E27FC236}">
                      <a16:creationId xmlns:a16="http://schemas.microsoft.com/office/drawing/2014/main" id="{DA72B2CC-B258-61AF-F692-475A2BCA2DC4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Freeform 242">
                  <a:extLst>
                    <a:ext uri="{FF2B5EF4-FFF2-40B4-BE49-F238E27FC236}">
                      <a16:creationId xmlns:a16="http://schemas.microsoft.com/office/drawing/2014/main" id="{AE333EE3-EB36-41B6-5665-697736A74BB0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7DF6CC6D-0C75-821F-06B1-EF5A9611C2F3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82BF9578-1154-D954-BE4D-2BCC3C4BB00A}"/>
                  </a:ext>
                </a:extLst>
              </p:cNvPr>
              <p:cNvSpPr txBox="1"/>
              <p:nvPr/>
            </p:nvSpPr>
            <p:spPr>
              <a:xfrm>
                <a:off x="4492310" y="117239"/>
                <a:ext cx="1108465" cy="4698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600" b="1" dirty="0" err="1"/>
                  <a:t>Unk</a:t>
                </a:r>
                <a:endParaRPr lang="en-US" sz="3600" b="1" dirty="0"/>
              </a:p>
            </p:txBody>
          </p:sp>
        </p:grpSp>
      </p:grpSp>
      <p:sp>
        <p:nvSpPr>
          <p:cNvPr id="145" name="Freeform 373">
            <a:extLst>
              <a:ext uri="{FF2B5EF4-FFF2-40B4-BE49-F238E27FC236}">
                <a16:creationId xmlns:a16="http://schemas.microsoft.com/office/drawing/2014/main" id="{EEB0E0FF-18D6-0AF0-ED3F-68C4FB4F3C2E}"/>
              </a:ext>
            </a:extLst>
          </p:cNvPr>
          <p:cNvSpPr/>
          <p:nvPr/>
        </p:nvSpPr>
        <p:spPr>
          <a:xfrm>
            <a:off x="6795082" y="15473372"/>
            <a:ext cx="1516014" cy="1036254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55" h="693683">
                <a:moveTo>
                  <a:pt x="1986455" y="693683"/>
                </a:moveTo>
                <a:cubicBezTo>
                  <a:pt x="1685596" y="591207"/>
                  <a:pt x="1384738" y="488731"/>
                  <a:pt x="1198179" y="409903"/>
                </a:cubicBezTo>
                <a:cubicBezTo>
                  <a:pt x="1011620" y="331075"/>
                  <a:pt x="985344" y="275896"/>
                  <a:pt x="867103" y="220717"/>
                </a:cubicBezTo>
                <a:cubicBezTo>
                  <a:pt x="748862" y="165538"/>
                  <a:pt x="633248" y="115614"/>
                  <a:pt x="488731" y="78828"/>
                </a:cubicBezTo>
                <a:cubicBezTo>
                  <a:pt x="344214" y="42042"/>
                  <a:pt x="172107" y="21021"/>
                  <a:pt x="0" y="0"/>
                </a:cubicBezTo>
              </a:path>
            </a:pathLst>
          </a:custGeom>
          <a:ln w="203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6" name="Freeform 373">
            <a:extLst>
              <a:ext uri="{FF2B5EF4-FFF2-40B4-BE49-F238E27FC236}">
                <a16:creationId xmlns:a16="http://schemas.microsoft.com/office/drawing/2014/main" id="{71936E92-D8C7-EDC6-EAB7-EE30851F4834}"/>
              </a:ext>
            </a:extLst>
          </p:cNvPr>
          <p:cNvSpPr/>
          <p:nvPr/>
        </p:nvSpPr>
        <p:spPr>
          <a:xfrm>
            <a:off x="8669793" y="15587388"/>
            <a:ext cx="1516014" cy="1036254"/>
          </a:xfrm>
          <a:custGeom>
            <a:avLst/>
            <a:gdLst>
              <a:gd name="connsiteX0" fmla="*/ 1986455 w 1986455"/>
              <a:gd name="connsiteY0" fmla="*/ 693683 h 693683"/>
              <a:gd name="connsiteX1" fmla="*/ 1198179 w 1986455"/>
              <a:gd name="connsiteY1" fmla="*/ 409903 h 693683"/>
              <a:gd name="connsiteX2" fmla="*/ 867103 w 1986455"/>
              <a:gd name="connsiteY2" fmla="*/ 220717 h 693683"/>
              <a:gd name="connsiteX3" fmla="*/ 488731 w 1986455"/>
              <a:gd name="connsiteY3" fmla="*/ 78828 h 693683"/>
              <a:gd name="connsiteX4" fmla="*/ 0 w 198645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55" h="693683">
                <a:moveTo>
                  <a:pt x="1986455" y="693683"/>
                </a:moveTo>
                <a:cubicBezTo>
                  <a:pt x="1685596" y="591207"/>
                  <a:pt x="1384738" y="488731"/>
                  <a:pt x="1198179" y="409903"/>
                </a:cubicBezTo>
                <a:cubicBezTo>
                  <a:pt x="1011620" y="331075"/>
                  <a:pt x="985344" y="275896"/>
                  <a:pt x="867103" y="220717"/>
                </a:cubicBezTo>
                <a:cubicBezTo>
                  <a:pt x="748862" y="165538"/>
                  <a:pt x="633248" y="115614"/>
                  <a:pt x="488731" y="78828"/>
                </a:cubicBezTo>
                <a:cubicBezTo>
                  <a:pt x="344214" y="42042"/>
                  <a:pt x="172107" y="21021"/>
                  <a:pt x="0" y="0"/>
                </a:cubicBezTo>
              </a:path>
            </a:pathLst>
          </a:custGeom>
          <a:ln w="203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5D0DF858-9D3E-0F1E-5BAA-CED86B11036E}"/>
              </a:ext>
            </a:extLst>
          </p:cNvPr>
          <p:cNvSpPr/>
          <p:nvPr/>
        </p:nvSpPr>
        <p:spPr>
          <a:xfrm>
            <a:off x="353340" y="278053"/>
            <a:ext cx="5703796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48" name="Group 273">
            <a:extLst>
              <a:ext uri="{FF2B5EF4-FFF2-40B4-BE49-F238E27FC236}">
                <a16:creationId xmlns:a16="http://schemas.microsoft.com/office/drawing/2014/main" id="{E69A6331-1142-BA9E-6088-DB4E1BBB319D}"/>
              </a:ext>
            </a:extLst>
          </p:cNvPr>
          <p:cNvGrpSpPr>
            <a:grpSpLocks/>
          </p:cNvGrpSpPr>
          <p:nvPr/>
        </p:nvGrpSpPr>
        <p:grpSpPr bwMode="auto">
          <a:xfrm>
            <a:off x="1309774" y="3113048"/>
            <a:ext cx="4189064" cy="232371"/>
            <a:chOff x="22774481" y="1392512"/>
            <a:chExt cx="2476441" cy="334955"/>
          </a:xfrm>
        </p:grpSpPr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E8DA0AFD-60B6-1FB2-192D-5718BEF3B7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40D8DCCC-1C54-13A2-C565-A00721772513}"/>
                </a:ext>
              </a:extLst>
            </p:cNvPr>
            <p:cNvCxnSpPr/>
            <p:nvPr/>
          </p:nvCxnSpPr>
          <p:spPr>
            <a:xfrm rot="5400000">
              <a:off x="2263185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C4BD5AED-79E7-3795-8020-0E63B195881B}"/>
                </a:ext>
              </a:extLst>
            </p:cNvPr>
            <p:cNvCxnSpPr/>
            <p:nvPr/>
          </p:nvCxnSpPr>
          <p:spPr>
            <a:xfrm rot="5400000">
              <a:off x="25081762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688D6A02-43DD-7ECD-927E-519B2CD41D0A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TextBox 274">
            <a:extLst>
              <a:ext uri="{FF2B5EF4-FFF2-40B4-BE49-F238E27FC236}">
                <a16:creationId xmlns:a16="http://schemas.microsoft.com/office/drawing/2014/main" id="{D60AEC89-FFCB-0EE0-56C3-390252D4C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441" y="2767798"/>
            <a:ext cx="49359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	   ½ Mile	     	      1 Mile</a:t>
            </a:r>
          </a:p>
        </p:txBody>
      </p:sp>
      <p:sp>
        <p:nvSpPr>
          <p:cNvPr id="154" name="TextBox 275">
            <a:extLst>
              <a:ext uri="{FF2B5EF4-FFF2-40B4-BE49-F238E27FC236}">
                <a16:creationId xmlns:a16="http://schemas.microsoft.com/office/drawing/2014/main" id="{302515E0-220F-1505-C27D-FB6B99D2B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8919" y="210765"/>
            <a:ext cx="324127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Southern Force</a:t>
            </a:r>
          </a:p>
          <a:p>
            <a:pPr algn="ctr" eaLnBrk="1" hangingPunct="1"/>
            <a:r>
              <a:rPr lang="en-US" altLang="en-US" sz="3600" b="1" dirty="0"/>
              <a:t>Struggles</a:t>
            </a:r>
          </a:p>
          <a:p>
            <a:pPr algn="ctr" eaLnBrk="1" hangingPunct="1"/>
            <a:r>
              <a:rPr lang="en-US" altLang="en-US" sz="2800" b="1" dirty="0"/>
              <a:t>15-16 May 1943</a:t>
            </a:r>
            <a:endParaRPr lang="en-US" altLang="en-US" sz="3600" b="1" dirty="0"/>
          </a:p>
        </p:txBody>
      </p:sp>
      <p:sp>
        <p:nvSpPr>
          <p:cNvPr id="155" name="Line 324">
            <a:extLst>
              <a:ext uri="{FF2B5EF4-FFF2-40B4-BE49-F238E27FC236}">
                <a16:creationId xmlns:a16="http://schemas.microsoft.com/office/drawing/2014/main" id="{EDB79A56-4001-3517-3C6C-59190FBFEA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50517" y="1376737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6" name="Text Box 325">
            <a:extLst>
              <a:ext uri="{FF2B5EF4-FFF2-40B4-BE49-F238E27FC236}">
                <a16:creationId xmlns:a16="http://schemas.microsoft.com/office/drawing/2014/main" id="{E6C14805-1C37-0EED-029B-378335E5A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9906" y="774453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57" name="Picture 326" descr="I:\CSI Crest Medium.jpg">
            <a:extLst>
              <a:ext uri="{FF2B5EF4-FFF2-40B4-BE49-F238E27FC236}">
                <a16:creationId xmlns:a16="http://schemas.microsoft.com/office/drawing/2014/main" id="{9DCCA178-4538-D657-60FE-A0940C84D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32" y="1719637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8" name="Group 157">
            <a:extLst>
              <a:ext uri="{FF2B5EF4-FFF2-40B4-BE49-F238E27FC236}">
                <a16:creationId xmlns:a16="http://schemas.microsoft.com/office/drawing/2014/main" id="{F5B1A1C9-95F2-F8E1-3E56-A58CE8AC20A0}"/>
              </a:ext>
            </a:extLst>
          </p:cNvPr>
          <p:cNvGrpSpPr/>
          <p:nvPr/>
        </p:nvGrpSpPr>
        <p:grpSpPr>
          <a:xfrm>
            <a:off x="739883" y="521160"/>
            <a:ext cx="857250" cy="740229"/>
            <a:chOff x="5044457" y="490555"/>
            <a:chExt cx="1507374" cy="740229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9502A5C2-5CF3-6D06-DF14-1C515823658D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TextBox 453">
              <a:extLst>
                <a:ext uri="{FF2B5EF4-FFF2-40B4-BE49-F238E27FC236}">
                  <a16:creationId xmlns:a16="http://schemas.microsoft.com/office/drawing/2014/main" id="{AAAE6836-F88E-41D1-595A-04396A0BF9A0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8-</a:t>
              </a: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C47EC898-E8AA-3D80-946D-57CD161071A9}"/>
              </a:ext>
            </a:extLst>
          </p:cNvPr>
          <p:cNvGrpSpPr/>
          <p:nvPr/>
        </p:nvGrpSpPr>
        <p:grpSpPr>
          <a:xfrm>
            <a:off x="7636920" y="256341"/>
            <a:ext cx="18746224" cy="17293636"/>
            <a:chOff x="2920143" y="1771036"/>
            <a:chExt cx="18746224" cy="17293636"/>
          </a:xfrm>
        </p:grpSpPr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10A5C69D-1BA1-E7C8-4263-BB2E22B4BC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7657"/>
            <a:stretch/>
          </p:blipFill>
          <p:spPr>
            <a:xfrm>
              <a:off x="2920143" y="1771036"/>
              <a:ext cx="18746224" cy="17293636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68" name="TextBox 197">
              <a:extLst>
                <a:ext uri="{FF2B5EF4-FFF2-40B4-BE49-F238E27FC236}">
                  <a16:creationId xmlns:a16="http://schemas.microsoft.com/office/drawing/2014/main" id="{96FDA0CC-B3E9-3B26-8807-115208D37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01293" y="2121221"/>
              <a:ext cx="9441244" cy="76944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4400" b="1" dirty="0"/>
                <a:t>Supplies Stacked at Massacre Beach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77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153EE1-73F7-4587-EB7C-BD716A4FA6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00" t="3846" r="36154" b="33654"/>
          <a:stretch/>
        </p:blipFill>
        <p:spPr>
          <a:xfrm>
            <a:off x="7568718" y="390002"/>
            <a:ext cx="19390607" cy="1750799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6" name="TextBox 160">
            <a:extLst>
              <a:ext uri="{FF2B5EF4-FFF2-40B4-BE49-F238E27FC236}">
                <a16:creationId xmlns:a16="http://schemas.microsoft.com/office/drawing/2014/main" id="{A2A23304-2745-C000-6AD3-1AED8FBA4DED}"/>
              </a:ext>
            </a:extLst>
          </p:cNvPr>
          <p:cNvSpPr txBox="1">
            <a:spLocks noChangeArrowheads="1"/>
          </p:cNvSpPr>
          <p:nvPr/>
        </p:nvSpPr>
        <p:spPr bwMode="auto">
          <a:xfrm rot="19471861">
            <a:off x="13910467" y="13173381"/>
            <a:ext cx="38186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O’Donnell Creek</a:t>
            </a:r>
          </a:p>
        </p:txBody>
      </p:sp>
      <p:sp>
        <p:nvSpPr>
          <p:cNvPr id="7" name="TextBox 161">
            <a:extLst>
              <a:ext uri="{FF2B5EF4-FFF2-40B4-BE49-F238E27FC236}">
                <a16:creationId xmlns:a16="http://schemas.microsoft.com/office/drawing/2014/main" id="{32235608-C260-D59E-9C14-D03FE7A6413B}"/>
              </a:ext>
            </a:extLst>
          </p:cNvPr>
          <p:cNvSpPr txBox="1">
            <a:spLocks noChangeArrowheads="1"/>
          </p:cNvSpPr>
          <p:nvPr/>
        </p:nvSpPr>
        <p:spPr bwMode="auto">
          <a:xfrm rot="19602000">
            <a:off x="13074583" y="10970695"/>
            <a:ext cx="3322769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Moore Ridge</a:t>
            </a:r>
          </a:p>
        </p:txBody>
      </p:sp>
      <p:sp>
        <p:nvSpPr>
          <p:cNvPr id="8" name="TextBox 163">
            <a:extLst>
              <a:ext uri="{FF2B5EF4-FFF2-40B4-BE49-F238E27FC236}">
                <a16:creationId xmlns:a16="http://schemas.microsoft.com/office/drawing/2014/main" id="{2977654B-BBDF-0CEA-654E-6A1B3532B06B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7490291" y="3235687"/>
            <a:ext cx="3454792" cy="64633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9" name="TextBox 159">
            <a:extLst>
              <a:ext uri="{FF2B5EF4-FFF2-40B4-BE49-F238E27FC236}">
                <a16:creationId xmlns:a16="http://schemas.microsoft.com/office/drawing/2014/main" id="{A7F54B51-2C27-79C3-7A7B-66BAE9F01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8187" y="4147285"/>
            <a:ext cx="36407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i="1" dirty="0"/>
              <a:t>Holtz Bay</a:t>
            </a:r>
          </a:p>
        </p:txBody>
      </p:sp>
      <p:sp>
        <p:nvSpPr>
          <p:cNvPr id="10" name="TextBox 154">
            <a:extLst>
              <a:ext uri="{FF2B5EF4-FFF2-40B4-BE49-F238E27FC236}">
                <a16:creationId xmlns:a16="http://schemas.microsoft.com/office/drawing/2014/main" id="{0E92B652-953D-DC2F-5632-6E4E5063FC9A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14532948" y="6253011"/>
            <a:ext cx="29352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West Arm</a:t>
            </a:r>
          </a:p>
        </p:txBody>
      </p:sp>
      <p:sp>
        <p:nvSpPr>
          <p:cNvPr id="11" name="TextBox 154">
            <a:extLst>
              <a:ext uri="{FF2B5EF4-FFF2-40B4-BE49-F238E27FC236}">
                <a16:creationId xmlns:a16="http://schemas.microsoft.com/office/drawing/2014/main" id="{7C349831-02A8-51C0-5416-CA72CA9FA5EF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20098374" y="9341636"/>
            <a:ext cx="28712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East Arm</a:t>
            </a:r>
          </a:p>
        </p:txBody>
      </p:sp>
      <p:sp>
        <p:nvSpPr>
          <p:cNvPr id="12" name="TextBox 141">
            <a:extLst>
              <a:ext uri="{FF2B5EF4-FFF2-40B4-BE49-F238E27FC236}">
                <a16:creationId xmlns:a16="http://schemas.microsoft.com/office/drawing/2014/main" id="{5790F86D-1A0B-99A7-BDEE-8E2F97D75F16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15322879" y="14922076"/>
            <a:ext cx="4451283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Prendergat Ridge</a:t>
            </a:r>
          </a:p>
        </p:txBody>
      </p:sp>
      <p:sp>
        <p:nvSpPr>
          <p:cNvPr id="13" name="TextBox 167">
            <a:extLst>
              <a:ext uri="{FF2B5EF4-FFF2-40B4-BE49-F238E27FC236}">
                <a16:creationId xmlns:a16="http://schemas.microsoft.com/office/drawing/2014/main" id="{AA5AC205-AD6F-6591-8E9A-41003CB0A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5235" y="3096126"/>
            <a:ext cx="845103" cy="964367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X</a:t>
            </a:r>
          </a:p>
        </p:txBody>
      </p:sp>
      <p:sp>
        <p:nvSpPr>
          <p:cNvPr id="14" name="TextBox 160">
            <a:extLst>
              <a:ext uri="{FF2B5EF4-FFF2-40B4-BE49-F238E27FC236}">
                <a16:creationId xmlns:a16="http://schemas.microsoft.com/office/drawing/2014/main" id="{33694504-D491-6DCC-0D96-1D15BCB75108}"/>
              </a:ext>
            </a:extLst>
          </p:cNvPr>
          <p:cNvSpPr txBox="1">
            <a:spLocks noChangeArrowheads="1"/>
          </p:cNvSpPr>
          <p:nvPr/>
        </p:nvSpPr>
        <p:spPr bwMode="auto">
          <a:xfrm rot="19814639">
            <a:off x="8015121" y="10056712"/>
            <a:ext cx="19239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Addison</a:t>
            </a:r>
          </a:p>
          <a:p>
            <a:pPr eaLnBrk="1" hangingPunct="1"/>
            <a:r>
              <a:rPr lang="en-US" altLang="en-US" sz="4000" b="1" i="1" dirty="0"/>
              <a:t>Creek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60A1F66-8421-D1C7-9BA1-47C1DED0FDA8}"/>
              </a:ext>
            </a:extLst>
          </p:cNvPr>
          <p:cNvSpPr/>
          <p:nvPr/>
        </p:nvSpPr>
        <p:spPr>
          <a:xfrm>
            <a:off x="14598316" y="2534653"/>
            <a:ext cx="96252" cy="561473"/>
          </a:xfrm>
          <a:custGeom>
            <a:avLst/>
            <a:gdLst>
              <a:gd name="connsiteX0" fmla="*/ 0 w 96252"/>
              <a:gd name="connsiteY0" fmla="*/ 0 h 561473"/>
              <a:gd name="connsiteX1" fmla="*/ 64168 w 96252"/>
              <a:gd name="connsiteY1" fmla="*/ 272715 h 561473"/>
              <a:gd name="connsiteX2" fmla="*/ 96252 w 96252"/>
              <a:gd name="connsiteY2" fmla="*/ 561473 h 56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252" h="561473">
                <a:moveTo>
                  <a:pt x="0" y="0"/>
                </a:moveTo>
                <a:cubicBezTo>
                  <a:pt x="24063" y="89568"/>
                  <a:pt x="48126" y="179136"/>
                  <a:pt x="64168" y="272715"/>
                </a:cubicBezTo>
                <a:cubicBezTo>
                  <a:pt x="80210" y="366294"/>
                  <a:pt x="88231" y="463883"/>
                  <a:pt x="96252" y="561473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1ABB5B-0954-B495-4652-9147FE62C644}"/>
              </a:ext>
            </a:extLst>
          </p:cNvPr>
          <p:cNvSpPr/>
          <p:nvPr/>
        </p:nvSpPr>
        <p:spPr>
          <a:xfrm>
            <a:off x="728515" y="457290"/>
            <a:ext cx="5703796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TextBox 274">
            <a:extLst>
              <a:ext uri="{FF2B5EF4-FFF2-40B4-BE49-F238E27FC236}">
                <a16:creationId xmlns:a16="http://schemas.microsoft.com/office/drawing/2014/main" id="{F47078B0-E708-5705-53F7-44B4A5B57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7984" y="2960770"/>
            <a:ext cx="45897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½ Mile	     	1 Mile</a:t>
            </a:r>
          </a:p>
        </p:txBody>
      </p:sp>
      <p:sp>
        <p:nvSpPr>
          <p:cNvPr id="23" name="TextBox 275">
            <a:extLst>
              <a:ext uri="{FF2B5EF4-FFF2-40B4-BE49-F238E27FC236}">
                <a16:creationId xmlns:a16="http://schemas.microsoft.com/office/drawing/2014/main" id="{93534A06-4375-C08F-71B6-87CB0A989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1689" y="390002"/>
            <a:ext cx="3506088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Northern Force</a:t>
            </a:r>
          </a:p>
          <a:p>
            <a:pPr algn="ctr" eaLnBrk="1" hangingPunct="1"/>
            <a:r>
              <a:rPr lang="en-US" altLang="en-US" sz="3600" b="1" dirty="0"/>
              <a:t>Advances Slowly</a:t>
            </a:r>
          </a:p>
          <a:p>
            <a:pPr algn="ctr" eaLnBrk="1" hangingPunct="1"/>
            <a:r>
              <a:rPr lang="en-US" altLang="en-US" sz="2800" b="1" dirty="0"/>
              <a:t>15-17 May 1943</a:t>
            </a:r>
            <a:endParaRPr lang="en-US" altLang="en-US" sz="3600" b="1" dirty="0"/>
          </a:p>
        </p:txBody>
      </p:sp>
      <p:sp>
        <p:nvSpPr>
          <p:cNvPr id="24" name="Line 324">
            <a:extLst>
              <a:ext uri="{FF2B5EF4-FFF2-40B4-BE49-F238E27FC236}">
                <a16:creationId xmlns:a16="http://schemas.microsoft.com/office/drawing/2014/main" id="{3F692BF2-4C82-7512-A406-602C635CCD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25692" y="1555974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Text Box 325">
            <a:extLst>
              <a:ext uri="{FF2B5EF4-FFF2-40B4-BE49-F238E27FC236}">
                <a16:creationId xmlns:a16="http://schemas.microsoft.com/office/drawing/2014/main" id="{17B6C0FE-E9C2-BF83-D3DA-33554D2D4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5081" y="953690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26" name="Picture 326" descr="I:\CSI Crest Medium.jpg">
            <a:extLst>
              <a:ext uri="{FF2B5EF4-FFF2-40B4-BE49-F238E27FC236}">
                <a16:creationId xmlns:a16="http://schemas.microsoft.com/office/drawing/2014/main" id="{D504FE41-6CC8-E9D6-9DD3-6152F9B3C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07" y="1898874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87126F1-E6BC-FD59-CA33-C96201753E77}"/>
              </a:ext>
            </a:extLst>
          </p:cNvPr>
          <p:cNvGrpSpPr/>
          <p:nvPr/>
        </p:nvGrpSpPr>
        <p:grpSpPr>
          <a:xfrm>
            <a:off x="1115058" y="700397"/>
            <a:ext cx="857250" cy="740229"/>
            <a:chOff x="5044457" y="490555"/>
            <a:chExt cx="1507374" cy="740229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A0A0F2E-FED7-6F05-CE78-EBDF106F55B7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453">
              <a:extLst>
                <a:ext uri="{FF2B5EF4-FFF2-40B4-BE49-F238E27FC236}">
                  <a16:creationId xmlns:a16="http://schemas.microsoft.com/office/drawing/2014/main" id="{42E5DB9A-0F6D-151F-7F98-7E3AD890EFD0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8-</a:t>
              </a: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5" name="Group 273">
            <a:extLst>
              <a:ext uri="{FF2B5EF4-FFF2-40B4-BE49-F238E27FC236}">
                <a16:creationId xmlns:a16="http://schemas.microsoft.com/office/drawing/2014/main" id="{1B97266E-363A-3A80-9323-FDB04F506B72}"/>
              </a:ext>
            </a:extLst>
          </p:cNvPr>
          <p:cNvGrpSpPr>
            <a:grpSpLocks/>
          </p:cNvGrpSpPr>
          <p:nvPr/>
        </p:nvGrpSpPr>
        <p:grpSpPr bwMode="auto">
          <a:xfrm>
            <a:off x="1972308" y="3292285"/>
            <a:ext cx="3663036" cy="289574"/>
            <a:chOff x="22774481" y="1392512"/>
            <a:chExt cx="2476441" cy="334955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DDF8C46-ED05-9A4B-3F94-0438796AFF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8851505-E8DB-50F2-C4FE-113B19C50EE4}"/>
                </a:ext>
              </a:extLst>
            </p:cNvPr>
            <p:cNvCxnSpPr/>
            <p:nvPr/>
          </p:nvCxnSpPr>
          <p:spPr>
            <a:xfrm rot="5400000">
              <a:off x="2263185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B672AE1-94A9-D53F-10B2-692869FB5D6E}"/>
                </a:ext>
              </a:extLst>
            </p:cNvPr>
            <p:cNvCxnSpPr/>
            <p:nvPr/>
          </p:nvCxnSpPr>
          <p:spPr>
            <a:xfrm rot="5400000">
              <a:off x="25081762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C680824-671E-7F2C-D084-9DF641F43520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D27D474A-A063-346B-5A8E-6B20DEC09E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95" t="2778" r="14801" b="23766"/>
          <a:stretch/>
        </p:blipFill>
        <p:spPr>
          <a:xfrm>
            <a:off x="208731" y="9256474"/>
            <a:ext cx="7716315" cy="812276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1" name="TextBox 197">
            <a:extLst>
              <a:ext uri="{FF2B5EF4-FFF2-40B4-BE49-F238E27FC236}">
                <a16:creationId xmlns:a16="http://schemas.microsoft.com/office/drawing/2014/main" id="{C1C10D24-FA61-844C-737D-A9F40C3A0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112" y="7809924"/>
            <a:ext cx="6887427" cy="14465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400" b="1" dirty="0"/>
              <a:t>Buckner and </a:t>
            </a:r>
            <a:r>
              <a:rPr lang="en-US" altLang="en-US" sz="4400" b="1" dirty="0" err="1"/>
              <a:t>Culin</a:t>
            </a:r>
            <a:r>
              <a:rPr lang="en-US" altLang="en-US" sz="4400" b="1" dirty="0"/>
              <a:t> Talk With Soldiers </a:t>
            </a:r>
            <a:r>
              <a:rPr lang="en-US" altLang="en-US" sz="4400" b="1" dirty="0" err="1"/>
              <a:t>vic</a:t>
            </a:r>
            <a:r>
              <a:rPr lang="en-US" altLang="en-US" sz="4400" b="1" dirty="0"/>
              <a:t> Holtz Bay</a:t>
            </a:r>
          </a:p>
        </p:txBody>
      </p:sp>
      <p:sp>
        <p:nvSpPr>
          <p:cNvPr id="42" name="TextBox 197">
            <a:extLst>
              <a:ext uri="{FF2B5EF4-FFF2-40B4-BE49-F238E27FC236}">
                <a16:creationId xmlns:a16="http://schemas.microsoft.com/office/drawing/2014/main" id="{88C87C84-AF4E-9FBE-0577-BEC8261DB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159" y="15736864"/>
            <a:ext cx="1944117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b="1" dirty="0" err="1"/>
              <a:t>Culin</a:t>
            </a:r>
            <a:endParaRPr lang="en-US" altLang="en-US" sz="3200" b="1" dirty="0"/>
          </a:p>
        </p:txBody>
      </p:sp>
      <p:sp>
        <p:nvSpPr>
          <p:cNvPr id="43" name="TextBox 197">
            <a:extLst>
              <a:ext uri="{FF2B5EF4-FFF2-40B4-BE49-F238E27FC236}">
                <a16:creationId xmlns:a16="http://schemas.microsoft.com/office/drawing/2014/main" id="{7CA7A830-8AE4-1D60-23FE-43983A64D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343" y="16322387"/>
            <a:ext cx="1944117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b="1" dirty="0"/>
              <a:t>Buckner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588CAB0-F14C-FACC-2534-D7EEE352D946}"/>
              </a:ext>
            </a:extLst>
          </p:cNvPr>
          <p:cNvGrpSpPr/>
          <p:nvPr/>
        </p:nvGrpSpPr>
        <p:grpSpPr>
          <a:xfrm>
            <a:off x="13821499" y="9355543"/>
            <a:ext cx="2036669" cy="1468743"/>
            <a:chOff x="9789197" y="14268409"/>
            <a:chExt cx="2036669" cy="1468743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DCB8EE9-F7F6-633F-EA34-EBC2DFB54112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AB7BC57-AFEB-4685-F4D1-ED7736CB4C65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7FE67FB-BF23-88C4-497A-147B94A4A173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F100CD-702C-E18A-25E3-80F49DA7133B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8D20411-98AC-630D-C155-B1FBCEDE9069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964DED9F-C09D-A511-AC08-401D65564FDF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Freeform 241">
                  <a:extLst>
                    <a:ext uri="{FF2B5EF4-FFF2-40B4-BE49-F238E27FC236}">
                      <a16:creationId xmlns:a16="http://schemas.microsoft.com/office/drawing/2014/main" id="{ECFA1496-B75D-0907-7B98-6EF3398413B2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Freeform 242">
                  <a:extLst>
                    <a:ext uri="{FF2B5EF4-FFF2-40B4-BE49-F238E27FC236}">
                      <a16:creationId xmlns:a16="http://schemas.microsoft.com/office/drawing/2014/main" id="{2A38745A-A18D-406E-F730-F19E7C07C80A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6488E1D-516B-5670-0618-224587EA518E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64966D8-6576-6E5C-BA16-2B50A6430223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F12C852-0C24-AA05-D4FA-FD244CB03E8C}"/>
              </a:ext>
            </a:extLst>
          </p:cNvPr>
          <p:cNvGrpSpPr/>
          <p:nvPr/>
        </p:nvGrpSpPr>
        <p:grpSpPr>
          <a:xfrm>
            <a:off x="12371889" y="7693348"/>
            <a:ext cx="1135243" cy="1122273"/>
            <a:chOff x="14028985" y="15233395"/>
            <a:chExt cx="1135243" cy="1122273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DEAA23BA-DF8C-A652-EA4D-513178DCDE20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67BB52B-523A-4BBE-6D31-A95B39CD3963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50EDD794-9875-B3B1-835C-1C989F90A09B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DEBCFB2D-B5F0-A615-7D93-B0BB11DEEE61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4159E1A-1641-01B6-447C-19AD956D0DFF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4F2B08B0-6261-B08E-F9E0-0CEE5981A9BD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3D0E6F3-210E-96EE-E6C9-EA5C435D5338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9CE126E-FAE0-FED6-C295-E7F892726C56}"/>
              </a:ext>
            </a:extLst>
          </p:cNvPr>
          <p:cNvGrpSpPr/>
          <p:nvPr/>
        </p:nvGrpSpPr>
        <p:grpSpPr>
          <a:xfrm>
            <a:off x="12012837" y="6409618"/>
            <a:ext cx="1668126" cy="1122273"/>
            <a:chOff x="13479264" y="13777501"/>
            <a:chExt cx="1668126" cy="1122273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F4DFBFA-1421-6AA9-AD74-3F520E7FA397}"/>
                </a:ext>
              </a:extLst>
            </p:cNvPr>
            <p:cNvGrpSpPr/>
            <p:nvPr/>
          </p:nvGrpSpPr>
          <p:grpSpPr>
            <a:xfrm>
              <a:off x="13479264" y="13777501"/>
              <a:ext cx="1668126" cy="1122273"/>
              <a:chOff x="3592170" y="-394199"/>
              <a:chExt cx="1668126" cy="1122273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AFA11F8-B062-230F-7D36-2C0B67314934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9716A5F-D2E0-5AF2-4441-2F27B68ADAAD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3722595A-C6B9-985C-F69C-64750CB5A0AC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890D87-267D-8135-7886-325A719F4229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799D3DCD-99E5-77EE-EC14-88E6EDEB2861}"/>
                  </a:ext>
                </a:extLst>
              </p:cNvPr>
              <p:cNvSpPr txBox="1"/>
              <p:nvPr/>
            </p:nvSpPr>
            <p:spPr>
              <a:xfrm>
                <a:off x="4232162" y="235804"/>
                <a:ext cx="10281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 err="1"/>
                  <a:t>Aoto</a:t>
                </a:r>
                <a:endParaRPr lang="en-US" sz="3200" b="1" dirty="0"/>
              </a:p>
            </p:txBody>
          </p:sp>
        </p:grp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D7B4C9-3186-CB88-0431-8F3D679129B4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437ADE4-E9B7-3021-088A-C5B7DDF9EBAD}"/>
              </a:ext>
            </a:extLst>
          </p:cNvPr>
          <p:cNvGrpSpPr/>
          <p:nvPr/>
        </p:nvGrpSpPr>
        <p:grpSpPr>
          <a:xfrm>
            <a:off x="13594713" y="5180611"/>
            <a:ext cx="1755017" cy="1209112"/>
            <a:chOff x="14923520" y="4656156"/>
            <a:chExt cx="1755017" cy="1209112"/>
          </a:xfrm>
        </p:grpSpPr>
        <p:sp>
          <p:nvSpPr>
            <p:cNvPr id="71" name="Callout: Line 70">
              <a:extLst>
                <a:ext uri="{FF2B5EF4-FFF2-40B4-BE49-F238E27FC236}">
                  <a16:creationId xmlns:a16="http://schemas.microsoft.com/office/drawing/2014/main" id="{40038A06-9283-0F58-78B8-C63B5A5BD3AC}"/>
                </a:ext>
              </a:extLst>
            </p:cNvPr>
            <p:cNvSpPr/>
            <p:nvPr/>
          </p:nvSpPr>
          <p:spPr>
            <a:xfrm>
              <a:off x="14923520" y="4656156"/>
              <a:ext cx="1709122" cy="1200329"/>
            </a:xfrm>
            <a:prstGeom prst="borderCallout1">
              <a:avLst>
                <a:gd name="adj1" fmla="val 63623"/>
                <a:gd name="adj2" fmla="val -271"/>
                <a:gd name="adj3" fmla="val 154242"/>
                <a:gd name="adj4" fmla="val -63984"/>
              </a:avLst>
            </a:prstGeom>
            <a:solidFill>
              <a:srgbClr val="FFFF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1CACB00-F5E3-9CE4-2A3E-5720B4B20D88}"/>
                </a:ext>
              </a:extLst>
            </p:cNvPr>
            <p:cNvSpPr txBox="1"/>
            <p:nvPr/>
          </p:nvSpPr>
          <p:spPr>
            <a:xfrm>
              <a:off x="14969415" y="4664939"/>
              <a:ext cx="170912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Positions</a:t>
              </a:r>
            </a:p>
            <a:p>
              <a:r>
                <a:rPr lang="en-US" b="1" dirty="0"/>
                <a:t>Abandoned</a:t>
              </a:r>
            </a:p>
            <a:p>
              <a:r>
                <a:rPr lang="en-US" b="1" dirty="0"/>
                <a:t>15 May</a:t>
              </a:r>
            </a:p>
          </p:txBody>
        </p:sp>
      </p:grp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101883B3-962D-32B1-ACAF-CBEDB28D05BA}"/>
              </a:ext>
            </a:extLst>
          </p:cNvPr>
          <p:cNvSpPr/>
          <p:nvPr/>
        </p:nvSpPr>
        <p:spPr>
          <a:xfrm>
            <a:off x="12876756" y="6400800"/>
            <a:ext cx="2091847" cy="1891430"/>
          </a:xfrm>
          <a:custGeom>
            <a:avLst/>
            <a:gdLst>
              <a:gd name="connsiteX0" fmla="*/ 2091847 w 2091847"/>
              <a:gd name="connsiteY0" fmla="*/ 0 h 1891430"/>
              <a:gd name="connsiteX1" fmla="*/ 0 w 2091847"/>
              <a:gd name="connsiteY1" fmla="*/ 1891430 h 189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1847" h="1891430">
                <a:moveTo>
                  <a:pt x="2091847" y="0"/>
                </a:moveTo>
                <a:lnTo>
                  <a:pt x="0" y="1891430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EFFED1-6C90-8922-CA1D-B375270FA19A}"/>
              </a:ext>
            </a:extLst>
          </p:cNvPr>
          <p:cNvGrpSpPr/>
          <p:nvPr/>
        </p:nvGrpSpPr>
        <p:grpSpPr>
          <a:xfrm>
            <a:off x="9516524" y="8730057"/>
            <a:ext cx="1665936" cy="1352158"/>
            <a:chOff x="2088570" y="9070645"/>
            <a:chExt cx="1665936" cy="1352158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A5E023F-4C28-7E15-0662-4D30CE9EE0C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F2935EE1-F996-8C57-546F-2951930B580C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E850F04-D3AF-5644-E8E5-570537954956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0">
                <a:extLst>
                  <a:ext uri="{FF2B5EF4-FFF2-40B4-BE49-F238E27FC236}">
                    <a16:creationId xmlns:a16="http://schemas.microsoft.com/office/drawing/2014/main" id="{B128046C-E1AF-8EF4-BC18-72C106692F7C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1">
                <a:extLst>
                  <a:ext uri="{FF2B5EF4-FFF2-40B4-BE49-F238E27FC236}">
                    <a16:creationId xmlns:a16="http://schemas.microsoft.com/office/drawing/2014/main" id="{0AD6A2D4-59BC-CC44-1953-8E72055A2B64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D2D05E0-F821-5D2C-C2D0-A21CF55C826C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4029C3F-A5AE-4790-E732-DD428D3E02DB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097554E-F432-27E7-850F-38BF4D5992FE}"/>
                </a:ext>
              </a:extLst>
            </p:cNvPr>
            <p:cNvSpPr txBox="1"/>
            <p:nvPr/>
          </p:nvSpPr>
          <p:spPr>
            <a:xfrm>
              <a:off x="3108175" y="9638806"/>
              <a:ext cx="646331" cy="78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6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600" b="1" dirty="0"/>
                <a:t>32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1A12AE3-8065-3E68-0805-88232348797B}"/>
              </a:ext>
            </a:extLst>
          </p:cNvPr>
          <p:cNvGrpSpPr/>
          <p:nvPr/>
        </p:nvGrpSpPr>
        <p:grpSpPr>
          <a:xfrm>
            <a:off x="13187287" y="8320076"/>
            <a:ext cx="1463258" cy="1122384"/>
            <a:chOff x="2443948" y="9286168"/>
            <a:chExt cx="1463258" cy="1122384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E57A24F-8595-5E26-B98A-5AE51C6CF450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6930758D-E917-4512-CED1-DB1736308C04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4F00797-766C-D3D0-5D4B-AF86B06F1434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0">
                <a:extLst>
                  <a:ext uri="{FF2B5EF4-FFF2-40B4-BE49-F238E27FC236}">
                    <a16:creationId xmlns:a16="http://schemas.microsoft.com/office/drawing/2014/main" id="{634A3AF5-0811-07A0-2DED-6D34D07C263F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81">
                <a:extLst>
                  <a:ext uri="{FF2B5EF4-FFF2-40B4-BE49-F238E27FC236}">
                    <a16:creationId xmlns:a16="http://schemas.microsoft.com/office/drawing/2014/main" id="{DC554ED2-92FF-D258-2D97-6B3B84A1BFF3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70B5849-95A8-8AC9-9713-B871BA23FD83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55A4851E-6D3A-C8E4-67BE-730337C95EA7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CE91940-FE1D-E04F-477A-DA93120BA275}"/>
                </a:ext>
              </a:extLst>
            </p:cNvPr>
            <p:cNvSpPr txBox="1"/>
            <p:nvPr/>
          </p:nvSpPr>
          <p:spPr>
            <a:xfrm>
              <a:off x="3084545" y="9648600"/>
              <a:ext cx="822661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C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1/17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63C12A1-DD40-B9B5-006F-1F707967A5F7}"/>
              </a:ext>
            </a:extLst>
          </p:cNvPr>
          <p:cNvGrpSpPr/>
          <p:nvPr/>
        </p:nvGrpSpPr>
        <p:grpSpPr>
          <a:xfrm>
            <a:off x="14007536" y="8033381"/>
            <a:ext cx="1463258" cy="1122384"/>
            <a:chOff x="2443948" y="9286168"/>
            <a:chExt cx="1463258" cy="1122384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AB445BC-3FB8-00FD-220D-F7B6D45E89FC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1B1C0679-5D7F-EEFB-65BD-F6E5261CA36F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E0FED96C-B3D3-A173-5C06-0BBBEB194578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3D5861C9-6E0A-3FFC-A891-23BAB01458A6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81">
                <a:extLst>
                  <a:ext uri="{FF2B5EF4-FFF2-40B4-BE49-F238E27FC236}">
                    <a16:creationId xmlns:a16="http://schemas.microsoft.com/office/drawing/2014/main" id="{B259152D-F8BD-260E-7DF8-829308463D22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ACA782F7-7E07-171D-FA62-F6F5FE669EEC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90F1153-01A6-8423-0940-7183EC0901B4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017C7210-D8D5-2110-56B0-D0812887B8A3}"/>
                </a:ext>
              </a:extLst>
            </p:cNvPr>
            <p:cNvSpPr txBox="1"/>
            <p:nvPr/>
          </p:nvSpPr>
          <p:spPr>
            <a:xfrm>
              <a:off x="3084545" y="9648600"/>
              <a:ext cx="822661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B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1/17</a:t>
              </a:r>
            </a:p>
          </p:txBody>
        </p:sp>
      </p:grpSp>
      <p:sp>
        <p:nvSpPr>
          <p:cNvPr id="112" name="Freeform 382">
            <a:extLst>
              <a:ext uri="{FF2B5EF4-FFF2-40B4-BE49-F238E27FC236}">
                <a16:creationId xmlns:a16="http://schemas.microsoft.com/office/drawing/2014/main" id="{69B7B2BC-0F4A-CDA7-D2F7-B9F0FE8E6A7E}"/>
              </a:ext>
            </a:extLst>
          </p:cNvPr>
          <p:cNvSpPr>
            <a:spLocks/>
          </p:cNvSpPr>
          <p:nvPr/>
        </p:nvSpPr>
        <p:spPr bwMode="auto">
          <a:xfrm rot="9770277">
            <a:off x="15370894" y="8451929"/>
            <a:ext cx="663700" cy="1650508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  <a:gd name="connsiteX0" fmla="*/ 10000 w 10000"/>
              <a:gd name="connsiteY0" fmla="*/ 10000 h 23568"/>
              <a:gd name="connsiteX1" fmla="*/ 2817 w 10000"/>
              <a:gd name="connsiteY1" fmla="*/ 23057 h 23568"/>
              <a:gd name="connsiteX2" fmla="*/ 0 w 10000"/>
              <a:gd name="connsiteY2" fmla="*/ 0 h 23568"/>
              <a:gd name="connsiteX0" fmla="*/ 10202 w 10202"/>
              <a:gd name="connsiteY0" fmla="*/ 10000 h 23142"/>
              <a:gd name="connsiteX1" fmla="*/ 3019 w 10202"/>
              <a:gd name="connsiteY1" fmla="*/ 23057 h 23142"/>
              <a:gd name="connsiteX2" fmla="*/ 202 w 10202"/>
              <a:gd name="connsiteY2" fmla="*/ 0 h 23142"/>
              <a:gd name="connsiteX0" fmla="*/ 16883 w 16883"/>
              <a:gd name="connsiteY0" fmla="*/ 22090 h 35232"/>
              <a:gd name="connsiteX1" fmla="*/ 9700 w 16883"/>
              <a:gd name="connsiteY1" fmla="*/ 35147 h 35232"/>
              <a:gd name="connsiteX2" fmla="*/ 0 w 16883"/>
              <a:gd name="connsiteY2" fmla="*/ 0 h 35232"/>
              <a:gd name="connsiteX0" fmla="*/ 16883 w 16883"/>
              <a:gd name="connsiteY0" fmla="*/ 22090 h 22090"/>
              <a:gd name="connsiteX1" fmla="*/ 11293 w 16883"/>
              <a:gd name="connsiteY1" fmla="*/ 14582 h 22090"/>
              <a:gd name="connsiteX2" fmla="*/ 0 w 16883"/>
              <a:gd name="connsiteY2" fmla="*/ 0 h 22090"/>
              <a:gd name="connsiteX0" fmla="*/ 7786 w 7786"/>
              <a:gd name="connsiteY0" fmla="*/ 30158 h 30158"/>
              <a:gd name="connsiteX1" fmla="*/ 2196 w 7786"/>
              <a:gd name="connsiteY1" fmla="*/ 22650 h 30158"/>
              <a:gd name="connsiteX2" fmla="*/ 4604 w 7786"/>
              <a:gd name="connsiteY2" fmla="*/ 0 h 30158"/>
              <a:gd name="connsiteX0" fmla="*/ 9098 w 9098"/>
              <a:gd name="connsiteY0" fmla="*/ 10000 h 10000"/>
              <a:gd name="connsiteX1" fmla="*/ 2941 w 9098"/>
              <a:gd name="connsiteY1" fmla="*/ 8322 h 10000"/>
              <a:gd name="connsiteX2" fmla="*/ 5011 w 9098"/>
              <a:gd name="connsiteY2" fmla="*/ 0 h 10000"/>
              <a:gd name="connsiteX0" fmla="*/ 9848 w 9848"/>
              <a:gd name="connsiteY0" fmla="*/ 10278 h 10278"/>
              <a:gd name="connsiteX1" fmla="*/ 3081 w 9848"/>
              <a:gd name="connsiteY1" fmla="*/ 8600 h 10278"/>
              <a:gd name="connsiteX2" fmla="*/ 6641 w 9848"/>
              <a:gd name="connsiteY2" fmla="*/ 0 h 10278"/>
              <a:gd name="connsiteX0" fmla="*/ 11380 w 11380"/>
              <a:gd name="connsiteY0" fmla="*/ 10000 h 10000"/>
              <a:gd name="connsiteX1" fmla="*/ 4509 w 11380"/>
              <a:gd name="connsiteY1" fmla="*/ 8367 h 10000"/>
              <a:gd name="connsiteX2" fmla="*/ 8124 w 11380"/>
              <a:gd name="connsiteY2" fmla="*/ 0 h 10000"/>
              <a:gd name="connsiteX0" fmla="*/ 7633 w 7633"/>
              <a:gd name="connsiteY0" fmla="*/ 10000 h 10000"/>
              <a:gd name="connsiteX1" fmla="*/ 762 w 7633"/>
              <a:gd name="connsiteY1" fmla="*/ 8367 h 10000"/>
              <a:gd name="connsiteX2" fmla="*/ 1477 w 7633"/>
              <a:gd name="connsiteY2" fmla="*/ 5585 h 10000"/>
              <a:gd name="connsiteX3" fmla="*/ 4377 w 7633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3" h="10000">
                <a:moveTo>
                  <a:pt x="7633" y="10000"/>
                </a:moveTo>
                <a:cubicBezTo>
                  <a:pt x="5209" y="9554"/>
                  <a:pt x="3185" y="8813"/>
                  <a:pt x="762" y="8367"/>
                </a:cubicBezTo>
                <a:cubicBezTo>
                  <a:pt x="-1056" y="7744"/>
                  <a:pt x="874" y="6980"/>
                  <a:pt x="1477" y="5585"/>
                </a:cubicBezTo>
                <a:cubicBezTo>
                  <a:pt x="2080" y="4191"/>
                  <a:pt x="3102" y="1043"/>
                  <a:pt x="4377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82">
            <a:extLst>
              <a:ext uri="{FF2B5EF4-FFF2-40B4-BE49-F238E27FC236}">
                <a16:creationId xmlns:a16="http://schemas.microsoft.com/office/drawing/2014/main" id="{9ECB3728-06DC-EA2A-41F0-384A4F6ED585}"/>
              </a:ext>
            </a:extLst>
          </p:cNvPr>
          <p:cNvSpPr>
            <a:spLocks/>
          </p:cNvSpPr>
          <p:nvPr/>
        </p:nvSpPr>
        <p:spPr bwMode="auto">
          <a:xfrm rot="12502862">
            <a:off x="10628977" y="10730698"/>
            <a:ext cx="2641158" cy="279593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77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5033B9B-6F8E-877B-9037-4BB8522E5C06}"/>
              </a:ext>
            </a:extLst>
          </p:cNvPr>
          <p:cNvGrpSpPr/>
          <p:nvPr/>
        </p:nvGrpSpPr>
        <p:grpSpPr>
          <a:xfrm>
            <a:off x="11186434" y="8058719"/>
            <a:ext cx="2127601" cy="1352158"/>
            <a:chOff x="2088570" y="9070645"/>
            <a:chExt cx="2127601" cy="1352158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72270DA-1629-7D53-4951-EE2CD49E6B1D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424E2F4B-E61E-7391-494F-D26E6D0E5800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C6EB51CA-AF1A-4272-F7E9-0442AA6FDBA5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80">
                <a:extLst>
                  <a:ext uri="{FF2B5EF4-FFF2-40B4-BE49-F238E27FC236}">
                    <a16:creationId xmlns:a16="http://schemas.microsoft.com/office/drawing/2014/main" id="{8B1E9F4F-4C5C-F556-0E34-1207E5F61FA0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81">
                <a:extLst>
                  <a:ext uri="{FF2B5EF4-FFF2-40B4-BE49-F238E27FC236}">
                    <a16:creationId xmlns:a16="http://schemas.microsoft.com/office/drawing/2014/main" id="{7F923274-1975-443C-0471-15F95EC3D06C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9DA2096-12A0-086E-D014-061FB1107B6B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7192AD6-1573-B2A6-52C6-216287E0809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13ED5AF-C6F3-A682-C8E4-9052CF4D9CE4}"/>
                </a:ext>
              </a:extLst>
            </p:cNvPr>
            <p:cNvSpPr txBox="1"/>
            <p:nvPr/>
          </p:nvSpPr>
          <p:spPr>
            <a:xfrm>
              <a:off x="3108175" y="9638806"/>
              <a:ext cx="1107996" cy="78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6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600" b="1" dirty="0"/>
                <a:t>17(-)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AD9F42D5-DD5D-D4D8-6D7A-8BFDE98DBF72}"/>
              </a:ext>
            </a:extLst>
          </p:cNvPr>
          <p:cNvGrpSpPr/>
          <p:nvPr/>
        </p:nvGrpSpPr>
        <p:grpSpPr>
          <a:xfrm>
            <a:off x="16976893" y="6754046"/>
            <a:ext cx="2012107" cy="1209112"/>
            <a:chOff x="14923519" y="4656156"/>
            <a:chExt cx="2012107" cy="1209112"/>
          </a:xfrm>
        </p:grpSpPr>
        <p:sp>
          <p:nvSpPr>
            <p:cNvPr id="124" name="Callout: Line 123">
              <a:extLst>
                <a:ext uri="{FF2B5EF4-FFF2-40B4-BE49-F238E27FC236}">
                  <a16:creationId xmlns:a16="http://schemas.microsoft.com/office/drawing/2014/main" id="{026330A5-FBFF-AC5D-F316-A2342823DF46}"/>
                </a:ext>
              </a:extLst>
            </p:cNvPr>
            <p:cNvSpPr/>
            <p:nvPr/>
          </p:nvSpPr>
          <p:spPr>
            <a:xfrm>
              <a:off x="14923519" y="4656156"/>
              <a:ext cx="2012107" cy="1200329"/>
            </a:xfrm>
            <a:prstGeom prst="borderCallout1">
              <a:avLst>
                <a:gd name="adj1" fmla="val 63623"/>
                <a:gd name="adj2" fmla="val -271"/>
                <a:gd name="adj3" fmla="val 154242"/>
                <a:gd name="adj4" fmla="val -63984"/>
              </a:avLst>
            </a:prstGeom>
            <a:solidFill>
              <a:srgbClr val="FFFF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76D0CED7-D1AF-19EC-F60A-B7E88B2199F4}"/>
                </a:ext>
              </a:extLst>
            </p:cNvPr>
            <p:cNvSpPr txBox="1"/>
            <p:nvPr/>
          </p:nvSpPr>
          <p:spPr>
            <a:xfrm>
              <a:off x="14969415" y="4664939"/>
              <a:ext cx="192232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B and C COs</a:t>
              </a:r>
            </a:p>
            <a:p>
              <a:r>
                <a:rPr lang="en-US" b="1" dirty="0"/>
                <a:t>Find Path</a:t>
              </a:r>
            </a:p>
            <a:p>
              <a:r>
                <a:rPr lang="en-US" b="1" dirty="0"/>
                <a:t> 16 May</a:t>
              </a:r>
            </a:p>
          </p:txBody>
        </p:sp>
      </p:grpSp>
      <p:sp>
        <p:nvSpPr>
          <p:cNvPr id="126" name="Freeform 382">
            <a:extLst>
              <a:ext uri="{FF2B5EF4-FFF2-40B4-BE49-F238E27FC236}">
                <a16:creationId xmlns:a16="http://schemas.microsoft.com/office/drawing/2014/main" id="{63D14D7C-683F-13BC-E259-4D5F2B57F94C}"/>
              </a:ext>
            </a:extLst>
          </p:cNvPr>
          <p:cNvSpPr>
            <a:spLocks/>
          </p:cNvSpPr>
          <p:nvPr/>
        </p:nvSpPr>
        <p:spPr bwMode="auto">
          <a:xfrm rot="12502862">
            <a:off x="11483105" y="9942537"/>
            <a:ext cx="2296614" cy="139435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77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81737DE-53A0-4CAB-7979-CD1B4BCD129B}"/>
              </a:ext>
            </a:extLst>
          </p:cNvPr>
          <p:cNvGrpSpPr/>
          <p:nvPr/>
        </p:nvGrpSpPr>
        <p:grpSpPr>
          <a:xfrm>
            <a:off x="9549785" y="11379994"/>
            <a:ext cx="2012107" cy="1209112"/>
            <a:chOff x="14923519" y="4656156"/>
            <a:chExt cx="2012107" cy="1209112"/>
          </a:xfrm>
        </p:grpSpPr>
        <p:sp>
          <p:nvSpPr>
            <p:cNvPr id="129" name="Callout: Line 128">
              <a:extLst>
                <a:ext uri="{FF2B5EF4-FFF2-40B4-BE49-F238E27FC236}">
                  <a16:creationId xmlns:a16="http://schemas.microsoft.com/office/drawing/2014/main" id="{7066C14D-9F2A-64FF-7463-06139D81AB3E}"/>
                </a:ext>
              </a:extLst>
            </p:cNvPr>
            <p:cNvSpPr/>
            <p:nvPr/>
          </p:nvSpPr>
          <p:spPr>
            <a:xfrm>
              <a:off x="14923519" y="4656156"/>
              <a:ext cx="2012107" cy="1200329"/>
            </a:xfrm>
            <a:prstGeom prst="borderCallout1">
              <a:avLst>
                <a:gd name="adj1" fmla="val 3482"/>
                <a:gd name="adj2" fmla="val 67896"/>
                <a:gd name="adj3" fmla="val -62267"/>
                <a:gd name="adj4" fmla="val 104640"/>
              </a:avLst>
            </a:prstGeom>
            <a:solidFill>
              <a:srgbClr val="FFFF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4B5F68B-204B-B0AF-C14D-44634A2E572F}"/>
                </a:ext>
              </a:extLst>
            </p:cNvPr>
            <p:cNvSpPr txBox="1"/>
            <p:nvPr/>
          </p:nvSpPr>
          <p:spPr>
            <a:xfrm>
              <a:off x="14969415" y="4664939"/>
              <a:ext cx="193674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US Attacks</a:t>
              </a:r>
            </a:p>
            <a:p>
              <a:r>
                <a:rPr lang="en-US" b="1" dirty="0"/>
                <a:t>Take Ridge</a:t>
              </a:r>
            </a:p>
            <a:p>
              <a:r>
                <a:rPr lang="en-US" b="1" dirty="0"/>
                <a:t>0300, 17 May</a:t>
              </a:r>
            </a:p>
          </p:txBody>
        </p:sp>
      </p:grp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4401635A-E3D4-6D4C-C3B1-0AAF6E0087CE}"/>
              </a:ext>
            </a:extLst>
          </p:cNvPr>
          <p:cNvSpPr/>
          <p:nvPr/>
        </p:nvSpPr>
        <p:spPr>
          <a:xfrm>
            <a:off x="11296702" y="9897256"/>
            <a:ext cx="1368437" cy="1458082"/>
          </a:xfrm>
          <a:custGeom>
            <a:avLst/>
            <a:gdLst>
              <a:gd name="connsiteX0" fmla="*/ 2091847 w 2091847"/>
              <a:gd name="connsiteY0" fmla="*/ 0 h 1891430"/>
              <a:gd name="connsiteX1" fmla="*/ 0 w 2091847"/>
              <a:gd name="connsiteY1" fmla="*/ 1891430 h 189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1847" h="1891430">
                <a:moveTo>
                  <a:pt x="2091847" y="0"/>
                </a:moveTo>
                <a:lnTo>
                  <a:pt x="0" y="1891430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73">
            <a:extLst>
              <a:ext uri="{FF2B5EF4-FFF2-40B4-BE49-F238E27FC236}">
                <a16:creationId xmlns:a16="http://schemas.microsoft.com/office/drawing/2014/main" id="{FE4EC22D-CE9E-4E44-A5F2-219B2C6BCE55}"/>
              </a:ext>
            </a:extLst>
          </p:cNvPr>
          <p:cNvGrpSpPr>
            <a:grpSpLocks/>
          </p:cNvGrpSpPr>
          <p:nvPr/>
        </p:nvGrpSpPr>
        <p:grpSpPr bwMode="auto">
          <a:xfrm rot="19044544">
            <a:off x="16189982" y="8945592"/>
            <a:ext cx="3663036" cy="289574"/>
            <a:chOff x="22774481" y="1392512"/>
            <a:chExt cx="2476441" cy="334955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DCF7F98-4B9F-6A0D-C9A4-9F7D413618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8F07BBD-A056-9CF5-4E3A-FFEC86521F2C}"/>
                </a:ext>
              </a:extLst>
            </p:cNvPr>
            <p:cNvCxnSpPr/>
            <p:nvPr/>
          </p:nvCxnSpPr>
          <p:spPr>
            <a:xfrm rot="5400000">
              <a:off x="2263185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A5019F4-CB6B-1CBC-9008-447A2B3019AC}"/>
                </a:ext>
              </a:extLst>
            </p:cNvPr>
            <p:cNvCxnSpPr/>
            <p:nvPr/>
          </p:nvCxnSpPr>
          <p:spPr>
            <a:xfrm rot="5400000">
              <a:off x="25081762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B2FD0DB-A626-F9A3-7DCF-EF57783F0875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74DED9-38AF-D6AF-971B-AAD2D1246187}"/>
              </a:ext>
            </a:extLst>
          </p:cNvPr>
          <p:cNvGrpSpPr/>
          <p:nvPr/>
        </p:nvGrpSpPr>
        <p:grpSpPr>
          <a:xfrm>
            <a:off x="9518942" y="6918373"/>
            <a:ext cx="1773869" cy="1104103"/>
            <a:chOff x="2303158" y="9259274"/>
            <a:chExt cx="1773869" cy="110410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10EF37E-3C35-F309-CEB3-E5BCEB3E06F9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7B4C9D7-FBA7-5478-6AB7-ABB1FF9ABFCD}"/>
                </a:ext>
              </a:extLst>
            </p:cNvPr>
            <p:cNvGrpSpPr/>
            <p:nvPr/>
          </p:nvGrpSpPr>
          <p:grpSpPr>
            <a:xfrm>
              <a:off x="2303158" y="9711869"/>
              <a:ext cx="815042" cy="651508"/>
              <a:chOff x="3626278" y="9193254"/>
              <a:chExt cx="2929914" cy="1995214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C1776D8-AE6C-6EA2-9CB9-264211D1CB0D}"/>
                  </a:ext>
                </a:extLst>
              </p:cNvPr>
              <p:cNvSpPr/>
              <p:nvPr/>
            </p:nvSpPr>
            <p:spPr>
              <a:xfrm>
                <a:off x="3626278" y="9193254"/>
                <a:ext cx="2893876" cy="199521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80">
                <a:extLst>
                  <a:ext uri="{FF2B5EF4-FFF2-40B4-BE49-F238E27FC236}">
                    <a16:creationId xmlns:a16="http://schemas.microsoft.com/office/drawing/2014/main" id="{75477FA9-E84B-4F7E-31B6-4400E0AC6311}"/>
                  </a:ext>
                </a:extLst>
              </p:cNvPr>
              <p:cNvSpPr/>
              <p:nvPr/>
            </p:nvSpPr>
            <p:spPr>
              <a:xfrm rot="21428939">
                <a:off x="3686782" y="9303061"/>
                <a:ext cx="2869410" cy="1664699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81">
                <a:extLst>
                  <a:ext uri="{FF2B5EF4-FFF2-40B4-BE49-F238E27FC236}">
                    <a16:creationId xmlns:a16="http://schemas.microsoft.com/office/drawing/2014/main" id="{257458CE-E8BC-B3ED-4D02-EDBC39F7BAA4}"/>
                  </a:ext>
                </a:extLst>
              </p:cNvPr>
              <p:cNvSpPr/>
              <p:nvPr/>
            </p:nvSpPr>
            <p:spPr>
              <a:xfrm>
                <a:off x="3701722" y="9314503"/>
                <a:ext cx="2788239" cy="185585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F3AB1C9-78CB-07FF-F59C-F821EBBE30FB}"/>
                </a:ext>
              </a:extLst>
            </p:cNvPr>
            <p:cNvSpPr txBox="1"/>
            <p:nvPr/>
          </p:nvSpPr>
          <p:spPr>
            <a:xfrm>
              <a:off x="2471618" y="9259274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II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021C44E-0B1D-9E18-1CE6-750ED7E4D643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20E9BF5-4A87-A8DC-0DF8-C6C18539CD84}"/>
                </a:ext>
              </a:extLst>
            </p:cNvPr>
            <p:cNvSpPr txBox="1"/>
            <p:nvPr/>
          </p:nvSpPr>
          <p:spPr>
            <a:xfrm>
              <a:off x="3056619" y="9892217"/>
              <a:ext cx="102040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Prov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554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A2B3D8D3-1248-AF73-D078-9FF76D876C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2" t="61612" r="53558" b="12688"/>
          <a:stretch/>
        </p:blipFill>
        <p:spPr>
          <a:xfrm>
            <a:off x="311790" y="999136"/>
            <a:ext cx="26727992" cy="1635523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3B65DFF-52D5-B9BA-5D31-95E5A92AAEC7}"/>
              </a:ext>
            </a:extLst>
          </p:cNvPr>
          <p:cNvSpPr txBox="1"/>
          <p:nvPr/>
        </p:nvSpPr>
        <p:spPr>
          <a:xfrm flipH="1">
            <a:off x="17201394" y="7930862"/>
            <a:ext cx="67787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6600" b="1" dirty="0">
                <a:latin typeface="Calibri" panose="020F0502020204030204" pitchFamily="34" charset="0"/>
                <a:cs typeface="Calibri" panose="020F0502020204030204" pitchFamily="34" charset="0"/>
              </a:rPr>
              <a:t>Aleutian Islands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B9A68-523D-C224-CC93-7E01C0292202}"/>
              </a:ext>
            </a:extLst>
          </p:cNvPr>
          <p:cNvSpPr txBox="1"/>
          <p:nvPr/>
        </p:nvSpPr>
        <p:spPr>
          <a:xfrm>
            <a:off x="11634917" y="1275025"/>
            <a:ext cx="68160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9600" b="1" i="1" dirty="0">
                <a:latin typeface="Calibri" panose="020F0502020204030204" pitchFamily="34" charset="0"/>
                <a:cs typeface="Calibri" panose="020F0502020204030204" pitchFamily="34" charset="0"/>
              </a:rPr>
              <a:t>Bering Sea</a:t>
            </a:r>
            <a:endParaRPr lang="en-US" sz="9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175">
            <a:extLst>
              <a:ext uri="{FF2B5EF4-FFF2-40B4-BE49-F238E27FC236}">
                <a16:creationId xmlns:a16="http://schemas.microsoft.com/office/drawing/2014/main" id="{AE25F6BD-AEB1-1FEA-18CB-C433CB02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70171" y="10322692"/>
            <a:ext cx="16065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Adak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175">
            <a:extLst>
              <a:ext uri="{FF2B5EF4-FFF2-40B4-BE49-F238E27FC236}">
                <a16:creationId xmlns:a16="http://schemas.microsoft.com/office/drawing/2014/main" id="{B2E5859D-1F8D-6DDC-EB82-12D8185FB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373" y="6948279"/>
            <a:ext cx="14144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Attu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175">
            <a:extLst>
              <a:ext uri="{FF2B5EF4-FFF2-40B4-BE49-F238E27FC236}">
                <a16:creationId xmlns:a16="http://schemas.microsoft.com/office/drawing/2014/main" id="{2640FA57-8916-A03B-87CF-C2FF55389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84" y="10707413"/>
            <a:ext cx="144912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Kiska</a:t>
            </a:r>
            <a:endParaRPr lang="en-US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175">
            <a:extLst>
              <a:ext uri="{FF2B5EF4-FFF2-40B4-BE49-F238E27FC236}">
                <a16:creationId xmlns:a16="http://schemas.microsoft.com/office/drawing/2014/main" id="{8B61BEBE-BE86-420C-3EEF-EE24D6FD0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9994" y="12085643"/>
            <a:ext cx="2998370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Amchitka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175">
            <a:extLst>
              <a:ext uri="{FF2B5EF4-FFF2-40B4-BE49-F238E27FC236}">
                <a16:creationId xmlns:a16="http://schemas.microsoft.com/office/drawing/2014/main" id="{DCD4BE4F-2765-B448-7D92-8D7BE37AB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597" y="8876234"/>
            <a:ext cx="2152649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en-US" altLang="en-US" sz="4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Shemya</a:t>
            </a:r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8F0086B-1462-6064-36AD-5AC61750BAA9}"/>
              </a:ext>
            </a:extLst>
          </p:cNvPr>
          <p:cNvGrpSpPr/>
          <p:nvPr/>
        </p:nvGrpSpPr>
        <p:grpSpPr>
          <a:xfrm>
            <a:off x="19327086" y="222079"/>
            <a:ext cx="7793124" cy="3508375"/>
            <a:chOff x="19413416" y="131228"/>
            <a:chExt cx="7793124" cy="35083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59E713E-E1EA-7CDC-A01D-352FDAC722B0}"/>
                </a:ext>
              </a:extLst>
            </p:cNvPr>
            <p:cNvSpPr/>
            <p:nvPr/>
          </p:nvSpPr>
          <p:spPr>
            <a:xfrm>
              <a:off x="19413416" y="131228"/>
              <a:ext cx="7793124" cy="3508375"/>
            </a:xfrm>
            <a:prstGeom prst="rect">
              <a:avLst/>
            </a:prstGeom>
            <a:solidFill>
              <a:schemeClr val="bg1"/>
            </a:solidFill>
            <a:ln w="1016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274">
              <a:extLst>
                <a:ext uri="{FF2B5EF4-FFF2-40B4-BE49-F238E27FC236}">
                  <a16:creationId xmlns:a16="http://schemas.microsoft.com/office/drawing/2014/main" id="{5C951618-EC5C-283F-32E2-4D404F35E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65676" y="2774084"/>
              <a:ext cx="5801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0 Mile		  50 Miles	      100 Miles  </a:t>
              </a:r>
            </a:p>
          </p:txBody>
        </p:sp>
        <p:sp>
          <p:nvSpPr>
            <p:cNvPr id="9" name="TextBox 275">
              <a:extLst>
                <a:ext uri="{FF2B5EF4-FFF2-40B4-BE49-F238E27FC236}">
                  <a16:creationId xmlns:a16="http://schemas.microsoft.com/office/drawing/2014/main" id="{1A34587A-3635-4A47-E6ED-26D9A1866F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08661" y="287838"/>
              <a:ext cx="3634072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Attu:</a:t>
              </a:r>
            </a:p>
            <a:p>
              <a:pPr algn="ctr" eaLnBrk="1" hangingPunct="1"/>
              <a:r>
                <a:rPr lang="en-US" altLang="en-US" sz="4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Naval Support</a:t>
              </a:r>
            </a:p>
            <a:p>
              <a:pPr algn="ctr" eaLnBrk="1" hangingPunct="1"/>
              <a:r>
                <a:rPr lang="en-US" altLang="en-US" sz="40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May 1943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E53850F-2798-402B-6C39-9102244F759B}"/>
                </a:ext>
              </a:extLst>
            </p:cNvPr>
            <p:cNvGrpSpPr/>
            <p:nvPr/>
          </p:nvGrpSpPr>
          <p:grpSpPr>
            <a:xfrm>
              <a:off x="26001277" y="475287"/>
              <a:ext cx="1023257" cy="2571975"/>
              <a:chOff x="16447095" y="22839812"/>
              <a:chExt cx="1023257" cy="257197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02765699-1E39-CC79-63BF-3A2C6251BAEC}"/>
                  </a:ext>
                </a:extLst>
              </p:cNvPr>
              <p:cNvGrpSpPr/>
              <p:nvPr/>
            </p:nvGrpSpPr>
            <p:grpSpPr>
              <a:xfrm>
                <a:off x="16692168" y="23838444"/>
                <a:ext cx="597031" cy="1573343"/>
                <a:chOff x="16813552" y="23519289"/>
                <a:chExt cx="597031" cy="1573343"/>
              </a:xfrm>
            </p:grpSpPr>
            <p:sp>
              <p:nvSpPr>
                <p:cNvPr id="21" name="Down Arrow 973">
                  <a:extLst>
                    <a:ext uri="{FF2B5EF4-FFF2-40B4-BE49-F238E27FC236}">
                      <a16:creationId xmlns:a16="http://schemas.microsoft.com/office/drawing/2014/main" id="{28276B08-EDEF-93F6-6A7A-E1AE8B32958E}"/>
                    </a:ext>
                  </a:extLst>
                </p:cNvPr>
                <p:cNvSpPr/>
                <p:nvPr/>
              </p:nvSpPr>
              <p:spPr>
                <a:xfrm rot="10800000">
                  <a:off x="16923080" y="23519289"/>
                  <a:ext cx="345774" cy="944321"/>
                </a:xfrm>
                <a:prstGeom prst="downArrow">
                  <a:avLst>
                    <a:gd name="adj1" fmla="val 50000"/>
                    <a:gd name="adj2" fmla="val 110959"/>
                  </a:avLst>
                </a:prstGeom>
                <a:solidFill>
                  <a:srgbClr val="002060"/>
                </a:solidFill>
                <a:ln w="12700" cap="flat" cmpd="sng" algn="ctr">
                  <a:solidFill>
                    <a:srgbClr val="00206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219456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32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94FEEB6C-D2DD-7B24-1194-ADB3B33F8964}"/>
                    </a:ext>
                  </a:extLst>
                </p:cNvPr>
                <p:cNvSpPr txBox="1"/>
                <p:nvPr/>
              </p:nvSpPr>
              <p:spPr>
                <a:xfrm>
                  <a:off x="16813552" y="24335502"/>
                  <a:ext cx="59703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219456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32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</a:t>
                  </a: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B2A5816-F51A-54FA-A384-D433D43E4604}"/>
                  </a:ext>
                </a:extLst>
              </p:cNvPr>
              <p:cNvGrpSpPr/>
              <p:nvPr/>
            </p:nvGrpSpPr>
            <p:grpSpPr>
              <a:xfrm>
                <a:off x="16447095" y="22839812"/>
                <a:ext cx="1023257" cy="740229"/>
                <a:chOff x="27925326" y="3747934"/>
                <a:chExt cx="1023257" cy="740229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80C940B-B580-C1A6-6058-7DEF1663181D}"/>
                    </a:ext>
                  </a:extLst>
                </p:cNvPr>
                <p:cNvSpPr/>
                <p:nvPr/>
              </p:nvSpPr>
              <p:spPr>
                <a:xfrm>
                  <a:off x="28036076" y="3747934"/>
                  <a:ext cx="762000" cy="740229"/>
                </a:xfrm>
                <a:prstGeom prst="ellipse">
                  <a:avLst/>
                </a:prstGeom>
                <a:solidFill>
                  <a:srgbClr val="5B9BD5">
                    <a:lumMod val="60000"/>
                    <a:lumOff val="40000"/>
                  </a:srgbClr>
                </a:solidFill>
                <a:ln w="285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109728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219456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329184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438912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548640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658368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768096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877824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19456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TextBox 453">
                  <a:extLst>
                    <a:ext uri="{FF2B5EF4-FFF2-40B4-BE49-F238E27FC236}">
                      <a16:creationId xmlns:a16="http://schemas.microsoft.com/office/drawing/2014/main" id="{0C2C3589-F3A4-9D20-CDE5-DE4E3CD6A788}"/>
                    </a:ext>
                  </a:extLst>
                </p:cNvPr>
                <p:cNvSpPr txBox="1"/>
                <p:nvPr/>
              </p:nvSpPr>
              <p:spPr>
                <a:xfrm>
                  <a:off x="27925326" y="3866731"/>
                  <a:ext cx="102325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109728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219456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329184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438912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548640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658368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768096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877824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19456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2800" b="1" dirty="0">
                      <a:solidFill>
                        <a:prstClr val="black"/>
                      </a:solidFill>
                      <a:latin typeface="Calibri" panose="020F0502020204030204"/>
                    </a:rPr>
                    <a:t>3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-1</a:t>
                  </a:r>
                </a:p>
              </p:txBody>
            </p:sp>
          </p:grp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0EE4229-E543-8265-4348-859E0351C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79304" y="318746"/>
              <a:ext cx="1109207" cy="1260281"/>
            </a:xfrm>
            <a:prstGeom prst="rect">
              <a:avLst/>
            </a:prstGeom>
          </p:spPr>
        </p:pic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1BB6DDA-75AC-2D01-EE54-D6D4EC97F590}"/>
                </a:ext>
              </a:extLst>
            </p:cNvPr>
            <p:cNvGrpSpPr/>
            <p:nvPr/>
          </p:nvGrpSpPr>
          <p:grpSpPr>
            <a:xfrm>
              <a:off x="21282435" y="3235749"/>
              <a:ext cx="4748675" cy="158676"/>
              <a:chOff x="-542095" y="24301123"/>
              <a:chExt cx="2480709" cy="208877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892E733-7400-AF34-D539-C8986DCD300E}"/>
                  </a:ext>
                </a:extLst>
              </p:cNvPr>
              <p:cNvSpPr/>
              <p:nvPr/>
            </p:nvSpPr>
            <p:spPr>
              <a:xfrm>
                <a:off x="-542095" y="24301123"/>
                <a:ext cx="1248712" cy="206603"/>
              </a:xfrm>
              <a:prstGeom prst="rect">
                <a:avLst/>
              </a:prstGeom>
              <a:solidFill>
                <a:srgbClr val="C00000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1945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32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0AFDC82-833D-2780-854E-876E9B37EB5A}"/>
                  </a:ext>
                </a:extLst>
              </p:cNvPr>
              <p:cNvSpPr/>
              <p:nvPr/>
            </p:nvSpPr>
            <p:spPr>
              <a:xfrm>
                <a:off x="689903" y="24303397"/>
                <a:ext cx="1248711" cy="206603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1945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32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F4A9B268-EFC5-F76C-A1F9-5BFD706833A2}"/>
              </a:ext>
            </a:extLst>
          </p:cNvPr>
          <p:cNvSpPr/>
          <p:nvPr/>
        </p:nvSpPr>
        <p:spPr>
          <a:xfrm>
            <a:off x="515479" y="11191873"/>
            <a:ext cx="7793124" cy="3047410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46C754B-25D3-0070-09DB-05EAC0D5A30C}"/>
              </a:ext>
            </a:extLst>
          </p:cNvPr>
          <p:cNvSpPr txBox="1"/>
          <p:nvPr/>
        </p:nvSpPr>
        <p:spPr>
          <a:xfrm>
            <a:off x="570733" y="11376960"/>
            <a:ext cx="79348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McMorris’ Southern Covering Group</a:t>
            </a:r>
          </a:p>
          <a:p>
            <a:r>
              <a:rPr lang="en-US" sz="3600" b="1" dirty="0"/>
              <a:t>	--3 Light Cruisers</a:t>
            </a:r>
          </a:p>
          <a:p>
            <a:r>
              <a:rPr lang="en-US" sz="3600" b="1" dirty="0"/>
              <a:t>	    (USS </a:t>
            </a:r>
            <a:r>
              <a:rPr lang="en-US" sz="3600" b="1" i="1" dirty="0"/>
              <a:t>Detroit</a:t>
            </a:r>
            <a:r>
              <a:rPr lang="en-US" sz="3600" b="1" dirty="0"/>
              <a:t>, </a:t>
            </a:r>
            <a:r>
              <a:rPr lang="en-US" sz="3600" b="1" i="1" dirty="0"/>
              <a:t>Richmond</a:t>
            </a:r>
            <a:r>
              <a:rPr lang="en-US" sz="3600" b="1" dirty="0"/>
              <a:t>, and</a:t>
            </a:r>
          </a:p>
          <a:p>
            <a:r>
              <a:rPr lang="en-US" sz="3600" b="1" dirty="0"/>
              <a:t>	    </a:t>
            </a:r>
            <a:r>
              <a:rPr lang="en-US" sz="3600" b="1" i="1" dirty="0"/>
              <a:t>Santa Fe</a:t>
            </a:r>
            <a:r>
              <a:rPr lang="en-US" sz="3600" b="1" dirty="0"/>
              <a:t>)</a:t>
            </a:r>
          </a:p>
          <a:p>
            <a:r>
              <a:rPr lang="en-US" sz="3600" b="1" dirty="0"/>
              <a:t>	--5 Destroyers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07BCC6F-DA32-9262-EC27-465E71B13A77}"/>
              </a:ext>
            </a:extLst>
          </p:cNvPr>
          <p:cNvGrpSpPr/>
          <p:nvPr/>
        </p:nvGrpSpPr>
        <p:grpSpPr>
          <a:xfrm>
            <a:off x="1052135" y="6673438"/>
            <a:ext cx="729886" cy="709001"/>
            <a:chOff x="12424216" y="4539916"/>
            <a:chExt cx="1925053" cy="1812757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F08ABF8-DE28-2986-B85E-036B80EDBA77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F029EAD-FE33-78A7-3665-5350FEB29D9B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8484842-57EE-1793-B94F-D72C6AF58653}"/>
              </a:ext>
            </a:extLst>
          </p:cNvPr>
          <p:cNvGrpSpPr/>
          <p:nvPr/>
        </p:nvGrpSpPr>
        <p:grpSpPr>
          <a:xfrm>
            <a:off x="887911" y="5152503"/>
            <a:ext cx="729886" cy="709001"/>
            <a:chOff x="12424216" y="4539916"/>
            <a:chExt cx="1925053" cy="181275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975C5E4-B82F-E618-DFDE-CE9EF2B4FEA1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7EB2E1D-09CE-676E-B721-D88DB47AD862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5F2269-BC57-0557-79C0-2012BE1D8929}"/>
              </a:ext>
            </a:extLst>
          </p:cNvPr>
          <p:cNvGrpSpPr/>
          <p:nvPr/>
        </p:nvGrpSpPr>
        <p:grpSpPr>
          <a:xfrm>
            <a:off x="3466808" y="5582779"/>
            <a:ext cx="729886" cy="709001"/>
            <a:chOff x="12424216" y="4539916"/>
            <a:chExt cx="1925053" cy="1812757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145224D-8F77-2C8C-B823-AAF2BFEAA388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9004407-B76E-8172-103E-01D6B3838F5A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D31B568-FE3A-083B-9820-08D441BFE73E}"/>
              </a:ext>
            </a:extLst>
          </p:cNvPr>
          <p:cNvGrpSpPr/>
          <p:nvPr/>
        </p:nvGrpSpPr>
        <p:grpSpPr>
          <a:xfrm>
            <a:off x="15636414" y="11191873"/>
            <a:ext cx="594186" cy="654840"/>
            <a:chOff x="5045273" y="4400444"/>
            <a:chExt cx="1793236" cy="1952211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DBDE186-5724-6EFF-E126-B4FB114EF346}"/>
                </a:ext>
              </a:extLst>
            </p:cNvPr>
            <p:cNvSpPr/>
            <p:nvPr/>
          </p:nvSpPr>
          <p:spPr>
            <a:xfrm>
              <a:off x="5045273" y="4400444"/>
              <a:ext cx="1793236" cy="1952211"/>
            </a:xfrm>
            <a:custGeom>
              <a:avLst/>
              <a:gdLst>
                <a:gd name="connsiteX0" fmla="*/ 11767 w 1791691"/>
                <a:gd name="connsiteY0" fmla="*/ 1891842 h 1970962"/>
                <a:gd name="connsiteX1" fmla="*/ 71925 w 1791691"/>
                <a:gd name="connsiteY1" fmla="*/ 1013537 h 1970962"/>
                <a:gd name="connsiteX2" fmla="*/ 432872 w 1791691"/>
                <a:gd name="connsiteY2" fmla="*/ 219453 h 1970962"/>
                <a:gd name="connsiteX3" fmla="*/ 938199 w 1791691"/>
                <a:gd name="connsiteY3" fmla="*/ 2884 h 1970962"/>
                <a:gd name="connsiteX4" fmla="*/ 1263051 w 1791691"/>
                <a:gd name="connsiteY4" fmla="*/ 135232 h 1970962"/>
                <a:gd name="connsiteX5" fmla="*/ 1587904 w 1791691"/>
                <a:gd name="connsiteY5" fmla="*/ 664621 h 1970962"/>
                <a:gd name="connsiteX6" fmla="*/ 1744314 w 1791691"/>
                <a:gd name="connsiteY6" fmla="*/ 1218074 h 1970962"/>
                <a:gd name="connsiteX7" fmla="*/ 1780409 w 1791691"/>
                <a:gd name="connsiteY7" fmla="*/ 1639179 h 1970962"/>
                <a:gd name="connsiteX8" fmla="*/ 1780409 w 1791691"/>
                <a:gd name="connsiteY8" fmla="*/ 1915906 h 1970962"/>
                <a:gd name="connsiteX9" fmla="*/ 1648062 w 1791691"/>
                <a:gd name="connsiteY9" fmla="*/ 1927937 h 1970962"/>
                <a:gd name="connsiteX10" fmla="*/ 733662 w 1791691"/>
                <a:gd name="connsiteY10" fmla="*/ 1939969 h 1970962"/>
                <a:gd name="connsiteX11" fmla="*/ 420841 w 1791691"/>
                <a:gd name="connsiteY11" fmla="*/ 1915906 h 1970962"/>
                <a:gd name="connsiteX12" fmla="*/ 228336 w 1791691"/>
                <a:gd name="connsiteY12" fmla="*/ 1927937 h 1970962"/>
                <a:gd name="connsiteX13" fmla="*/ 11767 w 1791691"/>
                <a:gd name="connsiteY13" fmla="*/ 1891842 h 1970962"/>
                <a:gd name="connsiteX0" fmla="*/ 8986 w 1807960"/>
                <a:gd name="connsiteY0" fmla="*/ 1910892 h 1983137"/>
                <a:gd name="connsiteX1" fmla="*/ 88194 w 1807960"/>
                <a:gd name="connsiteY1" fmla="*/ 1013537 h 1983137"/>
                <a:gd name="connsiteX2" fmla="*/ 449141 w 1807960"/>
                <a:gd name="connsiteY2" fmla="*/ 219453 h 1983137"/>
                <a:gd name="connsiteX3" fmla="*/ 954468 w 1807960"/>
                <a:gd name="connsiteY3" fmla="*/ 2884 h 1983137"/>
                <a:gd name="connsiteX4" fmla="*/ 1279320 w 1807960"/>
                <a:gd name="connsiteY4" fmla="*/ 135232 h 1983137"/>
                <a:gd name="connsiteX5" fmla="*/ 1604173 w 1807960"/>
                <a:gd name="connsiteY5" fmla="*/ 664621 h 1983137"/>
                <a:gd name="connsiteX6" fmla="*/ 1760583 w 1807960"/>
                <a:gd name="connsiteY6" fmla="*/ 1218074 h 1983137"/>
                <a:gd name="connsiteX7" fmla="*/ 1796678 w 1807960"/>
                <a:gd name="connsiteY7" fmla="*/ 1639179 h 1983137"/>
                <a:gd name="connsiteX8" fmla="*/ 1796678 w 1807960"/>
                <a:gd name="connsiteY8" fmla="*/ 1915906 h 1983137"/>
                <a:gd name="connsiteX9" fmla="*/ 1664331 w 1807960"/>
                <a:gd name="connsiteY9" fmla="*/ 1927937 h 1983137"/>
                <a:gd name="connsiteX10" fmla="*/ 749931 w 1807960"/>
                <a:gd name="connsiteY10" fmla="*/ 1939969 h 1983137"/>
                <a:gd name="connsiteX11" fmla="*/ 437110 w 1807960"/>
                <a:gd name="connsiteY11" fmla="*/ 1915906 h 1983137"/>
                <a:gd name="connsiteX12" fmla="*/ 244605 w 1807960"/>
                <a:gd name="connsiteY12" fmla="*/ 1927937 h 1983137"/>
                <a:gd name="connsiteX13" fmla="*/ 8986 w 1807960"/>
                <a:gd name="connsiteY13" fmla="*/ 1910892 h 1983137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741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868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3 w 1799117"/>
                <a:gd name="connsiteY0" fmla="*/ 1910892 h 1940931"/>
                <a:gd name="connsiteX1" fmla="*/ 79351 w 1799117"/>
                <a:gd name="connsiteY1" fmla="*/ 1013537 h 1940931"/>
                <a:gd name="connsiteX2" fmla="*/ 440298 w 1799117"/>
                <a:gd name="connsiteY2" fmla="*/ 219453 h 1940931"/>
                <a:gd name="connsiteX3" fmla="*/ 945625 w 1799117"/>
                <a:gd name="connsiteY3" fmla="*/ 2884 h 1940931"/>
                <a:gd name="connsiteX4" fmla="*/ 1270477 w 1799117"/>
                <a:gd name="connsiteY4" fmla="*/ 135232 h 1940931"/>
                <a:gd name="connsiteX5" fmla="*/ 1595330 w 1799117"/>
                <a:gd name="connsiteY5" fmla="*/ 664621 h 1940931"/>
                <a:gd name="connsiteX6" fmla="*/ 1751740 w 1799117"/>
                <a:gd name="connsiteY6" fmla="*/ 1218074 h 1940931"/>
                <a:gd name="connsiteX7" fmla="*/ 1787835 w 1799117"/>
                <a:gd name="connsiteY7" fmla="*/ 1639179 h 1940931"/>
                <a:gd name="connsiteX8" fmla="*/ 1787835 w 1799117"/>
                <a:gd name="connsiteY8" fmla="*/ 1915906 h 1940931"/>
                <a:gd name="connsiteX9" fmla="*/ 1655488 w 1799117"/>
                <a:gd name="connsiteY9" fmla="*/ 1927937 h 1940931"/>
                <a:gd name="connsiteX10" fmla="*/ 868088 w 1799117"/>
                <a:gd name="connsiteY10" fmla="*/ 1939969 h 1940931"/>
                <a:gd name="connsiteX11" fmla="*/ 460017 w 1799117"/>
                <a:gd name="connsiteY11" fmla="*/ 1934956 h 1940931"/>
                <a:gd name="connsiteX12" fmla="*/ 235762 w 1799117"/>
                <a:gd name="connsiteY12" fmla="*/ 1927937 h 1940931"/>
                <a:gd name="connsiteX13" fmla="*/ 143 w 1799117"/>
                <a:gd name="connsiteY13" fmla="*/ 1910892 h 1940931"/>
                <a:gd name="connsiteX0" fmla="*/ 143 w 1807048"/>
                <a:gd name="connsiteY0" fmla="*/ 1910892 h 1940931"/>
                <a:gd name="connsiteX1" fmla="*/ 79351 w 1807048"/>
                <a:gd name="connsiteY1" fmla="*/ 1013537 h 1940931"/>
                <a:gd name="connsiteX2" fmla="*/ 440298 w 1807048"/>
                <a:gd name="connsiteY2" fmla="*/ 219453 h 1940931"/>
                <a:gd name="connsiteX3" fmla="*/ 945625 w 1807048"/>
                <a:gd name="connsiteY3" fmla="*/ 2884 h 1940931"/>
                <a:gd name="connsiteX4" fmla="*/ 1270477 w 1807048"/>
                <a:gd name="connsiteY4" fmla="*/ 135232 h 1940931"/>
                <a:gd name="connsiteX5" fmla="*/ 1595330 w 1807048"/>
                <a:gd name="connsiteY5" fmla="*/ 664621 h 1940931"/>
                <a:gd name="connsiteX6" fmla="*/ 1751740 w 1807048"/>
                <a:gd name="connsiteY6" fmla="*/ 1218074 h 1940931"/>
                <a:gd name="connsiteX7" fmla="*/ 1787835 w 1807048"/>
                <a:gd name="connsiteY7" fmla="*/ 1639179 h 1940931"/>
                <a:gd name="connsiteX8" fmla="*/ 1787835 w 1807048"/>
                <a:gd name="connsiteY8" fmla="*/ 1915906 h 1940931"/>
                <a:gd name="connsiteX9" fmla="*/ 1547538 w 1807048"/>
                <a:gd name="connsiteY9" fmla="*/ 1927937 h 1940931"/>
                <a:gd name="connsiteX10" fmla="*/ 868088 w 1807048"/>
                <a:gd name="connsiteY10" fmla="*/ 1939969 h 1940931"/>
                <a:gd name="connsiteX11" fmla="*/ 460017 w 1807048"/>
                <a:gd name="connsiteY11" fmla="*/ 1934956 h 1940931"/>
                <a:gd name="connsiteX12" fmla="*/ 235762 w 1807048"/>
                <a:gd name="connsiteY12" fmla="*/ 1927937 h 1940931"/>
                <a:gd name="connsiteX13" fmla="*/ 143 w 1807048"/>
                <a:gd name="connsiteY13" fmla="*/ 1910892 h 1940931"/>
                <a:gd name="connsiteX0" fmla="*/ 143 w 1793236"/>
                <a:gd name="connsiteY0" fmla="*/ 1910892 h 1939969"/>
                <a:gd name="connsiteX1" fmla="*/ 79351 w 1793236"/>
                <a:gd name="connsiteY1" fmla="*/ 1013537 h 1939969"/>
                <a:gd name="connsiteX2" fmla="*/ 440298 w 1793236"/>
                <a:gd name="connsiteY2" fmla="*/ 219453 h 1939969"/>
                <a:gd name="connsiteX3" fmla="*/ 945625 w 1793236"/>
                <a:gd name="connsiteY3" fmla="*/ 2884 h 1939969"/>
                <a:gd name="connsiteX4" fmla="*/ 1270477 w 1793236"/>
                <a:gd name="connsiteY4" fmla="*/ 135232 h 1939969"/>
                <a:gd name="connsiteX5" fmla="*/ 1595330 w 1793236"/>
                <a:gd name="connsiteY5" fmla="*/ 664621 h 1939969"/>
                <a:gd name="connsiteX6" fmla="*/ 1751740 w 1793236"/>
                <a:gd name="connsiteY6" fmla="*/ 1218074 h 1939969"/>
                <a:gd name="connsiteX7" fmla="*/ 1787835 w 1793236"/>
                <a:gd name="connsiteY7" fmla="*/ 1639179 h 1939969"/>
                <a:gd name="connsiteX8" fmla="*/ 1787835 w 1793236"/>
                <a:gd name="connsiteY8" fmla="*/ 1915906 h 1939969"/>
                <a:gd name="connsiteX9" fmla="*/ 1547538 w 1793236"/>
                <a:gd name="connsiteY9" fmla="*/ 1927937 h 1939969"/>
                <a:gd name="connsiteX10" fmla="*/ 868088 w 1793236"/>
                <a:gd name="connsiteY10" fmla="*/ 1939969 h 1939969"/>
                <a:gd name="connsiteX11" fmla="*/ 460017 w 1793236"/>
                <a:gd name="connsiteY11" fmla="*/ 1934956 h 1939969"/>
                <a:gd name="connsiteX12" fmla="*/ 235762 w 1793236"/>
                <a:gd name="connsiteY12" fmla="*/ 1927937 h 1939969"/>
                <a:gd name="connsiteX13" fmla="*/ 143 w 1793236"/>
                <a:gd name="connsiteY13" fmla="*/ 1910892 h 1939969"/>
                <a:gd name="connsiteX0" fmla="*/ 143 w 1793236"/>
                <a:gd name="connsiteY0" fmla="*/ 1923134 h 1952211"/>
                <a:gd name="connsiteX1" fmla="*/ 79351 w 1793236"/>
                <a:gd name="connsiteY1" fmla="*/ 1025779 h 1952211"/>
                <a:gd name="connsiteX2" fmla="*/ 440298 w 1793236"/>
                <a:gd name="connsiteY2" fmla="*/ 231695 h 1952211"/>
                <a:gd name="connsiteX3" fmla="*/ 894825 w 1793236"/>
                <a:gd name="connsiteY3" fmla="*/ 2426 h 1952211"/>
                <a:gd name="connsiteX4" fmla="*/ 1270477 w 1793236"/>
                <a:gd name="connsiteY4" fmla="*/ 147474 h 1952211"/>
                <a:gd name="connsiteX5" fmla="*/ 1595330 w 1793236"/>
                <a:gd name="connsiteY5" fmla="*/ 676863 h 1952211"/>
                <a:gd name="connsiteX6" fmla="*/ 1751740 w 1793236"/>
                <a:gd name="connsiteY6" fmla="*/ 1230316 h 1952211"/>
                <a:gd name="connsiteX7" fmla="*/ 1787835 w 1793236"/>
                <a:gd name="connsiteY7" fmla="*/ 1651421 h 1952211"/>
                <a:gd name="connsiteX8" fmla="*/ 1787835 w 1793236"/>
                <a:gd name="connsiteY8" fmla="*/ 1928148 h 1952211"/>
                <a:gd name="connsiteX9" fmla="*/ 1547538 w 1793236"/>
                <a:gd name="connsiteY9" fmla="*/ 1940179 h 1952211"/>
                <a:gd name="connsiteX10" fmla="*/ 868088 w 1793236"/>
                <a:gd name="connsiteY10" fmla="*/ 1952211 h 1952211"/>
                <a:gd name="connsiteX11" fmla="*/ 460017 w 1793236"/>
                <a:gd name="connsiteY11" fmla="*/ 1947198 h 1952211"/>
                <a:gd name="connsiteX12" fmla="*/ 235762 w 1793236"/>
                <a:gd name="connsiteY12" fmla="*/ 1940179 h 1952211"/>
                <a:gd name="connsiteX13" fmla="*/ 143 w 1793236"/>
                <a:gd name="connsiteY13" fmla="*/ 1923134 h 19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3236" h="1952211">
                  <a:moveTo>
                    <a:pt x="143" y="1923134"/>
                  </a:moveTo>
                  <a:cubicBezTo>
                    <a:pt x="5825" y="1916784"/>
                    <a:pt x="5992" y="1307685"/>
                    <a:pt x="79351" y="1025779"/>
                  </a:cubicBezTo>
                  <a:cubicBezTo>
                    <a:pt x="152710" y="743873"/>
                    <a:pt x="304386" y="402254"/>
                    <a:pt x="440298" y="231695"/>
                  </a:cubicBezTo>
                  <a:cubicBezTo>
                    <a:pt x="576210" y="61136"/>
                    <a:pt x="756462" y="16463"/>
                    <a:pt x="894825" y="2426"/>
                  </a:cubicBezTo>
                  <a:cubicBezTo>
                    <a:pt x="1033188" y="-11611"/>
                    <a:pt x="1153726" y="35068"/>
                    <a:pt x="1270477" y="147474"/>
                  </a:cubicBezTo>
                  <a:cubicBezTo>
                    <a:pt x="1387228" y="259880"/>
                    <a:pt x="1515120" y="496389"/>
                    <a:pt x="1595330" y="676863"/>
                  </a:cubicBezTo>
                  <a:cubicBezTo>
                    <a:pt x="1675540" y="857337"/>
                    <a:pt x="1719656" y="1067890"/>
                    <a:pt x="1751740" y="1230316"/>
                  </a:cubicBezTo>
                  <a:cubicBezTo>
                    <a:pt x="1783824" y="1392742"/>
                    <a:pt x="1781819" y="1535116"/>
                    <a:pt x="1787835" y="1651421"/>
                  </a:cubicBezTo>
                  <a:cubicBezTo>
                    <a:pt x="1793851" y="1767726"/>
                    <a:pt x="1796134" y="1918122"/>
                    <a:pt x="1787835" y="1928148"/>
                  </a:cubicBezTo>
                  <a:cubicBezTo>
                    <a:pt x="1779536" y="1938174"/>
                    <a:pt x="1547538" y="1940179"/>
                    <a:pt x="1547538" y="1940179"/>
                  </a:cubicBezTo>
                  <a:lnTo>
                    <a:pt x="868088" y="1952211"/>
                  </a:lnTo>
                  <a:lnTo>
                    <a:pt x="460017" y="1947198"/>
                  </a:lnTo>
                  <a:cubicBezTo>
                    <a:pt x="375796" y="1945193"/>
                    <a:pt x="312408" y="1944190"/>
                    <a:pt x="235762" y="1940179"/>
                  </a:cubicBezTo>
                  <a:cubicBezTo>
                    <a:pt x="159116" y="1936168"/>
                    <a:pt x="-5539" y="1929484"/>
                    <a:pt x="143" y="1923134"/>
                  </a:cubicBezTo>
                  <a:close/>
                </a:path>
              </a:pathLst>
            </a:cu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815399A-B56E-E4BE-5F4E-DEC18BE18D89}"/>
                </a:ext>
              </a:extLst>
            </p:cNvPr>
            <p:cNvSpPr/>
            <p:nvPr/>
          </p:nvSpPr>
          <p:spPr>
            <a:xfrm>
              <a:off x="5593975" y="5253788"/>
              <a:ext cx="782918" cy="543859"/>
            </a:xfrm>
            <a:custGeom>
              <a:avLst/>
              <a:gdLst>
                <a:gd name="connsiteX0" fmla="*/ 0 w 782918"/>
                <a:gd name="connsiteY0" fmla="*/ 107577 h 543859"/>
                <a:gd name="connsiteX1" fmla="*/ 328706 w 782918"/>
                <a:gd name="connsiteY1" fmla="*/ 107577 h 543859"/>
                <a:gd name="connsiteX2" fmla="*/ 340659 w 782918"/>
                <a:gd name="connsiteY2" fmla="*/ 0 h 543859"/>
                <a:gd name="connsiteX3" fmla="*/ 466165 w 782918"/>
                <a:gd name="connsiteY3" fmla="*/ 0 h 543859"/>
                <a:gd name="connsiteX4" fmla="*/ 460189 w 782918"/>
                <a:gd name="connsiteY4" fmla="*/ 107577 h 543859"/>
                <a:gd name="connsiteX5" fmla="*/ 776942 w 782918"/>
                <a:gd name="connsiteY5" fmla="*/ 107577 h 543859"/>
                <a:gd name="connsiteX6" fmla="*/ 782918 w 782918"/>
                <a:gd name="connsiteY6" fmla="*/ 262965 h 543859"/>
                <a:gd name="connsiteX7" fmla="*/ 454212 w 782918"/>
                <a:gd name="connsiteY7" fmla="*/ 274918 h 543859"/>
                <a:gd name="connsiteX8" fmla="*/ 448236 w 782918"/>
                <a:gd name="connsiteY8" fmla="*/ 424330 h 543859"/>
                <a:gd name="connsiteX9" fmla="*/ 561789 w 782918"/>
                <a:gd name="connsiteY9" fmla="*/ 418353 h 543859"/>
                <a:gd name="connsiteX10" fmla="*/ 579718 w 782918"/>
                <a:gd name="connsiteY10" fmla="*/ 537883 h 543859"/>
                <a:gd name="connsiteX11" fmla="*/ 227106 w 782918"/>
                <a:gd name="connsiteY11" fmla="*/ 543859 h 543859"/>
                <a:gd name="connsiteX12" fmla="*/ 209177 w 782918"/>
                <a:gd name="connsiteY12" fmla="*/ 460189 h 543859"/>
                <a:gd name="connsiteX13" fmla="*/ 328706 w 782918"/>
                <a:gd name="connsiteY13" fmla="*/ 448236 h 543859"/>
                <a:gd name="connsiteX14" fmla="*/ 322730 w 782918"/>
                <a:gd name="connsiteY14" fmla="*/ 274918 h 543859"/>
                <a:gd name="connsiteX15" fmla="*/ 0 w 782918"/>
                <a:gd name="connsiteY15" fmla="*/ 274918 h 543859"/>
                <a:gd name="connsiteX16" fmla="*/ 0 w 782918"/>
                <a:gd name="connsiteY16" fmla="*/ 107577 h 54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2918" h="543859">
                  <a:moveTo>
                    <a:pt x="0" y="107577"/>
                  </a:moveTo>
                  <a:lnTo>
                    <a:pt x="328706" y="107577"/>
                  </a:lnTo>
                  <a:lnTo>
                    <a:pt x="340659" y="0"/>
                  </a:lnTo>
                  <a:lnTo>
                    <a:pt x="466165" y="0"/>
                  </a:lnTo>
                  <a:lnTo>
                    <a:pt x="460189" y="107577"/>
                  </a:lnTo>
                  <a:lnTo>
                    <a:pt x="776942" y="107577"/>
                  </a:lnTo>
                  <a:lnTo>
                    <a:pt x="782918" y="262965"/>
                  </a:lnTo>
                  <a:lnTo>
                    <a:pt x="454212" y="274918"/>
                  </a:lnTo>
                  <a:lnTo>
                    <a:pt x="448236" y="424330"/>
                  </a:lnTo>
                  <a:lnTo>
                    <a:pt x="561789" y="418353"/>
                  </a:lnTo>
                  <a:lnTo>
                    <a:pt x="579718" y="537883"/>
                  </a:lnTo>
                  <a:lnTo>
                    <a:pt x="227106" y="543859"/>
                  </a:lnTo>
                  <a:lnTo>
                    <a:pt x="209177" y="460189"/>
                  </a:lnTo>
                  <a:lnTo>
                    <a:pt x="328706" y="448236"/>
                  </a:lnTo>
                  <a:lnTo>
                    <a:pt x="322730" y="274918"/>
                  </a:lnTo>
                  <a:lnTo>
                    <a:pt x="0" y="274918"/>
                  </a:lnTo>
                  <a:lnTo>
                    <a:pt x="0" y="107577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58B78E3-F73F-3AEA-0A93-1506E3A25BC0}"/>
              </a:ext>
            </a:extLst>
          </p:cNvPr>
          <p:cNvGrpSpPr/>
          <p:nvPr/>
        </p:nvGrpSpPr>
        <p:grpSpPr>
          <a:xfrm>
            <a:off x="24140498" y="9713533"/>
            <a:ext cx="594186" cy="654840"/>
            <a:chOff x="5045273" y="4400444"/>
            <a:chExt cx="1793236" cy="1952211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6211C5E-70CB-67A9-F3B4-641C18BEA550}"/>
                </a:ext>
              </a:extLst>
            </p:cNvPr>
            <p:cNvSpPr/>
            <p:nvPr/>
          </p:nvSpPr>
          <p:spPr>
            <a:xfrm>
              <a:off x="5045273" y="4400444"/>
              <a:ext cx="1793236" cy="1952211"/>
            </a:xfrm>
            <a:custGeom>
              <a:avLst/>
              <a:gdLst>
                <a:gd name="connsiteX0" fmla="*/ 11767 w 1791691"/>
                <a:gd name="connsiteY0" fmla="*/ 1891842 h 1970962"/>
                <a:gd name="connsiteX1" fmla="*/ 71925 w 1791691"/>
                <a:gd name="connsiteY1" fmla="*/ 1013537 h 1970962"/>
                <a:gd name="connsiteX2" fmla="*/ 432872 w 1791691"/>
                <a:gd name="connsiteY2" fmla="*/ 219453 h 1970962"/>
                <a:gd name="connsiteX3" fmla="*/ 938199 w 1791691"/>
                <a:gd name="connsiteY3" fmla="*/ 2884 h 1970962"/>
                <a:gd name="connsiteX4" fmla="*/ 1263051 w 1791691"/>
                <a:gd name="connsiteY4" fmla="*/ 135232 h 1970962"/>
                <a:gd name="connsiteX5" fmla="*/ 1587904 w 1791691"/>
                <a:gd name="connsiteY5" fmla="*/ 664621 h 1970962"/>
                <a:gd name="connsiteX6" fmla="*/ 1744314 w 1791691"/>
                <a:gd name="connsiteY6" fmla="*/ 1218074 h 1970962"/>
                <a:gd name="connsiteX7" fmla="*/ 1780409 w 1791691"/>
                <a:gd name="connsiteY7" fmla="*/ 1639179 h 1970962"/>
                <a:gd name="connsiteX8" fmla="*/ 1780409 w 1791691"/>
                <a:gd name="connsiteY8" fmla="*/ 1915906 h 1970962"/>
                <a:gd name="connsiteX9" fmla="*/ 1648062 w 1791691"/>
                <a:gd name="connsiteY9" fmla="*/ 1927937 h 1970962"/>
                <a:gd name="connsiteX10" fmla="*/ 733662 w 1791691"/>
                <a:gd name="connsiteY10" fmla="*/ 1939969 h 1970962"/>
                <a:gd name="connsiteX11" fmla="*/ 420841 w 1791691"/>
                <a:gd name="connsiteY11" fmla="*/ 1915906 h 1970962"/>
                <a:gd name="connsiteX12" fmla="*/ 228336 w 1791691"/>
                <a:gd name="connsiteY12" fmla="*/ 1927937 h 1970962"/>
                <a:gd name="connsiteX13" fmla="*/ 11767 w 1791691"/>
                <a:gd name="connsiteY13" fmla="*/ 1891842 h 1970962"/>
                <a:gd name="connsiteX0" fmla="*/ 8986 w 1807960"/>
                <a:gd name="connsiteY0" fmla="*/ 1910892 h 1983137"/>
                <a:gd name="connsiteX1" fmla="*/ 88194 w 1807960"/>
                <a:gd name="connsiteY1" fmla="*/ 1013537 h 1983137"/>
                <a:gd name="connsiteX2" fmla="*/ 449141 w 1807960"/>
                <a:gd name="connsiteY2" fmla="*/ 219453 h 1983137"/>
                <a:gd name="connsiteX3" fmla="*/ 954468 w 1807960"/>
                <a:gd name="connsiteY3" fmla="*/ 2884 h 1983137"/>
                <a:gd name="connsiteX4" fmla="*/ 1279320 w 1807960"/>
                <a:gd name="connsiteY4" fmla="*/ 135232 h 1983137"/>
                <a:gd name="connsiteX5" fmla="*/ 1604173 w 1807960"/>
                <a:gd name="connsiteY5" fmla="*/ 664621 h 1983137"/>
                <a:gd name="connsiteX6" fmla="*/ 1760583 w 1807960"/>
                <a:gd name="connsiteY6" fmla="*/ 1218074 h 1983137"/>
                <a:gd name="connsiteX7" fmla="*/ 1796678 w 1807960"/>
                <a:gd name="connsiteY7" fmla="*/ 1639179 h 1983137"/>
                <a:gd name="connsiteX8" fmla="*/ 1796678 w 1807960"/>
                <a:gd name="connsiteY8" fmla="*/ 1915906 h 1983137"/>
                <a:gd name="connsiteX9" fmla="*/ 1664331 w 1807960"/>
                <a:gd name="connsiteY9" fmla="*/ 1927937 h 1983137"/>
                <a:gd name="connsiteX10" fmla="*/ 749931 w 1807960"/>
                <a:gd name="connsiteY10" fmla="*/ 1939969 h 1983137"/>
                <a:gd name="connsiteX11" fmla="*/ 437110 w 1807960"/>
                <a:gd name="connsiteY11" fmla="*/ 1915906 h 1983137"/>
                <a:gd name="connsiteX12" fmla="*/ 244605 w 1807960"/>
                <a:gd name="connsiteY12" fmla="*/ 1927937 h 1983137"/>
                <a:gd name="connsiteX13" fmla="*/ 8986 w 1807960"/>
                <a:gd name="connsiteY13" fmla="*/ 1910892 h 1983137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741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868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3 w 1799117"/>
                <a:gd name="connsiteY0" fmla="*/ 1910892 h 1940931"/>
                <a:gd name="connsiteX1" fmla="*/ 79351 w 1799117"/>
                <a:gd name="connsiteY1" fmla="*/ 1013537 h 1940931"/>
                <a:gd name="connsiteX2" fmla="*/ 440298 w 1799117"/>
                <a:gd name="connsiteY2" fmla="*/ 219453 h 1940931"/>
                <a:gd name="connsiteX3" fmla="*/ 945625 w 1799117"/>
                <a:gd name="connsiteY3" fmla="*/ 2884 h 1940931"/>
                <a:gd name="connsiteX4" fmla="*/ 1270477 w 1799117"/>
                <a:gd name="connsiteY4" fmla="*/ 135232 h 1940931"/>
                <a:gd name="connsiteX5" fmla="*/ 1595330 w 1799117"/>
                <a:gd name="connsiteY5" fmla="*/ 664621 h 1940931"/>
                <a:gd name="connsiteX6" fmla="*/ 1751740 w 1799117"/>
                <a:gd name="connsiteY6" fmla="*/ 1218074 h 1940931"/>
                <a:gd name="connsiteX7" fmla="*/ 1787835 w 1799117"/>
                <a:gd name="connsiteY7" fmla="*/ 1639179 h 1940931"/>
                <a:gd name="connsiteX8" fmla="*/ 1787835 w 1799117"/>
                <a:gd name="connsiteY8" fmla="*/ 1915906 h 1940931"/>
                <a:gd name="connsiteX9" fmla="*/ 1655488 w 1799117"/>
                <a:gd name="connsiteY9" fmla="*/ 1927937 h 1940931"/>
                <a:gd name="connsiteX10" fmla="*/ 868088 w 1799117"/>
                <a:gd name="connsiteY10" fmla="*/ 1939969 h 1940931"/>
                <a:gd name="connsiteX11" fmla="*/ 460017 w 1799117"/>
                <a:gd name="connsiteY11" fmla="*/ 1934956 h 1940931"/>
                <a:gd name="connsiteX12" fmla="*/ 235762 w 1799117"/>
                <a:gd name="connsiteY12" fmla="*/ 1927937 h 1940931"/>
                <a:gd name="connsiteX13" fmla="*/ 143 w 1799117"/>
                <a:gd name="connsiteY13" fmla="*/ 1910892 h 1940931"/>
                <a:gd name="connsiteX0" fmla="*/ 143 w 1807048"/>
                <a:gd name="connsiteY0" fmla="*/ 1910892 h 1940931"/>
                <a:gd name="connsiteX1" fmla="*/ 79351 w 1807048"/>
                <a:gd name="connsiteY1" fmla="*/ 1013537 h 1940931"/>
                <a:gd name="connsiteX2" fmla="*/ 440298 w 1807048"/>
                <a:gd name="connsiteY2" fmla="*/ 219453 h 1940931"/>
                <a:gd name="connsiteX3" fmla="*/ 945625 w 1807048"/>
                <a:gd name="connsiteY3" fmla="*/ 2884 h 1940931"/>
                <a:gd name="connsiteX4" fmla="*/ 1270477 w 1807048"/>
                <a:gd name="connsiteY4" fmla="*/ 135232 h 1940931"/>
                <a:gd name="connsiteX5" fmla="*/ 1595330 w 1807048"/>
                <a:gd name="connsiteY5" fmla="*/ 664621 h 1940931"/>
                <a:gd name="connsiteX6" fmla="*/ 1751740 w 1807048"/>
                <a:gd name="connsiteY6" fmla="*/ 1218074 h 1940931"/>
                <a:gd name="connsiteX7" fmla="*/ 1787835 w 1807048"/>
                <a:gd name="connsiteY7" fmla="*/ 1639179 h 1940931"/>
                <a:gd name="connsiteX8" fmla="*/ 1787835 w 1807048"/>
                <a:gd name="connsiteY8" fmla="*/ 1915906 h 1940931"/>
                <a:gd name="connsiteX9" fmla="*/ 1547538 w 1807048"/>
                <a:gd name="connsiteY9" fmla="*/ 1927937 h 1940931"/>
                <a:gd name="connsiteX10" fmla="*/ 868088 w 1807048"/>
                <a:gd name="connsiteY10" fmla="*/ 1939969 h 1940931"/>
                <a:gd name="connsiteX11" fmla="*/ 460017 w 1807048"/>
                <a:gd name="connsiteY11" fmla="*/ 1934956 h 1940931"/>
                <a:gd name="connsiteX12" fmla="*/ 235762 w 1807048"/>
                <a:gd name="connsiteY12" fmla="*/ 1927937 h 1940931"/>
                <a:gd name="connsiteX13" fmla="*/ 143 w 1807048"/>
                <a:gd name="connsiteY13" fmla="*/ 1910892 h 1940931"/>
                <a:gd name="connsiteX0" fmla="*/ 143 w 1793236"/>
                <a:gd name="connsiteY0" fmla="*/ 1910892 h 1939969"/>
                <a:gd name="connsiteX1" fmla="*/ 79351 w 1793236"/>
                <a:gd name="connsiteY1" fmla="*/ 1013537 h 1939969"/>
                <a:gd name="connsiteX2" fmla="*/ 440298 w 1793236"/>
                <a:gd name="connsiteY2" fmla="*/ 219453 h 1939969"/>
                <a:gd name="connsiteX3" fmla="*/ 945625 w 1793236"/>
                <a:gd name="connsiteY3" fmla="*/ 2884 h 1939969"/>
                <a:gd name="connsiteX4" fmla="*/ 1270477 w 1793236"/>
                <a:gd name="connsiteY4" fmla="*/ 135232 h 1939969"/>
                <a:gd name="connsiteX5" fmla="*/ 1595330 w 1793236"/>
                <a:gd name="connsiteY5" fmla="*/ 664621 h 1939969"/>
                <a:gd name="connsiteX6" fmla="*/ 1751740 w 1793236"/>
                <a:gd name="connsiteY6" fmla="*/ 1218074 h 1939969"/>
                <a:gd name="connsiteX7" fmla="*/ 1787835 w 1793236"/>
                <a:gd name="connsiteY7" fmla="*/ 1639179 h 1939969"/>
                <a:gd name="connsiteX8" fmla="*/ 1787835 w 1793236"/>
                <a:gd name="connsiteY8" fmla="*/ 1915906 h 1939969"/>
                <a:gd name="connsiteX9" fmla="*/ 1547538 w 1793236"/>
                <a:gd name="connsiteY9" fmla="*/ 1927937 h 1939969"/>
                <a:gd name="connsiteX10" fmla="*/ 868088 w 1793236"/>
                <a:gd name="connsiteY10" fmla="*/ 1939969 h 1939969"/>
                <a:gd name="connsiteX11" fmla="*/ 460017 w 1793236"/>
                <a:gd name="connsiteY11" fmla="*/ 1934956 h 1939969"/>
                <a:gd name="connsiteX12" fmla="*/ 235762 w 1793236"/>
                <a:gd name="connsiteY12" fmla="*/ 1927937 h 1939969"/>
                <a:gd name="connsiteX13" fmla="*/ 143 w 1793236"/>
                <a:gd name="connsiteY13" fmla="*/ 1910892 h 1939969"/>
                <a:gd name="connsiteX0" fmla="*/ 143 w 1793236"/>
                <a:gd name="connsiteY0" fmla="*/ 1923134 h 1952211"/>
                <a:gd name="connsiteX1" fmla="*/ 79351 w 1793236"/>
                <a:gd name="connsiteY1" fmla="*/ 1025779 h 1952211"/>
                <a:gd name="connsiteX2" fmla="*/ 440298 w 1793236"/>
                <a:gd name="connsiteY2" fmla="*/ 231695 h 1952211"/>
                <a:gd name="connsiteX3" fmla="*/ 894825 w 1793236"/>
                <a:gd name="connsiteY3" fmla="*/ 2426 h 1952211"/>
                <a:gd name="connsiteX4" fmla="*/ 1270477 w 1793236"/>
                <a:gd name="connsiteY4" fmla="*/ 147474 h 1952211"/>
                <a:gd name="connsiteX5" fmla="*/ 1595330 w 1793236"/>
                <a:gd name="connsiteY5" fmla="*/ 676863 h 1952211"/>
                <a:gd name="connsiteX6" fmla="*/ 1751740 w 1793236"/>
                <a:gd name="connsiteY6" fmla="*/ 1230316 h 1952211"/>
                <a:gd name="connsiteX7" fmla="*/ 1787835 w 1793236"/>
                <a:gd name="connsiteY7" fmla="*/ 1651421 h 1952211"/>
                <a:gd name="connsiteX8" fmla="*/ 1787835 w 1793236"/>
                <a:gd name="connsiteY8" fmla="*/ 1928148 h 1952211"/>
                <a:gd name="connsiteX9" fmla="*/ 1547538 w 1793236"/>
                <a:gd name="connsiteY9" fmla="*/ 1940179 h 1952211"/>
                <a:gd name="connsiteX10" fmla="*/ 868088 w 1793236"/>
                <a:gd name="connsiteY10" fmla="*/ 1952211 h 1952211"/>
                <a:gd name="connsiteX11" fmla="*/ 460017 w 1793236"/>
                <a:gd name="connsiteY11" fmla="*/ 1947198 h 1952211"/>
                <a:gd name="connsiteX12" fmla="*/ 235762 w 1793236"/>
                <a:gd name="connsiteY12" fmla="*/ 1940179 h 1952211"/>
                <a:gd name="connsiteX13" fmla="*/ 143 w 1793236"/>
                <a:gd name="connsiteY13" fmla="*/ 1923134 h 19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3236" h="1952211">
                  <a:moveTo>
                    <a:pt x="143" y="1923134"/>
                  </a:moveTo>
                  <a:cubicBezTo>
                    <a:pt x="5825" y="1916784"/>
                    <a:pt x="5992" y="1307685"/>
                    <a:pt x="79351" y="1025779"/>
                  </a:cubicBezTo>
                  <a:cubicBezTo>
                    <a:pt x="152710" y="743873"/>
                    <a:pt x="304386" y="402254"/>
                    <a:pt x="440298" y="231695"/>
                  </a:cubicBezTo>
                  <a:cubicBezTo>
                    <a:pt x="576210" y="61136"/>
                    <a:pt x="756462" y="16463"/>
                    <a:pt x="894825" y="2426"/>
                  </a:cubicBezTo>
                  <a:cubicBezTo>
                    <a:pt x="1033188" y="-11611"/>
                    <a:pt x="1153726" y="35068"/>
                    <a:pt x="1270477" y="147474"/>
                  </a:cubicBezTo>
                  <a:cubicBezTo>
                    <a:pt x="1387228" y="259880"/>
                    <a:pt x="1515120" y="496389"/>
                    <a:pt x="1595330" y="676863"/>
                  </a:cubicBezTo>
                  <a:cubicBezTo>
                    <a:pt x="1675540" y="857337"/>
                    <a:pt x="1719656" y="1067890"/>
                    <a:pt x="1751740" y="1230316"/>
                  </a:cubicBezTo>
                  <a:cubicBezTo>
                    <a:pt x="1783824" y="1392742"/>
                    <a:pt x="1781819" y="1535116"/>
                    <a:pt x="1787835" y="1651421"/>
                  </a:cubicBezTo>
                  <a:cubicBezTo>
                    <a:pt x="1793851" y="1767726"/>
                    <a:pt x="1796134" y="1918122"/>
                    <a:pt x="1787835" y="1928148"/>
                  </a:cubicBezTo>
                  <a:cubicBezTo>
                    <a:pt x="1779536" y="1938174"/>
                    <a:pt x="1547538" y="1940179"/>
                    <a:pt x="1547538" y="1940179"/>
                  </a:cubicBezTo>
                  <a:lnTo>
                    <a:pt x="868088" y="1952211"/>
                  </a:lnTo>
                  <a:lnTo>
                    <a:pt x="460017" y="1947198"/>
                  </a:lnTo>
                  <a:cubicBezTo>
                    <a:pt x="375796" y="1945193"/>
                    <a:pt x="312408" y="1944190"/>
                    <a:pt x="235762" y="1940179"/>
                  </a:cubicBezTo>
                  <a:cubicBezTo>
                    <a:pt x="159116" y="1936168"/>
                    <a:pt x="-5539" y="1929484"/>
                    <a:pt x="143" y="1923134"/>
                  </a:cubicBezTo>
                  <a:close/>
                </a:path>
              </a:pathLst>
            </a:cu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DED3920-5DF8-F307-5668-B7140305025B}"/>
                </a:ext>
              </a:extLst>
            </p:cNvPr>
            <p:cNvSpPr/>
            <p:nvPr/>
          </p:nvSpPr>
          <p:spPr>
            <a:xfrm>
              <a:off x="5593975" y="5253788"/>
              <a:ext cx="782918" cy="543859"/>
            </a:xfrm>
            <a:custGeom>
              <a:avLst/>
              <a:gdLst>
                <a:gd name="connsiteX0" fmla="*/ 0 w 782918"/>
                <a:gd name="connsiteY0" fmla="*/ 107577 h 543859"/>
                <a:gd name="connsiteX1" fmla="*/ 328706 w 782918"/>
                <a:gd name="connsiteY1" fmla="*/ 107577 h 543859"/>
                <a:gd name="connsiteX2" fmla="*/ 340659 w 782918"/>
                <a:gd name="connsiteY2" fmla="*/ 0 h 543859"/>
                <a:gd name="connsiteX3" fmla="*/ 466165 w 782918"/>
                <a:gd name="connsiteY3" fmla="*/ 0 h 543859"/>
                <a:gd name="connsiteX4" fmla="*/ 460189 w 782918"/>
                <a:gd name="connsiteY4" fmla="*/ 107577 h 543859"/>
                <a:gd name="connsiteX5" fmla="*/ 776942 w 782918"/>
                <a:gd name="connsiteY5" fmla="*/ 107577 h 543859"/>
                <a:gd name="connsiteX6" fmla="*/ 782918 w 782918"/>
                <a:gd name="connsiteY6" fmla="*/ 262965 h 543859"/>
                <a:gd name="connsiteX7" fmla="*/ 454212 w 782918"/>
                <a:gd name="connsiteY7" fmla="*/ 274918 h 543859"/>
                <a:gd name="connsiteX8" fmla="*/ 448236 w 782918"/>
                <a:gd name="connsiteY8" fmla="*/ 424330 h 543859"/>
                <a:gd name="connsiteX9" fmla="*/ 561789 w 782918"/>
                <a:gd name="connsiteY9" fmla="*/ 418353 h 543859"/>
                <a:gd name="connsiteX10" fmla="*/ 579718 w 782918"/>
                <a:gd name="connsiteY10" fmla="*/ 537883 h 543859"/>
                <a:gd name="connsiteX11" fmla="*/ 227106 w 782918"/>
                <a:gd name="connsiteY11" fmla="*/ 543859 h 543859"/>
                <a:gd name="connsiteX12" fmla="*/ 209177 w 782918"/>
                <a:gd name="connsiteY12" fmla="*/ 460189 h 543859"/>
                <a:gd name="connsiteX13" fmla="*/ 328706 w 782918"/>
                <a:gd name="connsiteY13" fmla="*/ 448236 h 543859"/>
                <a:gd name="connsiteX14" fmla="*/ 322730 w 782918"/>
                <a:gd name="connsiteY14" fmla="*/ 274918 h 543859"/>
                <a:gd name="connsiteX15" fmla="*/ 0 w 782918"/>
                <a:gd name="connsiteY15" fmla="*/ 274918 h 543859"/>
                <a:gd name="connsiteX16" fmla="*/ 0 w 782918"/>
                <a:gd name="connsiteY16" fmla="*/ 107577 h 54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2918" h="543859">
                  <a:moveTo>
                    <a:pt x="0" y="107577"/>
                  </a:moveTo>
                  <a:lnTo>
                    <a:pt x="328706" y="107577"/>
                  </a:lnTo>
                  <a:lnTo>
                    <a:pt x="340659" y="0"/>
                  </a:lnTo>
                  <a:lnTo>
                    <a:pt x="466165" y="0"/>
                  </a:lnTo>
                  <a:lnTo>
                    <a:pt x="460189" y="107577"/>
                  </a:lnTo>
                  <a:lnTo>
                    <a:pt x="776942" y="107577"/>
                  </a:lnTo>
                  <a:lnTo>
                    <a:pt x="782918" y="262965"/>
                  </a:lnTo>
                  <a:lnTo>
                    <a:pt x="454212" y="274918"/>
                  </a:lnTo>
                  <a:lnTo>
                    <a:pt x="448236" y="424330"/>
                  </a:lnTo>
                  <a:lnTo>
                    <a:pt x="561789" y="418353"/>
                  </a:lnTo>
                  <a:lnTo>
                    <a:pt x="579718" y="537883"/>
                  </a:lnTo>
                  <a:lnTo>
                    <a:pt x="227106" y="543859"/>
                  </a:lnTo>
                  <a:lnTo>
                    <a:pt x="209177" y="460189"/>
                  </a:lnTo>
                  <a:lnTo>
                    <a:pt x="328706" y="448236"/>
                  </a:lnTo>
                  <a:lnTo>
                    <a:pt x="322730" y="274918"/>
                  </a:lnTo>
                  <a:lnTo>
                    <a:pt x="0" y="274918"/>
                  </a:lnTo>
                  <a:lnTo>
                    <a:pt x="0" y="107577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43D8D5B3-2804-C73B-B0DC-81733F42AFE6}"/>
              </a:ext>
            </a:extLst>
          </p:cNvPr>
          <p:cNvSpPr/>
          <p:nvPr/>
        </p:nvSpPr>
        <p:spPr>
          <a:xfrm>
            <a:off x="1010308" y="611464"/>
            <a:ext cx="7495290" cy="3004874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E504D55-F572-5649-EED2-4AEA76CA69AD}"/>
              </a:ext>
            </a:extLst>
          </p:cNvPr>
          <p:cNvSpPr txBox="1"/>
          <p:nvPr/>
        </p:nvSpPr>
        <p:spPr>
          <a:xfrm>
            <a:off x="1143326" y="754015"/>
            <a:ext cx="73622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/>
              <a:t>Giffen’s</a:t>
            </a:r>
            <a:r>
              <a:rPr lang="en-US" sz="3600" b="1" dirty="0"/>
              <a:t> Northern Covering Group</a:t>
            </a:r>
          </a:p>
          <a:p>
            <a:r>
              <a:rPr lang="en-US" sz="3600" b="1" dirty="0"/>
              <a:t>	--3 Heavy Cruisers</a:t>
            </a:r>
          </a:p>
          <a:p>
            <a:r>
              <a:rPr lang="en-US" sz="3600" b="1" dirty="0"/>
              <a:t>	    (USS </a:t>
            </a:r>
            <a:r>
              <a:rPr lang="en-US" sz="3600" b="1" i="1" dirty="0"/>
              <a:t>Wichita</a:t>
            </a:r>
            <a:r>
              <a:rPr lang="en-US" sz="3600" b="1" dirty="0"/>
              <a:t>, </a:t>
            </a:r>
            <a:r>
              <a:rPr lang="en-US" sz="3600" b="1" i="1" dirty="0"/>
              <a:t>Louisville</a:t>
            </a:r>
            <a:r>
              <a:rPr lang="en-US" sz="3600" b="1" dirty="0"/>
              <a:t>, and</a:t>
            </a:r>
          </a:p>
          <a:p>
            <a:r>
              <a:rPr lang="en-US" sz="3600" b="1" dirty="0"/>
              <a:t>	    </a:t>
            </a:r>
            <a:r>
              <a:rPr lang="en-US" sz="3600" b="1" i="1" dirty="0"/>
              <a:t>San Francisco</a:t>
            </a:r>
            <a:r>
              <a:rPr lang="en-US" sz="3600" b="1" dirty="0"/>
              <a:t>)</a:t>
            </a:r>
          </a:p>
          <a:p>
            <a:r>
              <a:rPr lang="en-US" sz="3600" b="1" dirty="0"/>
              <a:t>	--4 Destroyers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F2D63005-1487-5F4A-4949-DCC5525BF4DD}"/>
              </a:ext>
            </a:extLst>
          </p:cNvPr>
          <p:cNvSpPr/>
          <p:nvPr/>
        </p:nvSpPr>
        <p:spPr>
          <a:xfrm>
            <a:off x="1512277" y="7526215"/>
            <a:ext cx="844061" cy="3622431"/>
          </a:xfrm>
          <a:custGeom>
            <a:avLst/>
            <a:gdLst>
              <a:gd name="connsiteX0" fmla="*/ 844061 w 844061"/>
              <a:gd name="connsiteY0" fmla="*/ 3622431 h 3622431"/>
              <a:gd name="connsiteX1" fmla="*/ 0 w 844061"/>
              <a:gd name="connsiteY1" fmla="*/ 0 h 36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061" h="3622431">
                <a:moveTo>
                  <a:pt x="844061" y="3622431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C4ED69D-EBFB-CC78-4B66-12057AB50E8F}"/>
              </a:ext>
            </a:extLst>
          </p:cNvPr>
          <p:cNvSpPr/>
          <p:nvPr/>
        </p:nvSpPr>
        <p:spPr>
          <a:xfrm flipV="1">
            <a:off x="1751373" y="3861458"/>
            <a:ext cx="1916153" cy="1407120"/>
          </a:xfrm>
          <a:custGeom>
            <a:avLst/>
            <a:gdLst>
              <a:gd name="connsiteX0" fmla="*/ 844061 w 844061"/>
              <a:gd name="connsiteY0" fmla="*/ 3622431 h 3622431"/>
              <a:gd name="connsiteX1" fmla="*/ 0 w 844061"/>
              <a:gd name="connsiteY1" fmla="*/ 0 h 36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061" h="3622431">
                <a:moveTo>
                  <a:pt x="844061" y="3622431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73CFCEC-3861-D5E8-42D2-F39059F9D0B1}"/>
              </a:ext>
            </a:extLst>
          </p:cNvPr>
          <p:cNvSpPr/>
          <p:nvPr/>
        </p:nvSpPr>
        <p:spPr>
          <a:xfrm>
            <a:off x="6680381" y="3801424"/>
            <a:ext cx="9550219" cy="3624347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79D250C-D1FA-EC12-1D87-7DDB783ECD3E}"/>
              </a:ext>
            </a:extLst>
          </p:cNvPr>
          <p:cNvSpPr txBox="1"/>
          <p:nvPr/>
        </p:nvSpPr>
        <p:spPr>
          <a:xfrm>
            <a:off x="6893726" y="3903194"/>
            <a:ext cx="92897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Rockwell’s TF-51</a:t>
            </a:r>
          </a:p>
          <a:p>
            <a:r>
              <a:rPr lang="en-US" sz="3600" b="1" dirty="0"/>
              <a:t>	--3 Battleships</a:t>
            </a:r>
          </a:p>
          <a:p>
            <a:r>
              <a:rPr lang="en-US" sz="3600" b="1" dirty="0"/>
              <a:t>	    (USS </a:t>
            </a:r>
            <a:r>
              <a:rPr lang="en-US" sz="3600" b="1" i="1" dirty="0"/>
              <a:t>Nevada</a:t>
            </a:r>
            <a:r>
              <a:rPr lang="en-US" sz="3600" b="1" dirty="0"/>
              <a:t>, </a:t>
            </a:r>
            <a:r>
              <a:rPr lang="en-US" sz="3600" b="1" i="1" dirty="0"/>
              <a:t>Pennsylvania</a:t>
            </a:r>
            <a:r>
              <a:rPr lang="en-US" sz="3600" b="1" dirty="0"/>
              <a:t>, and </a:t>
            </a:r>
            <a:r>
              <a:rPr lang="en-US" sz="3600" b="1" i="1" dirty="0"/>
              <a:t>Idaho</a:t>
            </a:r>
            <a:r>
              <a:rPr lang="en-US" sz="3600" b="1" dirty="0"/>
              <a:t>)</a:t>
            </a:r>
          </a:p>
          <a:p>
            <a:r>
              <a:rPr lang="en-US" sz="3600" b="1" dirty="0"/>
              <a:t>	--10 Destroyers</a:t>
            </a:r>
          </a:p>
          <a:p>
            <a:r>
              <a:rPr lang="en-US" sz="3600" b="1" dirty="0"/>
              <a:t>	--Escort Carrier (USS </a:t>
            </a:r>
            <a:r>
              <a:rPr lang="en-US" sz="3600" b="1" i="1" dirty="0"/>
              <a:t>Nassau</a:t>
            </a:r>
            <a:r>
              <a:rPr lang="en-US" sz="3600" b="1" dirty="0"/>
              <a:t>)</a:t>
            </a:r>
          </a:p>
          <a:p>
            <a:r>
              <a:rPr lang="en-US" sz="3600" b="1" dirty="0"/>
              <a:t>	--6 Transport craft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0905634-24EB-A493-02D7-B30A03D21C64}"/>
              </a:ext>
            </a:extLst>
          </p:cNvPr>
          <p:cNvSpPr/>
          <p:nvPr/>
        </p:nvSpPr>
        <p:spPr>
          <a:xfrm flipV="1">
            <a:off x="4209320" y="5144364"/>
            <a:ext cx="2461717" cy="717139"/>
          </a:xfrm>
          <a:custGeom>
            <a:avLst/>
            <a:gdLst>
              <a:gd name="connsiteX0" fmla="*/ 844061 w 844061"/>
              <a:gd name="connsiteY0" fmla="*/ 3622431 h 3622431"/>
              <a:gd name="connsiteX1" fmla="*/ 0 w 844061"/>
              <a:gd name="connsiteY1" fmla="*/ 0 h 36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061" h="3622431">
                <a:moveTo>
                  <a:pt x="844061" y="3622431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D46031-D1D0-0415-01FE-6BEB35B0B26D}"/>
              </a:ext>
            </a:extLst>
          </p:cNvPr>
          <p:cNvGrpSpPr/>
          <p:nvPr/>
        </p:nvGrpSpPr>
        <p:grpSpPr>
          <a:xfrm>
            <a:off x="197444" y="999135"/>
            <a:ext cx="19138850" cy="13083198"/>
            <a:chOff x="197444" y="999135"/>
            <a:chExt cx="19138850" cy="1308319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DD5039C-BAAD-E2DC-02D7-C5D5E8D20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7444" y="999135"/>
              <a:ext cx="19138850" cy="13083198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98A80C2-2EFD-CBA7-4D63-8AD69F1528BA}"/>
                </a:ext>
              </a:extLst>
            </p:cNvPr>
            <p:cNvSpPr txBox="1"/>
            <p:nvPr/>
          </p:nvSpPr>
          <p:spPr>
            <a:xfrm>
              <a:off x="3443107" y="3007245"/>
              <a:ext cx="3320140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USS </a:t>
              </a:r>
              <a:r>
                <a:rPr lang="en-US" sz="5400" b="1" i="1" dirty="0"/>
                <a:t>Idaho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74905B-C1E3-3530-25EB-B01E87539AD4}"/>
              </a:ext>
            </a:extLst>
          </p:cNvPr>
          <p:cNvGrpSpPr/>
          <p:nvPr/>
        </p:nvGrpSpPr>
        <p:grpSpPr>
          <a:xfrm>
            <a:off x="3579392" y="1162461"/>
            <a:ext cx="20340099" cy="15225681"/>
            <a:chOff x="6320854" y="1840965"/>
            <a:chExt cx="20340099" cy="1522568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E27101D-C6D0-06B0-29BA-CC820C82B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0854" y="1840965"/>
              <a:ext cx="20340099" cy="15225681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8504654-209A-111D-25C2-53485301AE0A}"/>
                </a:ext>
              </a:extLst>
            </p:cNvPr>
            <p:cNvSpPr txBox="1"/>
            <p:nvPr/>
          </p:nvSpPr>
          <p:spPr>
            <a:xfrm>
              <a:off x="15001805" y="2801774"/>
              <a:ext cx="3743332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USS </a:t>
              </a:r>
              <a:r>
                <a:rPr lang="en-US" sz="5400" b="1" i="1" dirty="0"/>
                <a:t>Nassau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3CAA52F-CAA4-F477-B476-593A7B8FBF89}"/>
              </a:ext>
            </a:extLst>
          </p:cNvPr>
          <p:cNvGrpSpPr/>
          <p:nvPr/>
        </p:nvGrpSpPr>
        <p:grpSpPr>
          <a:xfrm>
            <a:off x="430455" y="3771287"/>
            <a:ext cx="26592489" cy="11190912"/>
            <a:chOff x="234125" y="4899530"/>
            <a:chExt cx="26592489" cy="1119091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B082A53-6463-61AE-D785-625BF31D1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4125" y="4899530"/>
              <a:ext cx="26592489" cy="11190912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7B896AE-49BC-8FB1-BB28-2197FEE294B3}"/>
                </a:ext>
              </a:extLst>
            </p:cNvPr>
            <p:cNvSpPr txBox="1"/>
            <p:nvPr/>
          </p:nvSpPr>
          <p:spPr>
            <a:xfrm>
              <a:off x="12013040" y="6332725"/>
              <a:ext cx="6224781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USS </a:t>
              </a:r>
              <a:r>
                <a:rPr lang="en-US" sz="5400" b="1" i="1" dirty="0"/>
                <a:t>J. Franklin Bell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map&#10;&#10;Description automatically generated">
            <a:extLst>
              <a:ext uri="{FF2B5EF4-FFF2-40B4-BE49-F238E27FC236}">
                <a16:creationId xmlns:a16="http://schemas.microsoft.com/office/drawing/2014/main" id="{A1A25380-2F46-5BD8-ADA5-610639843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2" t="28077" r="30641" b="4038"/>
          <a:stretch/>
        </p:blipFill>
        <p:spPr>
          <a:xfrm>
            <a:off x="464498" y="348943"/>
            <a:ext cx="20081631" cy="17590113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1F64C8-881F-FB6D-FD25-929EC99F23E2}"/>
              </a:ext>
            </a:extLst>
          </p:cNvPr>
          <p:cNvSpPr/>
          <p:nvPr/>
        </p:nvSpPr>
        <p:spPr>
          <a:xfrm>
            <a:off x="157840" y="330764"/>
            <a:ext cx="5703796" cy="3176864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274">
            <a:extLst>
              <a:ext uri="{FF2B5EF4-FFF2-40B4-BE49-F238E27FC236}">
                <a16:creationId xmlns:a16="http://schemas.microsoft.com/office/drawing/2014/main" id="{538811AA-DCC8-C0C0-587F-0B92E4CB5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502" y="2528782"/>
            <a:ext cx="4269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          ½ Mile	            1 Mile</a:t>
            </a:r>
          </a:p>
        </p:txBody>
      </p:sp>
      <p:sp>
        <p:nvSpPr>
          <p:cNvPr id="5" name="TextBox 275">
            <a:extLst>
              <a:ext uri="{FF2B5EF4-FFF2-40B4-BE49-F238E27FC236}">
                <a16:creationId xmlns:a16="http://schemas.microsoft.com/office/drawing/2014/main" id="{A29CBFE3-E1C0-6BB8-0608-8F5FD3D23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500" y="406158"/>
            <a:ext cx="330539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US Forces Meet</a:t>
            </a:r>
          </a:p>
          <a:p>
            <a:pPr algn="ctr" eaLnBrk="1" hangingPunct="1"/>
            <a:r>
              <a:rPr lang="en-US" altLang="en-US" sz="2800" b="1" dirty="0"/>
              <a:t>17 May 1943</a:t>
            </a:r>
            <a:endParaRPr lang="en-US" altLang="en-US" sz="3600" b="1" dirty="0"/>
          </a:p>
        </p:txBody>
      </p:sp>
      <p:sp>
        <p:nvSpPr>
          <p:cNvPr id="6" name="Line 324">
            <a:extLst>
              <a:ext uri="{FF2B5EF4-FFF2-40B4-BE49-F238E27FC236}">
                <a16:creationId xmlns:a16="http://schemas.microsoft.com/office/drawing/2014/main" id="{66704BDE-9BB5-1B57-DE68-2994273C1C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55017" y="1429447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Text Box 325">
            <a:extLst>
              <a:ext uri="{FF2B5EF4-FFF2-40B4-BE49-F238E27FC236}">
                <a16:creationId xmlns:a16="http://schemas.microsoft.com/office/drawing/2014/main" id="{DF9F3377-F495-6EA3-D6F5-0EAC7C2A0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4406" y="827163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8" name="Picture 326" descr="I:\CSI Crest Medium.jpg">
            <a:extLst>
              <a:ext uri="{FF2B5EF4-FFF2-40B4-BE49-F238E27FC236}">
                <a16:creationId xmlns:a16="http://schemas.microsoft.com/office/drawing/2014/main" id="{3063014F-48EE-5CFC-DAB6-29116DAE2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07" y="1613456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CCBA908-A2DA-82B4-1634-0D0FF2A66756}"/>
              </a:ext>
            </a:extLst>
          </p:cNvPr>
          <p:cNvGrpSpPr/>
          <p:nvPr/>
        </p:nvGrpSpPr>
        <p:grpSpPr>
          <a:xfrm>
            <a:off x="544383" y="573870"/>
            <a:ext cx="857250" cy="740229"/>
            <a:chOff x="5044457" y="490555"/>
            <a:chExt cx="1507374" cy="740229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4F160A2-1DE1-E897-654D-C80873BAD353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453">
              <a:extLst>
                <a:ext uri="{FF2B5EF4-FFF2-40B4-BE49-F238E27FC236}">
                  <a16:creationId xmlns:a16="http://schemas.microsoft.com/office/drawing/2014/main" id="{985A62B5-BDB0-8832-6913-79265BF5D025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8-4</a:t>
              </a:r>
            </a:p>
          </p:txBody>
        </p:sp>
      </p:grpSp>
      <p:grpSp>
        <p:nvGrpSpPr>
          <p:cNvPr id="12" name="Group 273">
            <a:extLst>
              <a:ext uri="{FF2B5EF4-FFF2-40B4-BE49-F238E27FC236}">
                <a16:creationId xmlns:a16="http://schemas.microsoft.com/office/drawing/2014/main" id="{1CCDC9A7-0176-DFD2-6559-76B9BA64997D}"/>
              </a:ext>
            </a:extLst>
          </p:cNvPr>
          <p:cNvGrpSpPr>
            <a:grpSpLocks/>
          </p:cNvGrpSpPr>
          <p:nvPr/>
        </p:nvGrpSpPr>
        <p:grpSpPr bwMode="auto">
          <a:xfrm>
            <a:off x="1670786" y="2955784"/>
            <a:ext cx="3453655" cy="238705"/>
            <a:chOff x="22774481" y="1392512"/>
            <a:chExt cx="2476441" cy="334955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122F632-0BC7-9595-A6EF-ABF83E63D3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EF463CB-28DD-D9BA-236C-5C939E2ECFDA}"/>
                </a:ext>
              </a:extLst>
            </p:cNvPr>
            <p:cNvCxnSpPr/>
            <p:nvPr/>
          </p:nvCxnSpPr>
          <p:spPr>
            <a:xfrm rot="5400000">
              <a:off x="2263185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8FC1D54-6BE3-6EF2-A30D-077370E7AA00}"/>
                </a:ext>
              </a:extLst>
            </p:cNvPr>
            <p:cNvCxnSpPr/>
            <p:nvPr/>
          </p:nvCxnSpPr>
          <p:spPr>
            <a:xfrm rot="5400000">
              <a:off x="25081762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170B569-A45A-7BD6-F47B-99063B472B6B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160">
            <a:extLst>
              <a:ext uri="{FF2B5EF4-FFF2-40B4-BE49-F238E27FC236}">
                <a16:creationId xmlns:a16="http://schemas.microsoft.com/office/drawing/2014/main" id="{97AC81B5-9FA7-1D8D-2BC0-470370751575}"/>
              </a:ext>
            </a:extLst>
          </p:cNvPr>
          <p:cNvSpPr txBox="1">
            <a:spLocks noChangeArrowheads="1"/>
          </p:cNvSpPr>
          <p:nvPr/>
        </p:nvSpPr>
        <p:spPr bwMode="auto">
          <a:xfrm rot="19471861">
            <a:off x="386085" y="9401391"/>
            <a:ext cx="418095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/>
              <a:t>O’Donnell Creek</a:t>
            </a:r>
          </a:p>
        </p:txBody>
      </p:sp>
      <p:sp>
        <p:nvSpPr>
          <p:cNvPr id="23" name="TextBox 161">
            <a:extLst>
              <a:ext uri="{FF2B5EF4-FFF2-40B4-BE49-F238E27FC236}">
                <a16:creationId xmlns:a16="http://schemas.microsoft.com/office/drawing/2014/main" id="{2D5802B7-3CBE-22C2-6AF7-126306E931C6}"/>
              </a:ext>
            </a:extLst>
          </p:cNvPr>
          <p:cNvSpPr txBox="1">
            <a:spLocks noChangeArrowheads="1"/>
          </p:cNvSpPr>
          <p:nvPr/>
        </p:nvSpPr>
        <p:spPr bwMode="auto">
          <a:xfrm rot="19602000">
            <a:off x="5115745" y="3480465"/>
            <a:ext cx="3607206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Moore Ridge</a:t>
            </a:r>
          </a:p>
        </p:txBody>
      </p:sp>
      <p:sp>
        <p:nvSpPr>
          <p:cNvPr id="24" name="TextBox 159">
            <a:extLst>
              <a:ext uri="{FF2B5EF4-FFF2-40B4-BE49-F238E27FC236}">
                <a16:creationId xmlns:a16="http://schemas.microsoft.com/office/drawing/2014/main" id="{50435B00-9548-5E1F-670D-DC981A31B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04392" y="457291"/>
            <a:ext cx="36407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i="1" dirty="0"/>
              <a:t>Holtz Bay</a:t>
            </a:r>
          </a:p>
        </p:txBody>
      </p:sp>
      <p:sp>
        <p:nvSpPr>
          <p:cNvPr id="25" name="TextBox 154">
            <a:extLst>
              <a:ext uri="{FF2B5EF4-FFF2-40B4-BE49-F238E27FC236}">
                <a16:creationId xmlns:a16="http://schemas.microsoft.com/office/drawing/2014/main" id="{94A22A28-D730-E46B-464E-6A730934A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6947" y="415168"/>
            <a:ext cx="29352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West Arm</a:t>
            </a:r>
          </a:p>
        </p:txBody>
      </p:sp>
      <p:sp>
        <p:nvSpPr>
          <p:cNvPr id="26" name="TextBox 154">
            <a:extLst>
              <a:ext uri="{FF2B5EF4-FFF2-40B4-BE49-F238E27FC236}">
                <a16:creationId xmlns:a16="http://schemas.microsoft.com/office/drawing/2014/main" id="{55A88CA6-EE4E-941B-7B6B-8B1933B5B8DA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0462955" y="2854887"/>
            <a:ext cx="28712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East Arm</a:t>
            </a:r>
          </a:p>
        </p:txBody>
      </p:sp>
      <p:sp>
        <p:nvSpPr>
          <p:cNvPr id="27" name="TextBox 141">
            <a:extLst>
              <a:ext uri="{FF2B5EF4-FFF2-40B4-BE49-F238E27FC236}">
                <a16:creationId xmlns:a16="http://schemas.microsoft.com/office/drawing/2014/main" id="{99AC735F-D3FD-48A0-9920-780D20C9C16B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6581902" y="9040000"/>
            <a:ext cx="4839915" cy="83099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Prendergat Ridge</a:t>
            </a:r>
          </a:p>
        </p:txBody>
      </p:sp>
      <p:pic>
        <p:nvPicPr>
          <p:cNvPr id="29" name="Picture 6" descr="http://www.hlswilliwaw.com/aleutians/Attu/images/Smith-George/attu-capture-pg114-top.jpg">
            <a:extLst>
              <a:ext uri="{FF2B5EF4-FFF2-40B4-BE49-F238E27FC236}">
                <a16:creationId xmlns:a16="http://schemas.microsoft.com/office/drawing/2014/main" id="{0401E445-DB93-E6F1-9DB5-E1874FEB25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1"/>
          <a:stretch/>
        </p:blipFill>
        <p:spPr bwMode="auto">
          <a:xfrm>
            <a:off x="17498646" y="209043"/>
            <a:ext cx="9713754" cy="924839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5">
            <a:extLst>
              <a:ext uri="{FF2B5EF4-FFF2-40B4-BE49-F238E27FC236}">
                <a16:creationId xmlns:a16="http://schemas.microsoft.com/office/drawing/2014/main" id="{3A61CE76-985A-4575-5060-BB06BE5F2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2407" y="9819257"/>
            <a:ext cx="6600398" cy="255454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000" b="1" dirty="0">
                <a:latin typeface="+mn-lt"/>
              </a:rPr>
              <a:t>COL Wayne C. Zimmerman and  1LT Winfield H. Mapes, 17</a:t>
            </a:r>
            <a:r>
              <a:rPr lang="en-US" altLang="en-US" sz="4000" b="1" baseline="30000" dirty="0">
                <a:latin typeface="+mn-lt"/>
              </a:rPr>
              <a:t>th</a:t>
            </a:r>
            <a:r>
              <a:rPr lang="en-US" altLang="en-US" sz="4000" b="1" dirty="0">
                <a:latin typeface="+mn-lt"/>
              </a:rPr>
              <a:t> RCT, in an OP on the North Slope of the Hogback.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479EA71-7A23-EE73-DD20-B7289969646C}"/>
              </a:ext>
            </a:extLst>
          </p:cNvPr>
          <p:cNvGrpSpPr/>
          <p:nvPr/>
        </p:nvGrpSpPr>
        <p:grpSpPr>
          <a:xfrm>
            <a:off x="6165142" y="4644381"/>
            <a:ext cx="1665936" cy="1441926"/>
            <a:chOff x="2088570" y="9070645"/>
            <a:chExt cx="1665936" cy="1441926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C1B90F8-79E3-97DB-67FF-3D737ED1EB4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35702C5-4CB5-9DF8-1D77-22F2EA089605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99D5EE8-55EE-AF33-41E3-935EF11C7048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80">
                <a:extLst>
                  <a:ext uri="{FF2B5EF4-FFF2-40B4-BE49-F238E27FC236}">
                    <a16:creationId xmlns:a16="http://schemas.microsoft.com/office/drawing/2014/main" id="{8735062D-7F01-6975-1CC5-B2CC081FC202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81">
                <a:extLst>
                  <a:ext uri="{FF2B5EF4-FFF2-40B4-BE49-F238E27FC236}">
                    <a16:creationId xmlns:a16="http://schemas.microsoft.com/office/drawing/2014/main" id="{9FCFFCC5-B6EE-178B-3FD7-E98B39B92F29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07D5F8D-5F9E-40AA-666C-D311271C4186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1CBC247-6E65-C1C4-CB61-AF945A42CEB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79E93E-47C0-810E-E39F-FE12471C1EBB}"/>
                </a:ext>
              </a:extLst>
            </p:cNvPr>
            <p:cNvSpPr txBox="1"/>
            <p:nvPr/>
          </p:nvSpPr>
          <p:spPr>
            <a:xfrm>
              <a:off x="3108175" y="9638806"/>
              <a:ext cx="646331" cy="873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600" b="1" dirty="0"/>
                <a:t>3</a:t>
              </a:r>
            </a:p>
            <a:p>
              <a:pPr>
                <a:lnSpc>
                  <a:spcPts val="3000"/>
                </a:lnSpc>
              </a:pPr>
              <a:r>
                <a:rPr lang="en-US" sz="3600" b="1" dirty="0"/>
                <a:t>32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8E39FF7-4B47-50B0-48B1-950AF190854F}"/>
              </a:ext>
            </a:extLst>
          </p:cNvPr>
          <p:cNvGrpSpPr/>
          <p:nvPr/>
        </p:nvGrpSpPr>
        <p:grpSpPr>
          <a:xfrm>
            <a:off x="7664639" y="3589936"/>
            <a:ext cx="2127601" cy="1441926"/>
            <a:chOff x="2088570" y="9070645"/>
            <a:chExt cx="2127601" cy="1441926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AB372EA-53A5-4C85-89C0-37606FF5775A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864F9FF-C894-7C12-02E3-8DA3B7EF33D2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A09B7A4-4390-4081-5B2A-00C62360F8DA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80">
                <a:extLst>
                  <a:ext uri="{FF2B5EF4-FFF2-40B4-BE49-F238E27FC236}">
                    <a16:creationId xmlns:a16="http://schemas.microsoft.com/office/drawing/2014/main" id="{68CBA141-C9EF-03C6-0EF6-DB8A041CAC65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81">
                <a:extLst>
                  <a:ext uri="{FF2B5EF4-FFF2-40B4-BE49-F238E27FC236}">
                    <a16:creationId xmlns:a16="http://schemas.microsoft.com/office/drawing/2014/main" id="{FAD8E136-BF0F-66A2-AA55-5EBDDCEB1BD7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F5FDF39-0835-701C-0E90-507F9B0D0C7A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F9D7673-DCC6-E585-45D7-31BB6ADD6D21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0AAA23B-E7BA-67E1-BBCC-A5475DC9CB66}"/>
                </a:ext>
              </a:extLst>
            </p:cNvPr>
            <p:cNvSpPr txBox="1"/>
            <p:nvPr/>
          </p:nvSpPr>
          <p:spPr>
            <a:xfrm>
              <a:off x="3108175" y="9638806"/>
              <a:ext cx="1107996" cy="873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600" b="1" dirty="0"/>
                <a:t>1</a:t>
              </a:r>
            </a:p>
            <a:p>
              <a:pPr>
                <a:lnSpc>
                  <a:spcPts val="3000"/>
                </a:lnSpc>
              </a:pPr>
              <a:r>
                <a:rPr lang="en-US" sz="3600" b="1" dirty="0"/>
                <a:t>17(-)</a:t>
              </a:r>
            </a:p>
          </p:txBody>
        </p:sp>
      </p:grpSp>
      <p:sp>
        <p:nvSpPr>
          <p:cNvPr id="50" name="TextBox 166">
            <a:extLst>
              <a:ext uri="{FF2B5EF4-FFF2-40B4-BE49-F238E27FC236}">
                <a16:creationId xmlns:a16="http://schemas.microsoft.com/office/drawing/2014/main" id="{07A9DC49-6DD1-62E5-30F4-80BE94F17D30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2471493" y="16609465"/>
            <a:ext cx="3179075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 err="1"/>
              <a:t>Zwinge</a:t>
            </a:r>
            <a:r>
              <a:rPr lang="en-US" altLang="en-US" sz="4400" b="1" dirty="0"/>
              <a:t> Pass</a:t>
            </a:r>
          </a:p>
        </p:txBody>
      </p:sp>
      <p:sp>
        <p:nvSpPr>
          <p:cNvPr id="51" name="TextBox 164">
            <a:extLst>
              <a:ext uri="{FF2B5EF4-FFF2-40B4-BE49-F238E27FC236}">
                <a16:creationId xmlns:a16="http://schemas.microsoft.com/office/drawing/2014/main" id="{631D9541-C522-576A-0982-DF6124130EE3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4431988" y="13806407"/>
            <a:ext cx="3147015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 err="1"/>
              <a:t>Jarmin</a:t>
            </a:r>
            <a:r>
              <a:rPr lang="en-US" altLang="en-US" sz="4400" b="1" dirty="0"/>
              <a:t> Pass</a:t>
            </a:r>
          </a:p>
        </p:txBody>
      </p:sp>
      <p:sp>
        <p:nvSpPr>
          <p:cNvPr id="52" name="TextBox 144">
            <a:extLst>
              <a:ext uri="{FF2B5EF4-FFF2-40B4-BE49-F238E27FC236}">
                <a16:creationId xmlns:a16="http://schemas.microsoft.com/office/drawing/2014/main" id="{02C8AA46-AE75-BAC2-5930-368D9E522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1534" y="14962741"/>
            <a:ext cx="1689886" cy="122405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Black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Mtn</a:t>
            </a:r>
          </a:p>
        </p:txBody>
      </p:sp>
      <p:sp>
        <p:nvSpPr>
          <p:cNvPr id="53" name="TextBox 144">
            <a:extLst>
              <a:ext uri="{FF2B5EF4-FFF2-40B4-BE49-F238E27FC236}">
                <a16:creationId xmlns:a16="http://schemas.microsoft.com/office/drawing/2014/main" id="{70FCF43E-55C3-E841-5D98-D1C72D4D8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89616" y="13608385"/>
            <a:ext cx="1518364" cy="122405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Engr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Mtn</a:t>
            </a:r>
          </a:p>
        </p:txBody>
      </p:sp>
      <p:sp>
        <p:nvSpPr>
          <p:cNvPr id="54" name="TextBox 144">
            <a:extLst>
              <a:ext uri="{FF2B5EF4-FFF2-40B4-BE49-F238E27FC236}">
                <a16:creationId xmlns:a16="http://schemas.microsoft.com/office/drawing/2014/main" id="{B5624595-FFCF-336B-EC7D-236C1C093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11162" y="12271360"/>
            <a:ext cx="1451038" cy="122405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Cold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Mtn</a:t>
            </a:r>
          </a:p>
        </p:txBody>
      </p:sp>
      <p:sp>
        <p:nvSpPr>
          <p:cNvPr id="55" name="TextBox 144">
            <a:extLst>
              <a:ext uri="{FF2B5EF4-FFF2-40B4-BE49-F238E27FC236}">
                <a16:creationId xmlns:a16="http://schemas.microsoft.com/office/drawing/2014/main" id="{1A939E77-6E1E-A5A3-7E36-76E145B8C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71419" y="14474812"/>
            <a:ext cx="1620957" cy="122405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Point</a:t>
            </a:r>
          </a:p>
          <a:p>
            <a:pPr algn="ctr" eaLnBrk="1" hangingPunct="1">
              <a:lnSpc>
                <a:spcPts val="4400"/>
              </a:lnSpc>
            </a:pPr>
            <a:r>
              <a:rPr lang="en-US" altLang="en-US" sz="4800" b="1" dirty="0"/>
              <a:t>Able</a:t>
            </a:r>
          </a:p>
        </p:txBody>
      </p:sp>
      <p:sp>
        <p:nvSpPr>
          <p:cNvPr id="56" name="TextBox 164">
            <a:extLst>
              <a:ext uri="{FF2B5EF4-FFF2-40B4-BE49-F238E27FC236}">
                <a16:creationId xmlns:a16="http://schemas.microsoft.com/office/drawing/2014/main" id="{44668758-9831-365C-B6A2-AFE96D260B5C}"/>
              </a:ext>
            </a:extLst>
          </p:cNvPr>
          <p:cNvSpPr txBox="1">
            <a:spLocks noChangeArrowheads="1"/>
          </p:cNvSpPr>
          <p:nvPr/>
        </p:nvSpPr>
        <p:spPr bwMode="auto">
          <a:xfrm rot="18166640">
            <a:off x="13864603" y="12902020"/>
            <a:ext cx="3239990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Clevesy Pass</a:t>
            </a:r>
          </a:p>
        </p:txBody>
      </p:sp>
      <p:sp>
        <p:nvSpPr>
          <p:cNvPr id="57" name="TextBox 164">
            <a:extLst>
              <a:ext uri="{FF2B5EF4-FFF2-40B4-BE49-F238E27FC236}">
                <a16:creationId xmlns:a16="http://schemas.microsoft.com/office/drawing/2014/main" id="{F9D7B7D4-AB0D-4E13-159B-83C3EB42DD7D}"/>
              </a:ext>
            </a:extLst>
          </p:cNvPr>
          <p:cNvSpPr txBox="1">
            <a:spLocks noChangeArrowheads="1"/>
          </p:cNvSpPr>
          <p:nvPr/>
        </p:nvSpPr>
        <p:spPr bwMode="auto">
          <a:xfrm rot="2590734">
            <a:off x="14284106" y="16473485"/>
            <a:ext cx="2348720" cy="76944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/>
              <a:t>Hogback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AC8B27F-43E0-90C9-3F4F-37633E7F9FD8}"/>
              </a:ext>
            </a:extLst>
          </p:cNvPr>
          <p:cNvGrpSpPr/>
          <p:nvPr/>
        </p:nvGrpSpPr>
        <p:grpSpPr>
          <a:xfrm>
            <a:off x="4351368" y="5330517"/>
            <a:ext cx="1773869" cy="1104103"/>
            <a:chOff x="2303158" y="9259274"/>
            <a:chExt cx="1773869" cy="1104103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02B5188-9248-E1B7-884C-B00AE79C1773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56BF58B-4CBE-E966-9B15-280B6A3EA2B5}"/>
                </a:ext>
              </a:extLst>
            </p:cNvPr>
            <p:cNvGrpSpPr/>
            <p:nvPr/>
          </p:nvGrpSpPr>
          <p:grpSpPr>
            <a:xfrm>
              <a:off x="2303158" y="9711869"/>
              <a:ext cx="815042" cy="651508"/>
              <a:chOff x="3626278" y="9193254"/>
              <a:chExt cx="2929914" cy="1995214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A1397A73-7EF5-FCC3-3919-731F5856A0BB}"/>
                  </a:ext>
                </a:extLst>
              </p:cNvPr>
              <p:cNvSpPr/>
              <p:nvPr/>
            </p:nvSpPr>
            <p:spPr>
              <a:xfrm>
                <a:off x="3626278" y="9193254"/>
                <a:ext cx="2893876" cy="199521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80">
                <a:extLst>
                  <a:ext uri="{FF2B5EF4-FFF2-40B4-BE49-F238E27FC236}">
                    <a16:creationId xmlns:a16="http://schemas.microsoft.com/office/drawing/2014/main" id="{9D10A251-8360-9A37-AB4B-D9303F84CCDB}"/>
                  </a:ext>
                </a:extLst>
              </p:cNvPr>
              <p:cNvSpPr/>
              <p:nvPr/>
            </p:nvSpPr>
            <p:spPr>
              <a:xfrm rot="21428939">
                <a:off x="3686782" y="9303061"/>
                <a:ext cx="2869410" cy="1664699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81">
                <a:extLst>
                  <a:ext uri="{FF2B5EF4-FFF2-40B4-BE49-F238E27FC236}">
                    <a16:creationId xmlns:a16="http://schemas.microsoft.com/office/drawing/2014/main" id="{E534B465-6A41-2E70-E6E0-2434A6FB153E}"/>
                  </a:ext>
                </a:extLst>
              </p:cNvPr>
              <p:cNvSpPr/>
              <p:nvPr/>
            </p:nvSpPr>
            <p:spPr>
              <a:xfrm>
                <a:off x="3701722" y="9314503"/>
                <a:ext cx="2788239" cy="185585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E2022B5-12F0-F2CD-FA61-ECB3479959CE}"/>
                </a:ext>
              </a:extLst>
            </p:cNvPr>
            <p:cNvSpPr txBox="1"/>
            <p:nvPr/>
          </p:nvSpPr>
          <p:spPr>
            <a:xfrm>
              <a:off x="2471618" y="9259274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II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718C845A-5237-E278-43E4-082313A324E7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A56FCCB-CF61-BC74-1057-F7824291F29B}"/>
                </a:ext>
              </a:extLst>
            </p:cNvPr>
            <p:cNvSpPr txBox="1"/>
            <p:nvPr/>
          </p:nvSpPr>
          <p:spPr>
            <a:xfrm>
              <a:off x="3056619" y="9892217"/>
              <a:ext cx="102040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Prov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22281C2-382F-43CE-E0AD-B792250511C6}"/>
              </a:ext>
            </a:extLst>
          </p:cNvPr>
          <p:cNvGrpSpPr/>
          <p:nvPr/>
        </p:nvGrpSpPr>
        <p:grpSpPr>
          <a:xfrm>
            <a:off x="13899504" y="16320476"/>
            <a:ext cx="2127601" cy="1441926"/>
            <a:chOff x="2088570" y="9070645"/>
            <a:chExt cx="2127601" cy="1441926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69810A8-2C23-EFB1-DF48-941058B43EA4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42D31D1-99DC-B213-5B47-384DAEAE5AA1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D08BE1FC-8B8A-6A83-D08C-0F08ACB882BF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80">
                <a:extLst>
                  <a:ext uri="{FF2B5EF4-FFF2-40B4-BE49-F238E27FC236}">
                    <a16:creationId xmlns:a16="http://schemas.microsoft.com/office/drawing/2014/main" id="{482612DE-A179-C97E-3BCD-589650638220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81">
                <a:extLst>
                  <a:ext uri="{FF2B5EF4-FFF2-40B4-BE49-F238E27FC236}">
                    <a16:creationId xmlns:a16="http://schemas.microsoft.com/office/drawing/2014/main" id="{30ED28DA-70B4-FA25-0853-6D651F4B37B6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F0DB2A2-B03C-3CEE-F6D9-FF7CD88EE0AB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93D7210-CE13-3AA5-D64D-E856226FDE3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565AD1F-CE23-E347-477C-637BBECE6921}"/>
                </a:ext>
              </a:extLst>
            </p:cNvPr>
            <p:cNvSpPr txBox="1"/>
            <p:nvPr/>
          </p:nvSpPr>
          <p:spPr>
            <a:xfrm>
              <a:off x="3108175" y="9638806"/>
              <a:ext cx="1107996" cy="873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600" b="1" dirty="0"/>
                <a:t>1</a:t>
              </a:r>
            </a:p>
            <a:p>
              <a:pPr>
                <a:lnSpc>
                  <a:spcPts val="3000"/>
                </a:lnSpc>
              </a:pPr>
              <a:r>
                <a:rPr lang="en-US" sz="3600" b="1" dirty="0"/>
                <a:t>17(-)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83580E0-6227-9F5F-20D7-6364368B083F}"/>
              </a:ext>
            </a:extLst>
          </p:cNvPr>
          <p:cNvGrpSpPr/>
          <p:nvPr/>
        </p:nvGrpSpPr>
        <p:grpSpPr>
          <a:xfrm>
            <a:off x="12425964" y="14642681"/>
            <a:ext cx="1718857" cy="1234483"/>
            <a:chOff x="2303158" y="9272922"/>
            <a:chExt cx="1718857" cy="1234483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E64796A-3750-9AB0-6C3C-976660D087D4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C396DADA-079F-B29F-F224-EF94DCE247AC}"/>
                </a:ext>
              </a:extLst>
            </p:cNvPr>
            <p:cNvGrpSpPr/>
            <p:nvPr/>
          </p:nvGrpSpPr>
          <p:grpSpPr>
            <a:xfrm>
              <a:off x="2303158" y="9711869"/>
              <a:ext cx="815042" cy="651508"/>
              <a:chOff x="3626278" y="9193254"/>
              <a:chExt cx="2929914" cy="1995214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142CC8E-C0F7-812A-97DF-48F05CA0187E}"/>
                  </a:ext>
                </a:extLst>
              </p:cNvPr>
              <p:cNvSpPr/>
              <p:nvPr/>
            </p:nvSpPr>
            <p:spPr>
              <a:xfrm>
                <a:off x="3626278" y="9193254"/>
                <a:ext cx="2893876" cy="199521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0">
                <a:extLst>
                  <a:ext uri="{FF2B5EF4-FFF2-40B4-BE49-F238E27FC236}">
                    <a16:creationId xmlns:a16="http://schemas.microsoft.com/office/drawing/2014/main" id="{DC9F0164-D86A-BA6D-7B76-0A6779318D66}"/>
                  </a:ext>
                </a:extLst>
              </p:cNvPr>
              <p:cNvSpPr/>
              <p:nvPr/>
            </p:nvSpPr>
            <p:spPr>
              <a:xfrm rot="21428939">
                <a:off x="3686782" y="9303061"/>
                <a:ext cx="2869410" cy="1664699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1">
                <a:extLst>
                  <a:ext uri="{FF2B5EF4-FFF2-40B4-BE49-F238E27FC236}">
                    <a16:creationId xmlns:a16="http://schemas.microsoft.com/office/drawing/2014/main" id="{47A1C8E0-3945-600E-F9B2-5ADB1F999337}"/>
                  </a:ext>
                </a:extLst>
              </p:cNvPr>
              <p:cNvSpPr/>
              <p:nvPr/>
            </p:nvSpPr>
            <p:spPr>
              <a:xfrm>
                <a:off x="3701722" y="9314503"/>
                <a:ext cx="2788239" cy="185585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ADBC138-68CE-BE68-9791-9A2B550DD69C}"/>
                </a:ext>
              </a:extLst>
            </p:cNvPr>
            <p:cNvSpPr txBox="1"/>
            <p:nvPr/>
          </p:nvSpPr>
          <p:spPr>
            <a:xfrm>
              <a:off x="2526210" y="9272922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31B558B-DA20-0AD0-4B09-E5D61104BACD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C00EC66-4EFF-CE2B-968A-5D99B97DD33B}"/>
                </a:ext>
              </a:extLst>
            </p:cNvPr>
            <p:cNvSpPr txBox="1"/>
            <p:nvPr/>
          </p:nvSpPr>
          <p:spPr>
            <a:xfrm>
              <a:off x="3107982" y="9645631"/>
              <a:ext cx="9140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200" b="1" dirty="0"/>
                <a:t>K</a:t>
              </a:r>
            </a:p>
            <a:p>
              <a:pPr>
                <a:lnSpc>
                  <a:spcPts val="3000"/>
                </a:lnSpc>
              </a:pPr>
              <a:r>
                <a:rPr lang="en-US" sz="3200" b="1" dirty="0"/>
                <a:t>3/17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C678E57-0158-0D78-E15B-2C1E622F7416}"/>
              </a:ext>
            </a:extLst>
          </p:cNvPr>
          <p:cNvGrpSpPr/>
          <p:nvPr/>
        </p:nvGrpSpPr>
        <p:grpSpPr>
          <a:xfrm>
            <a:off x="15308248" y="6160228"/>
            <a:ext cx="2036669" cy="1468743"/>
            <a:chOff x="9789197" y="14268409"/>
            <a:chExt cx="2036669" cy="1468743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0AD5302-7739-1AA9-402C-6CF71EFF4022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6A41BF37-F568-D28B-8512-97A8A705AD18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C3B06AD1-B3CD-7FE6-9D95-3A0E96AE0C76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25E4007-1B19-7F14-0F28-3225391B1B14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D080E792-ED24-3B2C-6188-2826CA87C963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23F408BB-437F-68F0-5E6A-C0F51904FEFC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Freeform 241">
                  <a:extLst>
                    <a:ext uri="{FF2B5EF4-FFF2-40B4-BE49-F238E27FC236}">
                      <a16:creationId xmlns:a16="http://schemas.microsoft.com/office/drawing/2014/main" id="{855E9694-A1DB-A611-1E40-66A20301B84D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Freeform 242">
                  <a:extLst>
                    <a:ext uri="{FF2B5EF4-FFF2-40B4-BE49-F238E27FC236}">
                      <a16:creationId xmlns:a16="http://schemas.microsoft.com/office/drawing/2014/main" id="{DE7746C4-4746-23EB-3413-B1A9E18AE737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C064F738-7BC5-2CCD-7F3E-FC1B6558E79D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D655A195-AB56-3E16-8BE3-23F4F7180AE1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sp>
        <p:nvSpPr>
          <p:cNvPr id="96" name="Line 360">
            <a:extLst>
              <a:ext uri="{FF2B5EF4-FFF2-40B4-BE49-F238E27FC236}">
                <a16:creationId xmlns:a16="http://schemas.microsoft.com/office/drawing/2014/main" id="{2F30D771-6240-0B1B-72FC-F3A03F42E15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147310" y="6115179"/>
            <a:ext cx="383064" cy="1184544"/>
          </a:xfrm>
          <a:custGeom>
            <a:avLst/>
            <a:gdLst>
              <a:gd name="connsiteX0" fmla="*/ 0 w 24122"/>
              <a:gd name="connsiteY0" fmla="*/ 0 h 1184543"/>
              <a:gd name="connsiteX1" fmla="*/ 24122 w 24122"/>
              <a:gd name="connsiteY1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63" h="1184543">
                <a:moveTo>
                  <a:pt x="0" y="0"/>
                </a:moveTo>
                <a:cubicBezTo>
                  <a:pt x="273215" y="234538"/>
                  <a:pt x="319492" y="487699"/>
                  <a:pt x="383063" y="695474"/>
                </a:cubicBezTo>
                <a:cubicBezTo>
                  <a:pt x="285138" y="913047"/>
                  <a:pt x="225724" y="981496"/>
                  <a:pt x="24122" y="1184543"/>
                </a:cubicBezTo>
              </a:path>
            </a:pathLst>
          </a:custGeom>
          <a:noFill/>
          <a:ln w="177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" name="Line 360">
            <a:extLst>
              <a:ext uri="{FF2B5EF4-FFF2-40B4-BE49-F238E27FC236}">
                <a16:creationId xmlns:a16="http://schemas.microsoft.com/office/drawing/2014/main" id="{22E0C33C-D3D1-DEDF-0C90-722B5CD60D7B}"/>
              </a:ext>
            </a:extLst>
          </p:cNvPr>
          <p:cNvSpPr>
            <a:spLocks noChangeShapeType="1"/>
          </p:cNvSpPr>
          <p:nvPr/>
        </p:nvSpPr>
        <p:spPr bwMode="auto">
          <a:xfrm rot="20051097" flipH="1" flipV="1">
            <a:off x="14740322" y="7795453"/>
            <a:ext cx="383064" cy="1184544"/>
          </a:xfrm>
          <a:custGeom>
            <a:avLst/>
            <a:gdLst>
              <a:gd name="connsiteX0" fmla="*/ 0 w 24122"/>
              <a:gd name="connsiteY0" fmla="*/ 0 h 1184543"/>
              <a:gd name="connsiteX1" fmla="*/ 24122 w 24122"/>
              <a:gd name="connsiteY1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63" h="1184543">
                <a:moveTo>
                  <a:pt x="0" y="0"/>
                </a:moveTo>
                <a:cubicBezTo>
                  <a:pt x="273215" y="234538"/>
                  <a:pt x="319492" y="487699"/>
                  <a:pt x="383063" y="695474"/>
                </a:cubicBezTo>
                <a:cubicBezTo>
                  <a:pt x="285138" y="913047"/>
                  <a:pt x="225724" y="981496"/>
                  <a:pt x="24122" y="1184543"/>
                </a:cubicBezTo>
              </a:path>
            </a:pathLst>
          </a:custGeom>
          <a:noFill/>
          <a:ln w="177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7E1CBE1-82BB-A970-276C-F0014A0B2FB4}"/>
              </a:ext>
            </a:extLst>
          </p:cNvPr>
          <p:cNvGrpSpPr/>
          <p:nvPr/>
        </p:nvGrpSpPr>
        <p:grpSpPr>
          <a:xfrm>
            <a:off x="18747734" y="14833691"/>
            <a:ext cx="1906371" cy="1412566"/>
            <a:chOff x="9839699" y="14268409"/>
            <a:chExt cx="1906371" cy="1412566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8622DA46-B4F4-E871-3372-237628403C4D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A9CDEFCE-6B93-B5EC-224B-AFB49D4D7F8E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56994704-1A27-B4D2-7AC0-6D96368515CB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34B2CC3F-BA31-CBC3-B08F-B268B2EB167B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91C9920-896B-6B1A-52B7-65A09AF5D6B2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EFCBACC0-77E1-7307-99A3-FF4783A48162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Freeform 241">
                  <a:extLst>
                    <a:ext uri="{FF2B5EF4-FFF2-40B4-BE49-F238E27FC236}">
                      <a16:creationId xmlns:a16="http://schemas.microsoft.com/office/drawing/2014/main" id="{5CBCBAD7-FE7E-F6DA-AB35-25B0ECF54AFA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Freeform 242">
                  <a:extLst>
                    <a:ext uri="{FF2B5EF4-FFF2-40B4-BE49-F238E27FC236}">
                      <a16:creationId xmlns:a16="http://schemas.microsoft.com/office/drawing/2014/main" id="{1AB4E4FA-4EA0-A995-5775-FC1BE8B6D598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62138FB2-280F-190C-5AC6-86B7E9307BEE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C73ACEF7-A20A-E306-90E6-8B7852C4CED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sp>
        <p:nvSpPr>
          <p:cNvPr id="109" name="Line 360">
            <a:extLst>
              <a:ext uri="{FF2B5EF4-FFF2-40B4-BE49-F238E27FC236}">
                <a16:creationId xmlns:a16="http://schemas.microsoft.com/office/drawing/2014/main" id="{564C0C88-3002-F6B2-D8D1-CE17797FF8EF}"/>
              </a:ext>
            </a:extLst>
          </p:cNvPr>
          <p:cNvSpPr>
            <a:spLocks noChangeShapeType="1"/>
          </p:cNvSpPr>
          <p:nvPr/>
        </p:nvSpPr>
        <p:spPr bwMode="auto">
          <a:xfrm rot="18961191" flipH="1" flipV="1">
            <a:off x="18296260" y="15624362"/>
            <a:ext cx="607657" cy="1565359"/>
          </a:xfrm>
          <a:custGeom>
            <a:avLst/>
            <a:gdLst>
              <a:gd name="connsiteX0" fmla="*/ 0 w 24122"/>
              <a:gd name="connsiteY0" fmla="*/ 0 h 1184543"/>
              <a:gd name="connsiteX1" fmla="*/ 24122 w 24122"/>
              <a:gd name="connsiteY1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63" h="1184543">
                <a:moveTo>
                  <a:pt x="0" y="0"/>
                </a:moveTo>
                <a:cubicBezTo>
                  <a:pt x="273215" y="234538"/>
                  <a:pt x="319492" y="487699"/>
                  <a:pt x="383063" y="695474"/>
                </a:cubicBezTo>
                <a:cubicBezTo>
                  <a:pt x="285138" y="913047"/>
                  <a:pt x="225724" y="981496"/>
                  <a:pt x="24122" y="1184543"/>
                </a:cubicBezTo>
              </a:path>
            </a:pathLst>
          </a:custGeom>
          <a:noFill/>
          <a:ln w="177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" name="Line 360">
            <a:extLst>
              <a:ext uri="{FF2B5EF4-FFF2-40B4-BE49-F238E27FC236}">
                <a16:creationId xmlns:a16="http://schemas.microsoft.com/office/drawing/2014/main" id="{19111069-5063-F42C-C6F6-3B6EDB824A9B}"/>
              </a:ext>
            </a:extLst>
          </p:cNvPr>
          <p:cNvSpPr>
            <a:spLocks noChangeShapeType="1"/>
          </p:cNvSpPr>
          <p:nvPr/>
        </p:nvSpPr>
        <p:spPr bwMode="auto">
          <a:xfrm rot="18736122" flipH="1" flipV="1">
            <a:off x="16493558" y="14240166"/>
            <a:ext cx="383064" cy="1184544"/>
          </a:xfrm>
          <a:custGeom>
            <a:avLst/>
            <a:gdLst>
              <a:gd name="connsiteX0" fmla="*/ 0 w 24122"/>
              <a:gd name="connsiteY0" fmla="*/ 0 h 1184543"/>
              <a:gd name="connsiteX1" fmla="*/ 24122 w 24122"/>
              <a:gd name="connsiteY1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63" h="1184543">
                <a:moveTo>
                  <a:pt x="0" y="0"/>
                </a:moveTo>
                <a:cubicBezTo>
                  <a:pt x="273215" y="234538"/>
                  <a:pt x="319492" y="487699"/>
                  <a:pt x="383063" y="695474"/>
                </a:cubicBezTo>
                <a:cubicBezTo>
                  <a:pt x="285138" y="913047"/>
                  <a:pt x="225724" y="981496"/>
                  <a:pt x="24122" y="1184543"/>
                </a:cubicBezTo>
              </a:path>
            </a:pathLst>
          </a:custGeom>
          <a:noFill/>
          <a:ln w="177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" name="Line 360">
            <a:extLst>
              <a:ext uri="{FF2B5EF4-FFF2-40B4-BE49-F238E27FC236}">
                <a16:creationId xmlns:a16="http://schemas.microsoft.com/office/drawing/2014/main" id="{3F4C3A0B-85EE-32A8-3556-FF4FB4D81313}"/>
              </a:ext>
            </a:extLst>
          </p:cNvPr>
          <p:cNvSpPr>
            <a:spLocks noChangeShapeType="1"/>
          </p:cNvSpPr>
          <p:nvPr/>
        </p:nvSpPr>
        <p:spPr bwMode="auto">
          <a:xfrm rot="15259989" flipH="1" flipV="1">
            <a:off x="12210136" y="12609286"/>
            <a:ext cx="763701" cy="1861481"/>
          </a:xfrm>
          <a:custGeom>
            <a:avLst/>
            <a:gdLst>
              <a:gd name="connsiteX0" fmla="*/ 0 w 24122"/>
              <a:gd name="connsiteY0" fmla="*/ 0 h 1184543"/>
              <a:gd name="connsiteX1" fmla="*/ 24122 w 24122"/>
              <a:gd name="connsiteY1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465759"/>
              <a:gd name="connsiteY0" fmla="*/ 0 h 1184543"/>
              <a:gd name="connsiteX1" fmla="*/ 383063 w 465759"/>
              <a:gd name="connsiteY1" fmla="*/ 695474 h 1184543"/>
              <a:gd name="connsiteX2" fmla="*/ 24122 w 465759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  <a:gd name="connsiteX0" fmla="*/ 0 w 383063"/>
              <a:gd name="connsiteY0" fmla="*/ 0 h 1184543"/>
              <a:gd name="connsiteX1" fmla="*/ 383063 w 383063"/>
              <a:gd name="connsiteY1" fmla="*/ 695474 h 1184543"/>
              <a:gd name="connsiteX2" fmla="*/ 24122 w 383063"/>
              <a:gd name="connsiteY2" fmla="*/ 1184543 h 1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63" h="1184543">
                <a:moveTo>
                  <a:pt x="0" y="0"/>
                </a:moveTo>
                <a:cubicBezTo>
                  <a:pt x="273215" y="234538"/>
                  <a:pt x="319492" y="487699"/>
                  <a:pt x="383063" y="695474"/>
                </a:cubicBezTo>
                <a:cubicBezTo>
                  <a:pt x="285138" y="913047"/>
                  <a:pt x="225724" y="981496"/>
                  <a:pt x="24122" y="1184543"/>
                </a:cubicBezTo>
              </a:path>
            </a:pathLst>
          </a:custGeom>
          <a:noFill/>
          <a:ln w="177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Freeform 382">
            <a:extLst>
              <a:ext uri="{FF2B5EF4-FFF2-40B4-BE49-F238E27FC236}">
                <a16:creationId xmlns:a16="http://schemas.microsoft.com/office/drawing/2014/main" id="{419D8D0A-B16A-7D2B-2759-4A117880D5C3}"/>
              </a:ext>
            </a:extLst>
          </p:cNvPr>
          <p:cNvSpPr>
            <a:spLocks/>
          </p:cNvSpPr>
          <p:nvPr/>
        </p:nvSpPr>
        <p:spPr bwMode="auto">
          <a:xfrm rot="12502862">
            <a:off x="8492400" y="5233774"/>
            <a:ext cx="916802" cy="486498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82">
            <a:extLst>
              <a:ext uri="{FF2B5EF4-FFF2-40B4-BE49-F238E27FC236}">
                <a16:creationId xmlns:a16="http://schemas.microsoft.com/office/drawing/2014/main" id="{AE86DA1D-00CF-EDBA-CB7D-D71810D687F6}"/>
              </a:ext>
            </a:extLst>
          </p:cNvPr>
          <p:cNvSpPr>
            <a:spLocks/>
          </p:cNvSpPr>
          <p:nvPr/>
        </p:nvSpPr>
        <p:spPr bwMode="auto">
          <a:xfrm rot="12502862">
            <a:off x="5022550" y="6910212"/>
            <a:ext cx="1396403" cy="411617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4" name="Freeform 382">
            <a:extLst>
              <a:ext uri="{FF2B5EF4-FFF2-40B4-BE49-F238E27FC236}">
                <a16:creationId xmlns:a16="http://schemas.microsoft.com/office/drawing/2014/main" id="{D8018E47-9846-1453-1BC9-7EB26B23BB86}"/>
              </a:ext>
            </a:extLst>
          </p:cNvPr>
          <p:cNvSpPr>
            <a:spLocks/>
          </p:cNvSpPr>
          <p:nvPr/>
        </p:nvSpPr>
        <p:spPr bwMode="auto">
          <a:xfrm rot="12502862">
            <a:off x="6737443" y="6404297"/>
            <a:ext cx="1267055" cy="339460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D99A643-9C27-F2B6-9DA6-59C846143B90}"/>
              </a:ext>
            </a:extLst>
          </p:cNvPr>
          <p:cNvGrpSpPr/>
          <p:nvPr/>
        </p:nvGrpSpPr>
        <p:grpSpPr>
          <a:xfrm>
            <a:off x="12922475" y="15521364"/>
            <a:ext cx="1718857" cy="1234483"/>
            <a:chOff x="2303158" y="9272922"/>
            <a:chExt cx="1718857" cy="1234483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2AC47FBD-13A5-7A1B-1BD4-4155F278B046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01B6E1DD-A15A-D128-4A64-89E13A492642}"/>
                </a:ext>
              </a:extLst>
            </p:cNvPr>
            <p:cNvGrpSpPr/>
            <p:nvPr/>
          </p:nvGrpSpPr>
          <p:grpSpPr>
            <a:xfrm>
              <a:off x="2303158" y="9711869"/>
              <a:ext cx="815042" cy="651508"/>
              <a:chOff x="3626278" y="9193254"/>
              <a:chExt cx="2929914" cy="1995214"/>
            </a:xfrm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6C59208C-5B7E-4C4A-015F-6E4797024D42}"/>
                  </a:ext>
                </a:extLst>
              </p:cNvPr>
              <p:cNvSpPr/>
              <p:nvPr/>
            </p:nvSpPr>
            <p:spPr>
              <a:xfrm>
                <a:off x="3626278" y="9193254"/>
                <a:ext cx="2893876" cy="199521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80">
                <a:extLst>
                  <a:ext uri="{FF2B5EF4-FFF2-40B4-BE49-F238E27FC236}">
                    <a16:creationId xmlns:a16="http://schemas.microsoft.com/office/drawing/2014/main" id="{92F4AA98-E6E2-DF86-91F3-CF33870D67A2}"/>
                  </a:ext>
                </a:extLst>
              </p:cNvPr>
              <p:cNvSpPr/>
              <p:nvPr/>
            </p:nvSpPr>
            <p:spPr>
              <a:xfrm rot="21428939">
                <a:off x="3686782" y="9303061"/>
                <a:ext cx="2869410" cy="1664699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81">
                <a:extLst>
                  <a:ext uri="{FF2B5EF4-FFF2-40B4-BE49-F238E27FC236}">
                    <a16:creationId xmlns:a16="http://schemas.microsoft.com/office/drawing/2014/main" id="{77758F7B-E982-83BD-777E-5D45FFD6F88C}"/>
                  </a:ext>
                </a:extLst>
              </p:cNvPr>
              <p:cNvSpPr/>
              <p:nvPr/>
            </p:nvSpPr>
            <p:spPr>
              <a:xfrm>
                <a:off x="3701722" y="9314503"/>
                <a:ext cx="2788239" cy="185585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51879B9-797A-5ACF-CC7D-A49825CA21D7}"/>
                </a:ext>
              </a:extLst>
            </p:cNvPr>
            <p:cNvSpPr txBox="1"/>
            <p:nvPr/>
          </p:nvSpPr>
          <p:spPr>
            <a:xfrm>
              <a:off x="2526210" y="9272922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55358055-3BC1-D6BC-1148-6021F138B480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F7B9CE4-415E-3228-7FF6-FA0CC9BB6FE9}"/>
                </a:ext>
              </a:extLst>
            </p:cNvPr>
            <p:cNvSpPr txBox="1"/>
            <p:nvPr/>
          </p:nvSpPr>
          <p:spPr>
            <a:xfrm>
              <a:off x="3107982" y="9645631"/>
              <a:ext cx="9140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200" b="1" dirty="0"/>
                <a:t>I</a:t>
              </a:r>
            </a:p>
            <a:p>
              <a:pPr>
                <a:lnSpc>
                  <a:spcPts val="3000"/>
                </a:lnSpc>
              </a:pPr>
              <a:r>
                <a:rPr lang="en-US" sz="3200" b="1" dirty="0"/>
                <a:t>3/17</a:t>
              </a:r>
            </a:p>
          </p:txBody>
        </p:sp>
      </p:grpSp>
      <p:sp>
        <p:nvSpPr>
          <p:cNvPr id="124" name="Freeform 382">
            <a:extLst>
              <a:ext uri="{FF2B5EF4-FFF2-40B4-BE49-F238E27FC236}">
                <a16:creationId xmlns:a16="http://schemas.microsoft.com/office/drawing/2014/main" id="{D907C27B-DBD4-30AE-3F66-61D9D959DB0A}"/>
              </a:ext>
            </a:extLst>
          </p:cNvPr>
          <p:cNvSpPr>
            <a:spLocks/>
          </p:cNvSpPr>
          <p:nvPr/>
        </p:nvSpPr>
        <p:spPr bwMode="auto">
          <a:xfrm rot="12502862" flipH="1">
            <a:off x="8130321" y="14308140"/>
            <a:ext cx="4280779" cy="743922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5" name="Freeform 382">
            <a:extLst>
              <a:ext uri="{FF2B5EF4-FFF2-40B4-BE49-F238E27FC236}">
                <a16:creationId xmlns:a16="http://schemas.microsoft.com/office/drawing/2014/main" id="{262336DA-8C3B-4E53-02BB-6D19840AB25F}"/>
              </a:ext>
            </a:extLst>
          </p:cNvPr>
          <p:cNvSpPr>
            <a:spLocks/>
          </p:cNvSpPr>
          <p:nvPr/>
        </p:nvSpPr>
        <p:spPr bwMode="auto">
          <a:xfrm rot="12502862" flipH="1">
            <a:off x="3236539" y="13800770"/>
            <a:ext cx="9786397" cy="1411703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6" name="Freeform 382">
            <a:extLst>
              <a:ext uri="{FF2B5EF4-FFF2-40B4-BE49-F238E27FC236}">
                <a16:creationId xmlns:a16="http://schemas.microsoft.com/office/drawing/2014/main" id="{908AA1FE-12DB-9452-34EF-85E38857A207}"/>
              </a:ext>
            </a:extLst>
          </p:cNvPr>
          <p:cNvSpPr>
            <a:spLocks/>
          </p:cNvSpPr>
          <p:nvPr/>
        </p:nvSpPr>
        <p:spPr bwMode="auto">
          <a:xfrm rot="6700801">
            <a:off x="3083000" y="9992258"/>
            <a:ext cx="4539706" cy="1544305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  <a:gd name="connsiteX0" fmla="*/ 32510 w 32510"/>
              <a:gd name="connsiteY0" fmla="*/ 37518 h 37518"/>
              <a:gd name="connsiteX1" fmla="*/ 0 w 32510"/>
              <a:gd name="connsiteY1" fmla="*/ 0 h 37518"/>
              <a:gd name="connsiteX0" fmla="*/ 32510 w 32510"/>
              <a:gd name="connsiteY0" fmla="*/ 37518 h 37518"/>
              <a:gd name="connsiteX1" fmla="*/ 16511 w 32510"/>
              <a:gd name="connsiteY1" fmla="*/ 29392 h 37518"/>
              <a:gd name="connsiteX2" fmla="*/ 0 w 32510"/>
              <a:gd name="connsiteY2" fmla="*/ 0 h 37518"/>
              <a:gd name="connsiteX0" fmla="*/ 32510 w 32510"/>
              <a:gd name="connsiteY0" fmla="*/ 37518 h 37642"/>
              <a:gd name="connsiteX1" fmla="*/ 16511 w 32510"/>
              <a:gd name="connsiteY1" fmla="*/ 29392 h 37642"/>
              <a:gd name="connsiteX2" fmla="*/ 0 w 32510"/>
              <a:gd name="connsiteY2" fmla="*/ 0 h 37642"/>
              <a:gd name="connsiteX0" fmla="*/ 32510 w 32510"/>
              <a:gd name="connsiteY0" fmla="*/ 37518 h 37642"/>
              <a:gd name="connsiteX1" fmla="*/ 16511 w 32510"/>
              <a:gd name="connsiteY1" fmla="*/ 29392 h 37642"/>
              <a:gd name="connsiteX2" fmla="*/ 0 w 32510"/>
              <a:gd name="connsiteY2" fmla="*/ 0 h 37642"/>
              <a:gd name="connsiteX0" fmla="*/ 32510 w 32510"/>
              <a:gd name="connsiteY0" fmla="*/ 37518 h 37518"/>
              <a:gd name="connsiteX1" fmla="*/ 16511 w 32510"/>
              <a:gd name="connsiteY1" fmla="*/ 29392 h 37518"/>
              <a:gd name="connsiteX2" fmla="*/ 0 w 32510"/>
              <a:gd name="connsiteY2" fmla="*/ 0 h 37518"/>
              <a:gd name="connsiteX0" fmla="*/ 32510 w 32510"/>
              <a:gd name="connsiteY0" fmla="*/ 37518 h 37518"/>
              <a:gd name="connsiteX1" fmla="*/ 16511 w 32510"/>
              <a:gd name="connsiteY1" fmla="*/ 29392 h 37518"/>
              <a:gd name="connsiteX2" fmla="*/ 0 w 32510"/>
              <a:gd name="connsiteY2" fmla="*/ 0 h 37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10" h="37518">
                <a:moveTo>
                  <a:pt x="32510" y="37518"/>
                </a:moveTo>
                <a:cubicBezTo>
                  <a:pt x="29989" y="34500"/>
                  <a:pt x="22608" y="37886"/>
                  <a:pt x="16511" y="29392"/>
                </a:cubicBezTo>
                <a:cubicBezTo>
                  <a:pt x="10600" y="22847"/>
                  <a:pt x="4932" y="7700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7" name="Freeform 382">
            <a:extLst>
              <a:ext uri="{FF2B5EF4-FFF2-40B4-BE49-F238E27FC236}">
                <a16:creationId xmlns:a16="http://schemas.microsoft.com/office/drawing/2014/main" id="{D917A0B6-C285-1947-E94D-07914C3F30A4}"/>
              </a:ext>
            </a:extLst>
          </p:cNvPr>
          <p:cNvSpPr>
            <a:spLocks/>
          </p:cNvSpPr>
          <p:nvPr/>
        </p:nvSpPr>
        <p:spPr bwMode="auto">
          <a:xfrm rot="2648963">
            <a:off x="5951892" y="8104892"/>
            <a:ext cx="1267055" cy="339460"/>
          </a:xfrm>
          <a:custGeom>
            <a:avLst/>
            <a:gdLst>
              <a:gd name="T0" fmla="*/ 2147483647 w 696"/>
              <a:gd name="T1" fmla="*/ 2147483647 h 396"/>
              <a:gd name="T2" fmla="*/ 0 w 696"/>
              <a:gd name="T3" fmla="*/ 0 h 396"/>
              <a:gd name="T4" fmla="*/ 0 60000 65536"/>
              <a:gd name="T5" fmla="*/ 0 60000 65536"/>
              <a:gd name="T6" fmla="*/ 0 w 696"/>
              <a:gd name="T7" fmla="*/ 0 h 396"/>
              <a:gd name="T8" fmla="*/ 696 w 696"/>
              <a:gd name="T9" fmla="*/ 396 h 3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6" h="396">
                <a:moveTo>
                  <a:pt x="696" y="396"/>
                </a:moveTo>
                <a:cubicBezTo>
                  <a:pt x="696" y="396"/>
                  <a:pt x="348" y="198"/>
                  <a:pt x="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BE7B236-AA6D-872B-81C2-07B1299E656B}"/>
              </a:ext>
            </a:extLst>
          </p:cNvPr>
          <p:cNvGrpSpPr/>
          <p:nvPr/>
        </p:nvGrpSpPr>
        <p:grpSpPr>
          <a:xfrm>
            <a:off x="8182373" y="16475027"/>
            <a:ext cx="1665936" cy="1441926"/>
            <a:chOff x="2088570" y="9070645"/>
            <a:chExt cx="1665936" cy="1441926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5818E97-7F37-CFEF-4ED6-2E678A56479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FF5537EF-117D-3E00-CA1E-9B5327F96A0F}"/>
                </a:ext>
              </a:extLst>
            </p:cNvPr>
            <p:cNvGrpSpPr/>
            <p:nvPr/>
          </p:nvGrpSpPr>
          <p:grpSpPr>
            <a:xfrm>
              <a:off x="2088570" y="9551745"/>
              <a:ext cx="1061829" cy="819884"/>
              <a:chOff x="2854877" y="8702879"/>
              <a:chExt cx="3817063" cy="2510857"/>
            </a:xfrm>
          </p:grpSpPr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056ECFEE-E958-0E91-2227-FB9F97D780FF}"/>
                  </a:ext>
                </a:extLst>
              </p:cNvPr>
              <p:cNvSpPr/>
              <p:nvPr/>
            </p:nvSpPr>
            <p:spPr>
              <a:xfrm>
                <a:off x="2854877" y="8702879"/>
                <a:ext cx="3665277" cy="2510857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80">
                <a:extLst>
                  <a:ext uri="{FF2B5EF4-FFF2-40B4-BE49-F238E27FC236}">
                    <a16:creationId xmlns:a16="http://schemas.microsoft.com/office/drawing/2014/main" id="{EE22578D-C10E-D023-3B50-C5EC694B94D5}"/>
                  </a:ext>
                </a:extLst>
              </p:cNvPr>
              <p:cNvSpPr/>
              <p:nvPr/>
            </p:nvSpPr>
            <p:spPr>
              <a:xfrm rot="21428939">
                <a:off x="2962390" y="8780013"/>
                <a:ext cx="3709550" cy="2356586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81">
                <a:extLst>
                  <a:ext uri="{FF2B5EF4-FFF2-40B4-BE49-F238E27FC236}">
                    <a16:creationId xmlns:a16="http://schemas.microsoft.com/office/drawing/2014/main" id="{7B23F833-8B36-FBB5-08C7-791BEE76F3AD}"/>
                  </a:ext>
                </a:extLst>
              </p:cNvPr>
              <p:cNvSpPr/>
              <p:nvPr/>
            </p:nvSpPr>
            <p:spPr>
              <a:xfrm>
                <a:off x="2866391" y="8859597"/>
                <a:ext cx="3665276" cy="2327315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D8784780-B15F-886F-8C4A-11630A57EE0B}"/>
                </a:ext>
              </a:extLst>
            </p:cNvPr>
            <p:cNvSpPr txBox="1"/>
            <p:nvPr/>
          </p:nvSpPr>
          <p:spPr>
            <a:xfrm>
              <a:off x="2353671" y="9070645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F6248598-8CA9-6A7C-EACA-A0CC798ADDD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D3662754-CFF3-0BA7-24C5-ACE09EFE63BB}"/>
                </a:ext>
              </a:extLst>
            </p:cNvPr>
            <p:cNvSpPr txBox="1"/>
            <p:nvPr/>
          </p:nvSpPr>
          <p:spPr>
            <a:xfrm>
              <a:off x="3108175" y="9638806"/>
              <a:ext cx="646331" cy="873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600" b="1" dirty="0"/>
                <a:t>2</a:t>
              </a:r>
            </a:p>
            <a:p>
              <a:pPr>
                <a:lnSpc>
                  <a:spcPts val="3000"/>
                </a:lnSpc>
              </a:pPr>
              <a:r>
                <a:rPr lang="en-US" sz="3600" b="1" dirty="0"/>
                <a:t>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12381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8383" r="30051" b="16108"/>
          <a:stretch/>
        </p:blipFill>
        <p:spPr>
          <a:xfrm>
            <a:off x="732041" y="316980"/>
            <a:ext cx="22370797" cy="1761710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8" name="TextBox 160">
            <a:extLst>
              <a:ext uri="{FF2B5EF4-FFF2-40B4-BE49-F238E27FC236}">
                <a16:creationId xmlns:a16="http://schemas.microsoft.com/office/drawing/2014/main" id="{EE5F4A34-8B43-D9C9-F922-ADBEF4A49903}"/>
              </a:ext>
            </a:extLst>
          </p:cNvPr>
          <p:cNvSpPr txBox="1">
            <a:spLocks noChangeArrowheads="1"/>
          </p:cNvSpPr>
          <p:nvPr/>
        </p:nvSpPr>
        <p:spPr bwMode="auto">
          <a:xfrm rot="21416470">
            <a:off x="4970738" y="9077713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53" name="TextBox 161">
            <a:extLst>
              <a:ext uri="{FF2B5EF4-FFF2-40B4-BE49-F238E27FC236}">
                <a16:creationId xmlns:a16="http://schemas.microsoft.com/office/drawing/2014/main" id="{9E58E972-FAEB-1BB6-6713-C0A92864C2C2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451293" y="8169078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55" name="TextBox 163">
            <a:extLst>
              <a:ext uri="{FF2B5EF4-FFF2-40B4-BE49-F238E27FC236}">
                <a16:creationId xmlns:a16="http://schemas.microsoft.com/office/drawing/2014/main" id="{14168A5B-1998-50A2-B558-89859648EC5F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4184431" y="5410668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56" name="TextBox 163">
            <a:extLst>
              <a:ext uri="{FF2B5EF4-FFF2-40B4-BE49-F238E27FC236}">
                <a16:creationId xmlns:a16="http://schemas.microsoft.com/office/drawing/2014/main" id="{203604BF-9F02-D046-7DA3-7C5F48AB7F8D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4601124" y="2300908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57" name="TextBox 160">
            <a:extLst>
              <a:ext uri="{FF2B5EF4-FFF2-40B4-BE49-F238E27FC236}">
                <a16:creationId xmlns:a16="http://schemas.microsoft.com/office/drawing/2014/main" id="{3E4606AA-5471-5AB5-80CB-97B1259BA06B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2469071" y="2627223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59" name="TextBox 167">
            <a:extLst>
              <a:ext uri="{FF2B5EF4-FFF2-40B4-BE49-F238E27FC236}">
                <a16:creationId xmlns:a16="http://schemas.microsoft.com/office/drawing/2014/main" id="{D2B4444D-1DCB-6A72-C3AD-B2C820FEF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556" y="2906814"/>
            <a:ext cx="1445396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B13C7C6D-19B2-CD4B-E756-E9B66505B975}"/>
              </a:ext>
            </a:extLst>
          </p:cNvPr>
          <p:cNvSpPr txBox="1">
            <a:spLocks noChangeArrowheads="1"/>
          </p:cNvSpPr>
          <p:nvPr/>
        </p:nvSpPr>
        <p:spPr bwMode="auto">
          <a:xfrm rot="20315675">
            <a:off x="4070821" y="3993050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61" name="Text Box 265">
            <a:extLst>
              <a:ext uri="{FF2B5EF4-FFF2-40B4-BE49-F238E27FC236}">
                <a16:creationId xmlns:a16="http://schemas.microsoft.com/office/drawing/2014/main" id="{433BAF12-EF74-B875-2C2D-86FF32282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1100" y="2017139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141" name="TextBox 159">
            <a:extLst>
              <a:ext uri="{FF2B5EF4-FFF2-40B4-BE49-F238E27FC236}">
                <a16:creationId xmlns:a16="http://schemas.microsoft.com/office/drawing/2014/main" id="{697B0BE6-356B-FC8A-217E-20982781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9429" y="3633936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178" name="TextBox 154">
            <a:extLst>
              <a:ext uri="{FF2B5EF4-FFF2-40B4-BE49-F238E27FC236}">
                <a16:creationId xmlns:a16="http://schemas.microsoft.com/office/drawing/2014/main" id="{FD6FB33D-D879-5D03-AD15-EA811754D768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9502928" y="5143860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195" name="TextBox 154">
            <a:extLst>
              <a:ext uri="{FF2B5EF4-FFF2-40B4-BE49-F238E27FC236}">
                <a16:creationId xmlns:a16="http://schemas.microsoft.com/office/drawing/2014/main" id="{AEA6B9E0-816C-258D-9F00-89D6492B7EAD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1185585" y="5908792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2" name="Oval 264">
            <a:extLst>
              <a:ext uri="{FF2B5EF4-FFF2-40B4-BE49-F238E27FC236}">
                <a16:creationId xmlns:a16="http://schemas.microsoft.com/office/drawing/2014/main" id="{CDE7F8D7-DFE3-1AF4-9B5D-834B3E83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2445223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66" name="Oval 264">
            <a:extLst>
              <a:ext uri="{FF2B5EF4-FFF2-40B4-BE49-F238E27FC236}">
                <a16:creationId xmlns:a16="http://schemas.microsoft.com/office/drawing/2014/main" id="{9E93A3B6-44D0-6C13-D699-5CF542470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3432" y="12895978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80" name="Oval 264">
            <a:extLst>
              <a:ext uri="{FF2B5EF4-FFF2-40B4-BE49-F238E27FC236}">
                <a16:creationId xmlns:a16="http://schemas.microsoft.com/office/drawing/2014/main" id="{F65E0283-FBC9-3834-8F71-ECF40224B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0314" y="13681893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97" name="TextBox 141">
            <a:extLst>
              <a:ext uri="{FF2B5EF4-FFF2-40B4-BE49-F238E27FC236}">
                <a16:creationId xmlns:a16="http://schemas.microsoft.com/office/drawing/2014/main" id="{2034E704-8C96-D12B-080C-AFD539EEDE4F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10332454" y="8115037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sp>
        <p:nvSpPr>
          <p:cNvPr id="198" name="TextBox 143">
            <a:extLst>
              <a:ext uri="{FF2B5EF4-FFF2-40B4-BE49-F238E27FC236}">
                <a16:creationId xmlns:a16="http://schemas.microsoft.com/office/drawing/2014/main" id="{960B03E6-44CE-A58F-670E-725EBBA8B129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3097507" y="9330822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200" name="TextBox 154">
            <a:extLst>
              <a:ext uri="{FF2B5EF4-FFF2-40B4-BE49-F238E27FC236}">
                <a16:creationId xmlns:a16="http://schemas.microsoft.com/office/drawing/2014/main" id="{D24BCFFA-F967-D689-7656-72FA72747D00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5254975" y="10629399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201" name="TextBox 156">
            <a:extLst>
              <a:ext uri="{FF2B5EF4-FFF2-40B4-BE49-F238E27FC236}">
                <a16:creationId xmlns:a16="http://schemas.microsoft.com/office/drawing/2014/main" id="{CB4030D3-15C5-EF28-A2C3-883FEEB7E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5895" y="11014122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202" name="TextBox 143">
            <a:extLst>
              <a:ext uri="{FF2B5EF4-FFF2-40B4-BE49-F238E27FC236}">
                <a16:creationId xmlns:a16="http://schemas.microsoft.com/office/drawing/2014/main" id="{9F8B20EC-F40D-E0A4-53CE-C24B425E8F45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5710427" y="8832884"/>
            <a:ext cx="2385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Nose</a:t>
            </a:r>
          </a:p>
        </p:txBody>
      </p:sp>
      <p:sp>
        <p:nvSpPr>
          <p:cNvPr id="203" name="TextBox 154">
            <a:extLst>
              <a:ext uri="{FF2B5EF4-FFF2-40B4-BE49-F238E27FC236}">
                <a16:creationId xmlns:a16="http://schemas.microsoft.com/office/drawing/2014/main" id="{2FABFAEE-8DC8-DA4D-CE59-457DA66FDA1B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6666786" y="4192620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204" name="TextBox 141">
            <a:extLst>
              <a:ext uri="{FF2B5EF4-FFF2-40B4-BE49-F238E27FC236}">
                <a16:creationId xmlns:a16="http://schemas.microsoft.com/office/drawing/2014/main" id="{20E269FF-B729-FB09-8E7D-0887CCA26F77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2560005" y="5805772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CB8F4FB3-FAC3-B33F-4C51-50DF5112A057}"/>
              </a:ext>
            </a:extLst>
          </p:cNvPr>
          <p:cNvSpPr/>
          <p:nvPr/>
        </p:nvSpPr>
        <p:spPr>
          <a:xfrm>
            <a:off x="15998784" y="5451785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TextBox 143">
            <a:extLst>
              <a:ext uri="{FF2B5EF4-FFF2-40B4-BE49-F238E27FC236}">
                <a16:creationId xmlns:a16="http://schemas.microsoft.com/office/drawing/2014/main" id="{2710C021-2FEB-86C2-A64F-C23EA307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6842" y="5451785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210" name="TextBox 149">
            <a:extLst>
              <a:ext uri="{FF2B5EF4-FFF2-40B4-BE49-F238E27FC236}">
                <a16:creationId xmlns:a16="http://schemas.microsoft.com/office/drawing/2014/main" id="{95E42124-A0E7-130B-17D7-7DC3E58BB8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9558832" y="1453711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211" name="TextBox 158">
            <a:extLst>
              <a:ext uri="{FF2B5EF4-FFF2-40B4-BE49-F238E27FC236}">
                <a16:creationId xmlns:a16="http://schemas.microsoft.com/office/drawing/2014/main" id="{0385E0C4-A256-55C5-B242-57BDA52B34BA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4672306" y="11657531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13" name="TextBox 166">
            <a:extLst>
              <a:ext uri="{FF2B5EF4-FFF2-40B4-BE49-F238E27FC236}">
                <a16:creationId xmlns:a16="http://schemas.microsoft.com/office/drawing/2014/main" id="{BE0E7546-2C0E-79D1-30CE-F68516606903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7547451" y="10864967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4" name="TextBox 167">
            <a:extLst>
              <a:ext uri="{FF2B5EF4-FFF2-40B4-BE49-F238E27FC236}">
                <a16:creationId xmlns:a16="http://schemas.microsoft.com/office/drawing/2014/main" id="{CD8D4A26-6F1F-6B91-5EA4-561E0C782145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2424164" y="10004407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15" name="TextBox 164">
            <a:extLst>
              <a:ext uri="{FF2B5EF4-FFF2-40B4-BE49-F238E27FC236}">
                <a16:creationId xmlns:a16="http://schemas.microsoft.com/office/drawing/2014/main" id="{6FA836CD-28E2-8861-95CE-DC8ABA3A1B79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8206857" y="9493443"/>
            <a:ext cx="2339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3200" b="1" dirty="0"/>
              <a:t> Pass</a:t>
            </a:r>
          </a:p>
        </p:txBody>
      </p:sp>
      <p:sp>
        <p:nvSpPr>
          <p:cNvPr id="216" name="TextBox 151">
            <a:extLst>
              <a:ext uri="{FF2B5EF4-FFF2-40B4-BE49-F238E27FC236}">
                <a16:creationId xmlns:a16="http://schemas.microsoft.com/office/drawing/2014/main" id="{6C7ECF01-838D-556D-F020-EE1491E5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142" y="17171585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221" name="TextBox 167">
            <a:extLst>
              <a:ext uri="{FF2B5EF4-FFF2-40B4-BE49-F238E27FC236}">
                <a16:creationId xmlns:a16="http://schemas.microsoft.com/office/drawing/2014/main" id="{B46BF9C0-B81E-7DCC-1A56-C50902202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1468" y="13023420"/>
            <a:ext cx="160729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222" name="TextBox 162">
            <a:extLst>
              <a:ext uri="{FF2B5EF4-FFF2-40B4-BE49-F238E27FC236}">
                <a16:creationId xmlns:a16="http://schemas.microsoft.com/office/drawing/2014/main" id="{C36BD9CB-2DBA-A15D-3802-0074954FA652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3533348" y="11377099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223" name="TextBox 146">
            <a:extLst>
              <a:ext uri="{FF2B5EF4-FFF2-40B4-BE49-F238E27FC236}">
                <a16:creationId xmlns:a16="http://schemas.microsoft.com/office/drawing/2014/main" id="{F17BDEDA-7603-B7B9-FED6-6C7844E96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54550" y="13615824"/>
            <a:ext cx="902811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227" name="Text Box 265">
            <a:extLst>
              <a:ext uri="{FF2B5EF4-FFF2-40B4-BE49-F238E27FC236}">
                <a16:creationId xmlns:a16="http://schemas.microsoft.com/office/drawing/2014/main" id="{504AD76D-1DD0-ADD0-21F4-6721161CF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2374" y="14022746"/>
            <a:ext cx="1347869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29" name="TextBox 150">
            <a:extLst>
              <a:ext uri="{FF2B5EF4-FFF2-40B4-BE49-F238E27FC236}">
                <a16:creationId xmlns:a16="http://schemas.microsoft.com/office/drawing/2014/main" id="{70718DAB-4008-5346-AB88-62CAD07A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3231" y="16423026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196" name="TextBox 167">
            <a:extLst>
              <a:ext uri="{FF2B5EF4-FFF2-40B4-BE49-F238E27FC236}">
                <a16:creationId xmlns:a16="http://schemas.microsoft.com/office/drawing/2014/main" id="{8ACAFA83-92B4-B614-5DB2-56E597E14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8968" y="4643403"/>
            <a:ext cx="845103" cy="964367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3200" b="1" dirty="0"/>
              <a:t>X</a:t>
            </a:r>
          </a:p>
        </p:txBody>
      </p:sp>
      <p:sp>
        <p:nvSpPr>
          <p:cNvPr id="6" name="TextBox 160">
            <a:extLst>
              <a:ext uri="{FF2B5EF4-FFF2-40B4-BE49-F238E27FC236}">
                <a16:creationId xmlns:a16="http://schemas.microsoft.com/office/drawing/2014/main" id="{8A56A8AE-6D4F-9AD1-2CE9-ACD2F5D1AC47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6160537" y="6379786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7" name="TextBox 144">
            <a:extLst>
              <a:ext uri="{FF2B5EF4-FFF2-40B4-BE49-F238E27FC236}">
                <a16:creationId xmlns:a16="http://schemas.microsoft.com/office/drawing/2014/main" id="{A618E32C-CD2A-4197-5E81-09E528151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9499" y="10222918"/>
            <a:ext cx="1313180" cy="87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10" name="TextBox 145">
            <a:extLst>
              <a:ext uri="{FF2B5EF4-FFF2-40B4-BE49-F238E27FC236}">
                <a16:creationId xmlns:a16="http://schemas.microsoft.com/office/drawing/2014/main" id="{EDE5155D-9BDB-E0E0-146F-7405ED02E30B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6804824" y="11805037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sp>
        <p:nvSpPr>
          <p:cNvPr id="20" name="Text Box 265">
            <a:extLst>
              <a:ext uri="{FF2B5EF4-FFF2-40B4-BE49-F238E27FC236}">
                <a16:creationId xmlns:a16="http://schemas.microsoft.com/office/drawing/2014/main" id="{ACFB9E90-F1A7-070B-9449-3A6B6C885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0093" y="12616957"/>
            <a:ext cx="1257075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eaLnBrk="1" hangingPunct="1">
              <a:lnSpc>
                <a:spcPts val="24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131F728-3722-9AD3-E114-BDC3F03B6514}"/>
              </a:ext>
            </a:extLst>
          </p:cNvPr>
          <p:cNvGrpSpPr/>
          <p:nvPr/>
        </p:nvGrpSpPr>
        <p:grpSpPr>
          <a:xfrm>
            <a:off x="9918467" y="6104101"/>
            <a:ext cx="1438347" cy="1263613"/>
            <a:chOff x="2229929" y="9062474"/>
            <a:chExt cx="1438347" cy="1263613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B77522B3-9942-BD55-C5F1-DBF95A5C59F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2F02385-FE0D-62B7-8ACA-BC4791CCC2CC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4F72DC0A-1FC0-8454-A677-FCED4EED565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0">
                <a:extLst>
                  <a:ext uri="{FF2B5EF4-FFF2-40B4-BE49-F238E27FC236}">
                    <a16:creationId xmlns:a16="http://schemas.microsoft.com/office/drawing/2014/main" id="{5ECCD035-7544-480E-428E-05ABA37A23C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81">
                <a:extLst>
                  <a:ext uri="{FF2B5EF4-FFF2-40B4-BE49-F238E27FC236}">
                    <a16:creationId xmlns:a16="http://schemas.microsoft.com/office/drawing/2014/main" id="{57F37841-1C04-9445-4FE6-880F19DDB372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5A426D2-5321-A12E-7DA0-DCBAA0C4C3F7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A11ADDC1-DB57-47B5-4A7B-7E81EB8E5563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5565F3F-572C-2A52-8477-AE4D80D44B52}"/>
                </a:ext>
              </a:extLst>
            </p:cNvPr>
            <p:cNvSpPr txBox="1"/>
            <p:nvPr/>
          </p:nvSpPr>
          <p:spPr>
            <a:xfrm>
              <a:off x="307324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6DF2064-9330-7C31-19FC-80EA3FF083FA}"/>
              </a:ext>
            </a:extLst>
          </p:cNvPr>
          <p:cNvGrpSpPr/>
          <p:nvPr/>
        </p:nvGrpSpPr>
        <p:grpSpPr>
          <a:xfrm>
            <a:off x="8603745" y="6980519"/>
            <a:ext cx="1555962" cy="988858"/>
            <a:chOff x="2443948" y="9286168"/>
            <a:chExt cx="1555962" cy="988858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6BA829D-87EF-1746-0F70-864B2525DCB3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21EF034F-9E74-DBCA-D33C-A9D0323150A4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949DA0CB-B2DA-2D22-717D-AC90AACBC5EB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BF77A19F-F9BF-A3C9-9B02-D8B0CA7FFB3A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81">
                <a:extLst>
                  <a:ext uri="{FF2B5EF4-FFF2-40B4-BE49-F238E27FC236}">
                    <a16:creationId xmlns:a16="http://schemas.microsoft.com/office/drawing/2014/main" id="{2517DEB4-692B-100C-3BD5-8513423231FC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59096B7-0C60-19D9-AEB8-188D450BDBF5}"/>
                </a:ext>
              </a:extLst>
            </p:cNvPr>
            <p:cNvSpPr txBox="1"/>
            <p:nvPr/>
          </p:nvSpPr>
          <p:spPr>
            <a:xfrm>
              <a:off x="2571968" y="9286168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II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74DFC96B-5434-505C-B8CB-05D7B58026FD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911FFC22-F5F1-3D87-6C12-72463C15F47F}"/>
                </a:ext>
              </a:extLst>
            </p:cNvPr>
            <p:cNvSpPr txBox="1"/>
            <p:nvPr/>
          </p:nvSpPr>
          <p:spPr>
            <a:xfrm>
              <a:off x="3084338" y="9811084"/>
              <a:ext cx="915572" cy="4265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Prov</a:t>
              </a:r>
            </a:p>
          </p:txBody>
        </p:sp>
      </p:grpSp>
      <p:sp>
        <p:nvSpPr>
          <p:cNvPr id="112" name="Freeform 306">
            <a:extLst>
              <a:ext uri="{FF2B5EF4-FFF2-40B4-BE49-F238E27FC236}">
                <a16:creationId xmlns:a16="http://schemas.microsoft.com/office/drawing/2014/main" id="{4B10A48D-EFDD-68BD-C56A-57F4BC9BA55F}"/>
              </a:ext>
            </a:extLst>
          </p:cNvPr>
          <p:cNvSpPr>
            <a:spLocks/>
          </p:cNvSpPr>
          <p:nvPr/>
        </p:nvSpPr>
        <p:spPr bwMode="auto">
          <a:xfrm>
            <a:off x="13585037" y="10960894"/>
            <a:ext cx="1377290" cy="816789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6" name="Freeform 367">
            <a:extLst>
              <a:ext uri="{FF2B5EF4-FFF2-40B4-BE49-F238E27FC236}">
                <a16:creationId xmlns:a16="http://schemas.microsoft.com/office/drawing/2014/main" id="{89B52B63-0E04-488E-081F-355941203D43}"/>
              </a:ext>
            </a:extLst>
          </p:cNvPr>
          <p:cNvSpPr/>
          <p:nvPr/>
        </p:nvSpPr>
        <p:spPr>
          <a:xfrm rot="17130306">
            <a:off x="11416044" y="8414890"/>
            <a:ext cx="794142" cy="442280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559" h="294290">
                <a:moveTo>
                  <a:pt x="567559" y="26276"/>
                </a:moveTo>
                <a:cubicBezTo>
                  <a:pt x="491359" y="13138"/>
                  <a:pt x="415159" y="0"/>
                  <a:pt x="331076" y="26276"/>
                </a:cubicBezTo>
                <a:cubicBezTo>
                  <a:pt x="246993" y="52552"/>
                  <a:pt x="118241" y="139263"/>
                  <a:pt x="63062" y="183932"/>
                </a:cubicBezTo>
                <a:cubicBezTo>
                  <a:pt x="7883" y="228601"/>
                  <a:pt x="3941" y="261445"/>
                  <a:pt x="0" y="294290"/>
                </a:cubicBezTo>
              </a:path>
            </a:pathLst>
          </a:cu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Freeform 310">
            <a:extLst>
              <a:ext uri="{FF2B5EF4-FFF2-40B4-BE49-F238E27FC236}">
                <a16:creationId xmlns:a16="http://schemas.microsoft.com/office/drawing/2014/main" id="{9664CB78-3A42-B914-12EC-8709E17A76CE}"/>
              </a:ext>
            </a:extLst>
          </p:cNvPr>
          <p:cNvSpPr>
            <a:spLocks/>
          </p:cNvSpPr>
          <p:nvPr/>
        </p:nvSpPr>
        <p:spPr bwMode="auto">
          <a:xfrm rot="-3790336">
            <a:off x="12529553" y="10075067"/>
            <a:ext cx="292966" cy="992995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4" name="TextBox 165">
            <a:extLst>
              <a:ext uri="{FF2B5EF4-FFF2-40B4-BE49-F238E27FC236}">
                <a16:creationId xmlns:a16="http://schemas.microsoft.com/office/drawing/2014/main" id="{6640C89F-82B6-F31C-AD47-2DD44FB61A3E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11070591" y="9542682"/>
            <a:ext cx="21275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Pass</a:t>
            </a:r>
          </a:p>
        </p:txBody>
      </p:sp>
      <p:sp>
        <p:nvSpPr>
          <p:cNvPr id="58" name="Freeform 368">
            <a:extLst>
              <a:ext uri="{FF2B5EF4-FFF2-40B4-BE49-F238E27FC236}">
                <a16:creationId xmlns:a16="http://schemas.microsoft.com/office/drawing/2014/main" id="{EDF02FDD-E426-E7C3-A706-1CEAB0275E8D}"/>
              </a:ext>
            </a:extLst>
          </p:cNvPr>
          <p:cNvSpPr/>
          <p:nvPr/>
        </p:nvSpPr>
        <p:spPr>
          <a:xfrm rot="13620337">
            <a:off x="12552046" y="7513865"/>
            <a:ext cx="1545203" cy="480084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559" h="294290">
                <a:moveTo>
                  <a:pt x="567559" y="26276"/>
                </a:moveTo>
                <a:cubicBezTo>
                  <a:pt x="491359" y="13138"/>
                  <a:pt x="415159" y="0"/>
                  <a:pt x="331076" y="26276"/>
                </a:cubicBezTo>
                <a:cubicBezTo>
                  <a:pt x="246993" y="52552"/>
                  <a:pt x="118241" y="139263"/>
                  <a:pt x="63062" y="183932"/>
                </a:cubicBezTo>
                <a:cubicBezTo>
                  <a:pt x="7883" y="228601"/>
                  <a:pt x="3941" y="261445"/>
                  <a:pt x="0" y="294290"/>
                </a:cubicBezTo>
              </a:path>
            </a:pathLst>
          </a:cu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9E75673-4CF3-A9CD-4870-EA08F8C5F1F5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" name="TextBox 274">
            <a:extLst>
              <a:ext uri="{FF2B5EF4-FFF2-40B4-BE49-F238E27FC236}">
                <a16:creationId xmlns:a16="http://schemas.microsoft.com/office/drawing/2014/main" id="{94CCDECB-6F57-EF88-0C7E-3EEFE1AED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 1 Mile	       2 Miles</a:t>
            </a:r>
          </a:p>
        </p:txBody>
      </p:sp>
      <p:sp>
        <p:nvSpPr>
          <p:cNvPr id="126" name="TextBox 275">
            <a:extLst>
              <a:ext uri="{FF2B5EF4-FFF2-40B4-BE49-F238E27FC236}">
                <a16:creationId xmlns:a16="http://schemas.microsoft.com/office/drawing/2014/main" id="{19FE257B-65C7-5D1A-689F-C24092848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5618" y="105706"/>
            <a:ext cx="385233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Advance Towards</a:t>
            </a:r>
          </a:p>
          <a:p>
            <a:pPr algn="ctr" eaLnBrk="1" hangingPunct="1"/>
            <a:r>
              <a:rPr lang="en-US" altLang="en-US" sz="3600" b="1" dirty="0"/>
              <a:t>Chichagof (Part 1)</a:t>
            </a:r>
          </a:p>
          <a:p>
            <a:pPr algn="ctr" eaLnBrk="1" hangingPunct="1"/>
            <a:r>
              <a:rPr lang="en-US" altLang="en-US" sz="2800" b="1" dirty="0"/>
              <a:t>19-22 May 1943</a:t>
            </a:r>
            <a:endParaRPr lang="en-US" altLang="en-US" sz="3600" b="1" dirty="0"/>
          </a:p>
        </p:txBody>
      </p:sp>
      <p:sp>
        <p:nvSpPr>
          <p:cNvPr id="127" name="Line 324">
            <a:extLst>
              <a:ext uri="{FF2B5EF4-FFF2-40B4-BE49-F238E27FC236}">
                <a16:creationId xmlns:a16="http://schemas.microsoft.com/office/drawing/2014/main" id="{F73A9333-EE79-74EF-B6FE-8FC37247DD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92074" y="2153994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" name="Text Box 325">
            <a:extLst>
              <a:ext uri="{FF2B5EF4-FFF2-40B4-BE49-F238E27FC236}">
                <a16:creationId xmlns:a16="http://schemas.microsoft.com/office/drawing/2014/main" id="{66F65907-F32E-BAA0-3489-1C68BDA88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5699" y="1755531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/>
              <a:t>N</a:t>
            </a:r>
          </a:p>
        </p:txBody>
      </p:sp>
      <p:pic>
        <p:nvPicPr>
          <p:cNvPr id="129" name="Picture 326" descr="I:\CSI Crest Medium.jpg">
            <a:extLst>
              <a:ext uri="{FF2B5EF4-FFF2-40B4-BE49-F238E27FC236}">
                <a16:creationId xmlns:a16="http://schemas.microsoft.com/office/drawing/2014/main" id="{57DFDFC1-3CB8-80BB-B8FF-A2561CB28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36F05E60-5B83-545E-0CAE-1D6EE55E5E3F}"/>
              </a:ext>
            </a:extLst>
          </p:cNvPr>
          <p:cNvSpPr/>
          <p:nvPr/>
        </p:nvSpPr>
        <p:spPr>
          <a:xfrm>
            <a:off x="11047523" y="7731778"/>
            <a:ext cx="1782029" cy="700359"/>
          </a:xfrm>
          <a:custGeom>
            <a:avLst/>
            <a:gdLst>
              <a:gd name="connsiteX0" fmla="*/ 0 w 2646947"/>
              <a:gd name="connsiteY0" fmla="*/ 561474 h 719829"/>
              <a:gd name="connsiteX1" fmla="*/ 401052 w 2646947"/>
              <a:gd name="connsiteY1" fmla="*/ 657727 h 719829"/>
              <a:gd name="connsiteX2" fmla="*/ 1299410 w 2646947"/>
              <a:gd name="connsiteY2" fmla="*/ 705853 h 719829"/>
              <a:gd name="connsiteX3" fmla="*/ 1860884 w 2646947"/>
              <a:gd name="connsiteY3" fmla="*/ 401053 h 719829"/>
              <a:gd name="connsiteX4" fmla="*/ 2646947 w 2646947"/>
              <a:gd name="connsiteY4" fmla="*/ 0 h 71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6947" h="719829">
                <a:moveTo>
                  <a:pt x="0" y="561474"/>
                </a:moveTo>
                <a:cubicBezTo>
                  <a:pt x="92242" y="597569"/>
                  <a:pt x="184484" y="633664"/>
                  <a:pt x="401052" y="657727"/>
                </a:cubicBezTo>
                <a:cubicBezTo>
                  <a:pt x="617620" y="681790"/>
                  <a:pt x="1056105" y="748632"/>
                  <a:pt x="1299410" y="705853"/>
                </a:cubicBezTo>
                <a:cubicBezTo>
                  <a:pt x="1542715" y="663074"/>
                  <a:pt x="1636295" y="518695"/>
                  <a:pt x="1860884" y="401053"/>
                </a:cubicBezTo>
                <a:cubicBezTo>
                  <a:pt x="2085473" y="283411"/>
                  <a:pt x="2366210" y="141705"/>
                  <a:pt x="2646947" y="0"/>
                </a:cubicBezTo>
              </a:path>
            </a:pathLst>
          </a:custGeom>
          <a:noFill/>
          <a:ln w="127000">
            <a:solidFill>
              <a:srgbClr val="33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A35D31AD-3BD8-C9B0-05F0-6103D352693B}"/>
              </a:ext>
            </a:extLst>
          </p:cNvPr>
          <p:cNvGrpSpPr/>
          <p:nvPr/>
        </p:nvGrpSpPr>
        <p:grpSpPr>
          <a:xfrm>
            <a:off x="10106179" y="11276481"/>
            <a:ext cx="1472467" cy="1263613"/>
            <a:chOff x="2229929" y="9062474"/>
            <a:chExt cx="1472467" cy="1263613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C6BCBCA-460B-DD54-4B5E-4C5A27294E86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6C27F656-CC23-45ED-9D51-3A2D2837488D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8FB2547A-E7D2-EE3F-4438-8685DCADA223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80">
                <a:extLst>
                  <a:ext uri="{FF2B5EF4-FFF2-40B4-BE49-F238E27FC236}">
                    <a16:creationId xmlns:a16="http://schemas.microsoft.com/office/drawing/2014/main" id="{47FBD1B0-9407-0054-96FB-1ADC7749D5E1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81">
                <a:extLst>
                  <a:ext uri="{FF2B5EF4-FFF2-40B4-BE49-F238E27FC236}">
                    <a16:creationId xmlns:a16="http://schemas.microsoft.com/office/drawing/2014/main" id="{3D975F14-13A6-4BB4-1F32-D11DCA36B2F9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15A40E0-8925-0390-79D6-64644B16C7C0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98CB51CE-004F-7413-BB40-F118F8CE82ED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17444CF-D71E-5E85-3DC1-BB513B2B3838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C5A9E8B-A47D-5009-0B78-D8DA9A9F1F17}"/>
              </a:ext>
            </a:extLst>
          </p:cNvPr>
          <p:cNvGrpSpPr/>
          <p:nvPr/>
        </p:nvGrpSpPr>
        <p:grpSpPr>
          <a:xfrm>
            <a:off x="12780711" y="12118551"/>
            <a:ext cx="1472467" cy="1263613"/>
            <a:chOff x="2229929" y="9062474"/>
            <a:chExt cx="1472467" cy="126361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371D8D5-CFAB-51C6-9779-3679A94AAE3A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903D4FDA-1130-EAA5-F3BD-833F4A57361E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802F5AC6-465E-E988-2500-CF8A71725674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80">
                <a:extLst>
                  <a:ext uri="{FF2B5EF4-FFF2-40B4-BE49-F238E27FC236}">
                    <a16:creationId xmlns:a16="http://schemas.microsoft.com/office/drawing/2014/main" id="{A3863447-429F-C186-5047-F14A2C8B8CB0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81">
                <a:extLst>
                  <a:ext uri="{FF2B5EF4-FFF2-40B4-BE49-F238E27FC236}">
                    <a16:creationId xmlns:a16="http://schemas.microsoft.com/office/drawing/2014/main" id="{27801520-CFF8-B167-ED53-4F45A6122C0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CA6BF35-1E44-F2BD-EC60-1F7ED4152E4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3E0F208-4C2A-0D18-23BD-6A54588692C4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70F8D71-CD6A-E502-0C8E-CF48064ABCA0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DC1D834D-DB7E-8B04-13A1-D0555011C5CB}"/>
              </a:ext>
            </a:extLst>
          </p:cNvPr>
          <p:cNvGrpSpPr/>
          <p:nvPr/>
        </p:nvGrpSpPr>
        <p:grpSpPr>
          <a:xfrm>
            <a:off x="11747090" y="11375891"/>
            <a:ext cx="1472467" cy="1263613"/>
            <a:chOff x="2229929" y="9062474"/>
            <a:chExt cx="1472467" cy="1263613"/>
          </a:xfrm>
        </p:grpSpPr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BD30CFB7-BB69-94B2-B8C7-9FCC94CBFF8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E6E24DFE-BF38-3E6F-57DB-CA53B5A5DBBB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EE94F1A9-E2A8-FBA2-29C9-B114EC2D48E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80">
                <a:extLst>
                  <a:ext uri="{FF2B5EF4-FFF2-40B4-BE49-F238E27FC236}">
                    <a16:creationId xmlns:a16="http://schemas.microsoft.com/office/drawing/2014/main" id="{3680F08A-0640-9AE6-78C2-FBDD2D3433DC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81">
                <a:extLst>
                  <a:ext uri="{FF2B5EF4-FFF2-40B4-BE49-F238E27FC236}">
                    <a16:creationId xmlns:a16="http://schemas.microsoft.com/office/drawing/2014/main" id="{D0BA05A2-F3E2-3B63-2C06-D0F6DB976AE3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BF787ACA-361A-06D5-187B-7865329107C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A79F2DFB-F1F9-8D18-A924-34198DAA238E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012A918-AA64-44F2-4EFD-13CF36088EFE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EA706D0E-CE18-05F4-945B-C906BBF1A550}"/>
              </a:ext>
            </a:extLst>
          </p:cNvPr>
          <p:cNvGrpSpPr/>
          <p:nvPr/>
        </p:nvGrpSpPr>
        <p:grpSpPr>
          <a:xfrm>
            <a:off x="10421710" y="9837666"/>
            <a:ext cx="1433871" cy="1263613"/>
            <a:chOff x="2229929" y="9062474"/>
            <a:chExt cx="1433871" cy="1263613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045264EF-7AF2-B8D2-F298-E0283D80A229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769B2955-6484-8D3D-83B7-537A429C4C60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B38AD78B-5E55-5976-B680-06BF8C9CF2F5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80">
                <a:extLst>
                  <a:ext uri="{FF2B5EF4-FFF2-40B4-BE49-F238E27FC236}">
                    <a16:creationId xmlns:a16="http://schemas.microsoft.com/office/drawing/2014/main" id="{AD7CAF23-5461-0359-65F8-D4ED83B9602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1">
                <a:extLst>
                  <a:ext uri="{FF2B5EF4-FFF2-40B4-BE49-F238E27FC236}">
                    <a16:creationId xmlns:a16="http://schemas.microsoft.com/office/drawing/2014/main" id="{7EF6B1BE-411B-6701-1DA2-F43EEEAF7959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1A885282-7F58-87AC-8967-BA0D28D5C9E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55E6D135-7751-CF0D-5ED6-8467312C19C0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AF7B314A-D84F-5897-7BF9-A3842C87C6A1}"/>
                </a:ext>
              </a:extLst>
            </p:cNvPr>
            <p:cNvSpPr txBox="1"/>
            <p:nvPr/>
          </p:nvSpPr>
          <p:spPr>
            <a:xfrm>
              <a:off x="3086889" y="9554081"/>
              <a:ext cx="389850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4</a:t>
              </a:r>
            </a:p>
          </p:txBody>
        </p:sp>
      </p:grpSp>
      <p:sp>
        <p:nvSpPr>
          <p:cNvPr id="180" name="Freeform 310">
            <a:extLst>
              <a:ext uri="{FF2B5EF4-FFF2-40B4-BE49-F238E27FC236}">
                <a16:creationId xmlns:a16="http://schemas.microsoft.com/office/drawing/2014/main" id="{848F2EA8-0E61-DE80-C1CD-877AFE22B341}"/>
              </a:ext>
            </a:extLst>
          </p:cNvPr>
          <p:cNvSpPr>
            <a:spLocks/>
          </p:cNvSpPr>
          <p:nvPr/>
        </p:nvSpPr>
        <p:spPr bwMode="auto">
          <a:xfrm rot="-3790336">
            <a:off x="11062093" y="9295312"/>
            <a:ext cx="292966" cy="992995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7" name="TextBox 142">
            <a:extLst>
              <a:ext uri="{FF2B5EF4-FFF2-40B4-BE49-F238E27FC236}">
                <a16:creationId xmlns:a16="http://schemas.microsoft.com/office/drawing/2014/main" id="{DC336AB0-6248-091D-31ED-DAF9CD7F0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5389" y="9166988"/>
            <a:ext cx="102784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200" b="1" dirty="0"/>
              <a:t>Mtn</a:t>
            </a:r>
          </a:p>
        </p:txBody>
      </p: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2898EDD5-0A65-8F33-EFF1-D674D5FBE563}"/>
              </a:ext>
            </a:extLst>
          </p:cNvPr>
          <p:cNvCxnSpPr>
            <a:cxnSpLocks/>
          </p:cNvCxnSpPr>
          <p:nvPr/>
        </p:nvCxnSpPr>
        <p:spPr>
          <a:xfrm flipV="1">
            <a:off x="11139159" y="9462207"/>
            <a:ext cx="275040" cy="887119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D3C17389-6346-A7E1-3DA4-4E79EAA421E9}"/>
              </a:ext>
            </a:extLst>
          </p:cNvPr>
          <p:cNvCxnSpPr>
            <a:cxnSpLocks/>
          </p:cNvCxnSpPr>
          <p:nvPr/>
        </p:nvCxnSpPr>
        <p:spPr>
          <a:xfrm flipV="1">
            <a:off x="12089635" y="9767789"/>
            <a:ext cx="275040" cy="887119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4FD35695-56E3-2F73-DD64-EB1D8C3BA962}"/>
              </a:ext>
            </a:extLst>
          </p:cNvPr>
          <p:cNvCxnSpPr>
            <a:cxnSpLocks/>
          </p:cNvCxnSpPr>
          <p:nvPr/>
        </p:nvCxnSpPr>
        <p:spPr>
          <a:xfrm flipV="1">
            <a:off x="12642099" y="10643931"/>
            <a:ext cx="368288" cy="1230282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557D02A8-FB1F-25E4-2D4C-CBDE6247DF57}"/>
              </a:ext>
            </a:extLst>
          </p:cNvPr>
          <p:cNvGrpSpPr/>
          <p:nvPr/>
        </p:nvGrpSpPr>
        <p:grpSpPr>
          <a:xfrm>
            <a:off x="11545192" y="10454721"/>
            <a:ext cx="1433871" cy="1251559"/>
            <a:chOff x="2229929" y="9062474"/>
            <a:chExt cx="1433871" cy="1251559"/>
          </a:xfrm>
        </p:grpSpPr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5DD71D7-C167-45A3-3462-D06AFA92821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15E65C2B-0407-B43F-9EA3-9B8AF95CFC45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0FE2E6FA-D7AB-7F28-99B6-589CFBAE9876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80">
                <a:extLst>
                  <a:ext uri="{FF2B5EF4-FFF2-40B4-BE49-F238E27FC236}">
                    <a16:creationId xmlns:a16="http://schemas.microsoft.com/office/drawing/2014/main" id="{ABD5D69A-0579-0682-681A-89CA6239FFC4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81">
                <a:extLst>
                  <a:ext uri="{FF2B5EF4-FFF2-40B4-BE49-F238E27FC236}">
                    <a16:creationId xmlns:a16="http://schemas.microsoft.com/office/drawing/2014/main" id="{CACD5772-EF6E-11B6-AD94-A533CD3C39D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422D2798-B525-7B97-22C0-4EA120926F58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311A1612-C9EE-04D3-0CC1-6D48079E412D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F8E92307-B67E-E4E6-47C5-51C129F3A7D5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grpSp>
        <p:nvGrpSpPr>
          <p:cNvPr id="2" name="Group 273">
            <a:extLst>
              <a:ext uri="{FF2B5EF4-FFF2-40B4-BE49-F238E27FC236}">
                <a16:creationId xmlns:a16="http://schemas.microsoft.com/office/drawing/2014/main" id="{19D76E15-4E41-1D6B-1D9F-28B86C5B3763}"/>
              </a:ext>
            </a:extLst>
          </p:cNvPr>
          <p:cNvGrpSpPr>
            <a:grpSpLocks/>
          </p:cNvGrpSpPr>
          <p:nvPr/>
        </p:nvGrpSpPr>
        <p:grpSpPr bwMode="auto">
          <a:xfrm>
            <a:off x="23102838" y="3009656"/>
            <a:ext cx="2280454" cy="250302"/>
            <a:chOff x="22774481" y="1392512"/>
            <a:chExt cx="2476441" cy="334955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37A5278-605F-8B56-21C5-FA53A5D38D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92F9CC0-BD20-D3CC-8AF9-FC3F8620ADEB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032BBC1-0E52-1C94-FBAA-8A77ED03B5C4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2B91A76-DAB9-4F26-C97F-3D5CB8B4927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5D9238-A305-0CD3-314D-38FE45D44036}"/>
              </a:ext>
            </a:extLst>
          </p:cNvPr>
          <p:cNvGrpSpPr/>
          <p:nvPr/>
        </p:nvGrpSpPr>
        <p:grpSpPr>
          <a:xfrm>
            <a:off x="21700792" y="316980"/>
            <a:ext cx="857250" cy="740229"/>
            <a:chOff x="5044457" y="490555"/>
            <a:chExt cx="1507374" cy="74022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DDD5E35-C23C-A32B-D83A-05E702A6D9C9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453">
              <a:extLst>
                <a:ext uri="{FF2B5EF4-FFF2-40B4-BE49-F238E27FC236}">
                  <a16:creationId xmlns:a16="http://schemas.microsoft.com/office/drawing/2014/main" id="{BA024563-781C-634B-CB24-AE1FB5F0639C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9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-1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08150B-195E-1666-4AF0-3113E70C6295}"/>
              </a:ext>
            </a:extLst>
          </p:cNvPr>
          <p:cNvGrpSpPr/>
          <p:nvPr/>
        </p:nvGrpSpPr>
        <p:grpSpPr>
          <a:xfrm>
            <a:off x="13976442" y="6638230"/>
            <a:ext cx="1896321" cy="1352019"/>
            <a:chOff x="9847647" y="14408670"/>
            <a:chExt cx="1896321" cy="135201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08A331-B03F-E9FA-2605-95DFBC1712F0}"/>
                </a:ext>
              </a:extLst>
            </p:cNvPr>
            <p:cNvSpPr/>
            <p:nvPr/>
          </p:nvSpPr>
          <p:spPr>
            <a:xfrm>
              <a:off x="10820165" y="15157205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811AF4C-BCAD-4AE6-2E61-FAE9468A7D60}"/>
                </a:ext>
              </a:extLst>
            </p:cNvPr>
            <p:cNvGrpSpPr/>
            <p:nvPr/>
          </p:nvGrpSpPr>
          <p:grpSpPr>
            <a:xfrm>
              <a:off x="9847647" y="14408670"/>
              <a:ext cx="1896321" cy="1352019"/>
              <a:chOff x="3552232" y="-497500"/>
              <a:chExt cx="1896321" cy="135201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DEDE4FD-8201-58FC-CC95-163AC89B260D}"/>
                  </a:ext>
                </a:extLst>
              </p:cNvPr>
              <p:cNvSpPr/>
              <p:nvPr/>
            </p:nvSpPr>
            <p:spPr>
              <a:xfrm>
                <a:off x="3692552" y="-348728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6ABC8C08-4E53-4CFF-0D8D-5E5E38494340}"/>
                  </a:ext>
                </a:extLst>
              </p:cNvPr>
              <p:cNvGrpSpPr/>
              <p:nvPr/>
            </p:nvGrpSpPr>
            <p:grpSpPr>
              <a:xfrm rot="2632051">
                <a:off x="3552232" y="128987"/>
                <a:ext cx="742671" cy="725532"/>
                <a:chOff x="1934550" y="620195"/>
                <a:chExt cx="2252619" cy="1788398"/>
              </a:xfrm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41745E85-12CA-4395-F133-ABC6C208BCE7}"/>
                    </a:ext>
                  </a:extLst>
                </p:cNvPr>
                <p:cNvSpPr/>
                <p:nvPr/>
              </p:nvSpPr>
              <p:spPr>
                <a:xfrm>
                  <a:off x="1934550" y="620195"/>
                  <a:ext cx="2252619" cy="1788398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41">
                  <a:extLst>
                    <a:ext uri="{FF2B5EF4-FFF2-40B4-BE49-F238E27FC236}">
                      <a16:creationId xmlns:a16="http://schemas.microsoft.com/office/drawing/2014/main" id="{6B6BF86C-D359-31B8-BAC2-782AEE3416BF}"/>
                    </a:ext>
                  </a:extLst>
                </p:cNvPr>
                <p:cNvSpPr/>
                <p:nvPr/>
              </p:nvSpPr>
              <p:spPr>
                <a:xfrm rot="2353726">
                  <a:off x="2189890" y="835428"/>
                  <a:ext cx="1761931" cy="1247313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2">
                  <a:extLst>
                    <a:ext uri="{FF2B5EF4-FFF2-40B4-BE49-F238E27FC236}">
                      <a16:creationId xmlns:a16="http://schemas.microsoft.com/office/drawing/2014/main" id="{3043D127-CDAF-7BD0-35DB-0B72E5D2921D}"/>
                    </a:ext>
                  </a:extLst>
                </p:cNvPr>
                <p:cNvSpPr/>
                <p:nvPr/>
              </p:nvSpPr>
              <p:spPr>
                <a:xfrm rot="2458988">
                  <a:off x="2253780" y="756856"/>
                  <a:ext cx="1597702" cy="1493696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D2E98E1-BB94-DC69-A2D4-C2CF8714563F}"/>
                  </a:ext>
                </a:extLst>
              </p:cNvPr>
              <p:cNvSpPr txBox="1"/>
              <p:nvPr/>
            </p:nvSpPr>
            <p:spPr>
              <a:xfrm>
                <a:off x="3686964" y="-497500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AB0F903-1A8B-DAC4-D9D4-562C617A8796}"/>
                  </a:ext>
                </a:extLst>
              </p:cNvPr>
              <p:cNvSpPr txBox="1"/>
              <p:nvPr/>
            </p:nvSpPr>
            <p:spPr>
              <a:xfrm>
                <a:off x="4413319" y="275840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204A50C-A7D6-4E89-E8BF-4DEEBE1EAC7B}"/>
              </a:ext>
            </a:extLst>
          </p:cNvPr>
          <p:cNvGrpSpPr/>
          <p:nvPr/>
        </p:nvGrpSpPr>
        <p:grpSpPr>
          <a:xfrm>
            <a:off x="14073824" y="9867424"/>
            <a:ext cx="1563383" cy="1312234"/>
            <a:chOff x="3609124" y="-451962"/>
            <a:chExt cx="1563383" cy="131223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890C53E-63CC-EE34-9635-CD004C8D686F}"/>
                </a:ext>
              </a:extLst>
            </p:cNvPr>
            <p:cNvSpPr/>
            <p:nvPr/>
          </p:nvSpPr>
          <p:spPr>
            <a:xfrm>
              <a:off x="4336091" y="50914"/>
              <a:ext cx="799670" cy="583309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519458-BBD4-00F2-ED39-FEEDCC807473}"/>
                </a:ext>
              </a:extLst>
            </p:cNvPr>
            <p:cNvSpPr/>
            <p:nvPr/>
          </p:nvSpPr>
          <p:spPr>
            <a:xfrm>
              <a:off x="3761475" y="-313561"/>
              <a:ext cx="280686" cy="27523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28A866D-A28B-16B3-78F2-96CABAFBD6CC}"/>
                </a:ext>
              </a:extLst>
            </p:cNvPr>
            <p:cNvGrpSpPr/>
            <p:nvPr/>
          </p:nvGrpSpPr>
          <p:grpSpPr>
            <a:xfrm rot="2632051">
              <a:off x="3609124" y="135810"/>
              <a:ext cx="578601" cy="595870"/>
              <a:chOff x="2006461" y="719863"/>
              <a:chExt cx="1754973" cy="1468788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E65D6B32-DFAD-1667-DD7F-7EAABEC1BD77}"/>
                  </a:ext>
                </a:extLst>
              </p:cNvPr>
              <p:cNvSpPr/>
              <p:nvPr/>
            </p:nvSpPr>
            <p:spPr>
              <a:xfrm>
                <a:off x="2006461" y="719863"/>
                <a:ext cx="1754973" cy="1468788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241">
                <a:extLst>
                  <a:ext uri="{FF2B5EF4-FFF2-40B4-BE49-F238E27FC236}">
                    <a16:creationId xmlns:a16="http://schemas.microsoft.com/office/drawing/2014/main" id="{CBF55909-FECE-397D-44DF-64CCD033B67A}"/>
                  </a:ext>
                </a:extLst>
              </p:cNvPr>
              <p:cNvSpPr/>
              <p:nvPr/>
            </p:nvSpPr>
            <p:spPr>
              <a:xfrm rot="2353726">
                <a:off x="2089725" y="962844"/>
                <a:ext cx="1549999" cy="93670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0 w 1241862"/>
                  <a:gd name="connsiteY0" fmla="*/ 997318 h 997318"/>
                  <a:gd name="connsiteX1" fmla="*/ 1241862 w 1241862"/>
                  <a:gd name="connsiteY1" fmla="*/ 0 h 997318"/>
                  <a:gd name="connsiteX0" fmla="*/ 0 w 1650681"/>
                  <a:gd name="connsiteY0" fmla="*/ 1349720 h 1349720"/>
                  <a:gd name="connsiteX1" fmla="*/ 1650680 w 1650681"/>
                  <a:gd name="connsiteY1" fmla="*/ -1 h 1349720"/>
                  <a:gd name="connsiteX0" fmla="*/ 0 w 1854330"/>
                  <a:gd name="connsiteY0" fmla="*/ 1501195 h 1501195"/>
                  <a:gd name="connsiteX1" fmla="*/ 1854329 w 1854330"/>
                  <a:gd name="connsiteY1" fmla="*/ 1 h 1501195"/>
                  <a:gd name="connsiteX0" fmla="*/ -1 w 1904771"/>
                  <a:gd name="connsiteY0" fmla="*/ 1658856 h 1658857"/>
                  <a:gd name="connsiteX1" fmla="*/ 1904770 w 1904771"/>
                  <a:gd name="connsiteY1" fmla="*/ 1 h 1658857"/>
                  <a:gd name="connsiteX0" fmla="*/ 1 w 2038819"/>
                  <a:gd name="connsiteY0" fmla="*/ 1748045 h 1748046"/>
                  <a:gd name="connsiteX1" fmla="*/ 2038818 w 2038819"/>
                  <a:gd name="connsiteY1" fmla="*/ 1 h 1748046"/>
                  <a:gd name="connsiteX0" fmla="*/ 1 w 1899369"/>
                  <a:gd name="connsiteY0" fmla="*/ 1612945 h 1612946"/>
                  <a:gd name="connsiteX1" fmla="*/ 1899369 w 1899369"/>
                  <a:gd name="connsiteY1" fmla="*/ 2 h 16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9369" h="1612946">
                    <a:moveTo>
                      <a:pt x="1" y="1612945"/>
                    </a:moveTo>
                    <a:cubicBezTo>
                      <a:pt x="344312" y="1350478"/>
                      <a:pt x="1555058" y="262469"/>
                      <a:pt x="1899369" y="2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242">
                <a:extLst>
                  <a:ext uri="{FF2B5EF4-FFF2-40B4-BE49-F238E27FC236}">
                    <a16:creationId xmlns:a16="http://schemas.microsoft.com/office/drawing/2014/main" id="{EC8B842E-6B5F-F940-5A4B-288E1AA978CB}"/>
                  </a:ext>
                </a:extLst>
              </p:cNvPr>
              <p:cNvSpPr/>
              <p:nvPr/>
            </p:nvSpPr>
            <p:spPr>
              <a:xfrm rot="2458988">
                <a:off x="2228551" y="857115"/>
                <a:ext cx="1304216" cy="1195201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02451"/>
                  <a:gd name="connsiteY0" fmla="*/ 0 h 699233"/>
                  <a:gd name="connsiteX1" fmla="*/ 902452 w 902451"/>
                  <a:gd name="connsiteY1" fmla="*/ 699233 h 699233"/>
                  <a:gd name="connsiteX0" fmla="*/ 0 w 888418"/>
                  <a:gd name="connsiteY0" fmla="*/ 0 h 707616"/>
                  <a:gd name="connsiteX1" fmla="*/ 888418 w 888418"/>
                  <a:gd name="connsiteY1" fmla="*/ 707616 h 707616"/>
                  <a:gd name="connsiteX0" fmla="*/ 0 w 1236727"/>
                  <a:gd name="connsiteY0" fmla="*/ 0 h 936434"/>
                  <a:gd name="connsiteX1" fmla="*/ 1236726 w 1236727"/>
                  <a:gd name="connsiteY1" fmla="*/ 936434 h 936434"/>
                  <a:gd name="connsiteX0" fmla="*/ 0 w 1212739"/>
                  <a:gd name="connsiteY0" fmla="*/ 0 h 950760"/>
                  <a:gd name="connsiteX1" fmla="*/ 1212738 w 1212739"/>
                  <a:gd name="connsiteY1" fmla="*/ 950761 h 950760"/>
                  <a:gd name="connsiteX0" fmla="*/ 0 w 1307911"/>
                  <a:gd name="connsiteY0" fmla="*/ 0 h 997049"/>
                  <a:gd name="connsiteX1" fmla="*/ 1307911 w 1307911"/>
                  <a:gd name="connsiteY1" fmla="*/ 997049 h 997049"/>
                  <a:gd name="connsiteX0" fmla="*/ -1 w 1220216"/>
                  <a:gd name="connsiteY0" fmla="*/ -1 h 1011706"/>
                  <a:gd name="connsiteX1" fmla="*/ 1220216 w 1220216"/>
                  <a:gd name="connsiteY1" fmla="*/ 1011706 h 1011706"/>
                  <a:gd name="connsiteX0" fmla="*/ -1 w 1234405"/>
                  <a:gd name="connsiteY0" fmla="*/ 1 h 1012611"/>
                  <a:gd name="connsiteX1" fmla="*/ 1234404 w 1234405"/>
                  <a:gd name="connsiteY1" fmla="*/ 1012612 h 101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4405" h="1012611">
                    <a:moveTo>
                      <a:pt x="-1" y="1"/>
                    </a:moveTo>
                    <a:cubicBezTo>
                      <a:pt x="404245" y="316921"/>
                      <a:pt x="830158" y="695692"/>
                      <a:pt x="1234404" y="1012612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8D0C4F-8123-3D03-5462-98160DB1B0C6}"/>
                </a:ext>
              </a:extLst>
            </p:cNvPr>
            <p:cNvSpPr txBox="1"/>
            <p:nvPr/>
          </p:nvSpPr>
          <p:spPr>
            <a:xfrm>
              <a:off x="3735690" y="-451962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E002DC-658C-E4F0-4593-1D437533E64A}"/>
                </a:ext>
              </a:extLst>
            </p:cNvPr>
            <p:cNvSpPr txBox="1"/>
            <p:nvPr/>
          </p:nvSpPr>
          <p:spPr>
            <a:xfrm>
              <a:off x="4280069" y="43382"/>
              <a:ext cx="89243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3200" b="1" dirty="0"/>
                <a:t>2</a:t>
              </a:r>
            </a:p>
            <a:p>
              <a:pPr>
                <a:lnSpc>
                  <a:spcPts val="2800"/>
                </a:lnSpc>
              </a:pPr>
              <a:r>
                <a:rPr lang="en-US" sz="3200" b="1" dirty="0"/>
                <a:t>303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0E8EAE8-1172-F275-2C7B-84938F211435}"/>
              </a:ext>
            </a:extLst>
          </p:cNvPr>
          <p:cNvGrpSpPr/>
          <p:nvPr/>
        </p:nvGrpSpPr>
        <p:grpSpPr>
          <a:xfrm>
            <a:off x="9925540" y="7461026"/>
            <a:ext cx="1472467" cy="1263613"/>
            <a:chOff x="2229929" y="9062474"/>
            <a:chExt cx="1472467" cy="1263613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7810AAF-C32A-96CE-48C5-3EC83D6BDD0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53A73612-4020-BA2F-72DF-9812D216DB7E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85A135A-A028-452C-CFA1-92DAB681928C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CAC0E54B-FCB4-FC5B-3AD9-58E2CE5A5DD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5FFAF66F-E36F-64AB-A9D1-8BD4CD521D4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0B61F25-2600-578D-DAD2-3024E3F9E57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029A2BF-8839-51AC-9507-65ED3A7CA81A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C2F1D3B-A6BF-C97B-DAB4-36F4E98C6403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377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3" t="21518" r="40097" b="39045"/>
          <a:stretch/>
        </p:blipFill>
        <p:spPr>
          <a:xfrm>
            <a:off x="821547" y="741084"/>
            <a:ext cx="22596782" cy="17125970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5" name="TextBox 143">
            <a:extLst>
              <a:ext uri="{FF2B5EF4-FFF2-40B4-BE49-F238E27FC236}">
                <a16:creationId xmlns:a16="http://schemas.microsoft.com/office/drawing/2014/main" id="{6E01E495-079A-206C-C78D-FB886DF57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4807" y="12424154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6" name="TextBox 144">
            <a:extLst>
              <a:ext uri="{FF2B5EF4-FFF2-40B4-BE49-F238E27FC236}">
                <a16:creationId xmlns:a16="http://schemas.microsoft.com/office/drawing/2014/main" id="{6C9A57EA-8280-2AC5-8FD4-BE8194D66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1484" y="14195080"/>
            <a:ext cx="20425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Black Mtn</a:t>
            </a:r>
          </a:p>
        </p:txBody>
      </p:sp>
      <p:sp>
        <p:nvSpPr>
          <p:cNvPr id="13" name="TextBox 153">
            <a:extLst>
              <a:ext uri="{FF2B5EF4-FFF2-40B4-BE49-F238E27FC236}">
                <a16:creationId xmlns:a16="http://schemas.microsoft.com/office/drawing/2014/main" id="{E1ADE635-FD33-5828-FE64-643C2DFAF185}"/>
              </a:ext>
            </a:extLst>
          </p:cNvPr>
          <p:cNvSpPr txBox="1">
            <a:spLocks noChangeArrowheads="1"/>
          </p:cNvSpPr>
          <p:nvPr/>
        </p:nvSpPr>
        <p:spPr bwMode="auto">
          <a:xfrm rot="-3081734">
            <a:off x="16212066" y="8811492"/>
            <a:ext cx="22268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Cories</a:t>
            </a:r>
          </a:p>
        </p:txBody>
      </p:sp>
      <p:sp>
        <p:nvSpPr>
          <p:cNvPr id="14" name="TextBox 154">
            <a:extLst>
              <a:ext uri="{FF2B5EF4-FFF2-40B4-BE49-F238E27FC236}">
                <a16:creationId xmlns:a16="http://schemas.microsoft.com/office/drawing/2014/main" id="{6BD4CDEB-F421-248D-4D9A-8A8BD44AF0C3}"/>
              </a:ext>
            </a:extLst>
          </p:cNvPr>
          <p:cNvSpPr txBox="1">
            <a:spLocks noChangeArrowheads="1"/>
          </p:cNvSpPr>
          <p:nvPr/>
        </p:nvSpPr>
        <p:spPr bwMode="auto">
          <a:xfrm rot="1394809">
            <a:off x="16078737" y="14660702"/>
            <a:ext cx="2941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Lake Nicholas</a:t>
            </a:r>
          </a:p>
        </p:txBody>
      </p:sp>
      <p:sp>
        <p:nvSpPr>
          <p:cNvPr id="16" name="TextBox 156">
            <a:extLst>
              <a:ext uri="{FF2B5EF4-FFF2-40B4-BE49-F238E27FC236}">
                <a16:creationId xmlns:a16="http://schemas.microsoft.com/office/drawing/2014/main" id="{352CBA92-5CD3-B48C-EA1A-0CBE21C59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73139" y="15212652"/>
            <a:ext cx="3177473" cy="54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800" b="1" i="1" dirty="0"/>
              <a:t>Sarana Bay</a:t>
            </a:r>
          </a:p>
        </p:txBody>
      </p:sp>
      <p:sp>
        <p:nvSpPr>
          <p:cNvPr id="18" name="TextBox 158">
            <a:extLst>
              <a:ext uri="{FF2B5EF4-FFF2-40B4-BE49-F238E27FC236}">
                <a16:creationId xmlns:a16="http://schemas.microsoft.com/office/drawing/2014/main" id="{60C60ABE-1C80-0563-67A3-DEB84CADFA9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5399718" y="16704920"/>
            <a:ext cx="3191900" cy="52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Gilbert Ridge</a:t>
            </a:r>
          </a:p>
        </p:txBody>
      </p:sp>
      <p:sp>
        <p:nvSpPr>
          <p:cNvPr id="19" name="TextBox 159">
            <a:extLst>
              <a:ext uri="{FF2B5EF4-FFF2-40B4-BE49-F238E27FC236}">
                <a16:creationId xmlns:a16="http://schemas.microsoft.com/office/drawing/2014/main" id="{C5D03478-F02A-B5DC-2077-E065CBC02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3311" y="2793276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22" name="TextBox 163">
            <a:extLst>
              <a:ext uri="{FF2B5EF4-FFF2-40B4-BE49-F238E27FC236}">
                <a16:creationId xmlns:a16="http://schemas.microsoft.com/office/drawing/2014/main" id="{D3F32BF3-733D-3C10-0238-3996D4412B57}"/>
              </a:ext>
            </a:extLst>
          </p:cNvPr>
          <p:cNvSpPr txBox="1">
            <a:spLocks noChangeArrowheads="1"/>
          </p:cNvSpPr>
          <p:nvPr/>
        </p:nvSpPr>
        <p:spPr bwMode="auto">
          <a:xfrm rot="520501">
            <a:off x="7454622" y="12367907"/>
            <a:ext cx="1848584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Robinson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Ridge</a:t>
            </a:r>
          </a:p>
        </p:txBody>
      </p:sp>
      <p:sp>
        <p:nvSpPr>
          <p:cNvPr id="24" name="TextBox 166">
            <a:extLst>
              <a:ext uri="{FF2B5EF4-FFF2-40B4-BE49-F238E27FC236}">
                <a16:creationId xmlns:a16="http://schemas.microsoft.com/office/drawing/2014/main" id="{E0C4953E-E91D-D1C6-7D38-9DC8F833DF81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2668895" y="14628396"/>
            <a:ext cx="26340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Zwinge</a:t>
            </a:r>
            <a:r>
              <a:rPr lang="en-US" altLang="en-US" sz="3600" b="1" dirty="0"/>
              <a:t> Pass</a:t>
            </a:r>
          </a:p>
        </p:txBody>
      </p:sp>
      <p:sp>
        <p:nvSpPr>
          <p:cNvPr id="25" name="TextBox 167">
            <a:extLst>
              <a:ext uri="{FF2B5EF4-FFF2-40B4-BE49-F238E27FC236}">
                <a16:creationId xmlns:a16="http://schemas.microsoft.com/office/drawing/2014/main" id="{6B092535-6153-4735-BC42-2A4BCF90FEF6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0702811" y="13147251"/>
            <a:ext cx="1184941" cy="82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600" b="1" dirty="0"/>
              <a:t>Engr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600" b="1" dirty="0"/>
              <a:t>Hill</a:t>
            </a:r>
          </a:p>
        </p:txBody>
      </p:sp>
      <p:sp>
        <p:nvSpPr>
          <p:cNvPr id="26" name="TextBox 161">
            <a:extLst>
              <a:ext uri="{FF2B5EF4-FFF2-40B4-BE49-F238E27FC236}">
                <a16:creationId xmlns:a16="http://schemas.microsoft.com/office/drawing/2014/main" id="{BF058187-E5B1-398C-C951-98542D2ACC37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1267686" y="9426533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27" name="TextBox 164">
            <a:extLst>
              <a:ext uri="{FF2B5EF4-FFF2-40B4-BE49-F238E27FC236}">
                <a16:creationId xmlns:a16="http://schemas.microsoft.com/office/drawing/2014/main" id="{A09EEF99-2BE1-C653-4357-AE49EB573F58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3512274" y="12926520"/>
            <a:ext cx="26084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Jarmin</a:t>
            </a:r>
            <a:r>
              <a:rPr lang="en-US" altLang="en-US" sz="3600" b="1" dirty="0"/>
              <a:t> Pass</a:t>
            </a:r>
          </a:p>
        </p:txBody>
      </p:sp>
      <p:sp>
        <p:nvSpPr>
          <p:cNvPr id="32" name="TextBox 160">
            <a:extLst>
              <a:ext uri="{FF2B5EF4-FFF2-40B4-BE49-F238E27FC236}">
                <a16:creationId xmlns:a16="http://schemas.microsoft.com/office/drawing/2014/main" id="{2C23AC22-A344-F871-C44F-E8E07F3D7FD0}"/>
              </a:ext>
            </a:extLst>
          </p:cNvPr>
          <p:cNvSpPr txBox="1">
            <a:spLocks noChangeArrowheads="1"/>
          </p:cNvSpPr>
          <p:nvPr/>
        </p:nvSpPr>
        <p:spPr bwMode="auto">
          <a:xfrm rot="21036771">
            <a:off x="4219071" y="7517113"/>
            <a:ext cx="2993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Addison Creek</a:t>
            </a:r>
          </a:p>
        </p:txBody>
      </p:sp>
      <p:sp>
        <p:nvSpPr>
          <p:cNvPr id="35" name="TextBox 154">
            <a:extLst>
              <a:ext uri="{FF2B5EF4-FFF2-40B4-BE49-F238E27FC236}">
                <a16:creationId xmlns:a16="http://schemas.microsoft.com/office/drawing/2014/main" id="{5F6CCA56-9E9A-1D32-9358-8C3F4F4EF81C}"/>
              </a:ext>
            </a:extLst>
          </p:cNvPr>
          <p:cNvSpPr txBox="1">
            <a:spLocks noChangeArrowheads="1"/>
          </p:cNvSpPr>
          <p:nvPr/>
        </p:nvSpPr>
        <p:spPr bwMode="auto">
          <a:xfrm rot="19544704">
            <a:off x="7986291" y="6387093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36" name="TextBox 154">
            <a:extLst>
              <a:ext uri="{FF2B5EF4-FFF2-40B4-BE49-F238E27FC236}">
                <a16:creationId xmlns:a16="http://schemas.microsoft.com/office/drawing/2014/main" id="{48EC1435-1394-EEB6-2274-F92A1A5A3B6D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6765377" y="3822296"/>
            <a:ext cx="41056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Chichagof Harbor</a:t>
            </a:r>
          </a:p>
        </p:txBody>
      </p:sp>
      <p:sp>
        <p:nvSpPr>
          <p:cNvPr id="47" name="TextBox 141">
            <a:extLst>
              <a:ext uri="{FF2B5EF4-FFF2-40B4-BE49-F238E27FC236}">
                <a16:creationId xmlns:a16="http://schemas.microsoft.com/office/drawing/2014/main" id="{05031405-3C79-3F1A-A542-6163507FF74F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1688651" y="4917552"/>
            <a:ext cx="3334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Fishook</a:t>
            </a:r>
            <a:r>
              <a:rPr lang="en-US" altLang="en-US" sz="4000" b="1" dirty="0"/>
              <a:t> Ridge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A51B3D-38E0-47E7-97AA-7DED9C5D30EA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0" name="Group 273">
            <a:extLst>
              <a:ext uri="{FF2B5EF4-FFF2-40B4-BE49-F238E27FC236}">
                <a16:creationId xmlns:a16="http://schemas.microsoft.com/office/drawing/2014/main" id="{F2D3FD64-E54C-952B-3710-8EB8BE0FACDC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93E8497-A87D-A71B-FDF0-B84F16D9B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2219278-A0AA-D81E-032F-C226BF63C931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B68420-573C-8026-E750-A845F3D06DC3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F10AF8F-680D-0F85-0B25-80C62807C2F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74">
            <a:extLst>
              <a:ext uri="{FF2B5EF4-FFF2-40B4-BE49-F238E27FC236}">
                <a16:creationId xmlns:a16="http://schemas.microsoft.com/office/drawing/2014/main" id="{40D24303-9A7E-E0F3-00C0-CC2202BB7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76" name="TextBox 275">
            <a:extLst>
              <a:ext uri="{FF2B5EF4-FFF2-40B4-BE49-F238E27FC236}">
                <a16:creationId xmlns:a16="http://schemas.microsoft.com/office/drawing/2014/main" id="{5FE8F63D-13D8-C6E3-A6FF-33304F24F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5618" y="105706"/>
            <a:ext cx="385233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Advance Towards</a:t>
            </a:r>
          </a:p>
          <a:p>
            <a:pPr algn="ctr" eaLnBrk="1" hangingPunct="1"/>
            <a:r>
              <a:rPr lang="en-US" altLang="en-US" sz="3600" b="1" dirty="0"/>
              <a:t>Chichagof (Part 2)</a:t>
            </a:r>
          </a:p>
          <a:p>
            <a:pPr algn="ctr" eaLnBrk="1" hangingPunct="1"/>
            <a:r>
              <a:rPr lang="en-US" altLang="en-US" sz="2800" b="1" dirty="0"/>
              <a:t>23-28 May 1943</a:t>
            </a:r>
            <a:endParaRPr lang="en-US" altLang="en-US" sz="3600" b="1" dirty="0"/>
          </a:p>
        </p:txBody>
      </p:sp>
      <p:sp>
        <p:nvSpPr>
          <p:cNvPr id="77" name="Line 324">
            <a:extLst>
              <a:ext uri="{FF2B5EF4-FFF2-40B4-BE49-F238E27FC236}">
                <a16:creationId xmlns:a16="http://schemas.microsoft.com/office/drawing/2014/main" id="{AC00F0DA-45CB-C2C0-39DA-B2B965053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92074" y="2153994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325">
            <a:extLst>
              <a:ext uri="{FF2B5EF4-FFF2-40B4-BE49-F238E27FC236}">
                <a16:creationId xmlns:a16="http://schemas.microsoft.com/office/drawing/2014/main" id="{A1D48491-7988-86FE-D46A-33AA80F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5699" y="1755531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/>
              <a:t>N</a:t>
            </a:r>
          </a:p>
        </p:txBody>
      </p:sp>
      <p:pic>
        <p:nvPicPr>
          <p:cNvPr id="79" name="Picture 326" descr="I:\CSI Crest Medium.jpg">
            <a:extLst>
              <a:ext uri="{FF2B5EF4-FFF2-40B4-BE49-F238E27FC236}">
                <a16:creationId xmlns:a16="http://schemas.microsoft.com/office/drawing/2014/main" id="{DAFA8CBC-9694-0351-BA9A-527BE4F03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7">
            <a:extLst>
              <a:ext uri="{FF2B5EF4-FFF2-40B4-BE49-F238E27FC236}">
                <a16:creationId xmlns:a16="http://schemas.microsoft.com/office/drawing/2014/main" id="{C90E7083-18A9-688B-B239-58BE2348A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997" y="3130717"/>
            <a:ext cx="845103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X</a:t>
            </a:r>
          </a:p>
        </p:txBody>
      </p:sp>
      <p:sp>
        <p:nvSpPr>
          <p:cNvPr id="21" name="TextBox 162">
            <a:extLst>
              <a:ext uri="{FF2B5EF4-FFF2-40B4-BE49-F238E27FC236}">
                <a16:creationId xmlns:a16="http://schemas.microsoft.com/office/drawing/2014/main" id="{04EDD9AC-A418-C494-9CF3-97FCEA6C0CDC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2715356" y="14816191"/>
            <a:ext cx="1236236" cy="87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Point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Able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B851F64-7AA8-0943-BF34-2E893283EDCB}"/>
              </a:ext>
            </a:extLst>
          </p:cNvPr>
          <p:cNvGrpSpPr/>
          <p:nvPr/>
        </p:nvGrpSpPr>
        <p:grpSpPr>
          <a:xfrm>
            <a:off x="6281259" y="8181934"/>
            <a:ext cx="1854732" cy="1187705"/>
            <a:chOff x="2229929" y="9062474"/>
            <a:chExt cx="1854732" cy="1187705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5F55175-9804-825D-F724-DD97354661EF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04ED33F-E9F0-F497-0766-5591940AAEE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DA00802-2412-F474-29B2-9AB192742D8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80">
                <a:extLst>
                  <a:ext uri="{FF2B5EF4-FFF2-40B4-BE49-F238E27FC236}">
                    <a16:creationId xmlns:a16="http://schemas.microsoft.com/office/drawing/2014/main" id="{F852921E-AEA8-794F-1E7E-22BB7FA34DF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1">
                <a:extLst>
                  <a:ext uri="{FF2B5EF4-FFF2-40B4-BE49-F238E27FC236}">
                    <a16:creationId xmlns:a16="http://schemas.microsoft.com/office/drawing/2014/main" id="{753ED28B-663B-1100-EF55-2B1601FE6DA4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A9D510A-B6AA-A2EE-0461-336327638507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8061F11-4B42-FA4D-DA06-C4FA66664AFB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6C0CBF7-F458-6D2B-474F-44EE130E53EC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BF6773A3-B74A-7A2F-37D2-13DFB77E4695}"/>
              </a:ext>
            </a:extLst>
          </p:cNvPr>
          <p:cNvGrpSpPr/>
          <p:nvPr/>
        </p:nvGrpSpPr>
        <p:grpSpPr>
          <a:xfrm>
            <a:off x="8575868" y="9002707"/>
            <a:ext cx="1433871" cy="1251559"/>
            <a:chOff x="2229929" y="9062474"/>
            <a:chExt cx="1433871" cy="1251559"/>
          </a:xfrm>
        </p:grpSpPr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3E4AF6A5-BCB8-6D80-CAFB-7C09EC29848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23A0FFCD-58FA-6108-7FBA-646143C16E81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69509EAC-70FD-B021-DE83-7A1A5BC6F810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80">
                <a:extLst>
                  <a:ext uri="{FF2B5EF4-FFF2-40B4-BE49-F238E27FC236}">
                    <a16:creationId xmlns:a16="http://schemas.microsoft.com/office/drawing/2014/main" id="{CB26874F-BF4E-07BC-540B-85DC0B3DD97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81">
                <a:extLst>
                  <a:ext uri="{FF2B5EF4-FFF2-40B4-BE49-F238E27FC236}">
                    <a16:creationId xmlns:a16="http://schemas.microsoft.com/office/drawing/2014/main" id="{6D50586B-EB49-AEB3-7393-A2E364B8A97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DD1965E3-12CD-4C83-D855-CF3AB266B88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AF844FAC-5396-9F13-5A76-37CB22674F1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383BB1EF-14C9-8F30-96FB-8A3F8FB9EC85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sp>
        <p:nvSpPr>
          <p:cNvPr id="216" name="Freeform 368">
            <a:extLst>
              <a:ext uri="{FF2B5EF4-FFF2-40B4-BE49-F238E27FC236}">
                <a16:creationId xmlns:a16="http://schemas.microsoft.com/office/drawing/2014/main" id="{6D384B0C-B7A5-8A3D-B2CC-A469654B5F31}"/>
              </a:ext>
            </a:extLst>
          </p:cNvPr>
          <p:cNvSpPr/>
          <p:nvPr/>
        </p:nvSpPr>
        <p:spPr>
          <a:xfrm rot="13620337">
            <a:off x="11409514" y="7738287"/>
            <a:ext cx="2428606" cy="1090241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  <a:gd name="connsiteX0" fmla="*/ 709117 w 709117"/>
              <a:gd name="connsiteY0" fmla="*/ 52739 h 271685"/>
              <a:gd name="connsiteX1" fmla="*/ 331076 w 709117"/>
              <a:gd name="connsiteY1" fmla="*/ 3671 h 271685"/>
              <a:gd name="connsiteX2" fmla="*/ 63062 w 709117"/>
              <a:gd name="connsiteY2" fmla="*/ 161327 h 271685"/>
              <a:gd name="connsiteX3" fmla="*/ 0 w 709117"/>
              <a:gd name="connsiteY3" fmla="*/ 271685 h 271685"/>
              <a:gd name="connsiteX0" fmla="*/ 709117 w 709117"/>
              <a:gd name="connsiteY0" fmla="*/ 121620 h 340566"/>
              <a:gd name="connsiteX1" fmla="*/ 416847 w 709117"/>
              <a:gd name="connsiteY1" fmla="*/ 1790 h 340566"/>
              <a:gd name="connsiteX2" fmla="*/ 63062 w 709117"/>
              <a:gd name="connsiteY2" fmla="*/ 230208 h 340566"/>
              <a:gd name="connsiteX3" fmla="*/ 0 w 709117"/>
              <a:gd name="connsiteY3" fmla="*/ 340566 h 340566"/>
              <a:gd name="connsiteX0" fmla="*/ 1091527 w 1091527"/>
              <a:gd name="connsiteY0" fmla="*/ 121620 h 831183"/>
              <a:gd name="connsiteX1" fmla="*/ 799257 w 1091527"/>
              <a:gd name="connsiteY1" fmla="*/ 1790 h 831183"/>
              <a:gd name="connsiteX2" fmla="*/ 445472 w 1091527"/>
              <a:gd name="connsiteY2" fmla="*/ 230208 h 831183"/>
              <a:gd name="connsiteX3" fmla="*/ 0 w 1091527"/>
              <a:gd name="connsiteY3" fmla="*/ 831183 h 831183"/>
              <a:gd name="connsiteX0" fmla="*/ 1091527 w 1091527"/>
              <a:gd name="connsiteY0" fmla="*/ 119835 h 829398"/>
              <a:gd name="connsiteX1" fmla="*/ 799257 w 1091527"/>
              <a:gd name="connsiteY1" fmla="*/ 5 h 829398"/>
              <a:gd name="connsiteX2" fmla="*/ 399705 w 1091527"/>
              <a:gd name="connsiteY2" fmla="*/ 124417 h 829398"/>
              <a:gd name="connsiteX3" fmla="*/ 0 w 1091527"/>
              <a:gd name="connsiteY3" fmla="*/ 829398 h 829398"/>
              <a:gd name="connsiteX0" fmla="*/ 1091527 w 1091527"/>
              <a:gd name="connsiteY0" fmla="*/ 120469 h 830032"/>
              <a:gd name="connsiteX1" fmla="*/ 799257 w 1091527"/>
              <a:gd name="connsiteY1" fmla="*/ 639 h 830032"/>
              <a:gd name="connsiteX2" fmla="*/ 405731 w 1091527"/>
              <a:gd name="connsiteY2" fmla="*/ 182159 h 830032"/>
              <a:gd name="connsiteX3" fmla="*/ 0 w 1091527"/>
              <a:gd name="connsiteY3" fmla="*/ 830032 h 8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527" h="830032">
                <a:moveTo>
                  <a:pt x="1091527" y="120469"/>
                </a:moveTo>
                <a:cubicBezTo>
                  <a:pt x="1015327" y="107331"/>
                  <a:pt x="913556" y="-9643"/>
                  <a:pt x="799257" y="639"/>
                </a:cubicBezTo>
                <a:cubicBezTo>
                  <a:pt x="684958" y="10921"/>
                  <a:pt x="460910" y="137490"/>
                  <a:pt x="405731" y="182159"/>
                </a:cubicBezTo>
                <a:cubicBezTo>
                  <a:pt x="350552" y="226828"/>
                  <a:pt x="3941" y="797187"/>
                  <a:pt x="0" y="830032"/>
                </a:cubicBezTo>
              </a:path>
            </a:pathLst>
          </a:cu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6A05D085-41D0-126E-9E64-0DC017C04383}"/>
              </a:ext>
            </a:extLst>
          </p:cNvPr>
          <p:cNvGrpSpPr/>
          <p:nvPr/>
        </p:nvGrpSpPr>
        <p:grpSpPr>
          <a:xfrm>
            <a:off x="16815257" y="10378986"/>
            <a:ext cx="1433871" cy="1251559"/>
            <a:chOff x="2229929" y="9062474"/>
            <a:chExt cx="1433871" cy="1251559"/>
          </a:xfrm>
        </p:grpSpPr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BC3B4284-D257-2757-4F3A-A52538673BD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526BB37E-5F42-1A03-7B03-191624D34F71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3D7A9B69-AC29-637A-37D7-AD5921397656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Freeform 80">
                <a:extLst>
                  <a:ext uri="{FF2B5EF4-FFF2-40B4-BE49-F238E27FC236}">
                    <a16:creationId xmlns:a16="http://schemas.microsoft.com/office/drawing/2014/main" id="{8556F7D7-B462-CEC2-41F3-84B7185A27B9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 81">
                <a:extLst>
                  <a:ext uri="{FF2B5EF4-FFF2-40B4-BE49-F238E27FC236}">
                    <a16:creationId xmlns:a16="http://schemas.microsoft.com/office/drawing/2014/main" id="{EC73E635-B080-04D3-8C3B-7464713773E8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C465E1B0-D3E2-4A49-247B-74AFD596ED8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2EC89B8-7E8D-2276-9C80-EBE2F3B93E44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B1D545D-5DEA-0183-8647-6A5B081010F2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F09D9CE8-8368-6D99-6C4F-024A2676DEBB}"/>
              </a:ext>
            </a:extLst>
          </p:cNvPr>
          <p:cNvGrpSpPr/>
          <p:nvPr/>
        </p:nvGrpSpPr>
        <p:grpSpPr>
          <a:xfrm>
            <a:off x="11995327" y="15513712"/>
            <a:ext cx="1433871" cy="1251559"/>
            <a:chOff x="2229929" y="9062474"/>
            <a:chExt cx="1433871" cy="1251559"/>
          </a:xfrm>
        </p:grpSpPr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D69752C6-7334-14CB-CF71-2BF8AD898F5B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9E4BEA4D-5965-1E14-467D-0DE9322AF259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DE4769E9-C730-E1B7-1E4C-4341E6F94CE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80">
                <a:extLst>
                  <a:ext uri="{FF2B5EF4-FFF2-40B4-BE49-F238E27FC236}">
                    <a16:creationId xmlns:a16="http://schemas.microsoft.com/office/drawing/2014/main" id="{9DCBA5E3-C05A-3902-B049-A2EF73178494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81">
                <a:extLst>
                  <a:ext uri="{FF2B5EF4-FFF2-40B4-BE49-F238E27FC236}">
                    <a16:creationId xmlns:a16="http://schemas.microsoft.com/office/drawing/2014/main" id="{7BFD7E33-C969-4D2F-7FD8-3873E48BDEC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B48957B2-BA08-B2D5-0AB9-61B93CC51691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D0D8376-C679-C3EE-9691-5698B7B6078B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98140574-EA38-FF2D-DA5E-26E0884D179C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sp>
        <p:nvSpPr>
          <p:cNvPr id="266" name="TextBox 162">
            <a:extLst>
              <a:ext uri="{FF2B5EF4-FFF2-40B4-BE49-F238E27FC236}">
                <a16:creationId xmlns:a16="http://schemas.microsoft.com/office/drawing/2014/main" id="{F969E49C-7D67-D480-0B77-D8826AE87953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9763627" y="15190547"/>
            <a:ext cx="1954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Hogback</a:t>
            </a:r>
          </a:p>
        </p:txBody>
      </p: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F50B2954-E6FA-DDB8-4B41-9ECC742D8932}"/>
              </a:ext>
            </a:extLst>
          </p:cNvPr>
          <p:cNvGrpSpPr/>
          <p:nvPr/>
        </p:nvGrpSpPr>
        <p:grpSpPr>
          <a:xfrm>
            <a:off x="15809870" y="11153165"/>
            <a:ext cx="1433871" cy="1251559"/>
            <a:chOff x="2229929" y="9062474"/>
            <a:chExt cx="1433871" cy="1251559"/>
          </a:xfrm>
        </p:grpSpPr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A9266126-74CB-A07A-56B8-957FEB99682B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69CBE786-54A6-926A-E718-0787270A26D3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6F263140-5F81-B875-9816-AD9D13C27675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 80">
                <a:extLst>
                  <a:ext uri="{FF2B5EF4-FFF2-40B4-BE49-F238E27FC236}">
                    <a16:creationId xmlns:a16="http://schemas.microsoft.com/office/drawing/2014/main" id="{29C5D9E2-8058-5E50-7F43-D9CA356B380D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81">
                <a:extLst>
                  <a:ext uri="{FF2B5EF4-FFF2-40B4-BE49-F238E27FC236}">
                    <a16:creationId xmlns:a16="http://schemas.microsoft.com/office/drawing/2014/main" id="{700CFF10-A398-9184-B792-0F3A1AC29B1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E6A2FB25-F811-A5FA-FD99-5162FE31A65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BE60D3E3-0974-9B94-2C50-BE9446632FEE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E2D50D06-7475-17BB-2237-72F595A9F4F6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sp>
        <p:nvSpPr>
          <p:cNvPr id="2" name="TextBox 141">
            <a:extLst>
              <a:ext uri="{FF2B5EF4-FFF2-40B4-BE49-F238E27FC236}">
                <a16:creationId xmlns:a16="http://schemas.microsoft.com/office/drawing/2014/main" id="{85BB036A-5864-8599-48A2-335C9A724058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4500447" y="10635535"/>
            <a:ext cx="406425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Prendergat Ridge</a:t>
            </a:r>
          </a:p>
        </p:txBody>
      </p: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8932513C-170E-72B6-AC96-703F9243B203}"/>
              </a:ext>
            </a:extLst>
          </p:cNvPr>
          <p:cNvGrpSpPr/>
          <p:nvPr/>
        </p:nvGrpSpPr>
        <p:grpSpPr>
          <a:xfrm>
            <a:off x="9381357" y="10478874"/>
            <a:ext cx="1433871" cy="1251559"/>
            <a:chOff x="2229929" y="9062474"/>
            <a:chExt cx="1433871" cy="1251559"/>
          </a:xfrm>
        </p:grpSpPr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84EB3D15-EAE7-4167-4CAC-652A14F95AF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8F7E4185-76B7-BB1F-377C-4CD99D93E71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19FE16CD-CC0D-744F-FA79-3DDD296D777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80">
                <a:extLst>
                  <a:ext uri="{FF2B5EF4-FFF2-40B4-BE49-F238E27FC236}">
                    <a16:creationId xmlns:a16="http://schemas.microsoft.com/office/drawing/2014/main" id="{CECAA31A-6DCA-1CD8-13C9-DB0C6D1BDCAF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81">
                <a:extLst>
                  <a:ext uri="{FF2B5EF4-FFF2-40B4-BE49-F238E27FC236}">
                    <a16:creationId xmlns:a16="http://schemas.microsoft.com/office/drawing/2014/main" id="{27A7F51D-D57C-2576-CEEA-6194A640E5FD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98561C47-085B-EBC2-7AC2-DE579A3E34DC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1193676F-FD1F-587B-541A-0CBAF6F18B71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F4C64FC6-2350-1D4B-0B04-D821B0966E2D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49C2D869-C3C9-6D08-DE9B-09CE77836706}"/>
              </a:ext>
            </a:extLst>
          </p:cNvPr>
          <p:cNvGrpSpPr/>
          <p:nvPr/>
        </p:nvGrpSpPr>
        <p:grpSpPr>
          <a:xfrm>
            <a:off x="9156653" y="12479721"/>
            <a:ext cx="1433871" cy="1251559"/>
            <a:chOff x="2229929" y="9062474"/>
            <a:chExt cx="1433871" cy="1251559"/>
          </a:xfrm>
        </p:grpSpPr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5BC4F212-5969-8F9F-ABCA-2C7E949CE59E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D0632E25-006D-B865-5007-2977177B8E69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63" name="Rectangle 262">
                <a:extLst>
                  <a:ext uri="{FF2B5EF4-FFF2-40B4-BE49-F238E27FC236}">
                    <a16:creationId xmlns:a16="http://schemas.microsoft.com/office/drawing/2014/main" id="{A5A94F85-20DB-5656-8F8A-0163377D6042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80">
                <a:extLst>
                  <a:ext uri="{FF2B5EF4-FFF2-40B4-BE49-F238E27FC236}">
                    <a16:creationId xmlns:a16="http://schemas.microsoft.com/office/drawing/2014/main" id="{2B6EDA92-0CF3-7A49-8F44-E06243F747A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id="{8F2A9139-1FAB-84F3-402F-05BDAC468B6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D6674BA4-976F-00E2-7C97-6AA31126931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6B8304EA-E95F-862E-64D3-A83E713ED18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FA6683A0-D6FE-4222-71CC-668486A01BAA}"/>
                </a:ext>
              </a:extLst>
            </p:cNvPr>
            <p:cNvSpPr txBox="1"/>
            <p:nvPr/>
          </p:nvSpPr>
          <p:spPr>
            <a:xfrm>
              <a:off x="3107361" y="9554081"/>
              <a:ext cx="364202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4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22E0EB1-EDB1-1BFE-23C3-F3F1A7AC56A2}"/>
              </a:ext>
            </a:extLst>
          </p:cNvPr>
          <p:cNvGrpSpPr/>
          <p:nvPr/>
        </p:nvGrpSpPr>
        <p:grpSpPr>
          <a:xfrm>
            <a:off x="8019429" y="7584439"/>
            <a:ext cx="1433871" cy="1251559"/>
            <a:chOff x="2229929" y="9062474"/>
            <a:chExt cx="1433871" cy="1251559"/>
          </a:xfrm>
        </p:grpSpPr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EF3E93C7-BD1C-3BF7-5392-44757EB2A9B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86BBA4E6-2DDC-600E-2C48-9090F435E544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2FC3B303-C269-43CD-DD54-F39BF21F9D3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Freeform 80">
                <a:extLst>
                  <a:ext uri="{FF2B5EF4-FFF2-40B4-BE49-F238E27FC236}">
                    <a16:creationId xmlns:a16="http://schemas.microsoft.com/office/drawing/2014/main" id="{F87104E0-8D4F-DC6E-3234-D9933A4F9E03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81">
                <a:extLst>
                  <a:ext uri="{FF2B5EF4-FFF2-40B4-BE49-F238E27FC236}">
                    <a16:creationId xmlns:a16="http://schemas.microsoft.com/office/drawing/2014/main" id="{89AE6BE1-70C8-75FD-832E-E71070542BA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44D2E9E7-69CD-A82B-B68F-5595E29CCD3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AD5445CF-6FA4-BE6F-4580-9C85CE5CC1B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67580718-1FF0-F346-7F8E-25F0094E4861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45119BF-D87F-0099-1F4B-9842E3991460}"/>
              </a:ext>
            </a:extLst>
          </p:cNvPr>
          <p:cNvCxnSpPr>
            <a:cxnSpLocks/>
          </p:cNvCxnSpPr>
          <p:nvPr/>
        </p:nvCxnSpPr>
        <p:spPr>
          <a:xfrm flipV="1">
            <a:off x="9505538" y="8023868"/>
            <a:ext cx="1611806" cy="450453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7735C87E-748B-1B4D-90C9-F759514E68AF}"/>
              </a:ext>
            </a:extLst>
          </p:cNvPr>
          <p:cNvCxnSpPr>
            <a:cxnSpLocks/>
          </p:cNvCxnSpPr>
          <p:nvPr/>
        </p:nvCxnSpPr>
        <p:spPr>
          <a:xfrm flipV="1">
            <a:off x="10152030" y="8669279"/>
            <a:ext cx="1827027" cy="1039596"/>
          </a:xfrm>
          <a:prstGeom prst="straightConnector1">
            <a:avLst/>
          </a:prstGeom>
          <a:ln w="1270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94444F1C-5FBF-A8EE-5A38-FEADC4416BCC}"/>
              </a:ext>
            </a:extLst>
          </p:cNvPr>
          <p:cNvSpPr/>
          <p:nvPr/>
        </p:nvSpPr>
        <p:spPr>
          <a:xfrm>
            <a:off x="10704999" y="9256328"/>
            <a:ext cx="2548116" cy="2007419"/>
          </a:xfrm>
          <a:custGeom>
            <a:avLst/>
            <a:gdLst>
              <a:gd name="connsiteX0" fmla="*/ 0 w 1082040"/>
              <a:gd name="connsiteY0" fmla="*/ 853440 h 853440"/>
              <a:gd name="connsiteX1" fmla="*/ 731520 w 1082040"/>
              <a:gd name="connsiteY1" fmla="*/ 457200 h 853440"/>
              <a:gd name="connsiteX2" fmla="*/ 1082040 w 1082040"/>
              <a:gd name="connsiteY2" fmla="*/ 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040" h="853440">
                <a:moveTo>
                  <a:pt x="0" y="853440"/>
                </a:moveTo>
                <a:cubicBezTo>
                  <a:pt x="275590" y="726440"/>
                  <a:pt x="551180" y="599440"/>
                  <a:pt x="731520" y="457200"/>
                </a:cubicBezTo>
                <a:cubicBezTo>
                  <a:pt x="911860" y="314960"/>
                  <a:pt x="996950" y="157480"/>
                  <a:pt x="1082040" y="0"/>
                </a:cubicBezTo>
              </a:path>
            </a:pathLst>
          </a:custGeom>
          <a:noFill/>
          <a:ln w="127000">
            <a:solidFill>
              <a:srgbClr val="33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AE25E5D2-D23D-12DD-B033-D20F778962A9}"/>
              </a:ext>
            </a:extLst>
          </p:cNvPr>
          <p:cNvSpPr/>
          <p:nvPr/>
        </p:nvSpPr>
        <p:spPr>
          <a:xfrm>
            <a:off x="9938831" y="9127184"/>
            <a:ext cx="2362478" cy="3542582"/>
          </a:xfrm>
          <a:custGeom>
            <a:avLst/>
            <a:gdLst>
              <a:gd name="connsiteX0" fmla="*/ 0 w 1371600"/>
              <a:gd name="connsiteY0" fmla="*/ 1219200 h 1219200"/>
              <a:gd name="connsiteX1" fmla="*/ 548640 w 1371600"/>
              <a:gd name="connsiteY1" fmla="*/ 762000 h 1219200"/>
              <a:gd name="connsiteX2" fmla="*/ 1371600 w 1371600"/>
              <a:gd name="connsiteY2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1219200">
                <a:moveTo>
                  <a:pt x="0" y="1219200"/>
                </a:moveTo>
                <a:cubicBezTo>
                  <a:pt x="160020" y="1092200"/>
                  <a:pt x="320040" y="965200"/>
                  <a:pt x="548640" y="762000"/>
                </a:cubicBezTo>
                <a:cubicBezTo>
                  <a:pt x="777240" y="558800"/>
                  <a:pt x="1074420" y="279400"/>
                  <a:pt x="1371600" y="0"/>
                </a:cubicBezTo>
              </a:path>
            </a:pathLst>
          </a:custGeom>
          <a:noFill/>
          <a:ln w="127000">
            <a:solidFill>
              <a:srgbClr val="33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155850-4612-1C9C-B464-2D398759F3DA}"/>
              </a:ext>
            </a:extLst>
          </p:cNvPr>
          <p:cNvSpPr/>
          <p:nvPr/>
        </p:nvSpPr>
        <p:spPr>
          <a:xfrm>
            <a:off x="17460095" y="5724695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43">
            <a:extLst>
              <a:ext uri="{FF2B5EF4-FFF2-40B4-BE49-F238E27FC236}">
                <a16:creationId xmlns:a16="http://schemas.microsoft.com/office/drawing/2014/main" id="{C363DFC8-26D6-2330-B50D-053E11DE3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80213" y="5208368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7" name="TextBox 143">
            <a:extLst>
              <a:ext uri="{FF2B5EF4-FFF2-40B4-BE49-F238E27FC236}">
                <a16:creationId xmlns:a16="http://schemas.microsoft.com/office/drawing/2014/main" id="{10CF9CAC-1033-EC13-3E81-A83B2BEA157E}"/>
              </a:ext>
            </a:extLst>
          </p:cNvPr>
          <p:cNvSpPr txBox="1">
            <a:spLocks noChangeArrowheads="1"/>
          </p:cNvSpPr>
          <p:nvPr/>
        </p:nvSpPr>
        <p:spPr bwMode="auto">
          <a:xfrm rot="19679466">
            <a:off x="16355081" y="11639858"/>
            <a:ext cx="26597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Sarana Nose</a:t>
            </a:r>
          </a:p>
        </p:txBody>
      </p:sp>
      <p:sp>
        <p:nvSpPr>
          <p:cNvPr id="30" name="TextBox 154">
            <a:extLst>
              <a:ext uri="{FF2B5EF4-FFF2-40B4-BE49-F238E27FC236}">
                <a16:creationId xmlns:a16="http://schemas.microsoft.com/office/drawing/2014/main" id="{93E8B88F-AF35-27BC-BE29-F0089E77B0C5}"/>
              </a:ext>
            </a:extLst>
          </p:cNvPr>
          <p:cNvSpPr txBox="1">
            <a:spLocks noChangeArrowheads="1"/>
          </p:cNvSpPr>
          <p:nvPr/>
        </p:nvSpPr>
        <p:spPr bwMode="auto">
          <a:xfrm rot="19544704">
            <a:off x="4413810" y="4535749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DD0FF76-2EA6-12CF-4F6F-55F3234C6F30}"/>
              </a:ext>
            </a:extLst>
          </p:cNvPr>
          <p:cNvGrpSpPr/>
          <p:nvPr/>
        </p:nvGrpSpPr>
        <p:grpSpPr>
          <a:xfrm>
            <a:off x="12896021" y="6473010"/>
            <a:ext cx="2036669" cy="1468743"/>
            <a:chOff x="9789197" y="14268409"/>
            <a:chExt cx="2036669" cy="146874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B9406D9-2592-8BB3-4D4A-FA3390894985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F923198-3D7D-F70F-E6B3-A00C7088D39F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4EBD917-06FA-38A5-7C05-FB93B9A18310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6F0D722-CA2D-C325-82A9-16592FB5A0F8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87CC1A02-D29B-A4C0-056E-F69FB029F409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9A5DDA2A-E1A2-2821-7719-ADB8200B032D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241">
                  <a:extLst>
                    <a:ext uri="{FF2B5EF4-FFF2-40B4-BE49-F238E27FC236}">
                      <a16:creationId xmlns:a16="http://schemas.microsoft.com/office/drawing/2014/main" id="{A74537CE-85F6-A99A-87B6-5321EF80A3E6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Freeform 242">
                  <a:extLst>
                    <a:ext uri="{FF2B5EF4-FFF2-40B4-BE49-F238E27FC236}">
                      <a16:creationId xmlns:a16="http://schemas.microsoft.com/office/drawing/2014/main" id="{3B090EF3-7E00-6BE8-EA9B-F2B27512EB4E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FF08061-E1F2-3066-8BD0-F3792659C1A2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099ADA6-3B5B-5790-FB56-6E20B76F3137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14C7409-A150-63BF-4E94-F9401D52892B}"/>
              </a:ext>
            </a:extLst>
          </p:cNvPr>
          <p:cNvGrpSpPr/>
          <p:nvPr/>
        </p:nvGrpSpPr>
        <p:grpSpPr>
          <a:xfrm>
            <a:off x="21700792" y="316980"/>
            <a:ext cx="1175250" cy="1056938"/>
            <a:chOff x="5044457" y="490555"/>
            <a:chExt cx="1507374" cy="105693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91A0877-414E-0411-FF10-41D5CECCEF78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53">
              <a:extLst>
                <a:ext uri="{FF2B5EF4-FFF2-40B4-BE49-F238E27FC236}">
                  <a16:creationId xmlns:a16="http://schemas.microsoft.com/office/drawing/2014/main" id="{975C580E-F022-F79D-DB01-0E18C971F019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10-1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18AD219-F936-9307-8F54-64FD03571B83}"/>
              </a:ext>
            </a:extLst>
          </p:cNvPr>
          <p:cNvGrpSpPr/>
          <p:nvPr/>
        </p:nvGrpSpPr>
        <p:grpSpPr>
          <a:xfrm>
            <a:off x="18192982" y="1576856"/>
            <a:ext cx="1135243" cy="1122273"/>
            <a:chOff x="14028985" y="15233395"/>
            <a:chExt cx="1135243" cy="1122273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8727956-F7CF-E793-F614-9AE2B7BBA589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592538A1-8AAB-B5C7-959A-87428803BAD4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1EEA16B-2CC9-A609-B4CC-FA7AADFC1F0A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A07A8CD-C550-D448-08B8-DFED7FB67557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93B39913-AEA3-E14C-0D30-61E6382829A6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5EABAAF-6B8B-6711-C140-B3134D7E2074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A5F36B5-9FAA-17A4-A103-17BAF2933574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022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9" t="26445" r="43238" b="42371"/>
          <a:stretch/>
        </p:blipFill>
        <p:spPr>
          <a:xfrm>
            <a:off x="939925" y="322844"/>
            <a:ext cx="21404012" cy="16865841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5" name="TextBox 143">
            <a:extLst>
              <a:ext uri="{FF2B5EF4-FFF2-40B4-BE49-F238E27FC236}">
                <a16:creationId xmlns:a16="http://schemas.microsoft.com/office/drawing/2014/main" id="{6E01E495-079A-206C-C78D-FB886DF57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04766" y="12353398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6" name="TextBox 144">
            <a:extLst>
              <a:ext uri="{FF2B5EF4-FFF2-40B4-BE49-F238E27FC236}">
                <a16:creationId xmlns:a16="http://schemas.microsoft.com/office/drawing/2014/main" id="{6C9A57EA-8280-2AC5-8FD4-BE8194D66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393" y="14170635"/>
            <a:ext cx="20425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Black Mtn</a:t>
            </a:r>
          </a:p>
        </p:txBody>
      </p:sp>
      <p:sp>
        <p:nvSpPr>
          <p:cNvPr id="13" name="TextBox 153">
            <a:extLst>
              <a:ext uri="{FF2B5EF4-FFF2-40B4-BE49-F238E27FC236}">
                <a16:creationId xmlns:a16="http://schemas.microsoft.com/office/drawing/2014/main" id="{E1ADE635-FD33-5828-FE64-643C2DFAF185}"/>
              </a:ext>
            </a:extLst>
          </p:cNvPr>
          <p:cNvSpPr txBox="1">
            <a:spLocks noChangeArrowheads="1"/>
          </p:cNvSpPr>
          <p:nvPr/>
        </p:nvSpPr>
        <p:spPr bwMode="auto">
          <a:xfrm rot="-3081734">
            <a:off x="16048406" y="8419620"/>
            <a:ext cx="22268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Cories</a:t>
            </a:r>
          </a:p>
        </p:txBody>
      </p:sp>
      <p:sp>
        <p:nvSpPr>
          <p:cNvPr id="14" name="TextBox 154">
            <a:extLst>
              <a:ext uri="{FF2B5EF4-FFF2-40B4-BE49-F238E27FC236}">
                <a16:creationId xmlns:a16="http://schemas.microsoft.com/office/drawing/2014/main" id="{6BD4CDEB-F421-248D-4D9A-8A8BD44AF0C3}"/>
              </a:ext>
            </a:extLst>
          </p:cNvPr>
          <p:cNvSpPr txBox="1">
            <a:spLocks noChangeArrowheads="1"/>
          </p:cNvSpPr>
          <p:nvPr/>
        </p:nvSpPr>
        <p:spPr bwMode="auto">
          <a:xfrm rot="1394809">
            <a:off x="15057195" y="14095181"/>
            <a:ext cx="2941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Lake Nicholas</a:t>
            </a:r>
          </a:p>
        </p:txBody>
      </p:sp>
      <p:sp>
        <p:nvSpPr>
          <p:cNvPr id="18" name="TextBox 158">
            <a:extLst>
              <a:ext uri="{FF2B5EF4-FFF2-40B4-BE49-F238E27FC236}">
                <a16:creationId xmlns:a16="http://schemas.microsoft.com/office/drawing/2014/main" id="{60C60ABE-1C80-0563-67A3-DEB84CADFA9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3225649" y="16040459"/>
            <a:ext cx="3191900" cy="52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Gilbert Ridge</a:t>
            </a:r>
          </a:p>
        </p:txBody>
      </p:sp>
      <p:sp>
        <p:nvSpPr>
          <p:cNvPr id="19" name="TextBox 159">
            <a:extLst>
              <a:ext uri="{FF2B5EF4-FFF2-40B4-BE49-F238E27FC236}">
                <a16:creationId xmlns:a16="http://schemas.microsoft.com/office/drawing/2014/main" id="{C5D03478-F02A-B5DC-2077-E065CBC02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862" y="1276067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22" name="TextBox 163">
            <a:extLst>
              <a:ext uri="{FF2B5EF4-FFF2-40B4-BE49-F238E27FC236}">
                <a16:creationId xmlns:a16="http://schemas.microsoft.com/office/drawing/2014/main" id="{D3F32BF3-733D-3C10-0238-3996D4412B57}"/>
              </a:ext>
            </a:extLst>
          </p:cNvPr>
          <p:cNvSpPr txBox="1">
            <a:spLocks noChangeArrowheads="1"/>
          </p:cNvSpPr>
          <p:nvPr/>
        </p:nvSpPr>
        <p:spPr bwMode="auto">
          <a:xfrm rot="520501">
            <a:off x="4607278" y="11986545"/>
            <a:ext cx="1848584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Robinson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Ridge</a:t>
            </a:r>
          </a:p>
        </p:txBody>
      </p:sp>
      <p:sp>
        <p:nvSpPr>
          <p:cNvPr id="24" name="TextBox 166">
            <a:extLst>
              <a:ext uri="{FF2B5EF4-FFF2-40B4-BE49-F238E27FC236}">
                <a16:creationId xmlns:a16="http://schemas.microsoft.com/office/drawing/2014/main" id="{E0C4953E-E91D-D1C6-7D38-9DC8F833DF81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1295521" y="15274808"/>
            <a:ext cx="26340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Zwinge</a:t>
            </a:r>
            <a:r>
              <a:rPr lang="en-US" altLang="en-US" sz="3600" b="1" dirty="0"/>
              <a:t> Pass</a:t>
            </a:r>
          </a:p>
        </p:txBody>
      </p:sp>
      <p:sp>
        <p:nvSpPr>
          <p:cNvPr id="25" name="TextBox 167">
            <a:extLst>
              <a:ext uri="{FF2B5EF4-FFF2-40B4-BE49-F238E27FC236}">
                <a16:creationId xmlns:a16="http://schemas.microsoft.com/office/drawing/2014/main" id="{6B092535-6153-4735-BC42-2A4BCF90FEF6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8907926" y="12761649"/>
            <a:ext cx="1184941" cy="82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600" b="1" dirty="0"/>
              <a:t>Engr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600" b="1" dirty="0"/>
              <a:t>Hill</a:t>
            </a:r>
          </a:p>
        </p:txBody>
      </p:sp>
      <p:sp>
        <p:nvSpPr>
          <p:cNvPr id="27" name="TextBox 164">
            <a:extLst>
              <a:ext uri="{FF2B5EF4-FFF2-40B4-BE49-F238E27FC236}">
                <a16:creationId xmlns:a16="http://schemas.microsoft.com/office/drawing/2014/main" id="{A09EEF99-2BE1-C653-4357-AE49EB573F58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953832" y="12540785"/>
            <a:ext cx="26084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Jarmin</a:t>
            </a:r>
            <a:r>
              <a:rPr lang="en-US" altLang="en-US" sz="3600" b="1" dirty="0"/>
              <a:t> Pass</a:t>
            </a:r>
          </a:p>
        </p:txBody>
      </p:sp>
      <p:sp>
        <p:nvSpPr>
          <p:cNvPr id="32" name="TextBox 160">
            <a:extLst>
              <a:ext uri="{FF2B5EF4-FFF2-40B4-BE49-F238E27FC236}">
                <a16:creationId xmlns:a16="http://schemas.microsoft.com/office/drawing/2014/main" id="{2C23AC22-A344-F871-C44F-E8E07F3D7FD0}"/>
              </a:ext>
            </a:extLst>
          </p:cNvPr>
          <p:cNvSpPr txBox="1">
            <a:spLocks noChangeArrowheads="1"/>
          </p:cNvSpPr>
          <p:nvPr/>
        </p:nvSpPr>
        <p:spPr bwMode="auto">
          <a:xfrm rot="19959251">
            <a:off x="2143440" y="7485800"/>
            <a:ext cx="2993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Addison Creek</a:t>
            </a:r>
          </a:p>
        </p:txBody>
      </p:sp>
      <p:sp>
        <p:nvSpPr>
          <p:cNvPr id="35" name="TextBox 154">
            <a:extLst>
              <a:ext uri="{FF2B5EF4-FFF2-40B4-BE49-F238E27FC236}">
                <a16:creationId xmlns:a16="http://schemas.microsoft.com/office/drawing/2014/main" id="{5F6CCA56-9E9A-1D32-9358-8C3F4F4EF81C}"/>
              </a:ext>
            </a:extLst>
          </p:cNvPr>
          <p:cNvSpPr txBox="1">
            <a:spLocks noChangeArrowheads="1"/>
          </p:cNvSpPr>
          <p:nvPr/>
        </p:nvSpPr>
        <p:spPr bwMode="auto">
          <a:xfrm rot="19544704">
            <a:off x="5639505" y="4873493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36" name="TextBox 154">
            <a:extLst>
              <a:ext uri="{FF2B5EF4-FFF2-40B4-BE49-F238E27FC236}">
                <a16:creationId xmlns:a16="http://schemas.microsoft.com/office/drawing/2014/main" id="{48EC1435-1394-EEB6-2274-F92A1A5A3B6D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6123255" y="1049417"/>
            <a:ext cx="41056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i="1" dirty="0"/>
              <a:t>Chichagof Harbor</a:t>
            </a:r>
          </a:p>
        </p:txBody>
      </p:sp>
      <p:sp>
        <p:nvSpPr>
          <p:cNvPr id="47" name="TextBox 141">
            <a:extLst>
              <a:ext uri="{FF2B5EF4-FFF2-40B4-BE49-F238E27FC236}">
                <a16:creationId xmlns:a16="http://schemas.microsoft.com/office/drawing/2014/main" id="{05031405-3C79-3F1A-A542-6163507FF74F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0107541" y="4780120"/>
            <a:ext cx="3334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Fishook</a:t>
            </a:r>
            <a:r>
              <a:rPr lang="en-US" altLang="en-US" sz="4000" b="1" dirty="0"/>
              <a:t> Ridge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A51B3D-38E0-47E7-97AA-7DED9C5D30EA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0" name="Group 273">
            <a:extLst>
              <a:ext uri="{FF2B5EF4-FFF2-40B4-BE49-F238E27FC236}">
                <a16:creationId xmlns:a16="http://schemas.microsoft.com/office/drawing/2014/main" id="{F2D3FD64-E54C-952B-3710-8EB8BE0FACDC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93E8497-A87D-A71B-FDF0-B84F16D9B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2219278-A0AA-D81E-032F-C226BF63C931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B68420-573C-8026-E750-A845F3D06DC3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F10AF8F-680D-0F85-0B25-80C62807C2F7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74">
            <a:extLst>
              <a:ext uri="{FF2B5EF4-FFF2-40B4-BE49-F238E27FC236}">
                <a16:creationId xmlns:a16="http://schemas.microsoft.com/office/drawing/2014/main" id="{40D24303-9A7E-E0F3-00C0-CC2202BB7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76" name="TextBox 275">
            <a:extLst>
              <a:ext uri="{FF2B5EF4-FFF2-40B4-BE49-F238E27FC236}">
                <a16:creationId xmlns:a16="http://schemas.microsoft.com/office/drawing/2014/main" id="{5FE8F63D-13D8-C6E3-A6FF-33304F24F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3167" y="105706"/>
            <a:ext cx="305724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Japanese</a:t>
            </a:r>
          </a:p>
          <a:p>
            <a:pPr algn="ctr" eaLnBrk="1" hangingPunct="1"/>
            <a:r>
              <a:rPr lang="en-US" altLang="en-US" sz="3600" b="1" dirty="0"/>
              <a:t>Counterattack</a:t>
            </a:r>
          </a:p>
          <a:p>
            <a:pPr algn="ctr" eaLnBrk="1" hangingPunct="1"/>
            <a:r>
              <a:rPr lang="en-US" altLang="en-US" sz="2800" b="1" dirty="0"/>
              <a:t>23-28 May 1943</a:t>
            </a:r>
            <a:endParaRPr lang="en-US" altLang="en-US" sz="3600" b="1" dirty="0"/>
          </a:p>
        </p:txBody>
      </p:sp>
      <p:sp>
        <p:nvSpPr>
          <p:cNvPr id="77" name="Line 324">
            <a:extLst>
              <a:ext uri="{FF2B5EF4-FFF2-40B4-BE49-F238E27FC236}">
                <a16:creationId xmlns:a16="http://schemas.microsoft.com/office/drawing/2014/main" id="{AC00F0DA-45CB-C2C0-39DA-B2B965053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92074" y="2153994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325">
            <a:extLst>
              <a:ext uri="{FF2B5EF4-FFF2-40B4-BE49-F238E27FC236}">
                <a16:creationId xmlns:a16="http://schemas.microsoft.com/office/drawing/2014/main" id="{A1D48491-7988-86FE-D46A-33AA80F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5699" y="1755531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/>
              <a:t>N</a:t>
            </a:r>
          </a:p>
        </p:txBody>
      </p:sp>
      <p:pic>
        <p:nvPicPr>
          <p:cNvPr id="79" name="Picture 326" descr="I:\CSI Crest Medium.jpg">
            <a:extLst>
              <a:ext uri="{FF2B5EF4-FFF2-40B4-BE49-F238E27FC236}">
                <a16:creationId xmlns:a16="http://schemas.microsoft.com/office/drawing/2014/main" id="{DAFA8CBC-9694-0351-BA9A-527BE4F03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62">
            <a:extLst>
              <a:ext uri="{FF2B5EF4-FFF2-40B4-BE49-F238E27FC236}">
                <a16:creationId xmlns:a16="http://schemas.microsoft.com/office/drawing/2014/main" id="{04EDD9AC-A418-C494-9CF3-97FCEA6C0CDC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1410847" y="14743038"/>
            <a:ext cx="1236236" cy="87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Point</a:t>
            </a:r>
          </a:p>
          <a:p>
            <a:pPr algn="ctr" eaLnBrk="1" hangingPunct="1">
              <a:lnSpc>
                <a:spcPts val="3000"/>
              </a:lnSpc>
            </a:pPr>
            <a:r>
              <a:rPr lang="en-US" altLang="en-US" sz="3600" b="1" dirty="0"/>
              <a:t>Able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B851F64-7AA8-0943-BF34-2E893283EDCB}"/>
              </a:ext>
            </a:extLst>
          </p:cNvPr>
          <p:cNvGrpSpPr/>
          <p:nvPr/>
        </p:nvGrpSpPr>
        <p:grpSpPr>
          <a:xfrm>
            <a:off x="7825558" y="7609661"/>
            <a:ext cx="1854732" cy="1187705"/>
            <a:chOff x="2229929" y="9062474"/>
            <a:chExt cx="1854732" cy="1187705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5F55175-9804-825D-F724-DD97354661EF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04ED33F-E9F0-F497-0766-5591940AAEE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DA00802-2412-F474-29B2-9AB192742D8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80">
                <a:extLst>
                  <a:ext uri="{FF2B5EF4-FFF2-40B4-BE49-F238E27FC236}">
                    <a16:creationId xmlns:a16="http://schemas.microsoft.com/office/drawing/2014/main" id="{F852921E-AEA8-794F-1E7E-22BB7FA34DF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1">
                <a:extLst>
                  <a:ext uri="{FF2B5EF4-FFF2-40B4-BE49-F238E27FC236}">
                    <a16:creationId xmlns:a16="http://schemas.microsoft.com/office/drawing/2014/main" id="{753ED28B-663B-1100-EF55-2B1601FE6DA4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A9D510A-B6AA-A2EE-0461-336327638507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8061F11-4B42-FA4D-DA06-C4FA66664AFB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6C0CBF7-F458-6D2B-474F-44EE130E53EC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BF6773A3-B74A-7A2F-37D2-13DFB77E4695}"/>
              </a:ext>
            </a:extLst>
          </p:cNvPr>
          <p:cNvGrpSpPr/>
          <p:nvPr/>
        </p:nvGrpSpPr>
        <p:grpSpPr>
          <a:xfrm>
            <a:off x="11459328" y="2781996"/>
            <a:ext cx="1433871" cy="1251559"/>
            <a:chOff x="2229929" y="9062474"/>
            <a:chExt cx="1433871" cy="1251559"/>
          </a:xfrm>
        </p:grpSpPr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3E4AF6A5-BCB8-6D80-CAFB-7C09EC29848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23A0FFCD-58FA-6108-7FBA-646143C16E81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69509EAC-70FD-B021-DE83-7A1A5BC6F810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80">
                <a:extLst>
                  <a:ext uri="{FF2B5EF4-FFF2-40B4-BE49-F238E27FC236}">
                    <a16:creationId xmlns:a16="http://schemas.microsoft.com/office/drawing/2014/main" id="{CB26874F-BF4E-07BC-540B-85DC0B3DD97E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81">
                <a:extLst>
                  <a:ext uri="{FF2B5EF4-FFF2-40B4-BE49-F238E27FC236}">
                    <a16:creationId xmlns:a16="http://schemas.microsoft.com/office/drawing/2014/main" id="{6D50586B-EB49-AEB3-7393-A2E364B8A97E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DD1965E3-12CD-4C83-D855-CF3AB266B88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AF844FAC-5396-9F13-5A76-37CB22674F1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383BB1EF-14C9-8F30-96FB-8A3F8FB9EC85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6A05D085-41D0-126E-9E64-0DC017C04383}"/>
              </a:ext>
            </a:extLst>
          </p:cNvPr>
          <p:cNvGrpSpPr/>
          <p:nvPr/>
        </p:nvGrpSpPr>
        <p:grpSpPr>
          <a:xfrm>
            <a:off x="18372823" y="8926682"/>
            <a:ext cx="1433871" cy="1251559"/>
            <a:chOff x="2229929" y="9062474"/>
            <a:chExt cx="1433871" cy="1251559"/>
          </a:xfrm>
        </p:grpSpPr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BC3B4284-D257-2757-4F3A-A52538673BD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526BB37E-5F42-1A03-7B03-191624D34F71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3D7A9B69-AC29-637A-37D7-AD5921397656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Freeform 80">
                <a:extLst>
                  <a:ext uri="{FF2B5EF4-FFF2-40B4-BE49-F238E27FC236}">
                    <a16:creationId xmlns:a16="http://schemas.microsoft.com/office/drawing/2014/main" id="{8556F7D7-B462-CEC2-41F3-84B7185A27B9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 81">
                <a:extLst>
                  <a:ext uri="{FF2B5EF4-FFF2-40B4-BE49-F238E27FC236}">
                    <a16:creationId xmlns:a16="http://schemas.microsoft.com/office/drawing/2014/main" id="{EC73E635-B080-04D3-8C3B-7464713773E8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C465E1B0-D3E2-4A49-247B-74AFD596ED8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2EC89B8-7E8D-2276-9C80-EBE2F3B93E44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B1D545D-5DEA-0183-8647-6A5B081010F2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F09D9CE8-8368-6D99-6C4F-024A2676DEBB}"/>
              </a:ext>
            </a:extLst>
          </p:cNvPr>
          <p:cNvGrpSpPr/>
          <p:nvPr/>
        </p:nvGrpSpPr>
        <p:grpSpPr>
          <a:xfrm>
            <a:off x="16361492" y="11872936"/>
            <a:ext cx="1433871" cy="1251559"/>
            <a:chOff x="2229929" y="9062474"/>
            <a:chExt cx="1433871" cy="1251559"/>
          </a:xfrm>
        </p:grpSpPr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D69752C6-7334-14CB-CF71-2BF8AD898F5B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9E4BEA4D-5965-1E14-467D-0DE9322AF259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DE4769E9-C730-E1B7-1E4C-4341E6F94CE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80">
                <a:extLst>
                  <a:ext uri="{FF2B5EF4-FFF2-40B4-BE49-F238E27FC236}">
                    <a16:creationId xmlns:a16="http://schemas.microsoft.com/office/drawing/2014/main" id="{9DCBA5E3-C05A-3902-B049-A2EF73178494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81">
                <a:extLst>
                  <a:ext uri="{FF2B5EF4-FFF2-40B4-BE49-F238E27FC236}">
                    <a16:creationId xmlns:a16="http://schemas.microsoft.com/office/drawing/2014/main" id="{7BFD7E33-C969-4D2F-7FD8-3873E48BDEC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B48957B2-BA08-B2D5-0AB9-61B93CC51691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D0D8376-C679-C3EE-9691-5698B7B6078B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98140574-EA38-FF2D-DA5E-26E0884D179C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sp>
        <p:nvSpPr>
          <p:cNvPr id="266" name="TextBox 162">
            <a:extLst>
              <a:ext uri="{FF2B5EF4-FFF2-40B4-BE49-F238E27FC236}">
                <a16:creationId xmlns:a16="http://schemas.microsoft.com/office/drawing/2014/main" id="{F969E49C-7D67-D480-0B77-D8826AE87953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7648399" y="15155035"/>
            <a:ext cx="1954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Hogback</a:t>
            </a:r>
          </a:p>
        </p:txBody>
      </p: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F50B2954-E6FA-DDB8-4B41-9ECC742D8932}"/>
              </a:ext>
            </a:extLst>
          </p:cNvPr>
          <p:cNvGrpSpPr/>
          <p:nvPr/>
        </p:nvGrpSpPr>
        <p:grpSpPr>
          <a:xfrm>
            <a:off x="16436614" y="10122064"/>
            <a:ext cx="1433871" cy="1251559"/>
            <a:chOff x="2229929" y="9062474"/>
            <a:chExt cx="1433871" cy="1251559"/>
          </a:xfrm>
        </p:grpSpPr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A9266126-74CB-A07A-56B8-957FEB99682B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69CBE786-54A6-926A-E718-0787270A26D3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6F263140-5F81-B875-9816-AD9D13C27675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 80">
                <a:extLst>
                  <a:ext uri="{FF2B5EF4-FFF2-40B4-BE49-F238E27FC236}">
                    <a16:creationId xmlns:a16="http://schemas.microsoft.com/office/drawing/2014/main" id="{29C5D9E2-8058-5E50-7F43-D9CA356B380D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81">
                <a:extLst>
                  <a:ext uri="{FF2B5EF4-FFF2-40B4-BE49-F238E27FC236}">
                    <a16:creationId xmlns:a16="http://schemas.microsoft.com/office/drawing/2014/main" id="{700CFF10-A398-9184-B792-0F3A1AC29B1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E6A2FB25-F811-A5FA-FD99-5162FE31A65B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BE60D3E3-0974-9B94-2C50-BE9446632FEE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E2D50D06-7475-17BB-2237-72F595A9F4F6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32</a:t>
              </a:r>
            </a:p>
          </p:txBody>
        </p:sp>
      </p:grpSp>
      <p:sp>
        <p:nvSpPr>
          <p:cNvPr id="2" name="TextBox 141">
            <a:extLst>
              <a:ext uri="{FF2B5EF4-FFF2-40B4-BE49-F238E27FC236}">
                <a16:creationId xmlns:a16="http://schemas.microsoft.com/office/drawing/2014/main" id="{85BB036A-5864-8599-48A2-335C9A724058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1508072" y="10216284"/>
            <a:ext cx="406425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Prendergat Ridge</a:t>
            </a:r>
          </a:p>
        </p:txBody>
      </p: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8932513C-170E-72B6-AC96-703F9243B203}"/>
              </a:ext>
            </a:extLst>
          </p:cNvPr>
          <p:cNvGrpSpPr/>
          <p:nvPr/>
        </p:nvGrpSpPr>
        <p:grpSpPr>
          <a:xfrm>
            <a:off x="11610480" y="6880057"/>
            <a:ext cx="1433871" cy="1251559"/>
            <a:chOff x="2229929" y="9062474"/>
            <a:chExt cx="1433871" cy="1251559"/>
          </a:xfrm>
        </p:grpSpPr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84EB3D15-EAE7-4167-4CAC-652A14F95AF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8F7E4185-76B7-BB1F-377C-4CD99D93E71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19FE16CD-CC0D-744F-FA79-3DDD296D777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80">
                <a:extLst>
                  <a:ext uri="{FF2B5EF4-FFF2-40B4-BE49-F238E27FC236}">
                    <a16:creationId xmlns:a16="http://schemas.microsoft.com/office/drawing/2014/main" id="{CECAA31A-6DCA-1CD8-13C9-DB0C6D1BDCAF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81">
                <a:extLst>
                  <a:ext uri="{FF2B5EF4-FFF2-40B4-BE49-F238E27FC236}">
                    <a16:creationId xmlns:a16="http://schemas.microsoft.com/office/drawing/2014/main" id="{27A7F51D-D57C-2576-CEEA-6194A640E5FD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98561C47-085B-EBC2-7AC2-DE579A3E34DC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1193676F-FD1F-587B-541A-0CBAF6F18B71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F4C64FC6-2350-1D4B-0B04-D821B0966E2D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2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49C2D869-C3C9-6D08-DE9B-09CE77836706}"/>
              </a:ext>
            </a:extLst>
          </p:cNvPr>
          <p:cNvGrpSpPr/>
          <p:nvPr/>
        </p:nvGrpSpPr>
        <p:grpSpPr>
          <a:xfrm>
            <a:off x="10056208" y="6332880"/>
            <a:ext cx="1433871" cy="1251559"/>
            <a:chOff x="2229929" y="9062474"/>
            <a:chExt cx="1433871" cy="1251559"/>
          </a:xfrm>
        </p:grpSpPr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5BC4F212-5969-8F9F-ABCA-2C7E949CE59E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D0632E25-006D-B865-5007-2977177B8E69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63" name="Rectangle 262">
                <a:extLst>
                  <a:ext uri="{FF2B5EF4-FFF2-40B4-BE49-F238E27FC236}">
                    <a16:creationId xmlns:a16="http://schemas.microsoft.com/office/drawing/2014/main" id="{A5A94F85-20DB-5656-8F8A-0163377D6042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80">
                <a:extLst>
                  <a:ext uri="{FF2B5EF4-FFF2-40B4-BE49-F238E27FC236}">
                    <a16:creationId xmlns:a16="http://schemas.microsoft.com/office/drawing/2014/main" id="{2B6EDA92-0CF3-7A49-8F44-E06243F747A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id="{8F2A9139-1FAB-84F3-402F-05BDAC468B6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D6674BA4-976F-00E2-7C97-6AA31126931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6B8304EA-E95F-862E-64D3-A83E713ED18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FA6683A0-D6FE-4222-71CC-668486A01BAA}"/>
                </a:ext>
              </a:extLst>
            </p:cNvPr>
            <p:cNvSpPr txBox="1"/>
            <p:nvPr/>
          </p:nvSpPr>
          <p:spPr>
            <a:xfrm>
              <a:off x="3107361" y="9554081"/>
              <a:ext cx="364202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4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22E0EB1-EDB1-1BFE-23C3-F3F1A7AC56A2}"/>
              </a:ext>
            </a:extLst>
          </p:cNvPr>
          <p:cNvGrpSpPr/>
          <p:nvPr/>
        </p:nvGrpSpPr>
        <p:grpSpPr>
          <a:xfrm>
            <a:off x="9523031" y="4673247"/>
            <a:ext cx="1433871" cy="1251559"/>
            <a:chOff x="2229929" y="9062474"/>
            <a:chExt cx="1433871" cy="1251559"/>
          </a:xfrm>
        </p:grpSpPr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EF3E93C7-BD1C-3BF7-5392-44757EB2A9B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86BBA4E6-2DDC-600E-2C48-9090F435E544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2FC3B303-C269-43CD-DD54-F39BF21F9D38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Freeform 80">
                <a:extLst>
                  <a:ext uri="{FF2B5EF4-FFF2-40B4-BE49-F238E27FC236}">
                    <a16:creationId xmlns:a16="http://schemas.microsoft.com/office/drawing/2014/main" id="{F87104E0-8D4F-DC6E-3234-D9933A4F9E03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81">
                <a:extLst>
                  <a:ext uri="{FF2B5EF4-FFF2-40B4-BE49-F238E27FC236}">
                    <a16:creationId xmlns:a16="http://schemas.microsoft.com/office/drawing/2014/main" id="{89AE6BE1-70C8-75FD-832E-E71070542BAF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44D2E9E7-69CD-A82B-B68F-5595E29CCD3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AD5445CF-6FA4-BE6F-4580-9C85CE5CC1BF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67580718-1FF0-F346-7F8E-25F0094E4861}"/>
                </a:ext>
              </a:extLst>
            </p:cNvPr>
            <p:cNvSpPr txBox="1"/>
            <p:nvPr/>
          </p:nvSpPr>
          <p:spPr>
            <a:xfrm>
              <a:off x="3107361" y="9554081"/>
              <a:ext cx="543739" cy="759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8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2800" b="1" dirty="0"/>
                <a:t>17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71155850-4612-1C9C-B464-2D398759F3DA}"/>
              </a:ext>
            </a:extLst>
          </p:cNvPr>
          <p:cNvSpPr/>
          <p:nvPr/>
        </p:nvSpPr>
        <p:spPr>
          <a:xfrm>
            <a:off x="17627893" y="3472145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43">
            <a:extLst>
              <a:ext uri="{FF2B5EF4-FFF2-40B4-BE49-F238E27FC236}">
                <a16:creationId xmlns:a16="http://schemas.microsoft.com/office/drawing/2014/main" id="{C363DFC8-26D6-2330-B50D-053E11DE3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25512" y="2850860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sp>
        <p:nvSpPr>
          <p:cNvPr id="7" name="TextBox 143">
            <a:extLst>
              <a:ext uri="{FF2B5EF4-FFF2-40B4-BE49-F238E27FC236}">
                <a16:creationId xmlns:a16="http://schemas.microsoft.com/office/drawing/2014/main" id="{10CF9CAC-1033-EC13-3E81-A83B2BEA157E}"/>
              </a:ext>
            </a:extLst>
          </p:cNvPr>
          <p:cNvSpPr txBox="1">
            <a:spLocks noChangeArrowheads="1"/>
          </p:cNvSpPr>
          <p:nvPr/>
        </p:nvSpPr>
        <p:spPr bwMode="auto">
          <a:xfrm rot="19679466">
            <a:off x="16460945" y="10830000"/>
            <a:ext cx="26597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Sarana Nose</a:t>
            </a:r>
          </a:p>
        </p:txBody>
      </p:sp>
      <p:sp>
        <p:nvSpPr>
          <p:cNvPr id="30" name="TextBox 154">
            <a:extLst>
              <a:ext uri="{FF2B5EF4-FFF2-40B4-BE49-F238E27FC236}">
                <a16:creationId xmlns:a16="http://schemas.microsoft.com/office/drawing/2014/main" id="{93E8B88F-AF35-27BC-BE29-F0089E77B0C5}"/>
              </a:ext>
            </a:extLst>
          </p:cNvPr>
          <p:cNvSpPr txBox="1">
            <a:spLocks noChangeArrowheads="1"/>
          </p:cNvSpPr>
          <p:nvPr/>
        </p:nvSpPr>
        <p:spPr bwMode="auto">
          <a:xfrm rot="19544704">
            <a:off x="1438668" y="2448365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DD0FF76-2EA6-12CF-4F6F-55F3234C6F30}"/>
              </a:ext>
            </a:extLst>
          </p:cNvPr>
          <p:cNvGrpSpPr/>
          <p:nvPr/>
        </p:nvGrpSpPr>
        <p:grpSpPr>
          <a:xfrm>
            <a:off x="16021227" y="2170799"/>
            <a:ext cx="2036669" cy="1468743"/>
            <a:chOff x="9789197" y="14268409"/>
            <a:chExt cx="2036669" cy="146874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B9406D9-2592-8BB3-4D4A-FA3390894985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F923198-3D7D-F70F-E6B3-A00C7088D39F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4EBD917-06FA-38A5-7C05-FB93B9A18310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6F0D722-CA2D-C325-82A9-16592FB5A0F8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87CC1A02-D29B-A4C0-056E-F69FB029F409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9A5DDA2A-E1A2-2821-7719-ADB8200B032D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241">
                  <a:extLst>
                    <a:ext uri="{FF2B5EF4-FFF2-40B4-BE49-F238E27FC236}">
                      <a16:creationId xmlns:a16="http://schemas.microsoft.com/office/drawing/2014/main" id="{A74537CE-85F6-A99A-87B6-5321EF80A3E6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Freeform 242">
                  <a:extLst>
                    <a:ext uri="{FF2B5EF4-FFF2-40B4-BE49-F238E27FC236}">
                      <a16:creationId xmlns:a16="http://schemas.microsoft.com/office/drawing/2014/main" id="{3B090EF3-7E00-6BE8-EA9B-F2B27512EB4E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FF08061-E1F2-3066-8BD0-F3792659C1A2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099ADA6-3B5B-5790-FB56-6E20B76F3137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14C7409-A150-63BF-4E94-F9401D52892B}"/>
              </a:ext>
            </a:extLst>
          </p:cNvPr>
          <p:cNvGrpSpPr/>
          <p:nvPr/>
        </p:nvGrpSpPr>
        <p:grpSpPr>
          <a:xfrm>
            <a:off x="21700792" y="316980"/>
            <a:ext cx="1175250" cy="740229"/>
            <a:chOff x="5044457" y="490555"/>
            <a:chExt cx="1507374" cy="740229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91A0877-414E-0411-FF10-41D5CECCEF78}"/>
                </a:ext>
              </a:extLst>
            </p:cNvPr>
            <p:cNvSpPr/>
            <p:nvPr/>
          </p:nvSpPr>
          <p:spPr>
            <a:xfrm>
              <a:off x="5044457" y="490555"/>
              <a:ext cx="1507374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53">
              <a:extLst>
                <a:ext uri="{FF2B5EF4-FFF2-40B4-BE49-F238E27FC236}">
                  <a16:creationId xmlns:a16="http://schemas.microsoft.com/office/drawing/2014/main" id="{975C580E-F022-F79D-DB01-0E18C971F019}"/>
                </a:ext>
              </a:extLst>
            </p:cNvPr>
            <p:cNvSpPr txBox="1"/>
            <p:nvPr/>
          </p:nvSpPr>
          <p:spPr>
            <a:xfrm>
              <a:off x="5195534" y="593386"/>
              <a:ext cx="1153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11-1</a:t>
              </a:r>
            </a:p>
          </p:txBody>
        </p:sp>
      </p:grpSp>
      <p:sp>
        <p:nvSpPr>
          <p:cNvPr id="53" name="Freeform 353">
            <a:extLst>
              <a:ext uri="{FF2B5EF4-FFF2-40B4-BE49-F238E27FC236}">
                <a16:creationId xmlns:a16="http://schemas.microsoft.com/office/drawing/2014/main" id="{7E3985F0-3C5A-9C29-30EF-DE2FDCDE6C73}"/>
              </a:ext>
            </a:extLst>
          </p:cNvPr>
          <p:cNvSpPr/>
          <p:nvPr/>
        </p:nvSpPr>
        <p:spPr>
          <a:xfrm rot="16200000">
            <a:off x="12907024" y="2502514"/>
            <a:ext cx="732016" cy="885937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  <a:gd name="connsiteX0" fmla="*/ 853309 w 853309"/>
              <a:gd name="connsiteY0" fmla="*/ 77513 h 1488528"/>
              <a:gd name="connsiteX1" fmla="*/ 616826 w 853309"/>
              <a:gd name="connsiteY1" fmla="*/ 77513 h 1488528"/>
              <a:gd name="connsiteX2" fmla="*/ 348812 w 853309"/>
              <a:gd name="connsiteY2" fmla="*/ 235169 h 1488528"/>
              <a:gd name="connsiteX3" fmla="*/ 0 w 853309"/>
              <a:gd name="connsiteY3" fmla="*/ 1488528 h 1488528"/>
              <a:gd name="connsiteX0" fmla="*/ 853309 w 853309"/>
              <a:gd name="connsiteY0" fmla="*/ 77076 h 1488091"/>
              <a:gd name="connsiteX1" fmla="*/ 616826 w 853309"/>
              <a:gd name="connsiteY1" fmla="*/ 77076 h 1488091"/>
              <a:gd name="connsiteX2" fmla="*/ 215462 w 853309"/>
              <a:gd name="connsiteY2" fmla="*/ 539532 h 1488091"/>
              <a:gd name="connsiteX3" fmla="*/ 0 w 853309"/>
              <a:gd name="connsiteY3" fmla="*/ 1488091 h 1488091"/>
              <a:gd name="connsiteX0" fmla="*/ 853309 w 853309"/>
              <a:gd name="connsiteY0" fmla="*/ 58026 h 1469041"/>
              <a:gd name="connsiteX1" fmla="*/ 502526 w 853309"/>
              <a:gd name="connsiteY1" fmla="*/ 77076 h 1469041"/>
              <a:gd name="connsiteX2" fmla="*/ 215462 w 853309"/>
              <a:gd name="connsiteY2" fmla="*/ 520482 h 1469041"/>
              <a:gd name="connsiteX3" fmla="*/ 0 w 853309"/>
              <a:gd name="connsiteY3" fmla="*/ 1469041 h 1469041"/>
              <a:gd name="connsiteX0" fmla="*/ 1140188 w 1140188"/>
              <a:gd name="connsiteY0" fmla="*/ 58026 h 2247283"/>
              <a:gd name="connsiteX1" fmla="*/ 789405 w 1140188"/>
              <a:gd name="connsiteY1" fmla="*/ 77076 h 2247283"/>
              <a:gd name="connsiteX2" fmla="*/ 502341 w 1140188"/>
              <a:gd name="connsiteY2" fmla="*/ 520482 h 2247283"/>
              <a:gd name="connsiteX3" fmla="*/ 0 w 1140188"/>
              <a:gd name="connsiteY3" fmla="*/ 2247283 h 2247283"/>
              <a:gd name="connsiteX0" fmla="*/ 1358762 w 1358762"/>
              <a:gd name="connsiteY0" fmla="*/ 149048 h 2229078"/>
              <a:gd name="connsiteX1" fmla="*/ 789405 w 1358762"/>
              <a:gd name="connsiteY1" fmla="*/ 58871 h 2229078"/>
              <a:gd name="connsiteX2" fmla="*/ 502341 w 1358762"/>
              <a:gd name="connsiteY2" fmla="*/ 502277 h 2229078"/>
              <a:gd name="connsiteX3" fmla="*/ 0 w 1358762"/>
              <a:gd name="connsiteY3" fmla="*/ 2229078 h 2229078"/>
              <a:gd name="connsiteX0" fmla="*/ 1358762 w 1358762"/>
              <a:gd name="connsiteY0" fmla="*/ 153600 h 2233630"/>
              <a:gd name="connsiteX1" fmla="*/ 789405 w 1358762"/>
              <a:gd name="connsiteY1" fmla="*/ 63423 h 2233630"/>
              <a:gd name="connsiteX2" fmla="*/ 406714 w 1358762"/>
              <a:gd name="connsiteY2" fmla="*/ 534136 h 2233630"/>
              <a:gd name="connsiteX3" fmla="*/ 0 w 1358762"/>
              <a:gd name="connsiteY3" fmla="*/ 2233630 h 2233630"/>
              <a:gd name="connsiteX0" fmla="*/ 1358762 w 1358762"/>
              <a:gd name="connsiteY0" fmla="*/ 153600 h 2233630"/>
              <a:gd name="connsiteX1" fmla="*/ 789405 w 1358762"/>
              <a:gd name="connsiteY1" fmla="*/ 63423 h 2233630"/>
              <a:gd name="connsiteX2" fmla="*/ 406714 w 1358762"/>
              <a:gd name="connsiteY2" fmla="*/ 534136 h 2233630"/>
              <a:gd name="connsiteX3" fmla="*/ 0 w 1358762"/>
              <a:gd name="connsiteY3" fmla="*/ 2233630 h 2233630"/>
              <a:gd name="connsiteX0" fmla="*/ 789405 w 789405"/>
              <a:gd name="connsiteY0" fmla="*/ 0 h 2170207"/>
              <a:gd name="connsiteX1" fmla="*/ 406714 w 789405"/>
              <a:gd name="connsiteY1" fmla="*/ 470713 h 2170207"/>
              <a:gd name="connsiteX2" fmla="*/ 0 w 789405"/>
              <a:gd name="connsiteY2" fmla="*/ 2170207 h 2170207"/>
              <a:gd name="connsiteX0" fmla="*/ 527897 w 527897"/>
              <a:gd name="connsiteY0" fmla="*/ 0 h 1338593"/>
              <a:gd name="connsiteX1" fmla="*/ 145206 w 527897"/>
              <a:gd name="connsiteY1" fmla="*/ 470713 h 1338593"/>
              <a:gd name="connsiteX2" fmla="*/ 0 w 527897"/>
              <a:gd name="connsiteY2" fmla="*/ 1338593 h 1338593"/>
              <a:gd name="connsiteX0" fmla="*/ 1213389 w 1213389"/>
              <a:gd name="connsiteY0" fmla="*/ 0 h 1338593"/>
              <a:gd name="connsiteX1" fmla="*/ 830698 w 1213389"/>
              <a:gd name="connsiteY1" fmla="*/ 470713 h 1338593"/>
              <a:gd name="connsiteX2" fmla="*/ 685492 w 1213389"/>
              <a:gd name="connsiteY2" fmla="*/ 1338593 h 1338593"/>
              <a:gd name="connsiteX0" fmla="*/ 571504 w 571504"/>
              <a:gd name="connsiteY0" fmla="*/ 0 h 1338593"/>
              <a:gd name="connsiteX1" fmla="*/ 188813 w 571504"/>
              <a:gd name="connsiteY1" fmla="*/ 470713 h 1338593"/>
              <a:gd name="connsiteX2" fmla="*/ 43607 w 571504"/>
              <a:gd name="connsiteY2" fmla="*/ 1338593 h 1338593"/>
              <a:gd name="connsiteX0" fmla="*/ 571504 w 571504"/>
              <a:gd name="connsiteY0" fmla="*/ 0 h 887146"/>
              <a:gd name="connsiteX1" fmla="*/ 188813 w 571504"/>
              <a:gd name="connsiteY1" fmla="*/ 470713 h 887146"/>
              <a:gd name="connsiteX2" fmla="*/ 43607 w 571504"/>
              <a:gd name="connsiteY2" fmla="*/ 887146 h 887146"/>
              <a:gd name="connsiteX0" fmla="*/ 527897 w 527897"/>
              <a:gd name="connsiteY0" fmla="*/ 0 h 887146"/>
              <a:gd name="connsiteX1" fmla="*/ 145206 w 527897"/>
              <a:gd name="connsiteY1" fmla="*/ 470713 h 887146"/>
              <a:gd name="connsiteX2" fmla="*/ 0 w 527897"/>
              <a:gd name="connsiteY2" fmla="*/ 887146 h 8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897" h="887146">
                <a:moveTo>
                  <a:pt x="527897" y="0"/>
                </a:moveTo>
                <a:cubicBezTo>
                  <a:pt x="369222" y="63423"/>
                  <a:pt x="345078" y="136319"/>
                  <a:pt x="145206" y="470713"/>
                </a:cubicBezTo>
                <a:cubicBezTo>
                  <a:pt x="13639" y="832414"/>
                  <a:pt x="15827" y="806781"/>
                  <a:pt x="0" y="887146"/>
                </a:cubicBezTo>
              </a:path>
            </a:pathLst>
          </a:custGeom>
          <a:ln w="177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Freeform 382">
            <a:extLst>
              <a:ext uri="{FF2B5EF4-FFF2-40B4-BE49-F238E27FC236}">
                <a16:creationId xmlns:a16="http://schemas.microsoft.com/office/drawing/2014/main" id="{B7BC1016-C8DA-B5BE-733A-14120A04D8F0}"/>
              </a:ext>
            </a:extLst>
          </p:cNvPr>
          <p:cNvSpPr/>
          <p:nvPr/>
        </p:nvSpPr>
        <p:spPr>
          <a:xfrm>
            <a:off x="13466556" y="2420617"/>
            <a:ext cx="2405685" cy="499403"/>
          </a:xfrm>
          <a:custGeom>
            <a:avLst/>
            <a:gdLst>
              <a:gd name="connsiteX0" fmla="*/ 0 w 1033153"/>
              <a:gd name="connsiteY0" fmla="*/ 154380 h 296884"/>
              <a:gd name="connsiteX1" fmla="*/ 463137 w 1033153"/>
              <a:gd name="connsiteY1" fmla="*/ 23751 h 296884"/>
              <a:gd name="connsiteX2" fmla="*/ 1033153 w 1033153"/>
              <a:gd name="connsiteY2" fmla="*/ 296884 h 29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153" h="296884">
                <a:moveTo>
                  <a:pt x="0" y="154380"/>
                </a:moveTo>
                <a:cubicBezTo>
                  <a:pt x="145472" y="77190"/>
                  <a:pt x="290945" y="0"/>
                  <a:pt x="463137" y="23751"/>
                </a:cubicBezTo>
                <a:cubicBezTo>
                  <a:pt x="635329" y="47502"/>
                  <a:pt x="834241" y="172193"/>
                  <a:pt x="1033153" y="296884"/>
                </a:cubicBezTo>
              </a:path>
            </a:pathLst>
          </a:custGeom>
          <a:ln w="10160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Freeform 393">
            <a:extLst>
              <a:ext uri="{FF2B5EF4-FFF2-40B4-BE49-F238E27FC236}">
                <a16:creationId xmlns:a16="http://schemas.microsoft.com/office/drawing/2014/main" id="{CCD42B92-F87E-4F54-21A3-96EB21CFCAB1}"/>
              </a:ext>
            </a:extLst>
          </p:cNvPr>
          <p:cNvSpPr/>
          <p:nvPr/>
        </p:nvSpPr>
        <p:spPr>
          <a:xfrm>
            <a:off x="10422971" y="3918242"/>
            <a:ext cx="7178413" cy="9252913"/>
          </a:xfrm>
          <a:custGeom>
            <a:avLst/>
            <a:gdLst>
              <a:gd name="connsiteX0" fmla="*/ 1389413 w 1389413"/>
              <a:gd name="connsiteY0" fmla="*/ 0 h 1805050"/>
              <a:gd name="connsiteX1" fmla="*/ 1330036 w 1389413"/>
              <a:gd name="connsiteY1" fmla="*/ 475013 h 1805050"/>
              <a:gd name="connsiteX2" fmla="*/ 1128156 w 1389413"/>
              <a:gd name="connsiteY2" fmla="*/ 724395 h 1805050"/>
              <a:gd name="connsiteX3" fmla="*/ 665018 w 1389413"/>
              <a:gd name="connsiteY3" fmla="*/ 1187533 h 1805050"/>
              <a:gd name="connsiteX4" fmla="*/ 368135 w 1389413"/>
              <a:gd name="connsiteY4" fmla="*/ 1472541 h 1805050"/>
              <a:gd name="connsiteX5" fmla="*/ 0 w 1389413"/>
              <a:gd name="connsiteY5" fmla="*/ 1805050 h 1805050"/>
              <a:gd name="connsiteX0" fmla="*/ 1389413 w 1544504"/>
              <a:gd name="connsiteY0" fmla="*/ 0 h 1805050"/>
              <a:gd name="connsiteX1" fmla="*/ 1538304 w 1544504"/>
              <a:gd name="connsiteY1" fmla="*/ 344944 h 1805050"/>
              <a:gd name="connsiteX2" fmla="*/ 1128156 w 1544504"/>
              <a:gd name="connsiteY2" fmla="*/ 724395 h 1805050"/>
              <a:gd name="connsiteX3" fmla="*/ 665018 w 1544504"/>
              <a:gd name="connsiteY3" fmla="*/ 1187533 h 1805050"/>
              <a:gd name="connsiteX4" fmla="*/ 368135 w 1544504"/>
              <a:gd name="connsiteY4" fmla="*/ 1472541 h 1805050"/>
              <a:gd name="connsiteX5" fmla="*/ 0 w 1544504"/>
              <a:gd name="connsiteY5" fmla="*/ 1805050 h 1805050"/>
              <a:gd name="connsiteX0" fmla="*/ 1389413 w 1538811"/>
              <a:gd name="connsiteY0" fmla="*/ 0 h 1805050"/>
              <a:gd name="connsiteX1" fmla="*/ 1538304 w 1538811"/>
              <a:gd name="connsiteY1" fmla="*/ 344944 h 1805050"/>
              <a:gd name="connsiteX2" fmla="*/ 1324173 w 1538811"/>
              <a:gd name="connsiteY2" fmla="*/ 809869 h 1805050"/>
              <a:gd name="connsiteX3" fmla="*/ 665018 w 1538811"/>
              <a:gd name="connsiteY3" fmla="*/ 1187533 h 1805050"/>
              <a:gd name="connsiteX4" fmla="*/ 368135 w 1538811"/>
              <a:gd name="connsiteY4" fmla="*/ 1472541 h 1805050"/>
              <a:gd name="connsiteX5" fmla="*/ 0 w 1538811"/>
              <a:gd name="connsiteY5" fmla="*/ 1805050 h 1805050"/>
              <a:gd name="connsiteX0" fmla="*/ 1389413 w 1538811"/>
              <a:gd name="connsiteY0" fmla="*/ 0 h 1805050"/>
              <a:gd name="connsiteX1" fmla="*/ 1538304 w 1538811"/>
              <a:gd name="connsiteY1" fmla="*/ 344944 h 1805050"/>
              <a:gd name="connsiteX2" fmla="*/ 1324173 w 1538811"/>
              <a:gd name="connsiteY2" fmla="*/ 809869 h 1805050"/>
              <a:gd name="connsiteX3" fmla="*/ 803863 w 1538811"/>
              <a:gd name="connsiteY3" fmla="*/ 1295305 h 1805050"/>
              <a:gd name="connsiteX4" fmla="*/ 368135 w 1538811"/>
              <a:gd name="connsiteY4" fmla="*/ 1472541 h 1805050"/>
              <a:gd name="connsiteX5" fmla="*/ 0 w 1538811"/>
              <a:gd name="connsiteY5" fmla="*/ 1805050 h 1805050"/>
              <a:gd name="connsiteX0" fmla="*/ 1389413 w 1538811"/>
              <a:gd name="connsiteY0" fmla="*/ 0 h 1805050"/>
              <a:gd name="connsiteX1" fmla="*/ 1538304 w 1538811"/>
              <a:gd name="connsiteY1" fmla="*/ 344944 h 1805050"/>
              <a:gd name="connsiteX2" fmla="*/ 1324173 w 1538811"/>
              <a:gd name="connsiteY2" fmla="*/ 809869 h 1805050"/>
              <a:gd name="connsiteX3" fmla="*/ 803863 w 1538811"/>
              <a:gd name="connsiteY3" fmla="*/ 1295305 h 1805050"/>
              <a:gd name="connsiteX4" fmla="*/ 445725 w 1538811"/>
              <a:gd name="connsiteY4" fmla="*/ 1569164 h 1805050"/>
              <a:gd name="connsiteX5" fmla="*/ 0 w 1538811"/>
              <a:gd name="connsiteY5" fmla="*/ 1805050 h 18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8811" h="1805050">
                <a:moveTo>
                  <a:pt x="1389413" y="0"/>
                </a:moveTo>
                <a:cubicBezTo>
                  <a:pt x="1381496" y="177140"/>
                  <a:pt x="1549177" y="209966"/>
                  <a:pt x="1538304" y="344944"/>
                </a:cubicBezTo>
                <a:cubicBezTo>
                  <a:pt x="1527431" y="479922"/>
                  <a:pt x="1446580" y="651476"/>
                  <a:pt x="1324173" y="809869"/>
                </a:cubicBezTo>
                <a:cubicBezTo>
                  <a:pt x="1201766" y="968262"/>
                  <a:pt x="950271" y="1168756"/>
                  <a:pt x="803863" y="1295305"/>
                </a:cubicBezTo>
                <a:cubicBezTo>
                  <a:pt x="657455" y="1421854"/>
                  <a:pt x="556561" y="1466245"/>
                  <a:pt x="445725" y="1569164"/>
                </a:cubicBezTo>
                <a:cubicBezTo>
                  <a:pt x="334889" y="1672084"/>
                  <a:pt x="128649" y="1690255"/>
                  <a:pt x="0" y="1805050"/>
                </a:cubicBezTo>
              </a:path>
            </a:pathLst>
          </a:custGeom>
          <a:ln w="2032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8" name="Freeform 353">
            <a:extLst>
              <a:ext uri="{FF2B5EF4-FFF2-40B4-BE49-F238E27FC236}">
                <a16:creationId xmlns:a16="http://schemas.microsoft.com/office/drawing/2014/main" id="{C36626AB-52EF-F40A-198C-8D25CA4223A5}"/>
              </a:ext>
            </a:extLst>
          </p:cNvPr>
          <p:cNvSpPr/>
          <p:nvPr/>
        </p:nvSpPr>
        <p:spPr>
          <a:xfrm rot="16200000">
            <a:off x="12890335" y="6129559"/>
            <a:ext cx="732016" cy="885937"/>
          </a:xfrm>
          <a:custGeom>
            <a:avLst/>
            <a:gdLst>
              <a:gd name="connsiteX0" fmla="*/ 567559 w 567559"/>
              <a:gd name="connsiteY0" fmla="*/ 26276 h 294290"/>
              <a:gd name="connsiteX1" fmla="*/ 331076 w 567559"/>
              <a:gd name="connsiteY1" fmla="*/ 26276 h 294290"/>
              <a:gd name="connsiteX2" fmla="*/ 63062 w 567559"/>
              <a:gd name="connsiteY2" fmla="*/ 183932 h 294290"/>
              <a:gd name="connsiteX3" fmla="*/ 0 w 567559"/>
              <a:gd name="connsiteY3" fmla="*/ 294290 h 294290"/>
              <a:gd name="connsiteX0" fmla="*/ 853309 w 853309"/>
              <a:gd name="connsiteY0" fmla="*/ 77513 h 1488528"/>
              <a:gd name="connsiteX1" fmla="*/ 616826 w 853309"/>
              <a:gd name="connsiteY1" fmla="*/ 77513 h 1488528"/>
              <a:gd name="connsiteX2" fmla="*/ 348812 w 853309"/>
              <a:gd name="connsiteY2" fmla="*/ 235169 h 1488528"/>
              <a:gd name="connsiteX3" fmla="*/ 0 w 853309"/>
              <a:gd name="connsiteY3" fmla="*/ 1488528 h 1488528"/>
              <a:gd name="connsiteX0" fmla="*/ 853309 w 853309"/>
              <a:gd name="connsiteY0" fmla="*/ 77076 h 1488091"/>
              <a:gd name="connsiteX1" fmla="*/ 616826 w 853309"/>
              <a:gd name="connsiteY1" fmla="*/ 77076 h 1488091"/>
              <a:gd name="connsiteX2" fmla="*/ 215462 w 853309"/>
              <a:gd name="connsiteY2" fmla="*/ 539532 h 1488091"/>
              <a:gd name="connsiteX3" fmla="*/ 0 w 853309"/>
              <a:gd name="connsiteY3" fmla="*/ 1488091 h 1488091"/>
              <a:gd name="connsiteX0" fmla="*/ 853309 w 853309"/>
              <a:gd name="connsiteY0" fmla="*/ 58026 h 1469041"/>
              <a:gd name="connsiteX1" fmla="*/ 502526 w 853309"/>
              <a:gd name="connsiteY1" fmla="*/ 77076 h 1469041"/>
              <a:gd name="connsiteX2" fmla="*/ 215462 w 853309"/>
              <a:gd name="connsiteY2" fmla="*/ 520482 h 1469041"/>
              <a:gd name="connsiteX3" fmla="*/ 0 w 853309"/>
              <a:gd name="connsiteY3" fmla="*/ 1469041 h 1469041"/>
              <a:gd name="connsiteX0" fmla="*/ 1140188 w 1140188"/>
              <a:gd name="connsiteY0" fmla="*/ 58026 h 2247283"/>
              <a:gd name="connsiteX1" fmla="*/ 789405 w 1140188"/>
              <a:gd name="connsiteY1" fmla="*/ 77076 h 2247283"/>
              <a:gd name="connsiteX2" fmla="*/ 502341 w 1140188"/>
              <a:gd name="connsiteY2" fmla="*/ 520482 h 2247283"/>
              <a:gd name="connsiteX3" fmla="*/ 0 w 1140188"/>
              <a:gd name="connsiteY3" fmla="*/ 2247283 h 2247283"/>
              <a:gd name="connsiteX0" fmla="*/ 1358762 w 1358762"/>
              <a:gd name="connsiteY0" fmla="*/ 149048 h 2229078"/>
              <a:gd name="connsiteX1" fmla="*/ 789405 w 1358762"/>
              <a:gd name="connsiteY1" fmla="*/ 58871 h 2229078"/>
              <a:gd name="connsiteX2" fmla="*/ 502341 w 1358762"/>
              <a:gd name="connsiteY2" fmla="*/ 502277 h 2229078"/>
              <a:gd name="connsiteX3" fmla="*/ 0 w 1358762"/>
              <a:gd name="connsiteY3" fmla="*/ 2229078 h 2229078"/>
              <a:gd name="connsiteX0" fmla="*/ 1358762 w 1358762"/>
              <a:gd name="connsiteY0" fmla="*/ 153600 h 2233630"/>
              <a:gd name="connsiteX1" fmla="*/ 789405 w 1358762"/>
              <a:gd name="connsiteY1" fmla="*/ 63423 h 2233630"/>
              <a:gd name="connsiteX2" fmla="*/ 406714 w 1358762"/>
              <a:gd name="connsiteY2" fmla="*/ 534136 h 2233630"/>
              <a:gd name="connsiteX3" fmla="*/ 0 w 1358762"/>
              <a:gd name="connsiteY3" fmla="*/ 2233630 h 2233630"/>
              <a:gd name="connsiteX0" fmla="*/ 1358762 w 1358762"/>
              <a:gd name="connsiteY0" fmla="*/ 153600 h 2233630"/>
              <a:gd name="connsiteX1" fmla="*/ 789405 w 1358762"/>
              <a:gd name="connsiteY1" fmla="*/ 63423 h 2233630"/>
              <a:gd name="connsiteX2" fmla="*/ 406714 w 1358762"/>
              <a:gd name="connsiteY2" fmla="*/ 534136 h 2233630"/>
              <a:gd name="connsiteX3" fmla="*/ 0 w 1358762"/>
              <a:gd name="connsiteY3" fmla="*/ 2233630 h 2233630"/>
              <a:gd name="connsiteX0" fmla="*/ 789405 w 789405"/>
              <a:gd name="connsiteY0" fmla="*/ 0 h 2170207"/>
              <a:gd name="connsiteX1" fmla="*/ 406714 w 789405"/>
              <a:gd name="connsiteY1" fmla="*/ 470713 h 2170207"/>
              <a:gd name="connsiteX2" fmla="*/ 0 w 789405"/>
              <a:gd name="connsiteY2" fmla="*/ 2170207 h 2170207"/>
              <a:gd name="connsiteX0" fmla="*/ 527897 w 527897"/>
              <a:gd name="connsiteY0" fmla="*/ 0 h 1338593"/>
              <a:gd name="connsiteX1" fmla="*/ 145206 w 527897"/>
              <a:gd name="connsiteY1" fmla="*/ 470713 h 1338593"/>
              <a:gd name="connsiteX2" fmla="*/ 0 w 527897"/>
              <a:gd name="connsiteY2" fmla="*/ 1338593 h 1338593"/>
              <a:gd name="connsiteX0" fmla="*/ 1213389 w 1213389"/>
              <a:gd name="connsiteY0" fmla="*/ 0 h 1338593"/>
              <a:gd name="connsiteX1" fmla="*/ 830698 w 1213389"/>
              <a:gd name="connsiteY1" fmla="*/ 470713 h 1338593"/>
              <a:gd name="connsiteX2" fmla="*/ 685492 w 1213389"/>
              <a:gd name="connsiteY2" fmla="*/ 1338593 h 1338593"/>
              <a:gd name="connsiteX0" fmla="*/ 571504 w 571504"/>
              <a:gd name="connsiteY0" fmla="*/ 0 h 1338593"/>
              <a:gd name="connsiteX1" fmla="*/ 188813 w 571504"/>
              <a:gd name="connsiteY1" fmla="*/ 470713 h 1338593"/>
              <a:gd name="connsiteX2" fmla="*/ 43607 w 571504"/>
              <a:gd name="connsiteY2" fmla="*/ 1338593 h 1338593"/>
              <a:gd name="connsiteX0" fmla="*/ 571504 w 571504"/>
              <a:gd name="connsiteY0" fmla="*/ 0 h 887146"/>
              <a:gd name="connsiteX1" fmla="*/ 188813 w 571504"/>
              <a:gd name="connsiteY1" fmla="*/ 470713 h 887146"/>
              <a:gd name="connsiteX2" fmla="*/ 43607 w 571504"/>
              <a:gd name="connsiteY2" fmla="*/ 887146 h 887146"/>
              <a:gd name="connsiteX0" fmla="*/ 527897 w 527897"/>
              <a:gd name="connsiteY0" fmla="*/ 0 h 887146"/>
              <a:gd name="connsiteX1" fmla="*/ 145206 w 527897"/>
              <a:gd name="connsiteY1" fmla="*/ 470713 h 887146"/>
              <a:gd name="connsiteX2" fmla="*/ 0 w 527897"/>
              <a:gd name="connsiteY2" fmla="*/ 887146 h 8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897" h="887146">
                <a:moveTo>
                  <a:pt x="527897" y="0"/>
                </a:moveTo>
                <a:cubicBezTo>
                  <a:pt x="369222" y="63423"/>
                  <a:pt x="345078" y="136319"/>
                  <a:pt x="145206" y="470713"/>
                </a:cubicBezTo>
                <a:cubicBezTo>
                  <a:pt x="13639" y="832414"/>
                  <a:pt x="15827" y="806781"/>
                  <a:pt x="0" y="887146"/>
                </a:cubicBezTo>
              </a:path>
            </a:pathLst>
          </a:custGeom>
          <a:ln w="177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Freeform 382">
            <a:extLst>
              <a:ext uri="{FF2B5EF4-FFF2-40B4-BE49-F238E27FC236}">
                <a16:creationId xmlns:a16="http://schemas.microsoft.com/office/drawing/2014/main" id="{A63E172F-B0C9-A0A9-3EE4-15F69E25E325}"/>
              </a:ext>
            </a:extLst>
          </p:cNvPr>
          <p:cNvSpPr/>
          <p:nvPr/>
        </p:nvSpPr>
        <p:spPr>
          <a:xfrm rot="18840337">
            <a:off x="12699222" y="4605222"/>
            <a:ext cx="3710705" cy="726374"/>
          </a:xfrm>
          <a:custGeom>
            <a:avLst/>
            <a:gdLst>
              <a:gd name="connsiteX0" fmla="*/ 0 w 1033153"/>
              <a:gd name="connsiteY0" fmla="*/ 154380 h 296884"/>
              <a:gd name="connsiteX1" fmla="*/ 463137 w 1033153"/>
              <a:gd name="connsiteY1" fmla="*/ 23751 h 296884"/>
              <a:gd name="connsiteX2" fmla="*/ 1033153 w 1033153"/>
              <a:gd name="connsiteY2" fmla="*/ 296884 h 29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153" h="296884">
                <a:moveTo>
                  <a:pt x="0" y="154380"/>
                </a:moveTo>
                <a:cubicBezTo>
                  <a:pt x="145472" y="77190"/>
                  <a:pt x="290945" y="0"/>
                  <a:pt x="463137" y="23751"/>
                </a:cubicBezTo>
                <a:cubicBezTo>
                  <a:pt x="635329" y="47502"/>
                  <a:pt x="834241" y="172193"/>
                  <a:pt x="1033153" y="296884"/>
                </a:cubicBezTo>
              </a:path>
            </a:pathLst>
          </a:custGeom>
          <a:ln w="10160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15709D0-FD1D-FF5F-291F-491B0750F319}"/>
              </a:ext>
            </a:extLst>
          </p:cNvPr>
          <p:cNvGrpSpPr/>
          <p:nvPr/>
        </p:nvGrpSpPr>
        <p:grpSpPr>
          <a:xfrm>
            <a:off x="13726426" y="9902423"/>
            <a:ext cx="1554334" cy="1116250"/>
            <a:chOff x="2443948" y="9286168"/>
            <a:chExt cx="1554334" cy="1116250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6935D9A-44F1-86C6-D662-EFF8E306EF2B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1A9CE8F-5DC0-E462-4CCD-A5EA7CDBE2E6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50BF8501-F205-3AED-39B9-736A89A51FCF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80">
                <a:extLst>
                  <a:ext uri="{FF2B5EF4-FFF2-40B4-BE49-F238E27FC236}">
                    <a16:creationId xmlns:a16="http://schemas.microsoft.com/office/drawing/2014/main" id="{F4336E1E-57FA-B0CC-474A-A79B454C4F3C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81">
                <a:extLst>
                  <a:ext uri="{FF2B5EF4-FFF2-40B4-BE49-F238E27FC236}">
                    <a16:creationId xmlns:a16="http://schemas.microsoft.com/office/drawing/2014/main" id="{FD592B67-2C07-3308-53D6-C20DC28519AB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31A2417-842E-9FCE-2363-D5323E0692A0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54D57F4-500E-3EDB-9159-EB6379E3C687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DC13801-BFC8-4BA1-BA2E-9BF111E84734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B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1/32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8D5F0A1-9AA5-C7C7-B697-7CCD5AAFC9E3}"/>
              </a:ext>
            </a:extLst>
          </p:cNvPr>
          <p:cNvGrpSpPr/>
          <p:nvPr/>
        </p:nvGrpSpPr>
        <p:grpSpPr>
          <a:xfrm>
            <a:off x="12449424" y="8358966"/>
            <a:ext cx="1554334" cy="1116250"/>
            <a:chOff x="2443948" y="9286168"/>
            <a:chExt cx="1554334" cy="1116250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7029FDF8-2A89-0900-D409-2FCCDCC2666C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18EC0365-15A5-E71D-71E2-B225095B6A0D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01CFE229-7D7D-1815-7021-1555F7C5B1FE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80">
                <a:extLst>
                  <a:ext uri="{FF2B5EF4-FFF2-40B4-BE49-F238E27FC236}">
                    <a16:creationId xmlns:a16="http://schemas.microsoft.com/office/drawing/2014/main" id="{CD8FEA6F-3D82-55F8-2A17-2507C13B10D5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81">
                <a:extLst>
                  <a:ext uri="{FF2B5EF4-FFF2-40B4-BE49-F238E27FC236}">
                    <a16:creationId xmlns:a16="http://schemas.microsoft.com/office/drawing/2014/main" id="{98A44DFA-C069-E6A1-5698-B9767685F70B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506449C-982A-D75A-156B-5278393CFA70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C8F9BDC-9F84-897C-62F4-EAB832D281F0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0CAE047-756B-12A5-61A7-F773F0A5C36F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L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3/17</a:t>
              </a:r>
            </a:p>
          </p:txBody>
        </p:sp>
      </p:grp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AB5E52C2-D880-E1CE-BBC2-EE744B351562}"/>
              </a:ext>
            </a:extLst>
          </p:cNvPr>
          <p:cNvCxnSpPr/>
          <p:nvPr/>
        </p:nvCxnSpPr>
        <p:spPr>
          <a:xfrm flipH="1" flipV="1">
            <a:off x="14000877" y="9226813"/>
            <a:ext cx="722860" cy="695910"/>
          </a:xfrm>
          <a:prstGeom prst="straightConnector1">
            <a:avLst/>
          </a:prstGeom>
          <a:ln w="1016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240FAF1B-DE4C-4225-AD47-385A9AA49123}"/>
              </a:ext>
            </a:extLst>
          </p:cNvPr>
          <p:cNvCxnSpPr/>
          <p:nvPr/>
        </p:nvCxnSpPr>
        <p:spPr>
          <a:xfrm>
            <a:off x="14876137" y="10075122"/>
            <a:ext cx="1053104" cy="858351"/>
          </a:xfrm>
          <a:prstGeom prst="straightConnector1">
            <a:avLst/>
          </a:prstGeom>
          <a:ln w="1016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506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D34228-9821-2A44-2E5D-B8C6B35A2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8" t="15086" r="2817" b="6128"/>
          <a:stretch/>
        </p:blipFill>
        <p:spPr>
          <a:xfrm>
            <a:off x="316522" y="914400"/>
            <a:ext cx="26007274" cy="1695156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3" name="TextBox 197">
            <a:extLst>
              <a:ext uri="{FF2B5EF4-FFF2-40B4-BE49-F238E27FC236}">
                <a16:creationId xmlns:a16="http://schemas.microsoft.com/office/drawing/2014/main" id="{13EF2ACB-89E1-D0D8-F456-0A6CE937F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471" y="2709466"/>
            <a:ext cx="10396482" cy="70788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000" b="1" dirty="0"/>
              <a:t>Japanese Dead After Attack on Engineer Hill</a:t>
            </a:r>
            <a:endParaRPr lang="en-US" altLang="en-US" sz="4000" b="1" i="1" dirty="0"/>
          </a:p>
        </p:txBody>
      </p:sp>
    </p:spTree>
    <p:extLst>
      <p:ext uri="{BB962C8B-B14F-4D97-AF65-F5344CB8AC3E}">
        <p14:creationId xmlns:p14="http://schemas.microsoft.com/office/powerpoint/2010/main" val="491572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929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616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A2B3D8D3-1248-AF73-D078-9FF76D876C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2" t="61612" r="53558" b="12688"/>
          <a:stretch/>
        </p:blipFill>
        <p:spPr>
          <a:xfrm>
            <a:off x="311790" y="999136"/>
            <a:ext cx="26727992" cy="1635523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3B65DFF-52D5-B9BA-5D31-95E5A92AAEC7}"/>
              </a:ext>
            </a:extLst>
          </p:cNvPr>
          <p:cNvSpPr txBox="1"/>
          <p:nvPr/>
        </p:nvSpPr>
        <p:spPr>
          <a:xfrm flipH="1">
            <a:off x="11066584" y="6667785"/>
            <a:ext cx="67787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6600" b="1" dirty="0">
                <a:latin typeface="Calibri" panose="020F0502020204030204" pitchFamily="34" charset="0"/>
                <a:cs typeface="Calibri" panose="020F0502020204030204" pitchFamily="34" charset="0"/>
              </a:rPr>
              <a:t>Aleutian Islands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B9A68-523D-C224-CC93-7E01C0292202}"/>
              </a:ext>
            </a:extLst>
          </p:cNvPr>
          <p:cNvSpPr txBox="1"/>
          <p:nvPr/>
        </p:nvSpPr>
        <p:spPr>
          <a:xfrm>
            <a:off x="11634917" y="1275025"/>
            <a:ext cx="68160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9600" b="1" i="1" dirty="0">
                <a:latin typeface="Calibri" panose="020F0502020204030204" pitchFamily="34" charset="0"/>
                <a:cs typeface="Calibri" panose="020F0502020204030204" pitchFamily="34" charset="0"/>
              </a:rPr>
              <a:t>Bering Sea</a:t>
            </a:r>
            <a:endParaRPr lang="en-US" sz="9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175">
            <a:extLst>
              <a:ext uri="{FF2B5EF4-FFF2-40B4-BE49-F238E27FC236}">
                <a16:creationId xmlns:a16="http://schemas.microsoft.com/office/drawing/2014/main" id="{AE25F6BD-AEB1-1FEA-18CB-C433CB02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70171" y="10322692"/>
            <a:ext cx="16065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Adak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175">
            <a:extLst>
              <a:ext uri="{FF2B5EF4-FFF2-40B4-BE49-F238E27FC236}">
                <a16:creationId xmlns:a16="http://schemas.microsoft.com/office/drawing/2014/main" id="{B2E5859D-1F8D-6DDC-EB82-12D8185FB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373" y="6948279"/>
            <a:ext cx="14144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Attu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175">
            <a:extLst>
              <a:ext uri="{FF2B5EF4-FFF2-40B4-BE49-F238E27FC236}">
                <a16:creationId xmlns:a16="http://schemas.microsoft.com/office/drawing/2014/main" id="{2640FA57-8916-A03B-87CF-C2FF55389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84" y="10707413"/>
            <a:ext cx="144912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Kiska</a:t>
            </a:r>
            <a:endParaRPr lang="en-US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175">
            <a:extLst>
              <a:ext uri="{FF2B5EF4-FFF2-40B4-BE49-F238E27FC236}">
                <a16:creationId xmlns:a16="http://schemas.microsoft.com/office/drawing/2014/main" id="{8B61BEBE-BE86-420C-3EEF-EE24D6FD0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9994" y="12085643"/>
            <a:ext cx="2998370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Amchitka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175">
            <a:extLst>
              <a:ext uri="{FF2B5EF4-FFF2-40B4-BE49-F238E27FC236}">
                <a16:creationId xmlns:a16="http://schemas.microsoft.com/office/drawing/2014/main" id="{DCD4BE4F-2765-B448-7D92-8D7BE37AB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597" y="8876234"/>
            <a:ext cx="2152649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en-US" altLang="en-US" sz="4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Shemya</a:t>
            </a:r>
            <a:r>
              <a:rPr lang="en-US" altLang="en-US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8F0086B-1462-6064-36AD-5AC61750BAA9}"/>
              </a:ext>
            </a:extLst>
          </p:cNvPr>
          <p:cNvGrpSpPr/>
          <p:nvPr/>
        </p:nvGrpSpPr>
        <p:grpSpPr>
          <a:xfrm>
            <a:off x="19327086" y="222079"/>
            <a:ext cx="7793124" cy="3508375"/>
            <a:chOff x="19413416" y="131228"/>
            <a:chExt cx="7793124" cy="35083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59E713E-E1EA-7CDC-A01D-352FDAC722B0}"/>
                </a:ext>
              </a:extLst>
            </p:cNvPr>
            <p:cNvSpPr/>
            <p:nvPr/>
          </p:nvSpPr>
          <p:spPr>
            <a:xfrm>
              <a:off x="19413416" y="131228"/>
              <a:ext cx="7793124" cy="3508375"/>
            </a:xfrm>
            <a:prstGeom prst="rect">
              <a:avLst/>
            </a:prstGeom>
            <a:solidFill>
              <a:schemeClr val="bg1"/>
            </a:solidFill>
            <a:ln w="1016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274">
              <a:extLst>
                <a:ext uri="{FF2B5EF4-FFF2-40B4-BE49-F238E27FC236}">
                  <a16:creationId xmlns:a16="http://schemas.microsoft.com/office/drawing/2014/main" id="{5C951618-EC5C-283F-32E2-4D404F35E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65676" y="2774084"/>
              <a:ext cx="5801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0 Mile		  50 Miles	      100 Miles  </a:t>
              </a:r>
            </a:p>
          </p:txBody>
        </p:sp>
        <p:sp>
          <p:nvSpPr>
            <p:cNvPr id="9" name="TextBox 275">
              <a:extLst>
                <a:ext uri="{FF2B5EF4-FFF2-40B4-BE49-F238E27FC236}">
                  <a16:creationId xmlns:a16="http://schemas.microsoft.com/office/drawing/2014/main" id="{1A34587A-3635-4A47-E6ED-26D9A1866F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92451" y="287838"/>
              <a:ext cx="2866489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Attu:</a:t>
              </a:r>
            </a:p>
            <a:p>
              <a:pPr algn="ctr" eaLnBrk="1" hangingPunct="1"/>
              <a:r>
                <a:rPr lang="en-US" altLang="en-US" sz="4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Air Support</a:t>
              </a:r>
            </a:p>
            <a:p>
              <a:pPr algn="ctr" eaLnBrk="1" hangingPunct="1"/>
              <a:r>
                <a:rPr lang="en-US" altLang="en-US" sz="40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May 1943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E53850F-2798-402B-6C39-9102244F759B}"/>
                </a:ext>
              </a:extLst>
            </p:cNvPr>
            <p:cNvGrpSpPr/>
            <p:nvPr/>
          </p:nvGrpSpPr>
          <p:grpSpPr>
            <a:xfrm>
              <a:off x="26001277" y="475287"/>
              <a:ext cx="1023257" cy="2571975"/>
              <a:chOff x="16447095" y="22839812"/>
              <a:chExt cx="1023257" cy="257197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02765699-1E39-CC79-63BF-3A2C6251BAEC}"/>
                  </a:ext>
                </a:extLst>
              </p:cNvPr>
              <p:cNvGrpSpPr/>
              <p:nvPr/>
            </p:nvGrpSpPr>
            <p:grpSpPr>
              <a:xfrm>
                <a:off x="16692168" y="23838444"/>
                <a:ext cx="597031" cy="1573343"/>
                <a:chOff x="16813552" y="23519289"/>
                <a:chExt cx="597031" cy="1573343"/>
              </a:xfrm>
            </p:grpSpPr>
            <p:sp>
              <p:nvSpPr>
                <p:cNvPr id="21" name="Down Arrow 973">
                  <a:extLst>
                    <a:ext uri="{FF2B5EF4-FFF2-40B4-BE49-F238E27FC236}">
                      <a16:creationId xmlns:a16="http://schemas.microsoft.com/office/drawing/2014/main" id="{28276B08-EDEF-93F6-6A7A-E1AE8B32958E}"/>
                    </a:ext>
                  </a:extLst>
                </p:cNvPr>
                <p:cNvSpPr/>
                <p:nvPr/>
              </p:nvSpPr>
              <p:spPr>
                <a:xfrm rot="10800000">
                  <a:off x="16923080" y="23519289"/>
                  <a:ext cx="345774" cy="944321"/>
                </a:xfrm>
                <a:prstGeom prst="downArrow">
                  <a:avLst>
                    <a:gd name="adj1" fmla="val 50000"/>
                    <a:gd name="adj2" fmla="val 110959"/>
                  </a:avLst>
                </a:prstGeom>
                <a:solidFill>
                  <a:srgbClr val="002060"/>
                </a:solidFill>
                <a:ln w="12700" cap="flat" cmpd="sng" algn="ctr">
                  <a:solidFill>
                    <a:srgbClr val="00206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219456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32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94FEEB6C-D2DD-7B24-1194-ADB3B33F8964}"/>
                    </a:ext>
                  </a:extLst>
                </p:cNvPr>
                <p:cNvSpPr txBox="1"/>
                <p:nvPr/>
              </p:nvSpPr>
              <p:spPr>
                <a:xfrm>
                  <a:off x="16813552" y="24335502"/>
                  <a:ext cx="59703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219456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32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</a:t>
                  </a: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B2A5816-F51A-54FA-A384-D433D43E4604}"/>
                  </a:ext>
                </a:extLst>
              </p:cNvPr>
              <p:cNvGrpSpPr/>
              <p:nvPr/>
            </p:nvGrpSpPr>
            <p:grpSpPr>
              <a:xfrm>
                <a:off x="16447095" y="22839812"/>
                <a:ext cx="1023257" cy="740229"/>
                <a:chOff x="27925326" y="3747934"/>
                <a:chExt cx="1023257" cy="740229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80C940B-B580-C1A6-6058-7DEF1663181D}"/>
                    </a:ext>
                  </a:extLst>
                </p:cNvPr>
                <p:cNvSpPr/>
                <p:nvPr/>
              </p:nvSpPr>
              <p:spPr>
                <a:xfrm>
                  <a:off x="28036076" y="3747934"/>
                  <a:ext cx="762000" cy="740229"/>
                </a:xfrm>
                <a:prstGeom prst="ellipse">
                  <a:avLst/>
                </a:prstGeom>
                <a:solidFill>
                  <a:srgbClr val="5B9BD5">
                    <a:lumMod val="60000"/>
                    <a:lumOff val="40000"/>
                  </a:srgbClr>
                </a:solidFill>
                <a:ln w="285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109728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219456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329184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438912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548640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658368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768096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8778240" algn="l" defTabSz="2194560" rtl="0" eaLnBrk="1" latinLnBrk="0" hangingPunct="1">
                    <a:defRPr sz="432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19456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TextBox 453">
                  <a:extLst>
                    <a:ext uri="{FF2B5EF4-FFF2-40B4-BE49-F238E27FC236}">
                      <a16:creationId xmlns:a16="http://schemas.microsoft.com/office/drawing/2014/main" id="{0C2C3589-F3A4-9D20-CDE5-DE4E3CD6A788}"/>
                    </a:ext>
                  </a:extLst>
                </p:cNvPr>
                <p:cNvSpPr txBox="1"/>
                <p:nvPr/>
              </p:nvSpPr>
              <p:spPr>
                <a:xfrm>
                  <a:off x="27925326" y="3866731"/>
                  <a:ext cx="102325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109728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219456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329184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438912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548640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658368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768096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8778240" algn="l" defTabSz="2194560" rtl="0" eaLnBrk="1" latinLnBrk="0" hangingPunct="1">
                    <a:defRPr sz="432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19456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2800" b="1" dirty="0">
                      <a:solidFill>
                        <a:prstClr val="black"/>
                      </a:solidFill>
                      <a:latin typeface="Calibri" panose="020F0502020204030204"/>
                    </a:rPr>
                    <a:t>3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-2</a:t>
                  </a:r>
                </a:p>
              </p:txBody>
            </p:sp>
          </p:grp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0EE4229-E543-8265-4348-859E0351C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79304" y="318746"/>
              <a:ext cx="1109207" cy="1260281"/>
            </a:xfrm>
            <a:prstGeom prst="rect">
              <a:avLst/>
            </a:prstGeom>
          </p:spPr>
        </p:pic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1BB6DDA-75AC-2D01-EE54-D6D4EC97F590}"/>
                </a:ext>
              </a:extLst>
            </p:cNvPr>
            <p:cNvGrpSpPr/>
            <p:nvPr/>
          </p:nvGrpSpPr>
          <p:grpSpPr>
            <a:xfrm>
              <a:off x="21282435" y="3235749"/>
              <a:ext cx="4748675" cy="158676"/>
              <a:chOff x="-542095" y="24301123"/>
              <a:chExt cx="2480709" cy="208877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892E733-7400-AF34-D539-C8986DCD300E}"/>
                  </a:ext>
                </a:extLst>
              </p:cNvPr>
              <p:cNvSpPr/>
              <p:nvPr/>
            </p:nvSpPr>
            <p:spPr>
              <a:xfrm>
                <a:off x="-542095" y="24301123"/>
                <a:ext cx="1248712" cy="206603"/>
              </a:xfrm>
              <a:prstGeom prst="rect">
                <a:avLst/>
              </a:prstGeom>
              <a:solidFill>
                <a:srgbClr val="C00000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1945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32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0AFDC82-833D-2780-854E-876E9B37EB5A}"/>
                  </a:ext>
                </a:extLst>
              </p:cNvPr>
              <p:cNvSpPr/>
              <p:nvPr/>
            </p:nvSpPr>
            <p:spPr>
              <a:xfrm>
                <a:off x="689903" y="24303397"/>
                <a:ext cx="1248711" cy="206603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1945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32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07BCC6F-DA32-9262-EC27-465E71B13A77}"/>
              </a:ext>
            </a:extLst>
          </p:cNvPr>
          <p:cNvGrpSpPr/>
          <p:nvPr/>
        </p:nvGrpSpPr>
        <p:grpSpPr>
          <a:xfrm>
            <a:off x="1052135" y="6673438"/>
            <a:ext cx="729886" cy="709001"/>
            <a:chOff x="12424216" y="4539916"/>
            <a:chExt cx="1925053" cy="1812757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F08ABF8-DE28-2986-B85E-036B80EDBA77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F029EAD-FE33-78A7-3665-5350FEB29D9B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8484842-57EE-1793-B94F-D72C6AF58653}"/>
              </a:ext>
            </a:extLst>
          </p:cNvPr>
          <p:cNvGrpSpPr/>
          <p:nvPr/>
        </p:nvGrpSpPr>
        <p:grpSpPr>
          <a:xfrm>
            <a:off x="887911" y="5152503"/>
            <a:ext cx="729886" cy="709001"/>
            <a:chOff x="12424216" y="4539916"/>
            <a:chExt cx="1925053" cy="181275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975C5E4-B82F-E618-DFDE-CE9EF2B4FEA1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7EB2E1D-09CE-676E-B721-D88DB47AD862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5F2269-BC57-0557-79C0-2012BE1D8929}"/>
              </a:ext>
            </a:extLst>
          </p:cNvPr>
          <p:cNvGrpSpPr/>
          <p:nvPr/>
        </p:nvGrpSpPr>
        <p:grpSpPr>
          <a:xfrm>
            <a:off x="3466808" y="5582779"/>
            <a:ext cx="729886" cy="709001"/>
            <a:chOff x="12424216" y="4539916"/>
            <a:chExt cx="1925053" cy="1812757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145224D-8F77-2C8C-B823-AAF2BFEAA388}"/>
                </a:ext>
              </a:extLst>
            </p:cNvPr>
            <p:cNvSpPr/>
            <p:nvPr/>
          </p:nvSpPr>
          <p:spPr>
            <a:xfrm>
              <a:off x="12424216" y="4539916"/>
              <a:ext cx="1925053" cy="1812757"/>
            </a:xfrm>
            <a:prstGeom prst="ellipse">
              <a:avLst/>
            </a:pr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9004407-B76E-8172-103E-01D6B3838F5A}"/>
                </a:ext>
              </a:extLst>
            </p:cNvPr>
            <p:cNvSpPr/>
            <p:nvPr/>
          </p:nvSpPr>
          <p:spPr>
            <a:xfrm>
              <a:off x="12953605" y="5149515"/>
              <a:ext cx="866274" cy="593558"/>
            </a:xfrm>
            <a:custGeom>
              <a:avLst/>
              <a:gdLst>
                <a:gd name="connsiteX0" fmla="*/ 224589 w 866274"/>
                <a:gd name="connsiteY0" fmla="*/ 0 h 593558"/>
                <a:gd name="connsiteX1" fmla="*/ 657726 w 866274"/>
                <a:gd name="connsiteY1" fmla="*/ 0 h 593558"/>
                <a:gd name="connsiteX2" fmla="*/ 673768 w 866274"/>
                <a:gd name="connsiteY2" fmla="*/ 240632 h 593558"/>
                <a:gd name="connsiteX3" fmla="*/ 866274 w 866274"/>
                <a:gd name="connsiteY3" fmla="*/ 256674 h 593558"/>
                <a:gd name="connsiteX4" fmla="*/ 689810 w 866274"/>
                <a:gd name="connsiteY4" fmla="*/ 577516 h 593558"/>
                <a:gd name="connsiteX5" fmla="*/ 208547 w 866274"/>
                <a:gd name="connsiteY5" fmla="*/ 593558 h 593558"/>
                <a:gd name="connsiteX6" fmla="*/ 0 w 866274"/>
                <a:gd name="connsiteY6" fmla="*/ 272716 h 593558"/>
                <a:gd name="connsiteX7" fmla="*/ 208547 w 866274"/>
                <a:gd name="connsiteY7" fmla="*/ 272716 h 593558"/>
                <a:gd name="connsiteX8" fmla="*/ 224589 w 866274"/>
                <a:gd name="connsiteY8" fmla="*/ 0 h 5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274" h="593558">
                  <a:moveTo>
                    <a:pt x="224589" y="0"/>
                  </a:moveTo>
                  <a:lnTo>
                    <a:pt x="657726" y="0"/>
                  </a:lnTo>
                  <a:lnTo>
                    <a:pt x="673768" y="240632"/>
                  </a:lnTo>
                  <a:lnTo>
                    <a:pt x="866274" y="256674"/>
                  </a:lnTo>
                  <a:lnTo>
                    <a:pt x="689810" y="577516"/>
                  </a:lnTo>
                  <a:lnTo>
                    <a:pt x="208547" y="593558"/>
                  </a:lnTo>
                  <a:lnTo>
                    <a:pt x="0" y="272716"/>
                  </a:lnTo>
                  <a:lnTo>
                    <a:pt x="208547" y="272716"/>
                  </a:lnTo>
                  <a:lnTo>
                    <a:pt x="224589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D31B568-FE3A-083B-9820-08D441BFE73E}"/>
              </a:ext>
            </a:extLst>
          </p:cNvPr>
          <p:cNvGrpSpPr/>
          <p:nvPr/>
        </p:nvGrpSpPr>
        <p:grpSpPr>
          <a:xfrm>
            <a:off x="15636414" y="11191873"/>
            <a:ext cx="594186" cy="654840"/>
            <a:chOff x="5045273" y="4400444"/>
            <a:chExt cx="1793236" cy="1952211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DBDE186-5724-6EFF-E126-B4FB114EF346}"/>
                </a:ext>
              </a:extLst>
            </p:cNvPr>
            <p:cNvSpPr/>
            <p:nvPr/>
          </p:nvSpPr>
          <p:spPr>
            <a:xfrm>
              <a:off x="5045273" y="4400444"/>
              <a:ext cx="1793236" cy="1952211"/>
            </a:xfrm>
            <a:custGeom>
              <a:avLst/>
              <a:gdLst>
                <a:gd name="connsiteX0" fmla="*/ 11767 w 1791691"/>
                <a:gd name="connsiteY0" fmla="*/ 1891842 h 1970962"/>
                <a:gd name="connsiteX1" fmla="*/ 71925 w 1791691"/>
                <a:gd name="connsiteY1" fmla="*/ 1013537 h 1970962"/>
                <a:gd name="connsiteX2" fmla="*/ 432872 w 1791691"/>
                <a:gd name="connsiteY2" fmla="*/ 219453 h 1970962"/>
                <a:gd name="connsiteX3" fmla="*/ 938199 w 1791691"/>
                <a:gd name="connsiteY3" fmla="*/ 2884 h 1970962"/>
                <a:gd name="connsiteX4" fmla="*/ 1263051 w 1791691"/>
                <a:gd name="connsiteY4" fmla="*/ 135232 h 1970962"/>
                <a:gd name="connsiteX5" fmla="*/ 1587904 w 1791691"/>
                <a:gd name="connsiteY5" fmla="*/ 664621 h 1970962"/>
                <a:gd name="connsiteX6" fmla="*/ 1744314 w 1791691"/>
                <a:gd name="connsiteY6" fmla="*/ 1218074 h 1970962"/>
                <a:gd name="connsiteX7" fmla="*/ 1780409 w 1791691"/>
                <a:gd name="connsiteY7" fmla="*/ 1639179 h 1970962"/>
                <a:gd name="connsiteX8" fmla="*/ 1780409 w 1791691"/>
                <a:gd name="connsiteY8" fmla="*/ 1915906 h 1970962"/>
                <a:gd name="connsiteX9" fmla="*/ 1648062 w 1791691"/>
                <a:gd name="connsiteY9" fmla="*/ 1927937 h 1970962"/>
                <a:gd name="connsiteX10" fmla="*/ 733662 w 1791691"/>
                <a:gd name="connsiteY10" fmla="*/ 1939969 h 1970962"/>
                <a:gd name="connsiteX11" fmla="*/ 420841 w 1791691"/>
                <a:gd name="connsiteY11" fmla="*/ 1915906 h 1970962"/>
                <a:gd name="connsiteX12" fmla="*/ 228336 w 1791691"/>
                <a:gd name="connsiteY12" fmla="*/ 1927937 h 1970962"/>
                <a:gd name="connsiteX13" fmla="*/ 11767 w 1791691"/>
                <a:gd name="connsiteY13" fmla="*/ 1891842 h 1970962"/>
                <a:gd name="connsiteX0" fmla="*/ 8986 w 1807960"/>
                <a:gd name="connsiteY0" fmla="*/ 1910892 h 1983137"/>
                <a:gd name="connsiteX1" fmla="*/ 88194 w 1807960"/>
                <a:gd name="connsiteY1" fmla="*/ 1013537 h 1983137"/>
                <a:gd name="connsiteX2" fmla="*/ 449141 w 1807960"/>
                <a:gd name="connsiteY2" fmla="*/ 219453 h 1983137"/>
                <a:gd name="connsiteX3" fmla="*/ 954468 w 1807960"/>
                <a:gd name="connsiteY3" fmla="*/ 2884 h 1983137"/>
                <a:gd name="connsiteX4" fmla="*/ 1279320 w 1807960"/>
                <a:gd name="connsiteY4" fmla="*/ 135232 h 1983137"/>
                <a:gd name="connsiteX5" fmla="*/ 1604173 w 1807960"/>
                <a:gd name="connsiteY5" fmla="*/ 664621 h 1983137"/>
                <a:gd name="connsiteX6" fmla="*/ 1760583 w 1807960"/>
                <a:gd name="connsiteY6" fmla="*/ 1218074 h 1983137"/>
                <a:gd name="connsiteX7" fmla="*/ 1796678 w 1807960"/>
                <a:gd name="connsiteY7" fmla="*/ 1639179 h 1983137"/>
                <a:gd name="connsiteX8" fmla="*/ 1796678 w 1807960"/>
                <a:gd name="connsiteY8" fmla="*/ 1915906 h 1983137"/>
                <a:gd name="connsiteX9" fmla="*/ 1664331 w 1807960"/>
                <a:gd name="connsiteY9" fmla="*/ 1927937 h 1983137"/>
                <a:gd name="connsiteX10" fmla="*/ 749931 w 1807960"/>
                <a:gd name="connsiteY10" fmla="*/ 1939969 h 1983137"/>
                <a:gd name="connsiteX11" fmla="*/ 437110 w 1807960"/>
                <a:gd name="connsiteY11" fmla="*/ 1915906 h 1983137"/>
                <a:gd name="connsiteX12" fmla="*/ 244605 w 1807960"/>
                <a:gd name="connsiteY12" fmla="*/ 1927937 h 1983137"/>
                <a:gd name="connsiteX13" fmla="*/ 8986 w 1807960"/>
                <a:gd name="connsiteY13" fmla="*/ 1910892 h 1983137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741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868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3 w 1799117"/>
                <a:gd name="connsiteY0" fmla="*/ 1910892 h 1940931"/>
                <a:gd name="connsiteX1" fmla="*/ 79351 w 1799117"/>
                <a:gd name="connsiteY1" fmla="*/ 1013537 h 1940931"/>
                <a:gd name="connsiteX2" fmla="*/ 440298 w 1799117"/>
                <a:gd name="connsiteY2" fmla="*/ 219453 h 1940931"/>
                <a:gd name="connsiteX3" fmla="*/ 945625 w 1799117"/>
                <a:gd name="connsiteY3" fmla="*/ 2884 h 1940931"/>
                <a:gd name="connsiteX4" fmla="*/ 1270477 w 1799117"/>
                <a:gd name="connsiteY4" fmla="*/ 135232 h 1940931"/>
                <a:gd name="connsiteX5" fmla="*/ 1595330 w 1799117"/>
                <a:gd name="connsiteY5" fmla="*/ 664621 h 1940931"/>
                <a:gd name="connsiteX6" fmla="*/ 1751740 w 1799117"/>
                <a:gd name="connsiteY6" fmla="*/ 1218074 h 1940931"/>
                <a:gd name="connsiteX7" fmla="*/ 1787835 w 1799117"/>
                <a:gd name="connsiteY7" fmla="*/ 1639179 h 1940931"/>
                <a:gd name="connsiteX8" fmla="*/ 1787835 w 1799117"/>
                <a:gd name="connsiteY8" fmla="*/ 1915906 h 1940931"/>
                <a:gd name="connsiteX9" fmla="*/ 1655488 w 1799117"/>
                <a:gd name="connsiteY9" fmla="*/ 1927937 h 1940931"/>
                <a:gd name="connsiteX10" fmla="*/ 868088 w 1799117"/>
                <a:gd name="connsiteY10" fmla="*/ 1939969 h 1940931"/>
                <a:gd name="connsiteX11" fmla="*/ 460017 w 1799117"/>
                <a:gd name="connsiteY11" fmla="*/ 1934956 h 1940931"/>
                <a:gd name="connsiteX12" fmla="*/ 235762 w 1799117"/>
                <a:gd name="connsiteY12" fmla="*/ 1927937 h 1940931"/>
                <a:gd name="connsiteX13" fmla="*/ 143 w 1799117"/>
                <a:gd name="connsiteY13" fmla="*/ 1910892 h 1940931"/>
                <a:gd name="connsiteX0" fmla="*/ 143 w 1807048"/>
                <a:gd name="connsiteY0" fmla="*/ 1910892 h 1940931"/>
                <a:gd name="connsiteX1" fmla="*/ 79351 w 1807048"/>
                <a:gd name="connsiteY1" fmla="*/ 1013537 h 1940931"/>
                <a:gd name="connsiteX2" fmla="*/ 440298 w 1807048"/>
                <a:gd name="connsiteY2" fmla="*/ 219453 h 1940931"/>
                <a:gd name="connsiteX3" fmla="*/ 945625 w 1807048"/>
                <a:gd name="connsiteY3" fmla="*/ 2884 h 1940931"/>
                <a:gd name="connsiteX4" fmla="*/ 1270477 w 1807048"/>
                <a:gd name="connsiteY4" fmla="*/ 135232 h 1940931"/>
                <a:gd name="connsiteX5" fmla="*/ 1595330 w 1807048"/>
                <a:gd name="connsiteY5" fmla="*/ 664621 h 1940931"/>
                <a:gd name="connsiteX6" fmla="*/ 1751740 w 1807048"/>
                <a:gd name="connsiteY6" fmla="*/ 1218074 h 1940931"/>
                <a:gd name="connsiteX7" fmla="*/ 1787835 w 1807048"/>
                <a:gd name="connsiteY7" fmla="*/ 1639179 h 1940931"/>
                <a:gd name="connsiteX8" fmla="*/ 1787835 w 1807048"/>
                <a:gd name="connsiteY8" fmla="*/ 1915906 h 1940931"/>
                <a:gd name="connsiteX9" fmla="*/ 1547538 w 1807048"/>
                <a:gd name="connsiteY9" fmla="*/ 1927937 h 1940931"/>
                <a:gd name="connsiteX10" fmla="*/ 868088 w 1807048"/>
                <a:gd name="connsiteY10" fmla="*/ 1939969 h 1940931"/>
                <a:gd name="connsiteX11" fmla="*/ 460017 w 1807048"/>
                <a:gd name="connsiteY11" fmla="*/ 1934956 h 1940931"/>
                <a:gd name="connsiteX12" fmla="*/ 235762 w 1807048"/>
                <a:gd name="connsiteY12" fmla="*/ 1927937 h 1940931"/>
                <a:gd name="connsiteX13" fmla="*/ 143 w 1807048"/>
                <a:gd name="connsiteY13" fmla="*/ 1910892 h 1940931"/>
                <a:gd name="connsiteX0" fmla="*/ 143 w 1793236"/>
                <a:gd name="connsiteY0" fmla="*/ 1910892 h 1939969"/>
                <a:gd name="connsiteX1" fmla="*/ 79351 w 1793236"/>
                <a:gd name="connsiteY1" fmla="*/ 1013537 h 1939969"/>
                <a:gd name="connsiteX2" fmla="*/ 440298 w 1793236"/>
                <a:gd name="connsiteY2" fmla="*/ 219453 h 1939969"/>
                <a:gd name="connsiteX3" fmla="*/ 945625 w 1793236"/>
                <a:gd name="connsiteY3" fmla="*/ 2884 h 1939969"/>
                <a:gd name="connsiteX4" fmla="*/ 1270477 w 1793236"/>
                <a:gd name="connsiteY4" fmla="*/ 135232 h 1939969"/>
                <a:gd name="connsiteX5" fmla="*/ 1595330 w 1793236"/>
                <a:gd name="connsiteY5" fmla="*/ 664621 h 1939969"/>
                <a:gd name="connsiteX6" fmla="*/ 1751740 w 1793236"/>
                <a:gd name="connsiteY6" fmla="*/ 1218074 h 1939969"/>
                <a:gd name="connsiteX7" fmla="*/ 1787835 w 1793236"/>
                <a:gd name="connsiteY7" fmla="*/ 1639179 h 1939969"/>
                <a:gd name="connsiteX8" fmla="*/ 1787835 w 1793236"/>
                <a:gd name="connsiteY8" fmla="*/ 1915906 h 1939969"/>
                <a:gd name="connsiteX9" fmla="*/ 1547538 w 1793236"/>
                <a:gd name="connsiteY9" fmla="*/ 1927937 h 1939969"/>
                <a:gd name="connsiteX10" fmla="*/ 868088 w 1793236"/>
                <a:gd name="connsiteY10" fmla="*/ 1939969 h 1939969"/>
                <a:gd name="connsiteX11" fmla="*/ 460017 w 1793236"/>
                <a:gd name="connsiteY11" fmla="*/ 1934956 h 1939969"/>
                <a:gd name="connsiteX12" fmla="*/ 235762 w 1793236"/>
                <a:gd name="connsiteY12" fmla="*/ 1927937 h 1939969"/>
                <a:gd name="connsiteX13" fmla="*/ 143 w 1793236"/>
                <a:gd name="connsiteY13" fmla="*/ 1910892 h 1939969"/>
                <a:gd name="connsiteX0" fmla="*/ 143 w 1793236"/>
                <a:gd name="connsiteY0" fmla="*/ 1923134 h 1952211"/>
                <a:gd name="connsiteX1" fmla="*/ 79351 w 1793236"/>
                <a:gd name="connsiteY1" fmla="*/ 1025779 h 1952211"/>
                <a:gd name="connsiteX2" fmla="*/ 440298 w 1793236"/>
                <a:gd name="connsiteY2" fmla="*/ 231695 h 1952211"/>
                <a:gd name="connsiteX3" fmla="*/ 894825 w 1793236"/>
                <a:gd name="connsiteY3" fmla="*/ 2426 h 1952211"/>
                <a:gd name="connsiteX4" fmla="*/ 1270477 w 1793236"/>
                <a:gd name="connsiteY4" fmla="*/ 147474 h 1952211"/>
                <a:gd name="connsiteX5" fmla="*/ 1595330 w 1793236"/>
                <a:gd name="connsiteY5" fmla="*/ 676863 h 1952211"/>
                <a:gd name="connsiteX6" fmla="*/ 1751740 w 1793236"/>
                <a:gd name="connsiteY6" fmla="*/ 1230316 h 1952211"/>
                <a:gd name="connsiteX7" fmla="*/ 1787835 w 1793236"/>
                <a:gd name="connsiteY7" fmla="*/ 1651421 h 1952211"/>
                <a:gd name="connsiteX8" fmla="*/ 1787835 w 1793236"/>
                <a:gd name="connsiteY8" fmla="*/ 1928148 h 1952211"/>
                <a:gd name="connsiteX9" fmla="*/ 1547538 w 1793236"/>
                <a:gd name="connsiteY9" fmla="*/ 1940179 h 1952211"/>
                <a:gd name="connsiteX10" fmla="*/ 868088 w 1793236"/>
                <a:gd name="connsiteY10" fmla="*/ 1952211 h 1952211"/>
                <a:gd name="connsiteX11" fmla="*/ 460017 w 1793236"/>
                <a:gd name="connsiteY11" fmla="*/ 1947198 h 1952211"/>
                <a:gd name="connsiteX12" fmla="*/ 235762 w 1793236"/>
                <a:gd name="connsiteY12" fmla="*/ 1940179 h 1952211"/>
                <a:gd name="connsiteX13" fmla="*/ 143 w 1793236"/>
                <a:gd name="connsiteY13" fmla="*/ 1923134 h 19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3236" h="1952211">
                  <a:moveTo>
                    <a:pt x="143" y="1923134"/>
                  </a:moveTo>
                  <a:cubicBezTo>
                    <a:pt x="5825" y="1916784"/>
                    <a:pt x="5992" y="1307685"/>
                    <a:pt x="79351" y="1025779"/>
                  </a:cubicBezTo>
                  <a:cubicBezTo>
                    <a:pt x="152710" y="743873"/>
                    <a:pt x="304386" y="402254"/>
                    <a:pt x="440298" y="231695"/>
                  </a:cubicBezTo>
                  <a:cubicBezTo>
                    <a:pt x="576210" y="61136"/>
                    <a:pt x="756462" y="16463"/>
                    <a:pt x="894825" y="2426"/>
                  </a:cubicBezTo>
                  <a:cubicBezTo>
                    <a:pt x="1033188" y="-11611"/>
                    <a:pt x="1153726" y="35068"/>
                    <a:pt x="1270477" y="147474"/>
                  </a:cubicBezTo>
                  <a:cubicBezTo>
                    <a:pt x="1387228" y="259880"/>
                    <a:pt x="1515120" y="496389"/>
                    <a:pt x="1595330" y="676863"/>
                  </a:cubicBezTo>
                  <a:cubicBezTo>
                    <a:pt x="1675540" y="857337"/>
                    <a:pt x="1719656" y="1067890"/>
                    <a:pt x="1751740" y="1230316"/>
                  </a:cubicBezTo>
                  <a:cubicBezTo>
                    <a:pt x="1783824" y="1392742"/>
                    <a:pt x="1781819" y="1535116"/>
                    <a:pt x="1787835" y="1651421"/>
                  </a:cubicBezTo>
                  <a:cubicBezTo>
                    <a:pt x="1793851" y="1767726"/>
                    <a:pt x="1796134" y="1918122"/>
                    <a:pt x="1787835" y="1928148"/>
                  </a:cubicBezTo>
                  <a:cubicBezTo>
                    <a:pt x="1779536" y="1938174"/>
                    <a:pt x="1547538" y="1940179"/>
                    <a:pt x="1547538" y="1940179"/>
                  </a:cubicBezTo>
                  <a:lnTo>
                    <a:pt x="868088" y="1952211"/>
                  </a:lnTo>
                  <a:lnTo>
                    <a:pt x="460017" y="1947198"/>
                  </a:lnTo>
                  <a:cubicBezTo>
                    <a:pt x="375796" y="1945193"/>
                    <a:pt x="312408" y="1944190"/>
                    <a:pt x="235762" y="1940179"/>
                  </a:cubicBezTo>
                  <a:cubicBezTo>
                    <a:pt x="159116" y="1936168"/>
                    <a:pt x="-5539" y="1929484"/>
                    <a:pt x="143" y="1923134"/>
                  </a:cubicBezTo>
                  <a:close/>
                </a:path>
              </a:pathLst>
            </a:cu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815399A-B56E-E4BE-5F4E-DEC18BE18D89}"/>
                </a:ext>
              </a:extLst>
            </p:cNvPr>
            <p:cNvSpPr/>
            <p:nvPr/>
          </p:nvSpPr>
          <p:spPr>
            <a:xfrm>
              <a:off x="5593975" y="5253788"/>
              <a:ext cx="782918" cy="543859"/>
            </a:xfrm>
            <a:custGeom>
              <a:avLst/>
              <a:gdLst>
                <a:gd name="connsiteX0" fmla="*/ 0 w 782918"/>
                <a:gd name="connsiteY0" fmla="*/ 107577 h 543859"/>
                <a:gd name="connsiteX1" fmla="*/ 328706 w 782918"/>
                <a:gd name="connsiteY1" fmla="*/ 107577 h 543859"/>
                <a:gd name="connsiteX2" fmla="*/ 340659 w 782918"/>
                <a:gd name="connsiteY2" fmla="*/ 0 h 543859"/>
                <a:gd name="connsiteX3" fmla="*/ 466165 w 782918"/>
                <a:gd name="connsiteY3" fmla="*/ 0 h 543859"/>
                <a:gd name="connsiteX4" fmla="*/ 460189 w 782918"/>
                <a:gd name="connsiteY4" fmla="*/ 107577 h 543859"/>
                <a:gd name="connsiteX5" fmla="*/ 776942 w 782918"/>
                <a:gd name="connsiteY5" fmla="*/ 107577 h 543859"/>
                <a:gd name="connsiteX6" fmla="*/ 782918 w 782918"/>
                <a:gd name="connsiteY6" fmla="*/ 262965 h 543859"/>
                <a:gd name="connsiteX7" fmla="*/ 454212 w 782918"/>
                <a:gd name="connsiteY7" fmla="*/ 274918 h 543859"/>
                <a:gd name="connsiteX8" fmla="*/ 448236 w 782918"/>
                <a:gd name="connsiteY8" fmla="*/ 424330 h 543859"/>
                <a:gd name="connsiteX9" fmla="*/ 561789 w 782918"/>
                <a:gd name="connsiteY9" fmla="*/ 418353 h 543859"/>
                <a:gd name="connsiteX10" fmla="*/ 579718 w 782918"/>
                <a:gd name="connsiteY10" fmla="*/ 537883 h 543859"/>
                <a:gd name="connsiteX11" fmla="*/ 227106 w 782918"/>
                <a:gd name="connsiteY11" fmla="*/ 543859 h 543859"/>
                <a:gd name="connsiteX12" fmla="*/ 209177 w 782918"/>
                <a:gd name="connsiteY12" fmla="*/ 460189 h 543859"/>
                <a:gd name="connsiteX13" fmla="*/ 328706 w 782918"/>
                <a:gd name="connsiteY13" fmla="*/ 448236 h 543859"/>
                <a:gd name="connsiteX14" fmla="*/ 322730 w 782918"/>
                <a:gd name="connsiteY14" fmla="*/ 274918 h 543859"/>
                <a:gd name="connsiteX15" fmla="*/ 0 w 782918"/>
                <a:gd name="connsiteY15" fmla="*/ 274918 h 543859"/>
                <a:gd name="connsiteX16" fmla="*/ 0 w 782918"/>
                <a:gd name="connsiteY16" fmla="*/ 107577 h 54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2918" h="543859">
                  <a:moveTo>
                    <a:pt x="0" y="107577"/>
                  </a:moveTo>
                  <a:lnTo>
                    <a:pt x="328706" y="107577"/>
                  </a:lnTo>
                  <a:lnTo>
                    <a:pt x="340659" y="0"/>
                  </a:lnTo>
                  <a:lnTo>
                    <a:pt x="466165" y="0"/>
                  </a:lnTo>
                  <a:lnTo>
                    <a:pt x="460189" y="107577"/>
                  </a:lnTo>
                  <a:lnTo>
                    <a:pt x="776942" y="107577"/>
                  </a:lnTo>
                  <a:lnTo>
                    <a:pt x="782918" y="262965"/>
                  </a:lnTo>
                  <a:lnTo>
                    <a:pt x="454212" y="274918"/>
                  </a:lnTo>
                  <a:lnTo>
                    <a:pt x="448236" y="424330"/>
                  </a:lnTo>
                  <a:lnTo>
                    <a:pt x="561789" y="418353"/>
                  </a:lnTo>
                  <a:lnTo>
                    <a:pt x="579718" y="537883"/>
                  </a:lnTo>
                  <a:lnTo>
                    <a:pt x="227106" y="543859"/>
                  </a:lnTo>
                  <a:lnTo>
                    <a:pt x="209177" y="460189"/>
                  </a:lnTo>
                  <a:lnTo>
                    <a:pt x="328706" y="448236"/>
                  </a:lnTo>
                  <a:lnTo>
                    <a:pt x="322730" y="274918"/>
                  </a:lnTo>
                  <a:lnTo>
                    <a:pt x="0" y="274918"/>
                  </a:lnTo>
                  <a:lnTo>
                    <a:pt x="0" y="107577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58B78E3-F73F-3AEA-0A93-1506E3A25BC0}"/>
              </a:ext>
            </a:extLst>
          </p:cNvPr>
          <p:cNvGrpSpPr/>
          <p:nvPr/>
        </p:nvGrpSpPr>
        <p:grpSpPr>
          <a:xfrm>
            <a:off x="24140498" y="9713533"/>
            <a:ext cx="594186" cy="654840"/>
            <a:chOff x="5045273" y="4400444"/>
            <a:chExt cx="1793236" cy="1952211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6211C5E-70CB-67A9-F3B4-641C18BEA550}"/>
                </a:ext>
              </a:extLst>
            </p:cNvPr>
            <p:cNvSpPr/>
            <p:nvPr/>
          </p:nvSpPr>
          <p:spPr>
            <a:xfrm>
              <a:off x="5045273" y="4400444"/>
              <a:ext cx="1793236" cy="1952211"/>
            </a:xfrm>
            <a:custGeom>
              <a:avLst/>
              <a:gdLst>
                <a:gd name="connsiteX0" fmla="*/ 11767 w 1791691"/>
                <a:gd name="connsiteY0" fmla="*/ 1891842 h 1970962"/>
                <a:gd name="connsiteX1" fmla="*/ 71925 w 1791691"/>
                <a:gd name="connsiteY1" fmla="*/ 1013537 h 1970962"/>
                <a:gd name="connsiteX2" fmla="*/ 432872 w 1791691"/>
                <a:gd name="connsiteY2" fmla="*/ 219453 h 1970962"/>
                <a:gd name="connsiteX3" fmla="*/ 938199 w 1791691"/>
                <a:gd name="connsiteY3" fmla="*/ 2884 h 1970962"/>
                <a:gd name="connsiteX4" fmla="*/ 1263051 w 1791691"/>
                <a:gd name="connsiteY4" fmla="*/ 135232 h 1970962"/>
                <a:gd name="connsiteX5" fmla="*/ 1587904 w 1791691"/>
                <a:gd name="connsiteY5" fmla="*/ 664621 h 1970962"/>
                <a:gd name="connsiteX6" fmla="*/ 1744314 w 1791691"/>
                <a:gd name="connsiteY6" fmla="*/ 1218074 h 1970962"/>
                <a:gd name="connsiteX7" fmla="*/ 1780409 w 1791691"/>
                <a:gd name="connsiteY7" fmla="*/ 1639179 h 1970962"/>
                <a:gd name="connsiteX8" fmla="*/ 1780409 w 1791691"/>
                <a:gd name="connsiteY8" fmla="*/ 1915906 h 1970962"/>
                <a:gd name="connsiteX9" fmla="*/ 1648062 w 1791691"/>
                <a:gd name="connsiteY9" fmla="*/ 1927937 h 1970962"/>
                <a:gd name="connsiteX10" fmla="*/ 733662 w 1791691"/>
                <a:gd name="connsiteY10" fmla="*/ 1939969 h 1970962"/>
                <a:gd name="connsiteX11" fmla="*/ 420841 w 1791691"/>
                <a:gd name="connsiteY11" fmla="*/ 1915906 h 1970962"/>
                <a:gd name="connsiteX12" fmla="*/ 228336 w 1791691"/>
                <a:gd name="connsiteY12" fmla="*/ 1927937 h 1970962"/>
                <a:gd name="connsiteX13" fmla="*/ 11767 w 1791691"/>
                <a:gd name="connsiteY13" fmla="*/ 1891842 h 1970962"/>
                <a:gd name="connsiteX0" fmla="*/ 8986 w 1807960"/>
                <a:gd name="connsiteY0" fmla="*/ 1910892 h 1983137"/>
                <a:gd name="connsiteX1" fmla="*/ 88194 w 1807960"/>
                <a:gd name="connsiteY1" fmla="*/ 1013537 h 1983137"/>
                <a:gd name="connsiteX2" fmla="*/ 449141 w 1807960"/>
                <a:gd name="connsiteY2" fmla="*/ 219453 h 1983137"/>
                <a:gd name="connsiteX3" fmla="*/ 954468 w 1807960"/>
                <a:gd name="connsiteY3" fmla="*/ 2884 h 1983137"/>
                <a:gd name="connsiteX4" fmla="*/ 1279320 w 1807960"/>
                <a:gd name="connsiteY4" fmla="*/ 135232 h 1983137"/>
                <a:gd name="connsiteX5" fmla="*/ 1604173 w 1807960"/>
                <a:gd name="connsiteY5" fmla="*/ 664621 h 1983137"/>
                <a:gd name="connsiteX6" fmla="*/ 1760583 w 1807960"/>
                <a:gd name="connsiteY6" fmla="*/ 1218074 h 1983137"/>
                <a:gd name="connsiteX7" fmla="*/ 1796678 w 1807960"/>
                <a:gd name="connsiteY7" fmla="*/ 1639179 h 1983137"/>
                <a:gd name="connsiteX8" fmla="*/ 1796678 w 1807960"/>
                <a:gd name="connsiteY8" fmla="*/ 1915906 h 1983137"/>
                <a:gd name="connsiteX9" fmla="*/ 1664331 w 1807960"/>
                <a:gd name="connsiteY9" fmla="*/ 1927937 h 1983137"/>
                <a:gd name="connsiteX10" fmla="*/ 749931 w 1807960"/>
                <a:gd name="connsiteY10" fmla="*/ 1939969 h 1983137"/>
                <a:gd name="connsiteX11" fmla="*/ 437110 w 1807960"/>
                <a:gd name="connsiteY11" fmla="*/ 1915906 h 1983137"/>
                <a:gd name="connsiteX12" fmla="*/ 244605 w 1807960"/>
                <a:gd name="connsiteY12" fmla="*/ 1927937 h 1983137"/>
                <a:gd name="connsiteX13" fmla="*/ 8986 w 1807960"/>
                <a:gd name="connsiteY13" fmla="*/ 1910892 h 1983137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741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0 w 1799114"/>
                <a:gd name="connsiteY0" fmla="*/ 1910892 h 1940931"/>
                <a:gd name="connsiteX1" fmla="*/ 79348 w 1799114"/>
                <a:gd name="connsiteY1" fmla="*/ 1013537 h 1940931"/>
                <a:gd name="connsiteX2" fmla="*/ 440295 w 1799114"/>
                <a:gd name="connsiteY2" fmla="*/ 219453 h 1940931"/>
                <a:gd name="connsiteX3" fmla="*/ 945622 w 1799114"/>
                <a:gd name="connsiteY3" fmla="*/ 2884 h 1940931"/>
                <a:gd name="connsiteX4" fmla="*/ 1270474 w 1799114"/>
                <a:gd name="connsiteY4" fmla="*/ 135232 h 1940931"/>
                <a:gd name="connsiteX5" fmla="*/ 1595327 w 1799114"/>
                <a:gd name="connsiteY5" fmla="*/ 664621 h 1940931"/>
                <a:gd name="connsiteX6" fmla="*/ 1751737 w 1799114"/>
                <a:gd name="connsiteY6" fmla="*/ 1218074 h 1940931"/>
                <a:gd name="connsiteX7" fmla="*/ 1787832 w 1799114"/>
                <a:gd name="connsiteY7" fmla="*/ 1639179 h 1940931"/>
                <a:gd name="connsiteX8" fmla="*/ 1787832 w 1799114"/>
                <a:gd name="connsiteY8" fmla="*/ 1915906 h 1940931"/>
                <a:gd name="connsiteX9" fmla="*/ 1655485 w 1799114"/>
                <a:gd name="connsiteY9" fmla="*/ 1927937 h 1940931"/>
                <a:gd name="connsiteX10" fmla="*/ 868085 w 1799114"/>
                <a:gd name="connsiteY10" fmla="*/ 1939969 h 1940931"/>
                <a:gd name="connsiteX11" fmla="*/ 428264 w 1799114"/>
                <a:gd name="connsiteY11" fmla="*/ 1915906 h 1940931"/>
                <a:gd name="connsiteX12" fmla="*/ 235759 w 1799114"/>
                <a:gd name="connsiteY12" fmla="*/ 1927937 h 1940931"/>
                <a:gd name="connsiteX13" fmla="*/ 140 w 1799114"/>
                <a:gd name="connsiteY13" fmla="*/ 1910892 h 1940931"/>
                <a:gd name="connsiteX0" fmla="*/ 143 w 1799117"/>
                <a:gd name="connsiteY0" fmla="*/ 1910892 h 1940931"/>
                <a:gd name="connsiteX1" fmla="*/ 79351 w 1799117"/>
                <a:gd name="connsiteY1" fmla="*/ 1013537 h 1940931"/>
                <a:gd name="connsiteX2" fmla="*/ 440298 w 1799117"/>
                <a:gd name="connsiteY2" fmla="*/ 219453 h 1940931"/>
                <a:gd name="connsiteX3" fmla="*/ 945625 w 1799117"/>
                <a:gd name="connsiteY3" fmla="*/ 2884 h 1940931"/>
                <a:gd name="connsiteX4" fmla="*/ 1270477 w 1799117"/>
                <a:gd name="connsiteY4" fmla="*/ 135232 h 1940931"/>
                <a:gd name="connsiteX5" fmla="*/ 1595330 w 1799117"/>
                <a:gd name="connsiteY5" fmla="*/ 664621 h 1940931"/>
                <a:gd name="connsiteX6" fmla="*/ 1751740 w 1799117"/>
                <a:gd name="connsiteY6" fmla="*/ 1218074 h 1940931"/>
                <a:gd name="connsiteX7" fmla="*/ 1787835 w 1799117"/>
                <a:gd name="connsiteY7" fmla="*/ 1639179 h 1940931"/>
                <a:gd name="connsiteX8" fmla="*/ 1787835 w 1799117"/>
                <a:gd name="connsiteY8" fmla="*/ 1915906 h 1940931"/>
                <a:gd name="connsiteX9" fmla="*/ 1655488 w 1799117"/>
                <a:gd name="connsiteY9" fmla="*/ 1927937 h 1940931"/>
                <a:gd name="connsiteX10" fmla="*/ 868088 w 1799117"/>
                <a:gd name="connsiteY10" fmla="*/ 1939969 h 1940931"/>
                <a:gd name="connsiteX11" fmla="*/ 460017 w 1799117"/>
                <a:gd name="connsiteY11" fmla="*/ 1934956 h 1940931"/>
                <a:gd name="connsiteX12" fmla="*/ 235762 w 1799117"/>
                <a:gd name="connsiteY12" fmla="*/ 1927937 h 1940931"/>
                <a:gd name="connsiteX13" fmla="*/ 143 w 1799117"/>
                <a:gd name="connsiteY13" fmla="*/ 1910892 h 1940931"/>
                <a:gd name="connsiteX0" fmla="*/ 143 w 1807048"/>
                <a:gd name="connsiteY0" fmla="*/ 1910892 h 1940931"/>
                <a:gd name="connsiteX1" fmla="*/ 79351 w 1807048"/>
                <a:gd name="connsiteY1" fmla="*/ 1013537 h 1940931"/>
                <a:gd name="connsiteX2" fmla="*/ 440298 w 1807048"/>
                <a:gd name="connsiteY2" fmla="*/ 219453 h 1940931"/>
                <a:gd name="connsiteX3" fmla="*/ 945625 w 1807048"/>
                <a:gd name="connsiteY3" fmla="*/ 2884 h 1940931"/>
                <a:gd name="connsiteX4" fmla="*/ 1270477 w 1807048"/>
                <a:gd name="connsiteY4" fmla="*/ 135232 h 1940931"/>
                <a:gd name="connsiteX5" fmla="*/ 1595330 w 1807048"/>
                <a:gd name="connsiteY5" fmla="*/ 664621 h 1940931"/>
                <a:gd name="connsiteX6" fmla="*/ 1751740 w 1807048"/>
                <a:gd name="connsiteY6" fmla="*/ 1218074 h 1940931"/>
                <a:gd name="connsiteX7" fmla="*/ 1787835 w 1807048"/>
                <a:gd name="connsiteY7" fmla="*/ 1639179 h 1940931"/>
                <a:gd name="connsiteX8" fmla="*/ 1787835 w 1807048"/>
                <a:gd name="connsiteY8" fmla="*/ 1915906 h 1940931"/>
                <a:gd name="connsiteX9" fmla="*/ 1547538 w 1807048"/>
                <a:gd name="connsiteY9" fmla="*/ 1927937 h 1940931"/>
                <a:gd name="connsiteX10" fmla="*/ 868088 w 1807048"/>
                <a:gd name="connsiteY10" fmla="*/ 1939969 h 1940931"/>
                <a:gd name="connsiteX11" fmla="*/ 460017 w 1807048"/>
                <a:gd name="connsiteY11" fmla="*/ 1934956 h 1940931"/>
                <a:gd name="connsiteX12" fmla="*/ 235762 w 1807048"/>
                <a:gd name="connsiteY12" fmla="*/ 1927937 h 1940931"/>
                <a:gd name="connsiteX13" fmla="*/ 143 w 1807048"/>
                <a:gd name="connsiteY13" fmla="*/ 1910892 h 1940931"/>
                <a:gd name="connsiteX0" fmla="*/ 143 w 1793236"/>
                <a:gd name="connsiteY0" fmla="*/ 1910892 h 1939969"/>
                <a:gd name="connsiteX1" fmla="*/ 79351 w 1793236"/>
                <a:gd name="connsiteY1" fmla="*/ 1013537 h 1939969"/>
                <a:gd name="connsiteX2" fmla="*/ 440298 w 1793236"/>
                <a:gd name="connsiteY2" fmla="*/ 219453 h 1939969"/>
                <a:gd name="connsiteX3" fmla="*/ 945625 w 1793236"/>
                <a:gd name="connsiteY3" fmla="*/ 2884 h 1939969"/>
                <a:gd name="connsiteX4" fmla="*/ 1270477 w 1793236"/>
                <a:gd name="connsiteY4" fmla="*/ 135232 h 1939969"/>
                <a:gd name="connsiteX5" fmla="*/ 1595330 w 1793236"/>
                <a:gd name="connsiteY5" fmla="*/ 664621 h 1939969"/>
                <a:gd name="connsiteX6" fmla="*/ 1751740 w 1793236"/>
                <a:gd name="connsiteY6" fmla="*/ 1218074 h 1939969"/>
                <a:gd name="connsiteX7" fmla="*/ 1787835 w 1793236"/>
                <a:gd name="connsiteY7" fmla="*/ 1639179 h 1939969"/>
                <a:gd name="connsiteX8" fmla="*/ 1787835 w 1793236"/>
                <a:gd name="connsiteY8" fmla="*/ 1915906 h 1939969"/>
                <a:gd name="connsiteX9" fmla="*/ 1547538 w 1793236"/>
                <a:gd name="connsiteY9" fmla="*/ 1927937 h 1939969"/>
                <a:gd name="connsiteX10" fmla="*/ 868088 w 1793236"/>
                <a:gd name="connsiteY10" fmla="*/ 1939969 h 1939969"/>
                <a:gd name="connsiteX11" fmla="*/ 460017 w 1793236"/>
                <a:gd name="connsiteY11" fmla="*/ 1934956 h 1939969"/>
                <a:gd name="connsiteX12" fmla="*/ 235762 w 1793236"/>
                <a:gd name="connsiteY12" fmla="*/ 1927937 h 1939969"/>
                <a:gd name="connsiteX13" fmla="*/ 143 w 1793236"/>
                <a:gd name="connsiteY13" fmla="*/ 1910892 h 1939969"/>
                <a:gd name="connsiteX0" fmla="*/ 143 w 1793236"/>
                <a:gd name="connsiteY0" fmla="*/ 1923134 h 1952211"/>
                <a:gd name="connsiteX1" fmla="*/ 79351 w 1793236"/>
                <a:gd name="connsiteY1" fmla="*/ 1025779 h 1952211"/>
                <a:gd name="connsiteX2" fmla="*/ 440298 w 1793236"/>
                <a:gd name="connsiteY2" fmla="*/ 231695 h 1952211"/>
                <a:gd name="connsiteX3" fmla="*/ 894825 w 1793236"/>
                <a:gd name="connsiteY3" fmla="*/ 2426 h 1952211"/>
                <a:gd name="connsiteX4" fmla="*/ 1270477 w 1793236"/>
                <a:gd name="connsiteY4" fmla="*/ 147474 h 1952211"/>
                <a:gd name="connsiteX5" fmla="*/ 1595330 w 1793236"/>
                <a:gd name="connsiteY5" fmla="*/ 676863 h 1952211"/>
                <a:gd name="connsiteX6" fmla="*/ 1751740 w 1793236"/>
                <a:gd name="connsiteY6" fmla="*/ 1230316 h 1952211"/>
                <a:gd name="connsiteX7" fmla="*/ 1787835 w 1793236"/>
                <a:gd name="connsiteY7" fmla="*/ 1651421 h 1952211"/>
                <a:gd name="connsiteX8" fmla="*/ 1787835 w 1793236"/>
                <a:gd name="connsiteY8" fmla="*/ 1928148 h 1952211"/>
                <a:gd name="connsiteX9" fmla="*/ 1547538 w 1793236"/>
                <a:gd name="connsiteY9" fmla="*/ 1940179 h 1952211"/>
                <a:gd name="connsiteX10" fmla="*/ 868088 w 1793236"/>
                <a:gd name="connsiteY10" fmla="*/ 1952211 h 1952211"/>
                <a:gd name="connsiteX11" fmla="*/ 460017 w 1793236"/>
                <a:gd name="connsiteY11" fmla="*/ 1947198 h 1952211"/>
                <a:gd name="connsiteX12" fmla="*/ 235762 w 1793236"/>
                <a:gd name="connsiteY12" fmla="*/ 1940179 h 1952211"/>
                <a:gd name="connsiteX13" fmla="*/ 143 w 1793236"/>
                <a:gd name="connsiteY13" fmla="*/ 1923134 h 19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3236" h="1952211">
                  <a:moveTo>
                    <a:pt x="143" y="1923134"/>
                  </a:moveTo>
                  <a:cubicBezTo>
                    <a:pt x="5825" y="1916784"/>
                    <a:pt x="5992" y="1307685"/>
                    <a:pt x="79351" y="1025779"/>
                  </a:cubicBezTo>
                  <a:cubicBezTo>
                    <a:pt x="152710" y="743873"/>
                    <a:pt x="304386" y="402254"/>
                    <a:pt x="440298" y="231695"/>
                  </a:cubicBezTo>
                  <a:cubicBezTo>
                    <a:pt x="576210" y="61136"/>
                    <a:pt x="756462" y="16463"/>
                    <a:pt x="894825" y="2426"/>
                  </a:cubicBezTo>
                  <a:cubicBezTo>
                    <a:pt x="1033188" y="-11611"/>
                    <a:pt x="1153726" y="35068"/>
                    <a:pt x="1270477" y="147474"/>
                  </a:cubicBezTo>
                  <a:cubicBezTo>
                    <a:pt x="1387228" y="259880"/>
                    <a:pt x="1515120" y="496389"/>
                    <a:pt x="1595330" y="676863"/>
                  </a:cubicBezTo>
                  <a:cubicBezTo>
                    <a:pt x="1675540" y="857337"/>
                    <a:pt x="1719656" y="1067890"/>
                    <a:pt x="1751740" y="1230316"/>
                  </a:cubicBezTo>
                  <a:cubicBezTo>
                    <a:pt x="1783824" y="1392742"/>
                    <a:pt x="1781819" y="1535116"/>
                    <a:pt x="1787835" y="1651421"/>
                  </a:cubicBezTo>
                  <a:cubicBezTo>
                    <a:pt x="1793851" y="1767726"/>
                    <a:pt x="1796134" y="1918122"/>
                    <a:pt x="1787835" y="1928148"/>
                  </a:cubicBezTo>
                  <a:cubicBezTo>
                    <a:pt x="1779536" y="1938174"/>
                    <a:pt x="1547538" y="1940179"/>
                    <a:pt x="1547538" y="1940179"/>
                  </a:cubicBezTo>
                  <a:lnTo>
                    <a:pt x="868088" y="1952211"/>
                  </a:lnTo>
                  <a:lnTo>
                    <a:pt x="460017" y="1947198"/>
                  </a:lnTo>
                  <a:cubicBezTo>
                    <a:pt x="375796" y="1945193"/>
                    <a:pt x="312408" y="1944190"/>
                    <a:pt x="235762" y="1940179"/>
                  </a:cubicBezTo>
                  <a:cubicBezTo>
                    <a:pt x="159116" y="1936168"/>
                    <a:pt x="-5539" y="1929484"/>
                    <a:pt x="143" y="1923134"/>
                  </a:cubicBezTo>
                  <a:close/>
                </a:path>
              </a:pathLst>
            </a:custGeom>
            <a:solidFill>
              <a:srgbClr val="99CCFF"/>
            </a:solidFill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DED3920-5DF8-F307-5668-B7140305025B}"/>
                </a:ext>
              </a:extLst>
            </p:cNvPr>
            <p:cNvSpPr/>
            <p:nvPr/>
          </p:nvSpPr>
          <p:spPr>
            <a:xfrm>
              <a:off x="5593975" y="5253788"/>
              <a:ext cx="782918" cy="543859"/>
            </a:xfrm>
            <a:custGeom>
              <a:avLst/>
              <a:gdLst>
                <a:gd name="connsiteX0" fmla="*/ 0 w 782918"/>
                <a:gd name="connsiteY0" fmla="*/ 107577 h 543859"/>
                <a:gd name="connsiteX1" fmla="*/ 328706 w 782918"/>
                <a:gd name="connsiteY1" fmla="*/ 107577 h 543859"/>
                <a:gd name="connsiteX2" fmla="*/ 340659 w 782918"/>
                <a:gd name="connsiteY2" fmla="*/ 0 h 543859"/>
                <a:gd name="connsiteX3" fmla="*/ 466165 w 782918"/>
                <a:gd name="connsiteY3" fmla="*/ 0 h 543859"/>
                <a:gd name="connsiteX4" fmla="*/ 460189 w 782918"/>
                <a:gd name="connsiteY4" fmla="*/ 107577 h 543859"/>
                <a:gd name="connsiteX5" fmla="*/ 776942 w 782918"/>
                <a:gd name="connsiteY5" fmla="*/ 107577 h 543859"/>
                <a:gd name="connsiteX6" fmla="*/ 782918 w 782918"/>
                <a:gd name="connsiteY6" fmla="*/ 262965 h 543859"/>
                <a:gd name="connsiteX7" fmla="*/ 454212 w 782918"/>
                <a:gd name="connsiteY7" fmla="*/ 274918 h 543859"/>
                <a:gd name="connsiteX8" fmla="*/ 448236 w 782918"/>
                <a:gd name="connsiteY8" fmla="*/ 424330 h 543859"/>
                <a:gd name="connsiteX9" fmla="*/ 561789 w 782918"/>
                <a:gd name="connsiteY9" fmla="*/ 418353 h 543859"/>
                <a:gd name="connsiteX10" fmla="*/ 579718 w 782918"/>
                <a:gd name="connsiteY10" fmla="*/ 537883 h 543859"/>
                <a:gd name="connsiteX11" fmla="*/ 227106 w 782918"/>
                <a:gd name="connsiteY11" fmla="*/ 543859 h 543859"/>
                <a:gd name="connsiteX12" fmla="*/ 209177 w 782918"/>
                <a:gd name="connsiteY12" fmla="*/ 460189 h 543859"/>
                <a:gd name="connsiteX13" fmla="*/ 328706 w 782918"/>
                <a:gd name="connsiteY13" fmla="*/ 448236 h 543859"/>
                <a:gd name="connsiteX14" fmla="*/ 322730 w 782918"/>
                <a:gd name="connsiteY14" fmla="*/ 274918 h 543859"/>
                <a:gd name="connsiteX15" fmla="*/ 0 w 782918"/>
                <a:gd name="connsiteY15" fmla="*/ 274918 h 543859"/>
                <a:gd name="connsiteX16" fmla="*/ 0 w 782918"/>
                <a:gd name="connsiteY16" fmla="*/ 107577 h 54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2918" h="543859">
                  <a:moveTo>
                    <a:pt x="0" y="107577"/>
                  </a:moveTo>
                  <a:lnTo>
                    <a:pt x="328706" y="107577"/>
                  </a:lnTo>
                  <a:lnTo>
                    <a:pt x="340659" y="0"/>
                  </a:lnTo>
                  <a:lnTo>
                    <a:pt x="466165" y="0"/>
                  </a:lnTo>
                  <a:lnTo>
                    <a:pt x="460189" y="107577"/>
                  </a:lnTo>
                  <a:lnTo>
                    <a:pt x="776942" y="107577"/>
                  </a:lnTo>
                  <a:lnTo>
                    <a:pt x="782918" y="262965"/>
                  </a:lnTo>
                  <a:lnTo>
                    <a:pt x="454212" y="274918"/>
                  </a:lnTo>
                  <a:lnTo>
                    <a:pt x="448236" y="424330"/>
                  </a:lnTo>
                  <a:lnTo>
                    <a:pt x="561789" y="418353"/>
                  </a:lnTo>
                  <a:lnTo>
                    <a:pt x="579718" y="537883"/>
                  </a:lnTo>
                  <a:lnTo>
                    <a:pt x="227106" y="543859"/>
                  </a:lnTo>
                  <a:lnTo>
                    <a:pt x="209177" y="460189"/>
                  </a:lnTo>
                  <a:lnTo>
                    <a:pt x="328706" y="448236"/>
                  </a:lnTo>
                  <a:lnTo>
                    <a:pt x="322730" y="274918"/>
                  </a:lnTo>
                  <a:lnTo>
                    <a:pt x="0" y="274918"/>
                  </a:lnTo>
                  <a:lnTo>
                    <a:pt x="0" y="107577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43D8D5B3-2804-C73B-B0DC-81733F42AFE6}"/>
              </a:ext>
            </a:extLst>
          </p:cNvPr>
          <p:cNvSpPr/>
          <p:nvPr/>
        </p:nvSpPr>
        <p:spPr>
          <a:xfrm>
            <a:off x="16840988" y="12945846"/>
            <a:ext cx="7481321" cy="3508376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E504D55-F572-5649-EED2-4AEA76CA69AD}"/>
              </a:ext>
            </a:extLst>
          </p:cNvPr>
          <p:cNvSpPr txBox="1"/>
          <p:nvPr/>
        </p:nvSpPr>
        <p:spPr>
          <a:xfrm>
            <a:off x="17017183" y="12960622"/>
            <a:ext cx="73051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Forward Elements of 11</a:t>
            </a:r>
            <a:r>
              <a:rPr lang="en-US" sz="3600" b="1" baseline="30000" dirty="0"/>
              <a:t>th</a:t>
            </a:r>
            <a:r>
              <a:rPr lang="en-US" sz="3600" b="1" dirty="0"/>
              <a:t> USAAF</a:t>
            </a:r>
          </a:p>
          <a:p>
            <a:r>
              <a:rPr lang="en-US" sz="3600" b="1" dirty="0"/>
              <a:t>	--80 P-40 Warhawk Fighters</a:t>
            </a:r>
          </a:p>
          <a:p>
            <a:r>
              <a:rPr lang="en-US" sz="3600" b="1" dirty="0"/>
              <a:t>	--26 P-38 Lightning Fighters</a:t>
            </a:r>
          </a:p>
          <a:p>
            <a:r>
              <a:rPr lang="en-US" sz="3600" b="1" dirty="0"/>
              <a:t>	--3 F-5A Recon Planes</a:t>
            </a:r>
          </a:p>
          <a:p>
            <a:r>
              <a:rPr lang="en-US" sz="3600" b="1" dirty="0"/>
              <a:t>	--28 B-24 Liberator Bombers</a:t>
            </a:r>
          </a:p>
          <a:p>
            <a:r>
              <a:rPr lang="en-US" sz="3600" b="1" dirty="0"/>
              <a:t>	--31 B-25Mitchell Bombers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F2D63005-1487-5F4A-4949-DCC5525BF4DD}"/>
              </a:ext>
            </a:extLst>
          </p:cNvPr>
          <p:cNvSpPr/>
          <p:nvPr/>
        </p:nvSpPr>
        <p:spPr>
          <a:xfrm>
            <a:off x="16230601" y="12002590"/>
            <a:ext cx="1213870" cy="943255"/>
          </a:xfrm>
          <a:custGeom>
            <a:avLst/>
            <a:gdLst>
              <a:gd name="connsiteX0" fmla="*/ 844061 w 844061"/>
              <a:gd name="connsiteY0" fmla="*/ 3622431 h 3622431"/>
              <a:gd name="connsiteX1" fmla="*/ 0 w 844061"/>
              <a:gd name="connsiteY1" fmla="*/ 0 h 36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061" h="3622431">
                <a:moveTo>
                  <a:pt x="844061" y="3622431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0905634-24EB-A493-02D7-B30A03D21C64}"/>
              </a:ext>
            </a:extLst>
          </p:cNvPr>
          <p:cNvSpPr/>
          <p:nvPr/>
        </p:nvSpPr>
        <p:spPr>
          <a:xfrm flipH="1">
            <a:off x="21769753" y="10707413"/>
            <a:ext cx="2370744" cy="2238432"/>
          </a:xfrm>
          <a:custGeom>
            <a:avLst/>
            <a:gdLst>
              <a:gd name="connsiteX0" fmla="*/ 844061 w 844061"/>
              <a:gd name="connsiteY0" fmla="*/ 3622431 h 3622431"/>
              <a:gd name="connsiteX1" fmla="*/ 0 w 844061"/>
              <a:gd name="connsiteY1" fmla="*/ 0 h 36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061" h="3622431">
                <a:moveTo>
                  <a:pt x="844061" y="3622431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64F4020-1F28-333A-66CA-CD1C11F6FF4C}"/>
              </a:ext>
            </a:extLst>
          </p:cNvPr>
          <p:cNvGrpSpPr/>
          <p:nvPr/>
        </p:nvGrpSpPr>
        <p:grpSpPr>
          <a:xfrm>
            <a:off x="308618" y="397480"/>
            <a:ext cx="20237704" cy="12593417"/>
            <a:chOff x="308618" y="397480"/>
            <a:chExt cx="20237704" cy="1259341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18B28A7-8FCD-A50C-FFAB-BFC3D477A3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722" b="17043"/>
            <a:stretch/>
          </p:blipFill>
          <p:spPr>
            <a:xfrm>
              <a:off x="308618" y="397480"/>
              <a:ext cx="20237704" cy="12593417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2E1A622-593C-F541-26BD-A3483CC600B4}"/>
                </a:ext>
              </a:extLst>
            </p:cNvPr>
            <p:cNvSpPr txBox="1"/>
            <p:nvPr/>
          </p:nvSpPr>
          <p:spPr>
            <a:xfrm>
              <a:off x="6828306" y="1554839"/>
              <a:ext cx="6994222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P-38 Lightning Fighter</a:t>
              </a:r>
              <a:endParaRPr lang="en-US" sz="5400" b="1" i="1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84C2E3-CFBB-C30A-9C58-ECAA950BE504}"/>
              </a:ext>
            </a:extLst>
          </p:cNvPr>
          <p:cNvGrpSpPr/>
          <p:nvPr/>
        </p:nvGrpSpPr>
        <p:grpSpPr>
          <a:xfrm>
            <a:off x="1425220" y="2380983"/>
            <a:ext cx="25190102" cy="14610259"/>
            <a:chOff x="1982739" y="2402716"/>
            <a:chExt cx="25190102" cy="1461025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2B39AF1-B08B-D281-B59E-F943A30C2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82739" y="2402716"/>
              <a:ext cx="25190102" cy="14610259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5B1548-0AFD-9B61-6476-4008140D79BB}"/>
                </a:ext>
              </a:extLst>
            </p:cNvPr>
            <p:cNvSpPr txBox="1"/>
            <p:nvPr/>
          </p:nvSpPr>
          <p:spPr>
            <a:xfrm>
              <a:off x="12268085" y="12745803"/>
              <a:ext cx="6763390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B-25 Mitchell Bomber</a:t>
              </a:r>
              <a:endParaRPr lang="en-US" sz="5400" b="1" i="1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B0D303-4FC2-3ED8-2DF6-66C90920FE8E}"/>
              </a:ext>
            </a:extLst>
          </p:cNvPr>
          <p:cNvGrpSpPr/>
          <p:nvPr/>
        </p:nvGrpSpPr>
        <p:grpSpPr>
          <a:xfrm>
            <a:off x="7610257" y="296908"/>
            <a:ext cx="12406678" cy="16704309"/>
            <a:chOff x="7610257" y="296908"/>
            <a:chExt cx="12406678" cy="167043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D3B8747-6024-D5FB-5911-D45CEE820E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147" t="5224" r="6431" b="10376"/>
            <a:stretch/>
          </p:blipFill>
          <p:spPr>
            <a:xfrm>
              <a:off x="7610257" y="296908"/>
              <a:ext cx="12406678" cy="16704309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53C38B2-F05C-57DD-E713-67E6B4D1CD2A}"/>
                </a:ext>
              </a:extLst>
            </p:cNvPr>
            <p:cNvSpPr txBox="1"/>
            <p:nvPr/>
          </p:nvSpPr>
          <p:spPr>
            <a:xfrm>
              <a:off x="9513820" y="15997209"/>
              <a:ext cx="8572348" cy="76944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b="1" dirty="0"/>
                <a:t>COL William O. “Eric” Eareckson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513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1922" r="11349" b="7309"/>
          <a:stretch/>
        </p:blipFill>
        <p:spPr>
          <a:xfrm>
            <a:off x="342901" y="248345"/>
            <a:ext cx="24231600" cy="17746579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TextBox 141">
            <a:extLst>
              <a:ext uri="{FF2B5EF4-FFF2-40B4-BE49-F238E27FC236}">
                <a16:creationId xmlns:a16="http://schemas.microsoft.com/office/drawing/2014/main" id="{85BB036A-5864-8599-48A2-335C9A724058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8260846" y="7800204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sp>
        <p:nvSpPr>
          <p:cNvPr id="4" name="TextBox 142">
            <a:extLst>
              <a:ext uri="{FF2B5EF4-FFF2-40B4-BE49-F238E27FC236}">
                <a16:creationId xmlns:a16="http://schemas.microsoft.com/office/drawing/2014/main" id="{829391E4-31B1-66FE-A62B-446883649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650" y="9221782"/>
            <a:ext cx="102784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" name="TextBox 143">
            <a:extLst>
              <a:ext uri="{FF2B5EF4-FFF2-40B4-BE49-F238E27FC236}">
                <a16:creationId xmlns:a16="http://schemas.microsoft.com/office/drawing/2014/main" id="{6E01E495-079A-206C-C78D-FB886DF571F5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0636368" y="9050270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6" name="TextBox 144">
            <a:extLst>
              <a:ext uri="{FF2B5EF4-FFF2-40B4-BE49-F238E27FC236}">
                <a16:creationId xmlns:a16="http://schemas.microsoft.com/office/drawing/2014/main" id="{6C9A57EA-8280-2AC5-8FD4-BE8194D66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1623" y="9857167"/>
            <a:ext cx="1313181" cy="64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CF417B52-1DBF-D81B-A50E-D4DE07F75C77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5360009" y="10950612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sp>
        <p:nvSpPr>
          <p:cNvPr id="10" name="TextBox 149">
            <a:extLst>
              <a:ext uri="{FF2B5EF4-FFF2-40B4-BE49-F238E27FC236}">
                <a16:creationId xmlns:a16="http://schemas.microsoft.com/office/drawing/2014/main" id="{FEC80104-1E19-510E-555C-CE5EC80255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7926919" y="1390027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11" name="TextBox 151">
            <a:extLst>
              <a:ext uri="{FF2B5EF4-FFF2-40B4-BE49-F238E27FC236}">
                <a16:creationId xmlns:a16="http://schemas.microsoft.com/office/drawing/2014/main" id="{467B52BE-5D5E-149E-C2AC-CE233C187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7791" y="14965488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14" name="TextBox 154">
            <a:extLst>
              <a:ext uri="{FF2B5EF4-FFF2-40B4-BE49-F238E27FC236}">
                <a16:creationId xmlns:a16="http://schemas.microsoft.com/office/drawing/2014/main" id="{6BD4CDEB-F421-248D-4D9A-8A8BD44AF0C3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2070768" y="10107968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16" name="TextBox 156">
            <a:extLst>
              <a:ext uri="{FF2B5EF4-FFF2-40B4-BE49-F238E27FC236}">
                <a16:creationId xmlns:a16="http://schemas.microsoft.com/office/drawing/2014/main" id="{352CBA92-5CD3-B48C-EA1A-0CBE21C59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5883" y="10520339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18" name="TextBox 158">
            <a:extLst>
              <a:ext uri="{FF2B5EF4-FFF2-40B4-BE49-F238E27FC236}">
                <a16:creationId xmlns:a16="http://schemas.microsoft.com/office/drawing/2014/main" id="{60C60ABE-1C80-0563-67A3-DEB84CADFA9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1473113" y="10812774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0" name="TextBox 160">
            <a:extLst>
              <a:ext uri="{FF2B5EF4-FFF2-40B4-BE49-F238E27FC236}">
                <a16:creationId xmlns:a16="http://schemas.microsoft.com/office/drawing/2014/main" id="{68AD9870-5584-5C64-9E77-EE52D0E54A02}"/>
              </a:ext>
            </a:extLst>
          </p:cNvPr>
          <p:cNvSpPr txBox="1">
            <a:spLocks noChangeArrowheads="1"/>
          </p:cNvSpPr>
          <p:nvPr/>
        </p:nvSpPr>
        <p:spPr bwMode="auto">
          <a:xfrm rot="-2509454">
            <a:off x="5395212" y="8083927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22" name="TextBox 163">
            <a:extLst>
              <a:ext uri="{FF2B5EF4-FFF2-40B4-BE49-F238E27FC236}">
                <a16:creationId xmlns:a16="http://schemas.microsoft.com/office/drawing/2014/main" id="{D3F32BF3-733D-3C10-0238-3996D4412B57}"/>
              </a:ext>
            </a:extLst>
          </p:cNvPr>
          <p:cNvSpPr txBox="1">
            <a:spLocks noChangeArrowheads="1"/>
          </p:cNvSpPr>
          <p:nvPr/>
        </p:nvSpPr>
        <p:spPr bwMode="auto">
          <a:xfrm rot="520501">
            <a:off x="7289665" y="8807227"/>
            <a:ext cx="1848584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Robinson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Ridge</a:t>
            </a:r>
          </a:p>
        </p:txBody>
      </p:sp>
      <p:sp>
        <p:nvSpPr>
          <p:cNvPr id="23" name="TextBox 165">
            <a:extLst>
              <a:ext uri="{FF2B5EF4-FFF2-40B4-BE49-F238E27FC236}">
                <a16:creationId xmlns:a16="http://schemas.microsoft.com/office/drawing/2014/main" id="{55C5882C-B1AB-4669-3642-CBF460C940A1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8936657" y="9297465"/>
            <a:ext cx="217559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</a:t>
            </a:r>
            <a:r>
              <a:rPr lang="en-US" altLang="en-US" sz="3000" b="1" dirty="0"/>
              <a:t>Pass</a:t>
            </a:r>
          </a:p>
        </p:txBody>
      </p:sp>
      <p:sp>
        <p:nvSpPr>
          <p:cNvPr id="24" name="TextBox 166">
            <a:extLst>
              <a:ext uri="{FF2B5EF4-FFF2-40B4-BE49-F238E27FC236}">
                <a16:creationId xmlns:a16="http://schemas.microsoft.com/office/drawing/2014/main" id="{E0C4953E-E91D-D1C6-7D38-9DC8F833DF81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6639224" y="10347445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5" name="TextBox 167">
            <a:extLst>
              <a:ext uri="{FF2B5EF4-FFF2-40B4-BE49-F238E27FC236}">
                <a16:creationId xmlns:a16="http://schemas.microsoft.com/office/drawing/2014/main" id="{6B092535-6153-4735-BC42-2A4BCF90FEF6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0315780" y="9514142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6" name="TextBox 161">
            <a:extLst>
              <a:ext uri="{FF2B5EF4-FFF2-40B4-BE49-F238E27FC236}">
                <a16:creationId xmlns:a16="http://schemas.microsoft.com/office/drawing/2014/main" id="{BF058187-E5B1-398C-C951-98542D2ACC37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002299" y="8074290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27" name="TextBox 164">
            <a:extLst>
              <a:ext uri="{FF2B5EF4-FFF2-40B4-BE49-F238E27FC236}">
                <a16:creationId xmlns:a16="http://schemas.microsoft.com/office/drawing/2014/main" id="{A09EEF99-2BE1-C653-4357-AE49EB573F58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6590610" y="9300101"/>
            <a:ext cx="2228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2800" b="1" dirty="0"/>
              <a:t> Pass</a:t>
            </a:r>
          </a:p>
        </p:txBody>
      </p:sp>
      <p:sp>
        <p:nvSpPr>
          <p:cNvPr id="29" name="TextBox 143">
            <a:extLst>
              <a:ext uri="{FF2B5EF4-FFF2-40B4-BE49-F238E27FC236}">
                <a16:creationId xmlns:a16="http://schemas.microsoft.com/office/drawing/2014/main" id="{0E61A9E3-C71A-9042-8F5D-72A0398451ED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2312331" y="8231873"/>
            <a:ext cx="26597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Sarana Nose</a:t>
            </a:r>
          </a:p>
        </p:txBody>
      </p:sp>
      <p:sp>
        <p:nvSpPr>
          <p:cNvPr id="30" name="TextBox 151">
            <a:extLst>
              <a:ext uri="{FF2B5EF4-FFF2-40B4-BE49-F238E27FC236}">
                <a16:creationId xmlns:a16="http://schemas.microsoft.com/office/drawing/2014/main" id="{CD780E8F-90EB-C4B0-5064-636C0ABA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373" y="15860628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31" name="TextBox 147">
            <a:extLst>
              <a:ext uri="{FF2B5EF4-FFF2-40B4-BE49-F238E27FC236}">
                <a16:creationId xmlns:a16="http://schemas.microsoft.com/office/drawing/2014/main" id="{01C4B010-F7FC-6823-DAB3-2A7F3EC443E7}"/>
              </a:ext>
            </a:extLst>
          </p:cNvPr>
          <p:cNvSpPr txBox="1">
            <a:spLocks noChangeArrowheads="1"/>
          </p:cNvSpPr>
          <p:nvPr/>
        </p:nvSpPr>
        <p:spPr bwMode="auto">
          <a:xfrm rot="4782620">
            <a:off x="3647010" y="12595686"/>
            <a:ext cx="2813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George Creek</a:t>
            </a:r>
          </a:p>
        </p:txBody>
      </p:sp>
      <p:sp>
        <p:nvSpPr>
          <p:cNvPr id="32" name="TextBox 160">
            <a:extLst>
              <a:ext uri="{FF2B5EF4-FFF2-40B4-BE49-F238E27FC236}">
                <a16:creationId xmlns:a16="http://schemas.microsoft.com/office/drawing/2014/main" id="{2C23AC22-A344-F871-C44F-E8E07F3D7FD0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4474923" y="6661821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36" name="TextBox 154">
            <a:extLst>
              <a:ext uri="{FF2B5EF4-FFF2-40B4-BE49-F238E27FC236}">
                <a16:creationId xmlns:a16="http://schemas.microsoft.com/office/drawing/2014/main" id="{48EC1435-1394-EEB6-2274-F92A1A5A3B6D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2982773" y="5032540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37" name="TextBox 163">
            <a:extLst>
              <a:ext uri="{FF2B5EF4-FFF2-40B4-BE49-F238E27FC236}">
                <a16:creationId xmlns:a16="http://schemas.microsoft.com/office/drawing/2014/main" id="{D1A6E589-FB0C-2996-619A-77A8EF9C4DCE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3133109" y="5762005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39" name="TextBox 163">
            <a:extLst>
              <a:ext uri="{FF2B5EF4-FFF2-40B4-BE49-F238E27FC236}">
                <a16:creationId xmlns:a16="http://schemas.microsoft.com/office/drawing/2014/main" id="{B61D768E-A610-60AF-F0D8-7041E2792CB0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297823" y="3074444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40" name="TextBox 160">
            <a:extLst>
              <a:ext uri="{FF2B5EF4-FFF2-40B4-BE49-F238E27FC236}">
                <a16:creationId xmlns:a16="http://schemas.microsoft.com/office/drawing/2014/main" id="{CB9C1811-9BB1-36D8-C290-FE7F55036B03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1834964" y="2420791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42" name="TextBox 167">
            <a:extLst>
              <a:ext uri="{FF2B5EF4-FFF2-40B4-BE49-F238E27FC236}">
                <a16:creationId xmlns:a16="http://schemas.microsoft.com/office/drawing/2014/main" id="{7E552EF2-63C7-680C-4650-215E32E2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76" y="3733008"/>
            <a:ext cx="1445396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45" name="TextBox 154">
            <a:extLst>
              <a:ext uri="{FF2B5EF4-FFF2-40B4-BE49-F238E27FC236}">
                <a16:creationId xmlns:a16="http://schemas.microsoft.com/office/drawing/2014/main" id="{6B01A2C3-2BCE-5940-BD5E-9CDEBBF7306F}"/>
              </a:ext>
            </a:extLst>
          </p:cNvPr>
          <p:cNvSpPr txBox="1">
            <a:spLocks noChangeArrowheads="1"/>
          </p:cNvSpPr>
          <p:nvPr/>
        </p:nvSpPr>
        <p:spPr bwMode="auto">
          <a:xfrm rot="3049910">
            <a:off x="10312773" y="14002673"/>
            <a:ext cx="1687430" cy="77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2600"/>
              </a:lnSpc>
            </a:pPr>
            <a:r>
              <a:rPr lang="en-US" altLang="en-US" sz="3200" b="1" i="1" dirty="0"/>
              <a:t>Pyramid</a:t>
            </a:r>
          </a:p>
          <a:p>
            <a:pPr eaLnBrk="1" hangingPunct="1">
              <a:lnSpc>
                <a:spcPts val="2600"/>
              </a:lnSpc>
            </a:pPr>
            <a:r>
              <a:rPr lang="en-US" altLang="en-US" sz="3200" b="1" i="1" dirty="0"/>
              <a:t>Cove</a:t>
            </a:r>
          </a:p>
        </p:txBody>
      </p:sp>
      <p:sp>
        <p:nvSpPr>
          <p:cNvPr id="47" name="TextBox 141">
            <a:extLst>
              <a:ext uri="{FF2B5EF4-FFF2-40B4-BE49-F238E27FC236}">
                <a16:creationId xmlns:a16="http://schemas.microsoft.com/office/drawing/2014/main" id="{05031405-3C79-3F1A-A542-6163507FF74F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0033108" y="6120205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49" name="TextBox 150">
            <a:extLst>
              <a:ext uri="{FF2B5EF4-FFF2-40B4-BE49-F238E27FC236}">
                <a16:creationId xmlns:a16="http://schemas.microsoft.com/office/drawing/2014/main" id="{7015CDC9-2CE5-1EB9-7270-375DF3DD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6542" y="14891921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51" name="TextBox 154">
            <a:extLst>
              <a:ext uri="{FF2B5EF4-FFF2-40B4-BE49-F238E27FC236}">
                <a16:creationId xmlns:a16="http://schemas.microsoft.com/office/drawing/2014/main" id="{EA18B437-F590-87C1-B186-626BDA85A8B9}"/>
              </a:ext>
            </a:extLst>
          </p:cNvPr>
          <p:cNvSpPr txBox="1">
            <a:spLocks noChangeArrowheads="1"/>
          </p:cNvSpPr>
          <p:nvPr/>
        </p:nvSpPr>
        <p:spPr bwMode="auto">
          <a:xfrm rot="2260187">
            <a:off x="9308343" y="15929212"/>
            <a:ext cx="21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Casco Cove</a:t>
            </a:r>
          </a:p>
        </p:txBody>
      </p:sp>
      <p:sp>
        <p:nvSpPr>
          <p:cNvPr id="52" name="TextBox 167">
            <a:extLst>
              <a:ext uri="{FF2B5EF4-FFF2-40B4-BE49-F238E27FC236}">
                <a16:creationId xmlns:a16="http://schemas.microsoft.com/office/drawing/2014/main" id="{E0D62F75-5FDE-F5AF-21CC-0D49C1D31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319" y="12389990"/>
            <a:ext cx="160729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24F162D-E50F-49CF-17FF-23675B9D1045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4" name="Group 273">
            <a:extLst>
              <a:ext uri="{FF2B5EF4-FFF2-40B4-BE49-F238E27FC236}">
                <a16:creationId xmlns:a16="http://schemas.microsoft.com/office/drawing/2014/main" id="{214463BC-04AF-60FC-5E46-BA0B266FEB20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0CE375F-BDF9-9B19-636D-0D3C7AB8E2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E398A5B-D318-0186-2726-AC0137411CA3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FBAA742-C765-CFB0-2EF4-AD2F1F6FD2AE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1761B2B-76C7-0B1B-3C83-FAA13F9168E4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74">
            <a:extLst>
              <a:ext uri="{FF2B5EF4-FFF2-40B4-BE49-F238E27FC236}">
                <a16:creationId xmlns:a16="http://schemas.microsoft.com/office/drawing/2014/main" id="{F3E01AAC-7406-E473-4843-50F17386B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60" name="TextBox 275">
            <a:extLst>
              <a:ext uri="{FF2B5EF4-FFF2-40B4-BE49-F238E27FC236}">
                <a16:creationId xmlns:a16="http://schemas.microsoft.com/office/drawing/2014/main" id="{D6D4269D-F303-F53D-0E8D-134393925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7127" y="203720"/>
            <a:ext cx="417195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Initial Landings/</a:t>
            </a:r>
          </a:p>
          <a:p>
            <a:pPr algn="ctr" eaLnBrk="1" hangingPunct="1"/>
            <a:r>
              <a:rPr lang="en-US" altLang="en-US" sz="3600" b="1" dirty="0"/>
              <a:t>First Day’s Advance</a:t>
            </a:r>
            <a:endParaRPr lang="en-US" altLang="en-US" b="1" dirty="0"/>
          </a:p>
          <a:p>
            <a:pPr algn="ctr" eaLnBrk="1" hangingPunct="1"/>
            <a:r>
              <a:rPr lang="en-US" altLang="en-US" b="1" dirty="0"/>
              <a:t>11 May 1943</a:t>
            </a:r>
          </a:p>
        </p:txBody>
      </p:sp>
      <p:sp>
        <p:nvSpPr>
          <p:cNvPr id="61" name="Line 324">
            <a:extLst>
              <a:ext uri="{FF2B5EF4-FFF2-40B4-BE49-F238E27FC236}">
                <a16:creationId xmlns:a16="http://schemas.microsoft.com/office/drawing/2014/main" id="{FA9E0BBC-7844-959D-2E86-C57BCCBFDF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559248" y="796347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Text Box 325">
            <a:extLst>
              <a:ext uri="{FF2B5EF4-FFF2-40B4-BE49-F238E27FC236}">
                <a16:creationId xmlns:a16="http://schemas.microsoft.com/office/drawing/2014/main" id="{FF089109-6E69-6747-2367-FDE559406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1768" y="31313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63" name="Picture 326" descr="I:\CSI Crest Medium.jpg">
            <a:extLst>
              <a:ext uri="{FF2B5EF4-FFF2-40B4-BE49-F238E27FC236}">
                <a16:creationId xmlns:a16="http://schemas.microsoft.com/office/drawing/2014/main" id="{F8707462-1E13-6729-2A0B-57EE981D8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Freeform 300">
            <a:extLst>
              <a:ext uri="{FF2B5EF4-FFF2-40B4-BE49-F238E27FC236}">
                <a16:creationId xmlns:a16="http://schemas.microsoft.com/office/drawing/2014/main" id="{5AD96A48-B355-687D-A087-3E0D0749255C}"/>
              </a:ext>
            </a:extLst>
          </p:cNvPr>
          <p:cNvSpPr>
            <a:spLocks/>
          </p:cNvSpPr>
          <p:nvPr/>
        </p:nvSpPr>
        <p:spPr bwMode="auto">
          <a:xfrm>
            <a:off x="4358938" y="701004"/>
            <a:ext cx="685800" cy="558800"/>
          </a:xfrm>
          <a:custGeom>
            <a:avLst/>
            <a:gdLst>
              <a:gd name="T0" fmla="*/ 2147483647 w 432"/>
              <a:gd name="T1" fmla="*/ 0 h 352"/>
              <a:gd name="T2" fmla="*/ 2147483647 w 432"/>
              <a:gd name="T3" fmla="*/ 2147483647 h 352"/>
              <a:gd name="T4" fmla="*/ 0 w 432"/>
              <a:gd name="T5" fmla="*/ 2147483647 h 352"/>
              <a:gd name="T6" fmla="*/ 0 60000 65536"/>
              <a:gd name="T7" fmla="*/ 0 60000 65536"/>
              <a:gd name="T8" fmla="*/ 0 60000 65536"/>
              <a:gd name="T9" fmla="*/ 0 w 432"/>
              <a:gd name="T10" fmla="*/ 0 h 352"/>
              <a:gd name="T11" fmla="*/ 432 w 432"/>
              <a:gd name="T12" fmla="*/ 352 h 3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352">
                <a:moveTo>
                  <a:pt x="432" y="0"/>
                </a:moveTo>
                <a:cubicBezTo>
                  <a:pt x="336" y="42"/>
                  <a:pt x="240" y="85"/>
                  <a:pt x="168" y="144"/>
                </a:cubicBezTo>
                <a:cubicBezTo>
                  <a:pt x="96" y="203"/>
                  <a:pt x="48" y="277"/>
                  <a:pt x="0" y="352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3" name="Freeform 301">
            <a:extLst>
              <a:ext uri="{FF2B5EF4-FFF2-40B4-BE49-F238E27FC236}">
                <a16:creationId xmlns:a16="http://schemas.microsoft.com/office/drawing/2014/main" id="{74E7CCFB-4F7E-0E9B-07B3-D2537DB2776D}"/>
              </a:ext>
            </a:extLst>
          </p:cNvPr>
          <p:cNvSpPr>
            <a:spLocks/>
          </p:cNvSpPr>
          <p:nvPr/>
        </p:nvSpPr>
        <p:spPr bwMode="auto">
          <a:xfrm rot="21350777">
            <a:off x="3424879" y="1384056"/>
            <a:ext cx="995073" cy="3542272"/>
          </a:xfrm>
          <a:custGeom>
            <a:avLst/>
            <a:gdLst>
              <a:gd name="T0" fmla="*/ 2147483647 w 540"/>
              <a:gd name="T1" fmla="*/ 0 h 2048"/>
              <a:gd name="T2" fmla="*/ 2147483647 w 540"/>
              <a:gd name="T3" fmla="*/ 2147483647 h 2048"/>
              <a:gd name="T4" fmla="*/ 2147483647 w 540"/>
              <a:gd name="T5" fmla="*/ 2147483647 h 2048"/>
              <a:gd name="T6" fmla="*/ 2147483647 w 540"/>
              <a:gd name="T7" fmla="*/ 2147483647 h 2048"/>
              <a:gd name="T8" fmla="*/ 2147483647 w 540"/>
              <a:gd name="T9" fmla="*/ 2147483647 h 2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0"/>
              <a:gd name="T16" fmla="*/ 0 h 2048"/>
              <a:gd name="T17" fmla="*/ 540 w 540"/>
              <a:gd name="T18" fmla="*/ 2048 h 2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0" h="2048">
                <a:moveTo>
                  <a:pt x="540" y="0"/>
                </a:moveTo>
                <a:cubicBezTo>
                  <a:pt x="473" y="117"/>
                  <a:pt x="407" y="235"/>
                  <a:pt x="340" y="392"/>
                </a:cubicBezTo>
                <a:cubicBezTo>
                  <a:pt x="273" y="549"/>
                  <a:pt x="196" y="741"/>
                  <a:pt x="140" y="944"/>
                </a:cubicBezTo>
                <a:cubicBezTo>
                  <a:pt x="84" y="1147"/>
                  <a:pt x="8" y="1424"/>
                  <a:pt x="4" y="1608"/>
                </a:cubicBezTo>
                <a:cubicBezTo>
                  <a:pt x="0" y="1792"/>
                  <a:pt x="58" y="1920"/>
                  <a:pt x="116" y="2048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4" name="Freeform 312">
            <a:extLst>
              <a:ext uri="{FF2B5EF4-FFF2-40B4-BE49-F238E27FC236}">
                <a16:creationId xmlns:a16="http://schemas.microsoft.com/office/drawing/2014/main" id="{2DDB387E-8862-A628-21DA-B70E83A5BFD2}"/>
              </a:ext>
            </a:extLst>
          </p:cNvPr>
          <p:cNvSpPr>
            <a:spLocks/>
          </p:cNvSpPr>
          <p:nvPr/>
        </p:nvSpPr>
        <p:spPr bwMode="auto">
          <a:xfrm rot="7102755">
            <a:off x="7620086" y="4800038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5" name="Freeform 313">
            <a:extLst>
              <a:ext uri="{FF2B5EF4-FFF2-40B4-BE49-F238E27FC236}">
                <a16:creationId xmlns:a16="http://schemas.microsoft.com/office/drawing/2014/main" id="{7D753400-7B2B-035A-DF3F-D58D256D003F}"/>
              </a:ext>
            </a:extLst>
          </p:cNvPr>
          <p:cNvSpPr>
            <a:spLocks/>
          </p:cNvSpPr>
          <p:nvPr/>
        </p:nvSpPr>
        <p:spPr bwMode="auto">
          <a:xfrm>
            <a:off x="9822137" y="2267386"/>
            <a:ext cx="1104900" cy="977900"/>
          </a:xfrm>
          <a:custGeom>
            <a:avLst/>
            <a:gdLst>
              <a:gd name="T0" fmla="*/ 2147483647 w 696"/>
              <a:gd name="T1" fmla="*/ 0 h 616"/>
              <a:gd name="T2" fmla="*/ 2147483647 w 696"/>
              <a:gd name="T3" fmla="*/ 2147483647 h 616"/>
              <a:gd name="T4" fmla="*/ 0 w 696"/>
              <a:gd name="T5" fmla="*/ 2147483647 h 616"/>
              <a:gd name="T6" fmla="*/ 0 60000 65536"/>
              <a:gd name="T7" fmla="*/ 0 60000 65536"/>
              <a:gd name="T8" fmla="*/ 0 60000 65536"/>
              <a:gd name="T9" fmla="*/ 0 w 696"/>
              <a:gd name="T10" fmla="*/ 0 h 616"/>
              <a:gd name="T11" fmla="*/ 696 w 696"/>
              <a:gd name="T12" fmla="*/ 616 h 6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6" h="616">
                <a:moveTo>
                  <a:pt x="696" y="0"/>
                </a:moveTo>
                <a:cubicBezTo>
                  <a:pt x="600" y="42"/>
                  <a:pt x="548" y="41"/>
                  <a:pt x="432" y="144"/>
                </a:cubicBezTo>
                <a:cubicBezTo>
                  <a:pt x="316" y="247"/>
                  <a:pt x="90" y="518"/>
                  <a:pt x="0" y="616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6" name="Freeform 314">
            <a:extLst>
              <a:ext uri="{FF2B5EF4-FFF2-40B4-BE49-F238E27FC236}">
                <a16:creationId xmlns:a16="http://schemas.microsoft.com/office/drawing/2014/main" id="{A0D19FBF-FE00-49A5-B04C-FBC09E2EBCFA}"/>
              </a:ext>
            </a:extLst>
          </p:cNvPr>
          <p:cNvSpPr>
            <a:spLocks/>
          </p:cNvSpPr>
          <p:nvPr/>
        </p:nvSpPr>
        <p:spPr bwMode="auto">
          <a:xfrm>
            <a:off x="7820797" y="3482492"/>
            <a:ext cx="1717809" cy="1509347"/>
          </a:xfrm>
          <a:custGeom>
            <a:avLst/>
            <a:gdLst>
              <a:gd name="T0" fmla="*/ 2147483647 w 888"/>
              <a:gd name="T1" fmla="*/ 0 h 840"/>
              <a:gd name="T2" fmla="*/ 2147483647 w 888"/>
              <a:gd name="T3" fmla="*/ 2147483647 h 840"/>
              <a:gd name="T4" fmla="*/ 0 w 888"/>
              <a:gd name="T5" fmla="*/ 2147483647 h 840"/>
              <a:gd name="T6" fmla="*/ 0 60000 65536"/>
              <a:gd name="T7" fmla="*/ 0 60000 65536"/>
              <a:gd name="T8" fmla="*/ 0 60000 65536"/>
              <a:gd name="T9" fmla="*/ 0 w 888"/>
              <a:gd name="T10" fmla="*/ 0 h 840"/>
              <a:gd name="T11" fmla="*/ 888 w 888"/>
              <a:gd name="T12" fmla="*/ 840 h 8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88" h="840">
                <a:moveTo>
                  <a:pt x="888" y="0"/>
                </a:moveTo>
                <a:cubicBezTo>
                  <a:pt x="805" y="53"/>
                  <a:pt x="548" y="180"/>
                  <a:pt x="400" y="320"/>
                </a:cubicBezTo>
                <a:cubicBezTo>
                  <a:pt x="252" y="460"/>
                  <a:pt x="83" y="732"/>
                  <a:pt x="0" y="84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029E175-8AE0-04A6-6502-0E277F0E38AB}"/>
              </a:ext>
            </a:extLst>
          </p:cNvPr>
          <p:cNvGrpSpPr/>
          <p:nvPr/>
        </p:nvGrpSpPr>
        <p:grpSpPr>
          <a:xfrm>
            <a:off x="5111599" y="62310"/>
            <a:ext cx="1854732" cy="1187705"/>
            <a:chOff x="2229929" y="9062474"/>
            <a:chExt cx="1854732" cy="118770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3FF16A9-711C-4474-CE61-66CBF60CB4E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FE45C2C-CBD2-8C93-CF73-5FEDDD8CE1C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D2C1732D-105F-AF94-FAD5-ACB3C333A08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0">
                <a:extLst>
                  <a:ext uri="{FF2B5EF4-FFF2-40B4-BE49-F238E27FC236}">
                    <a16:creationId xmlns:a16="http://schemas.microsoft.com/office/drawing/2014/main" id="{8D6DA053-7021-ABEE-6820-9FFB3097E96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1">
                <a:extLst>
                  <a:ext uri="{FF2B5EF4-FFF2-40B4-BE49-F238E27FC236}">
                    <a16:creationId xmlns:a16="http://schemas.microsoft.com/office/drawing/2014/main" id="{292AEBD5-A5EA-F767-828A-5C69F0E65466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52A529E-B201-85E4-624B-B965DC941F3D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59C5DAF-D322-9ACF-EB4D-C56E7D206BA9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F4C9C0C-95B2-5B27-126C-6B053E89FD5A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16C302D-CE95-A361-68EA-76CBAC4FD37A}"/>
              </a:ext>
            </a:extLst>
          </p:cNvPr>
          <p:cNvGrpSpPr/>
          <p:nvPr/>
        </p:nvGrpSpPr>
        <p:grpSpPr>
          <a:xfrm>
            <a:off x="11054715" y="1316304"/>
            <a:ext cx="1472467" cy="1263613"/>
            <a:chOff x="2229929" y="9062474"/>
            <a:chExt cx="1472467" cy="1263613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5B1A5D62-2D09-025B-CB79-31585A07977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AF3C2025-8176-5011-8FDE-46D904953467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9009A9C4-6155-3F3F-A448-115DC8031387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9B4FFC04-9596-76B9-770D-B9BBE8982FE4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95B7524B-916E-8028-E921-45B1C068909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886A142-ABC9-E7C9-E916-B3CD6997586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08CA795-B762-9F1C-973F-586E187CDAD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8A5AF5C-ACBE-473A-702C-E0AB5192A23E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38" name="TextBox 163">
            <a:extLst>
              <a:ext uri="{FF2B5EF4-FFF2-40B4-BE49-F238E27FC236}">
                <a16:creationId xmlns:a16="http://schemas.microsoft.com/office/drawing/2014/main" id="{A3CDCF9E-4790-B9FA-D471-1BAAF86A806F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2875736" y="4591802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95" name="Oval 264">
            <a:extLst>
              <a:ext uri="{FF2B5EF4-FFF2-40B4-BE49-F238E27FC236}">
                <a16:creationId xmlns:a16="http://schemas.microsoft.com/office/drawing/2014/main" id="{F212E471-674D-AC50-AE40-118DA73BC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114" y="3152232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96" name="Text Box 265">
            <a:extLst>
              <a:ext uri="{FF2B5EF4-FFF2-40B4-BE49-F238E27FC236}">
                <a16:creationId xmlns:a16="http://schemas.microsoft.com/office/drawing/2014/main" id="{5AC575C4-8519-285B-F1D0-56F6895B1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715" y="3212512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97" name="Oval 264">
            <a:extLst>
              <a:ext uri="{FF2B5EF4-FFF2-40B4-BE49-F238E27FC236}">
                <a16:creationId xmlns:a16="http://schemas.microsoft.com/office/drawing/2014/main" id="{0408F3F9-67BC-8D0B-BF1D-45AAA575E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0945" y="1139247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98" name="Text Box 265">
            <a:extLst>
              <a:ext uri="{FF2B5EF4-FFF2-40B4-BE49-F238E27FC236}">
                <a16:creationId xmlns:a16="http://schemas.microsoft.com/office/drawing/2014/main" id="{53CEC419-E9F1-A0F8-F104-E5E5F5964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30" y="1349099"/>
            <a:ext cx="2590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99" name="Freeform 339">
            <a:extLst>
              <a:ext uri="{FF2B5EF4-FFF2-40B4-BE49-F238E27FC236}">
                <a16:creationId xmlns:a16="http://schemas.microsoft.com/office/drawing/2014/main" id="{CA89B710-7FB7-20B1-D473-10A1FB67E7A2}"/>
              </a:ext>
            </a:extLst>
          </p:cNvPr>
          <p:cNvSpPr>
            <a:spLocks/>
          </p:cNvSpPr>
          <p:nvPr/>
        </p:nvSpPr>
        <p:spPr bwMode="auto">
          <a:xfrm>
            <a:off x="11000598" y="10254607"/>
            <a:ext cx="1487988" cy="948879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0" name="Freeform 340">
            <a:extLst>
              <a:ext uri="{FF2B5EF4-FFF2-40B4-BE49-F238E27FC236}">
                <a16:creationId xmlns:a16="http://schemas.microsoft.com/office/drawing/2014/main" id="{5AA053A3-C5B8-F411-3E08-84A0625D8857}"/>
              </a:ext>
            </a:extLst>
          </p:cNvPr>
          <p:cNvSpPr>
            <a:spLocks/>
          </p:cNvSpPr>
          <p:nvPr/>
        </p:nvSpPr>
        <p:spPr bwMode="auto">
          <a:xfrm rot="7102755">
            <a:off x="9182641" y="11863788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1" name="Freeform 345">
            <a:extLst>
              <a:ext uri="{FF2B5EF4-FFF2-40B4-BE49-F238E27FC236}">
                <a16:creationId xmlns:a16="http://schemas.microsoft.com/office/drawing/2014/main" id="{F87A8A95-2BC0-1B04-472C-0D4C2D29375A}"/>
              </a:ext>
            </a:extLst>
          </p:cNvPr>
          <p:cNvSpPr>
            <a:spLocks/>
          </p:cNvSpPr>
          <p:nvPr/>
        </p:nvSpPr>
        <p:spPr bwMode="auto">
          <a:xfrm>
            <a:off x="7335764" y="10870313"/>
            <a:ext cx="1433922" cy="975098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" name="Freeform 346">
            <a:extLst>
              <a:ext uri="{FF2B5EF4-FFF2-40B4-BE49-F238E27FC236}">
                <a16:creationId xmlns:a16="http://schemas.microsoft.com/office/drawing/2014/main" id="{C966877C-8F58-B719-F57C-C48DA3EAC334}"/>
              </a:ext>
            </a:extLst>
          </p:cNvPr>
          <p:cNvSpPr>
            <a:spLocks/>
          </p:cNvSpPr>
          <p:nvPr/>
        </p:nvSpPr>
        <p:spPr bwMode="auto">
          <a:xfrm rot="-9688286">
            <a:off x="7694930" y="987888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" name="Line 382">
            <a:extLst>
              <a:ext uri="{FF2B5EF4-FFF2-40B4-BE49-F238E27FC236}">
                <a16:creationId xmlns:a16="http://schemas.microsoft.com/office/drawing/2014/main" id="{5DFD7682-CD68-EAA1-C148-C5E920C069D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805261" y="10690041"/>
            <a:ext cx="25400" cy="27940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TextBox 162">
            <a:extLst>
              <a:ext uri="{FF2B5EF4-FFF2-40B4-BE49-F238E27FC236}">
                <a16:creationId xmlns:a16="http://schemas.microsoft.com/office/drawing/2014/main" id="{04EDD9AC-A418-C494-9CF3-97FCEA6C0CDC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1081473" y="9766635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108" name="Line 377">
            <a:extLst>
              <a:ext uri="{FF2B5EF4-FFF2-40B4-BE49-F238E27FC236}">
                <a16:creationId xmlns:a16="http://schemas.microsoft.com/office/drawing/2014/main" id="{0BD28CC3-05C9-667B-071A-7AD0780119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26811" y="12762953"/>
            <a:ext cx="1037377" cy="14136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342">
            <a:extLst>
              <a:ext uri="{FF2B5EF4-FFF2-40B4-BE49-F238E27FC236}">
                <a16:creationId xmlns:a16="http://schemas.microsoft.com/office/drawing/2014/main" id="{401CDB88-B401-F64C-DC30-56E800FCA5B3}"/>
              </a:ext>
            </a:extLst>
          </p:cNvPr>
          <p:cNvSpPr>
            <a:spLocks/>
          </p:cNvSpPr>
          <p:nvPr/>
        </p:nvSpPr>
        <p:spPr bwMode="auto">
          <a:xfrm rot="-7223516">
            <a:off x="9399793" y="944632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0" name="Freeform 344">
            <a:extLst>
              <a:ext uri="{FF2B5EF4-FFF2-40B4-BE49-F238E27FC236}">
                <a16:creationId xmlns:a16="http://schemas.microsoft.com/office/drawing/2014/main" id="{22718649-CB4B-BAC2-6A9D-9DDB13AE27EE}"/>
              </a:ext>
            </a:extLst>
          </p:cNvPr>
          <p:cNvSpPr>
            <a:spLocks/>
          </p:cNvSpPr>
          <p:nvPr/>
        </p:nvSpPr>
        <p:spPr bwMode="auto">
          <a:xfrm rot="-3790336">
            <a:off x="10381027" y="9813447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TextBox 146">
            <a:extLst>
              <a:ext uri="{FF2B5EF4-FFF2-40B4-BE49-F238E27FC236}">
                <a16:creationId xmlns:a16="http://schemas.microsoft.com/office/drawing/2014/main" id="{FF4907E7-FB96-341C-03DF-F595217D2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221" y="12180910"/>
            <a:ext cx="1518364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Artillery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112" name="Freeform 366">
            <a:extLst>
              <a:ext uri="{FF2B5EF4-FFF2-40B4-BE49-F238E27FC236}">
                <a16:creationId xmlns:a16="http://schemas.microsoft.com/office/drawing/2014/main" id="{5F7658B0-3A05-DD25-8045-FDEFD6943C09}"/>
              </a:ext>
            </a:extLst>
          </p:cNvPr>
          <p:cNvSpPr>
            <a:spLocks/>
          </p:cNvSpPr>
          <p:nvPr/>
        </p:nvSpPr>
        <p:spPr bwMode="auto">
          <a:xfrm>
            <a:off x="12366813" y="12016375"/>
            <a:ext cx="1661777" cy="1105052"/>
          </a:xfrm>
          <a:custGeom>
            <a:avLst/>
            <a:gdLst>
              <a:gd name="T0" fmla="*/ 2147483647 w 1088"/>
              <a:gd name="T1" fmla="*/ 2147483647 h 832"/>
              <a:gd name="T2" fmla="*/ 2147483647 w 1088"/>
              <a:gd name="T3" fmla="*/ 2147483647 h 832"/>
              <a:gd name="T4" fmla="*/ 2147483647 w 1088"/>
              <a:gd name="T5" fmla="*/ 2147483647 h 832"/>
              <a:gd name="T6" fmla="*/ 0 w 1088"/>
              <a:gd name="T7" fmla="*/ 0 h 832"/>
              <a:gd name="T8" fmla="*/ 0 60000 65536"/>
              <a:gd name="T9" fmla="*/ 0 60000 65536"/>
              <a:gd name="T10" fmla="*/ 0 60000 65536"/>
              <a:gd name="T11" fmla="*/ 0 60000 65536"/>
              <a:gd name="T12" fmla="*/ 0 w 1088"/>
              <a:gd name="T13" fmla="*/ 0 h 832"/>
              <a:gd name="T14" fmla="*/ 1088 w 1088"/>
              <a:gd name="T15" fmla="*/ 832 h 8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8" h="832">
                <a:moveTo>
                  <a:pt x="1088" y="832"/>
                </a:moveTo>
                <a:cubicBezTo>
                  <a:pt x="933" y="621"/>
                  <a:pt x="779" y="411"/>
                  <a:pt x="648" y="280"/>
                </a:cubicBezTo>
                <a:cubicBezTo>
                  <a:pt x="517" y="149"/>
                  <a:pt x="412" y="95"/>
                  <a:pt x="304" y="48"/>
                </a:cubicBezTo>
                <a:cubicBezTo>
                  <a:pt x="196" y="1"/>
                  <a:pt x="98" y="0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67">
            <a:extLst>
              <a:ext uri="{FF2B5EF4-FFF2-40B4-BE49-F238E27FC236}">
                <a16:creationId xmlns:a16="http://schemas.microsoft.com/office/drawing/2014/main" id="{F0739D50-E072-FD60-8166-085F42ADB110}"/>
              </a:ext>
            </a:extLst>
          </p:cNvPr>
          <p:cNvSpPr>
            <a:spLocks/>
          </p:cNvSpPr>
          <p:nvPr/>
        </p:nvSpPr>
        <p:spPr bwMode="auto">
          <a:xfrm>
            <a:off x="12685112" y="10709149"/>
            <a:ext cx="835859" cy="1188989"/>
          </a:xfrm>
          <a:custGeom>
            <a:avLst/>
            <a:gdLst>
              <a:gd name="T0" fmla="*/ 0 w 597"/>
              <a:gd name="T1" fmla="*/ 2147483647 h 787"/>
              <a:gd name="T2" fmla="*/ 2147483647 w 597"/>
              <a:gd name="T3" fmla="*/ 2147483647 h 787"/>
              <a:gd name="T4" fmla="*/ 2147483647 w 597"/>
              <a:gd name="T5" fmla="*/ 2147483647 h 787"/>
              <a:gd name="T6" fmla="*/ 2147483647 w 597"/>
              <a:gd name="T7" fmla="*/ 2147483647 h 787"/>
              <a:gd name="T8" fmla="*/ 2147483647 w 597"/>
              <a:gd name="T9" fmla="*/ 2147483647 h 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"/>
              <a:gd name="T16" fmla="*/ 0 h 787"/>
              <a:gd name="T17" fmla="*/ 597 w 597"/>
              <a:gd name="T18" fmla="*/ 787 h 7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" h="787">
                <a:moveTo>
                  <a:pt x="0" y="787"/>
                </a:moveTo>
                <a:cubicBezTo>
                  <a:pt x="46" y="751"/>
                  <a:pt x="93" y="715"/>
                  <a:pt x="184" y="659"/>
                </a:cubicBezTo>
                <a:cubicBezTo>
                  <a:pt x="275" y="603"/>
                  <a:pt x="491" y="551"/>
                  <a:pt x="544" y="451"/>
                </a:cubicBezTo>
                <a:cubicBezTo>
                  <a:pt x="597" y="351"/>
                  <a:pt x="576" y="118"/>
                  <a:pt x="504" y="59"/>
                </a:cubicBezTo>
                <a:cubicBezTo>
                  <a:pt x="432" y="0"/>
                  <a:pt x="272" y="49"/>
                  <a:pt x="112" y="99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8377A8A-0E9C-44C0-2A6E-784BC4511C52}"/>
              </a:ext>
            </a:extLst>
          </p:cNvPr>
          <p:cNvGrpSpPr/>
          <p:nvPr/>
        </p:nvGrpSpPr>
        <p:grpSpPr>
          <a:xfrm>
            <a:off x="14140512" y="12699425"/>
            <a:ext cx="1554334" cy="1116250"/>
            <a:chOff x="2443948" y="9286168"/>
            <a:chExt cx="1554334" cy="1116250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29F0DE-A792-AFDB-52BA-3CEF442F6C1D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8D93374-FC74-7A42-E398-F15864AE3CD2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D3F395F7-91AF-2A62-E790-28029050533F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80">
                <a:extLst>
                  <a:ext uri="{FF2B5EF4-FFF2-40B4-BE49-F238E27FC236}">
                    <a16:creationId xmlns:a16="http://schemas.microsoft.com/office/drawing/2014/main" id="{530C9D1A-39B7-9D95-1D79-0A4645FAF8FE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81">
                <a:extLst>
                  <a:ext uri="{FF2B5EF4-FFF2-40B4-BE49-F238E27FC236}">
                    <a16:creationId xmlns:a16="http://schemas.microsoft.com/office/drawing/2014/main" id="{5F4DB09E-1947-FE5A-E6AC-5231CDA43C1A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2E5B277-6314-E86D-0606-8A00CCBB911A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A420D37-5957-972D-060E-8D9B845AA9CC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95297E3-4249-B12B-4C5A-C7842AADBE39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23" name="Oval 264">
            <a:extLst>
              <a:ext uri="{FF2B5EF4-FFF2-40B4-BE49-F238E27FC236}">
                <a16:creationId xmlns:a16="http://schemas.microsoft.com/office/drawing/2014/main" id="{D8AF33E7-1E91-8AD0-CB8F-C6D902AA4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72304" y="12108264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5" name="Oval 264">
            <a:extLst>
              <a:ext uri="{FF2B5EF4-FFF2-40B4-BE49-F238E27FC236}">
                <a16:creationId xmlns:a16="http://schemas.microsoft.com/office/drawing/2014/main" id="{F3FDF0B2-0408-3AD1-872E-71A625ACB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12643696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6" name="Text Box 265">
            <a:extLst>
              <a:ext uri="{FF2B5EF4-FFF2-40B4-BE49-F238E27FC236}">
                <a16:creationId xmlns:a16="http://schemas.microsoft.com/office/drawing/2014/main" id="{94DABBDD-DF68-0268-592D-3DDB17B00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2192" y="12557089"/>
            <a:ext cx="134786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27" name="Freeform 337">
            <a:extLst>
              <a:ext uri="{FF2B5EF4-FFF2-40B4-BE49-F238E27FC236}">
                <a16:creationId xmlns:a16="http://schemas.microsoft.com/office/drawing/2014/main" id="{F69DB189-4E1E-3B18-2457-7F93DCE840E3}"/>
              </a:ext>
            </a:extLst>
          </p:cNvPr>
          <p:cNvSpPr>
            <a:spLocks/>
          </p:cNvSpPr>
          <p:nvPr/>
        </p:nvSpPr>
        <p:spPr bwMode="auto">
          <a:xfrm>
            <a:off x="12400365" y="12306739"/>
            <a:ext cx="1305068" cy="138154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8" name="Freeform 347">
            <a:extLst>
              <a:ext uri="{FF2B5EF4-FFF2-40B4-BE49-F238E27FC236}">
                <a16:creationId xmlns:a16="http://schemas.microsoft.com/office/drawing/2014/main" id="{821316C9-F12A-5212-0E6B-4C9631E21BC5}"/>
              </a:ext>
            </a:extLst>
          </p:cNvPr>
          <p:cNvSpPr>
            <a:spLocks/>
          </p:cNvSpPr>
          <p:nvPr/>
        </p:nvSpPr>
        <p:spPr bwMode="auto">
          <a:xfrm>
            <a:off x="10565333" y="11116228"/>
            <a:ext cx="1506971" cy="916615"/>
          </a:xfrm>
          <a:custGeom>
            <a:avLst/>
            <a:gdLst>
              <a:gd name="T0" fmla="*/ 2147483647 w 924"/>
              <a:gd name="T1" fmla="*/ 2147483647 h 595"/>
              <a:gd name="T2" fmla="*/ 2147483647 w 924"/>
              <a:gd name="T3" fmla="*/ 2147483647 h 595"/>
              <a:gd name="T4" fmla="*/ 0 w 924"/>
              <a:gd name="T5" fmla="*/ 0 h 595"/>
              <a:gd name="T6" fmla="*/ 0 60000 65536"/>
              <a:gd name="T7" fmla="*/ 0 60000 65536"/>
              <a:gd name="T8" fmla="*/ 0 60000 65536"/>
              <a:gd name="T9" fmla="*/ 0 w 924"/>
              <a:gd name="T10" fmla="*/ 0 h 595"/>
              <a:gd name="T11" fmla="*/ 924 w 924"/>
              <a:gd name="T12" fmla="*/ 595 h 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24" h="595">
                <a:moveTo>
                  <a:pt x="924" y="595"/>
                </a:moveTo>
                <a:cubicBezTo>
                  <a:pt x="826" y="525"/>
                  <a:pt x="493" y="264"/>
                  <a:pt x="339" y="165"/>
                </a:cubicBezTo>
                <a:cubicBezTo>
                  <a:pt x="185" y="66"/>
                  <a:pt x="71" y="34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E5905767-BD19-B507-4414-D731706F958E}"/>
              </a:ext>
            </a:extLst>
          </p:cNvPr>
          <p:cNvGrpSpPr/>
          <p:nvPr/>
        </p:nvGrpSpPr>
        <p:grpSpPr>
          <a:xfrm>
            <a:off x="13575363" y="13301268"/>
            <a:ext cx="1676049" cy="1263613"/>
            <a:chOff x="2229929" y="9062474"/>
            <a:chExt cx="1676049" cy="1263613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1D306290-A397-2022-C33C-274ACEB14407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749EE43B-C91B-6C6B-1B85-4DF51975B355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82F2D1FB-ECFC-46B7-3803-8594A716548D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80">
                <a:extLst>
                  <a:ext uri="{FF2B5EF4-FFF2-40B4-BE49-F238E27FC236}">
                    <a16:creationId xmlns:a16="http://schemas.microsoft.com/office/drawing/2014/main" id="{C67B5B6F-DDA5-0787-4120-39F73015D77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81">
                <a:extLst>
                  <a:ext uri="{FF2B5EF4-FFF2-40B4-BE49-F238E27FC236}">
                    <a16:creationId xmlns:a16="http://schemas.microsoft.com/office/drawing/2014/main" id="{16F639BC-0343-5A15-2F75-ACE41140BAA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EACBCC7D-FC39-6339-FCCC-6CE2AF36B53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AAACE7B0-0715-AD32-1276-89992F9CA0B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9D0CC064-3B77-987C-9E80-ABC4C2856EE6}"/>
                </a:ext>
              </a:extLst>
            </p:cNvPr>
            <p:cNvSpPr txBox="1"/>
            <p:nvPr/>
          </p:nvSpPr>
          <p:spPr>
            <a:xfrm>
              <a:off x="3107361" y="9554081"/>
              <a:ext cx="798617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38" name="TextBox 162">
            <a:extLst>
              <a:ext uri="{FF2B5EF4-FFF2-40B4-BE49-F238E27FC236}">
                <a16:creationId xmlns:a16="http://schemas.microsoft.com/office/drawing/2014/main" id="{EC41B197-3BBF-620B-53BD-F250EDC71D50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9624639" y="10397653"/>
            <a:ext cx="175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Hogback</a:t>
            </a:r>
          </a:p>
        </p:txBody>
      </p:sp>
      <p:sp>
        <p:nvSpPr>
          <p:cNvPr id="124" name="Text Box 265">
            <a:extLst>
              <a:ext uri="{FF2B5EF4-FFF2-40B4-BE49-F238E27FC236}">
                <a16:creationId xmlns:a16="http://schemas.microsoft.com/office/drawing/2014/main" id="{548F79D7-29F9-DBD6-2410-11C03FAE6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9318" y="11321587"/>
            <a:ext cx="145598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39" name="Freeform 338">
            <a:extLst>
              <a:ext uri="{FF2B5EF4-FFF2-40B4-BE49-F238E27FC236}">
                <a16:creationId xmlns:a16="http://schemas.microsoft.com/office/drawing/2014/main" id="{9F1737EC-8439-9A82-78E4-F2EA6266CDC3}"/>
              </a:ext>
            </a:extLst>
          </p:cNvPr>
          <p:cNvSpPr>
            <a:spLocks/>
          </p:cNvSpPr>
          <p:nvPr/>
        </p:nvSpPr>
        <p:spPr bwMode="auto">
          <a:xfrm>
            <a:off x="11791642" y="12973780"/>
            <a:ext cx="845563" cy="955916"/>
          </a:xfrm>
          <a:custGeom>
            <a:avLst/>
            <a:gdLst>
              <a:gd name="T0" fmla="*/ 2147483647 w 860"/>
              <a:gd name="T1" fmla="*/ 2147483647 h 668"/>
              <a:gd name="T2" fmla="*/ 2147483647 w 860"/>
              <a:gd name="T3" fmla="*/ 2147483647 h 668"/>
              <a:gd name="T4" fmla="*/ 0 w 860"/>
              <a:gd name="T5" fmla="*/ 0 h 668"/>
              <a:gd name="T6" fmla="*/ 0 60000 65536"/>
              <a:gd name="T7" fmla="*/ 0 60000 65536"/>
              <a:gd name="T8" fmla="*/ 0 60000 65536"/>
              <a:gd name="T9" fmla="*/ 0 w 860"/>
              <a:gd name="T10" fmla="*/ 0 h 668"/>
              <a:gd name="T11" fmla="*/ 860 w 860"/>
              <a:gd name="T12" fmla="*/ 668 h 668"/>
              <a:gd name="connsiteX0" fmla="*/ 13003 w 13003"/>
              <a:gd name="connsiteY0" fmla="*/ 16541 h 16541"/>
              <a:gd name="connsiteX1" fmla="*/ 5640 w 13003"/>
              <a:gd name="connsiteY1" fmla="*/ 5344 h 16541"/>
              <a:gd name="connsiteX2" fmla="*/ 0 w 13003"/>
              <a:gd name="connsiteY2" fmla="*/ 0 h 16541"/>
              <a:gd name="connsiteX0" fmla="*/ 13003 w 13003"/>
              <a:gd name="connsiteY0" fmla="*/ 16541 h 16541"/>
              <a:gd name="connsiteX1" fmla="*/ 10085 w 13003"/>
              <a:gd name="connsiteY1" fmla="*/ 10039 h 16541"/>
              <a:gd name="connsiteX2" fmla="*/ 5640 w 13003"/>
              <a:gd name="connsiteY2" fmla="*/ 5344 h 16541"/>
              <a:gd name="connsiteX3" fmla="*/ 0 w 13003"/>
              <a:gd name="connsiteY3" fmla="*/ 0 h 1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03" h="16541">
                <a:moveTo>
                  <a:pt x="13003" y="16541"/>
                </a:moveTo>
                <a:cubicBezTo>
                  <a:pt x="12433" y="15566"/>
                  <a:pt x="11312" y="11905"/>
                  <a:pt x="10085" y="10039"/>
                </a:cubicBezTo>
                <a:cubicBezTo>
                  <a:pt x="8858" y="8173"/>
                  <a:pt x="7238" y="7126"/>
                  <a:pt x="5640" y="5344"/>
                </a:cubicBezTo>
                <a:cubicBezTo>
                  <a:pt x="3977" y="3683"/>
                  <a:pt x="1174" y="110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0" name="Freeform 348">
            <a:extLst>
              <a:ext uri="{FF2B5EF4-FFF2-40B4-BE49-F238E27FC236}">
                <a16:creationId xmlns:a16="http://schemas.microsoft.com/office/drawing/2014/main" id="{3C3D1EF2-BF60-41AF-944E-7B3B322DA507}"/>
              </a:ext>
            </a:extLst>
          </p:cNvPr>
          <p:cNvSpPr>
            <a:spLocks/>
          </p:cNvSpPr>
          <p:nvPr/>
        </p:nvSpPr>
        <p:spPr bwMode="auto">
          <a:xfrm>
            <a:off x="9547131" y="10842122"/>
            <a:ext cx="2016360" cy="1744212"/>
          </a:xfrm>
          <a:custGeom>
            <a:avLst/>
            <a:gdLst>
              <a:gd name="T0" fmla="*/ 2147483647 w 1280"/>
              <a:gd name="T1" fmla="*/ 2147483647 h 1024"/>
              <a:gd name="T2" fmla="*/ 2147483647 w 1280"/>
              <a:gd name="T3" fmla="*/ 2147483647 h 1024"/>
              <a:gd name="T4" fmla="*/ 0 w 1280"/>
              <a:gd name="T5" fmla="*/ 0 h 1024"/>
              <a:gd name="T6" fmla="*/ 0 60000 65536"/>
              <a:gd name="T7" fmla="*/ 0 60000 65536"/>
              <a:gd name="T8" fmla="*/ 0 60000 65536"/>
              <a:gd name="T9" fmla="*/ 0 w 1280"/>
              <a:gd name="T10" fmla="*/ 0 h 1024"/>
              <a:gd name="T11" fmla="*/ 1280 w 1280"/>
              <a:gd name="T12" fmla="*/ 1024 h 10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0" h="1024">
                <a:moveTo>
                  <a:pt x="1280" y="1024"/>
                </a:moveTo>
                <a:cubicBezTo>
                  <a:pt x="1163" y="942"/>
                  <a:pt x="780" y="701"/>
                  <a:pt x="567" y="530"/>
                </a:cubicBezTo>
                <a:cubicBezTo>
                  <a:pt x="354" y="359"/>
                  <a:pt x="118" y="111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3437B23-28C7-83CB-291F-896BFFA19054}"/>
              </a:ext>
            </a:extLst>
          </p:cNvPr>
          <p:cNvGrpSpPr/>
          <p:nvPr/>
        </p:nvGrpSpPr>
        <p:grpSpPr>
          <a:xfrm>
            <a:off x="12364125" y="13433021"/>
            <a:ext cx="1472467" cy="1263613"/>
            <a:chOff x="2229929" y="9062474"/>
            <a:chExt cx="1472467" cy="126361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6F8B30C-4BD8-C2F5-BFC2-85D825592A5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FBF9E64F-BEB7-75A1-3564-7293B37D3B6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F26E0289-9783-FF61-380F-D969A92C87B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80">
                <a:extLst>
                  <a:ext uri="{FF2B5EF4-FFF2-40B4-BE49-F238E27FC236}">
                    <a16:creationId xmlns:a16="http://schemas.microsoft.com/office/drawing/2014/main" id="{D3554ACD-D2A3-625B-968E-658B583BB62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81">
                <a:extLst>
                  <a:ext uri="{FF2B5EF4-FFF2-40B4-BE49-F238E27FC236}">
                    <a16:creationId xmlns:a16="http://schemas.microsoft.com/office/drawing/2014/main" id="{D665F3B5-9293-82E8-39A8-B84A3F8C4E1A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46AFAA8-206F-E1C0-826A-4638798AA84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3F3713D-3128-C037-CF5E-2A0A2085122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6E93A72-10A2-B353-6BE9-72574EA1CEF3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50" name="Freeform 379">
            <a:extLst>
              <a:ext uri="{FF2B5EF4-FFF2-40B4-BE49-F238E27FC236}">
                <a16:creationId xmlns:a16="http://schemas.microsoft.com/office/drawing/2014/main" id="{EFA1413B-CC2D-D6BE-F8E9-AC42B2A4F471}"/>
              </a:ext>
            </a:extLst>
          </p:cNvPr>
          <p:cNvSpPr>
            <a:spLocks/>
          </p:cNvSpPr>
          <p:nvPr/>
        </p:nvSpPr>
        <p:spPr bwMode="auto">
          <a:xfrm>
            <a:off x="16220193" y="15626277"/>
            <a:ext cx="558800" cy="749300"/>
          </a:xfrm>
          <a:custGeom>
            <a:avLst/>
            <a:gdLst>
              <a:gd name="T0" fmla="*/ 0 w 352"/>
              <a:gd name="T1" fmla="*/ 2147483647 h 472"/>
              <a:gd name="T2" fmla="*/ 2147483647 w 352"/>
              <a:gd name="T3" fmla="*/ 2147483647 h 472"/>
              <a:gd name="T4" fmla="*/ 2147483647 w 352"/>
              <a:gd name="T5" fmla="*/ 0 h 472"/>
              <a:gd name="T6" fmla="*/ 0 60000 65536"/>
              <a:gd name="T7" fmla="*/ 0 60000 65536"/>
              <a:gd name="T8" fmla="*/ 0 60000 65536"/>
              <a:gd name="T9" fmla="*/ 0 w 352"/>
              <a:gd name="T10" fmla="*/ 0 h 472"/>
              <a:gd name="T11" fmla="*/ 352 w 352"/>
              <a:gd name="T12" fmla="*/ 472 h 4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2" h="472">
                <a:moveTo>
                  <a:pt x="0" y="472"/>
                </a:moveTo>
                <a:cubicBezTo>
                  <a:pt x="58" y="415"/>
                  <a:pt x="117" y="358"/>
                  <a:pt x="176" y="280"/>
                </a:cubicBezTo>
                <a:cubicBezTo>
                  <a:pt x="235" y="202"/>
                  <a:pt x="293" y="101"/>
                  <a:pt x="352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1" name="Freeform 380">
            <a:extLst>
              <a:ext uri="{FF2B5EF4-FFF2-40B4-BE49-F238E27FC236}">
                <a16:creationId xmlns:a16="http://schemas.microsoft.com/office/drawing/2014/main" id="{14D1E8DB-27C8-90F3-F58B-B75AF0763AD0}"/>
              </a:ext>
            </a:extLst>
          </p:cNvPr>
          <p:cNvSpPr>
            <a:spLocks/>
          </p:cNvSpPr>
          <p:nvPr/>
        </p:nvSpPr>
        <p:spPr bwMode="auto">
          <a:xfrm>
            <a:off x="15897089" y="12361040"/>
            <a:ext cx="950939" cy="2530510"/>
          </a:xfrm>
          <a:custGeom>
            <a:avLst/>
            <a:gdLst>
              <a:gd name="T0" fmla="*/ 2147483647 w 579"/>
              <a:gd name="T1" fmla="*/ 2147483647 h 1731"/>
              <a:gd name="T2" fmla="*/ 2147483647 w 579"/>
              <a:gd name="T3" fmla="*/ 2147483647 h 1731"/>
              <a:gd name="T4" fmla="*/ 2147483647 w 579"/>
              <a:gd name="T5" fmla="*/ 2147483647 h 1731"/>
              <a:gd name="T6" fmla="*/ 0 w 579"/>
              <a:gd name="T7" fmla="*/ 0 h 1731"/>
              <a:gd name="T8" fmla="*/ 0 60000 65536"/>
              <a:gd name="T9" fmla="*/ 0 60000 65536"/>
              <a:gd name="T10" fmla="*/ 0 60000 65536"/>
              <a:gd name="T11" fmla="*/ 0 60000 65536"/>
              <a:gd name="T12" fmla="*/ 0 w 579"/>
              <a:gd name="T13" fmla="*/ 0 h 1731"/>
              <a:gd name="T14" fmla="*/ 579 w 579"/>
              <a:gd name="T15" fmla="*/ 1731 h 17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9" h="1731">
                <a:moveTo>
                  <a:pt x="502" y="1731"/>
                </a:moveTo>
                <a:cubicBezTo>
                  <a:pt x="540" y="1584"/>
                  <a:pt x="579" y="1438"/>
                  <a:pt x="566" y="1267"/>
                </a:cubicBezTo>
                <a:cubicBezTo>
                  <a:pt x="553" y="1096"/>
                  <a:pt x="516" y="918"/>
                  <a:pt x="422" y="707"/>
                </a:cubicBezTo>
                <a:cubicBezTo>
                  <a:pt x="328" y="496"/>
                  <a:pt x="31" y="53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370590C-304E-FAB2-7DDC-E39AB670E2E5}"/>
              </a:ext>
            </a:extLst>
          </p:cNvPr>
          <p:cNvGrpSpPr/>
          <p:nvPr/>
        </p:nvGrpSpPr>
        <p:grpSpPr>
          <a:xfrm>
            <a:off x="14899451" y="16203304"/>
            <a:ext cx="2561095" cy="992247"/>
            <a:chOff x="16784179" y="16123693"/>
            <a:chExt cx="2561095" cy="992247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97DC754C-4AD4-EBD4-AD57-7E02BD61C64D}"/>
                </a:ext>
              </a:extLst>
            </p:cNvPr>
            <p:cNvGrpSpPr/>
            <p:nvPr/>
          </p:nvGrpSpPr>
          <p:grpSpPr>
            <a:xfrm>
              <a:off x="16784179" y="16123693"/>
              <a:ext cx="2561095" cy="992247"/>
              <a:chOff x="1670792" y="9245232"/>
              <a:chExt cx="2561095" cy="992247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4EE0729C-BC0C-AFC6-B915-5312BF91F3A9}"/>
                  </a:ext>
                </a:extLst>
              </p:cNvPr>
              <p:cNvSpPr/>
              <p:nvPr/>
            </p:nvSpPr>
            <p:spPr>
              <a:xfrm>
                <a:off x="2555489" y="9441723"/>
                <a:ext cx="458802" cy="2230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E11A8A11-48C8-E00D-DD12-E584E9CBFAF8}"/>
                  </a:ext>
                </a:extLst>
              </p:cNvPr>
              <p:cNvGrpSpPr/>
              <p:nvPr/>
            </p:nvGrpSpPr>
            <p:grpSpPr>
              <a:xfrm>
                <a:off x="2443948" y="9711871"/>
                <a:ext cx="672503" cy="525608"/>
                <a:chOff x="4132390" y="9193254"/>
                <a:chExt cx="2417514" cy="1609650"/>
              </a:xfrm>
            </p:grpSpPr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9A394DD0-5F15-1911-DF78-C7C2C72BC8A3}"/>
                    </a:ext>
                  </a:extLst>
                </p:cNvPr>
                <p:cNvSpPr/>
                <p:nvPr/>
              </p:nvSpPr>
              <p:spPr>
                <a:xfrm>
                  <a:off x="4153790" y="9193254"/>
                  <a:ext cx="2366364" cy="1609650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Freeform 80">
                  <a:extLst>
                    <a:ext uri="{FF2B5EF4-FFF2-40B4-BE49-F238E27FC236}">
                      <a16:creationId xmlns:a16="http://schemas.microsoft.com/office/drawing/2014/main" id="{A81E7E07-106B-1FC2-5269-F93768B316B4}"/>
                    </a:ext>
                  </a:extLst>
                </p:cNvPr>
                <p:cNvSpPr/>
                <p:nvPr/>
              </p:nvSpPr>
              <p:spPr>
                <a:xfrm rot="21428939">
                  <a:off x="4132390" y="9293617"/>
                  <a:ext cx="2417514" cy="1458971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5D2574DF-63B2-334D-2FB1-FA806845C9C4}"/>
                  </a:ext>
                </a:extLst>
              </p:cNvPr>
              <p:cNvSpPr txBox="1"/>
              <p:nvPr/>
            </p:nvSpPr>
            <p:spPr>
              <a:xfrm>
                <a:off x="1670792" y="9245232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800" b="1" dirty="0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D963DE04-732D-B28F-4C20-A6E026061132}"/>
                  </a:ext>
                </a:extLst>
              </p:cNvPr>
              <p:cNvSpPr/>
              <p:nvPr/>
            </p:nvSpPr>
            <p:spPr>
              <a:xfrm>
                <a:off x="3153998" y="9777079"/>
                <a:ext cx="877865" cy="36452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B8208BAF-2F3A-E3D0-E600-DF82A6C0D9AA}"/>
                  </a:ext>
                </a:extLst>
              </p:cNvPr>
              <p:cNvSpPr txBox="1"/>
              <p:nvPr/>
            </p:nvSpPr>
            <p:spPr>
              <a:xfrm>
                <a:off x="3077404" y="9796040"/>
                <a:ext cx="1154483" cy="438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7 Rec</a:t>
                </a: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2A36F9BD-A480-982B-E1E0-7FEFAB3BA1EC}"/>
                </a:ext>
              </a:extLst>
            </p:cNvPr>
            <p:cNvGrpSpPr/>
            <p:nvPr/>
          </p:nvGrpSpPr>
          <p:grpSpPr>
            <a:xfrm>
              <a:off x="17650435" y="16400514"/>
              <a:ext cx="477243" cy="129957"/>
              <a:chOff x="16841052" y="16320184"/>
              <a:chExt cx="477243" cy="12995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598B6FE8-6545-8EB8-6AAC-9F24C38D4208}"/>
                  </a:ext>
                </a:extLst>
              </p:cNvPr>
              <p:cNvSpPr/>
              <p:nvPr/>
            </p:nvSpPr>
            <p:spPr>
              <a:xfrm>
                <a:off x="16841052" y="16322770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4643BC90-F43A-102A-B36D-4A588E327AE3}"/>
                  </a:ext>
                </a:extLst>
              </p:cNvPr>
              <p:cNvSpPr/>
              <p:nvPr/>
            </p:nvSpPr>
            <p:spPr>
              <a:xfrm>
                <a:off x="17022050" y="1632018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2C49EA60-AE23-BD76-9313-873111F7137E}"/>
                  </a:ext>
                </a:extLst>
              </p:cNvPr>
              <p:cNvSpPr/>
              <p:nvPr/>
            </p:nvSpPr>
            <p:spPr>
              <a:xfrm>
                <a:off x="17195800" y="1632613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7" name="Line 354">
            <a:extLst>
              <a:ext uri="{FF2B5EF4-FFF2-40B4-BE49-F238E27FC236}">
                <a16:creationId xmlns:a16="http://schemas.microsoft.com/office/drawing/2014/main" id="{BCB2CEB3-3DE9-357E-E114-645BB94ABF0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852199" y="12953579"/>
            <a:ext cx="715804" cy="313306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8" name="Freeform 361">
            <a:extLst>
              <a:ext uri="{FF2B5EF4-FFF2-40B4-BE49-F238E27FC236}">
                <a16:creationId xmlns:a16="http://schemas.microsoft.com/office/drawing/2014/main" id="{2C88159D-9F96-B45B-F8E6-221644312065}"/>
              </a:ext>
            </a:extLst>
          </p:cNvPr>
          <p:cNvSpPr/>
          <p:nvPr/>
        </p:nvSpPr>
        <p:spPr>
          <a:xfrm>
            <a:off x="5044739" y="13036125"/>
            <a:ext cx="5333752" cy="1633124"/>
          </a:xfrm>
          <a:custGeom>
            <a:avLst/>
            <a:gdLst>
              <a:gd name="connsiteX0" fmla="*/ 4713889 w 4713889"/>
              <a:gd name="connsiteY0" fmla="*/ 0 h 1421525"/>
              <a:gd name="connsiteX1" fmla="*/ 4020207 w 4713889"/>
              <a:gd name="connsiteY1" fmla="*/ 409903 h 1421525"/>
              <a:gd name="connsiteX2" fmla="*/ 2869324 w 4713889"/>
              <a:gd name="connsiteY2" fmla="*/ 378372 h 1421525"/>
              <a:gd name="connsiteX3" fmla="*/ 2033751 w 4713889"/>
              <a:gd name="connsiteY3" fmla="*/ 520262 h 1421525"/>
              <a:gd name="connsiteX4" fmla="*/ 1450427 w 4713889"/>
              <a:gd name="connsiteY4" fmla="*/ 1213945 h 1421525"/>
              <a:gd name="connsiteX5" fmla="*/ 614855 w 4713889"/>
              <a:gd name="connsiteY5" fmla="*/ 1387366 h 1421525"/>
              <a:gd name="connsiteX6" fmla="*/ 0 w 4713889"/>
              <a:gd name="connsiteY6" fmla="*/ 1418897 h 142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3889" h="1421525">
                <a:moveTo>
                  <a:pt x="4713889" y="0"/>
                </a:moveTo>
                <a:cubicBezTo>
                  <a:pt x="4520761" y="173420"/>
                  <a:pt x="4327634" y="346841"/>
                  <a:pt x="4020207" y="409903"/>
                </a:cubicBezTo>
                <a:cubicBezTo>
                  <a:pt x="3712780" y="472965"/>
                  <a:pt x="3200400" y="359979"/>
                  <a:pt x="2869324" y="378372"/>
                </a:cubicBezTo>
                <a:cubicBezTo>
                  <a:pt x="2538248" y="396765"/>
                  <a:pt x="2270234" y="381000"/>
                  <a:pt x="2033751" y="520262"/>
                </a:cubicBezTo>
                <a:cubicBezTo>
                  <a:pt x="1797268" y="659524"/>
                  <a:pt x="1686910" y="1069428"/>
                  <a:pt x="1450427" y="1213945"/>
                </a:cubicBezTo>
                <a:cubicBezTo>
                  <a:pt x="1213944" y="1358462"/>
                  <a:pt x="856593" y="1353207"/>
                  <a:pt x="614855" y="1387366"/>
                </a:cubicBezTo>
                <a:cubicBezTo>
                  <a:pt x="373117" y="1421525"/>
                  <a:pt x="186558" y="1420211"/>
                  <a:pt x="0" y="1418897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29C10CFC-17D5-D5B6-CB77-A214A25346F2}"/>
              </a:ext>
            </a:extLst>
          </p:cNvPr>
          <p:cNvGrpSpPr/>
          <p:nvPr/>
        </p:nvGrpSpPr>
        <p:grpSpPr>
          <a:xfrm>
            <a:off x="11675614" y="14293282"/>
            <a:ext cx="1554334" cy="1116250"/>
            <a:chOff x="2443948" y="9286168"/>
            <a:chExt cx="1554334" cy="1116250"/>
          </a:xfrm>
        </p:grpSpPr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A7648650-BFF3-4097-9ED6-27BB4EE6E215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6405C3A6-B6C3-23B9-C86C-B5A7379C859B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963E724B-4FC2-1435-C945-317040672891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0">
                <a:extLst>
                  <a:ext uri="{FF2B5EF4-FFF2-40B4-BE49-F238E27FC236}">
                    <a16:creationId xmlns:a16="http://schemas.microsoft.com/office/drawing/2014/main" id="{BF78090A-42A6-8445-F221-0DDD9688C03A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81">
                <a:extLst>
                  <a:ext uri="{FF2B5EF4-FFF2-40B4-BE49-F238E27FC236}">
                    <a16:creationId xmlns:a16="http://schemas.microsoft.com/office/drawing/2014/main" id="{ACF0D8A8-6ADF-D710-A127-03196AB8CC54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BCC9824D-14D7-4C7D-82C7-98BF936ED5E9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51469A5F-0169-F2D8-4C35-4EC54315608B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8F1ABF78-7363-0D1F-DF8B-3C07B94CE427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sp>
        <p:nvSpPr>
          <p:cNvPr id="178" name="Freeform 353">
            <a:extLst>
              <a:ext uri="{FF2B5EF4-FFF2-40B4-BE49-F238E27FC236}">
                <a16:creationId xmlns:a16="http://schemas.microsoft.com/office/drawing/2014/main" id="{4C8E4926-FC7B-BCA9-BB70-E7C757492C94}"/>
              </a:ext>
            </a:extLst>
          </p:cNvPr>
          <p:cNvSpPr>
            <a:spLocks/>
          </p:cNvSpPr>
          <p:nvPr/>
        </p:nvSpPr>
        <p:spPr bwMode="auto">
          <a:xfrm>
            <a:off x="11612834" y="13364904"/>
            <a:ext cx="660028" cy="1048144"/>
          </a:xfrm>
          <a:custGeom>
            <a:avLst/>
            <a:gdLst>
              <a:gd name="T0" fmla="*/ 2147483647 w 512"/>
              <a:gd name="T1" fmla="*/ 2147483647 h 672"/>
              <a:gd name="T2" fmla="*/ 2147483647 w 512"/>
              <a:gd name="T3" fmla="*/ 2147483647 h 672"/>
              <a:gd name="T4" fmla="*/ 0 w 512"/>
              <a:gd name="T5" fmla="*/ 0 h 672"/>
              <a:gd name="T6" fmla="*/ 0 60000 65536"/>
              <a:gd name="T7" fmla="*/ 0 60000 65536"/>
              <a:gd name="T8" fmla="*/ 0 60000 65536"/>
              <a:gd name="T9" fmla="*/ 0 w 512"/>
              <a:gd name="T10" fmla="*/ 0 h 672"/>
              <a:gd name="T11" fmla="*/ 512 w 512"/>
              <a:gd name="T12" fmla="*/ 672 h 672"/>
              <a:gd name="connsiteX0" fmla="*/ 8635 w 8635"/>
              <a:gd name="connsiteY0" fmla="*/ 9032 h 9032"/>
              <a:gd name="connsiteX1" fmla="*/ 5156 w 8635"/>
              <a:gd name="connsiteY1" fmla="*/ 4286 h 9032"/>
              <a:gd name="connsiteX2" fmla="*/ 0 w 8635"/>
              <a:gd name="connsiteY2" fmla="*/ 0 h 9032"/>
              <a:gd name="connsiteX0" fmla="*/ 10000 w 10039"/>
              <a:gd name="connsiteY0" fmla="*/ 10000 h 10000"/>
              <a:gd name="connsiteX1" fmla="*/ 9395 w 10039"/>
              <a:gd name="connsiteY1" fmla="*/ 3061 h 10000"/>
              <a:gd name="connsiteX2" fmla="*/ 0 w 10039"/>
              <a:gd name="connsiteY2" fmla="*/ 0 h 10000"/>
              <a:gd name="connsiteX0" fmla="*/ 10000 w 10837"/>
              <a:gd name="connsiteY0" fmla="*/ 10000 h 10000"/>
              <a:gd name="connsiteX1" fmla="*/ 9395 w 10837"/>
              <a:gd name="connsiteY1" fmla="*/ 3061 h 10000"/>
              <a:gd name="connsiteX2" fmla="*/ 0 w 10837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7" h="10000">
                <a:moveTo>
                  <a:pt x="10000" y="10000"/>
                </a:moveTo>
                <a:cubicBezTo>
                  <a:pt x="8145" y="7759"/>
                  <a:pt x="13161" y="4447"/>
                  <a:pt x="9395" y="3061"/>
                </a:cubicBezTo>
                <a:cubicBezTo>
                  <a:pt x="7473" y="1216"/>
                  <a:pt x="2013" y="1450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" name="TextBox 159">
            <a:extLst>
              <a:ext uri="{FF2B5EF4-FFF2-40B4-BE49-F238E27FC236}">
                <a16:creationId xmlns:a16="http://schemas.microsoft.com/office/drawing/2014/main" id="{1D0DB2C1-7EFE-011E-CD0C-AC7D75A3E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1803" y="3953789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46" name="TextBox 154">
            <a:extLst>
              <a:ext uri="{FF2B5EF4-FFF2-40B4-BE49-F238E27FC236}">
                <a16:creationId xmlns:a16="http://schemas.microsoft.com/office/drawing/2014/main" id="{D919A59C-736D-ED31-31AA-A02541E60DC8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175908" y="349996"/>
            <a:ext cx="25058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Austin Cove</a:t>
            </a:r>
          </a:p>
        </p:txBody>
      </p:sp>
      <p:sp>
        <p:nvSpPr>
          <p:cNvPr id="64" name="TextBox 154">
            <a:extLst>
              <a:ext uri="{FF2B5EF4-FFF2-40B4-BE49-F238E27FC236}">
                <a16:creationId xmlns:a16="http://schemas.microsoft.com/office/drawing/2014/main" id="{14400249-8903-18FF-AE95-F70C2EB35065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7887476" y="5245122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65" name="TextBox 154">
            <a:extLst>
              <a:ext uri="{FF2B5EF4-FFF2-40B4-BE49-F238E27FC236}">
                <a16:creationId xmlns:a16="http://schemas.microsoft.com/office/drawing/2014/main" id="{259674E0-8C57-0A2A-20E4-BF2BF31DF762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9183685" y="6083725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6" name="TextBox 167">
            <a:extLst>
              <a:ext uri="{FF2B5EF4-FFF2-40B4-BE49-F238E27FC236}">
                <a16:creationId xmlns:a16="http://schemas.microsoft.com/office/drawing/2014/main" id="{78C1D114-029C-DEB0-922C-9DE4F386E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447" y="5146537"/>
            <a:ext cx="845103" cy="72712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X</a:t>
            </a:r>
          </a:p>
        </p:txBody>
      </p:sp>
      <p:sp>
        <p:nvSpPr>
          <p:cNvPr id="111" name="Freeform 341">
            <a:extLst>
              <a:ext uri="{FF2B5EF4-FFF2-40B4-BE49-F238E27FC236}">
                <a16:creationId xmlns:a16="http://schemas.microsoft.com/office/drawing/2014/main" id="{A5D62E48-6DA6-AD05-BCBD-BEE737079C95}"/>
              </a:ext>
            </a:extLst>
          </p:cNvPr>
          <p:cNvSpPr>
            <a:spLocks/>
          </p:cNvSpPr>
          <p:nvPr/>
        </p:nvSpPr>
        <p:spPr bwMode="auto">
          <a:xfrm>
            <a:off x="10493391" y="12690938"/>
            <a:ext cx="247650" cy="115888"/>
          </a:xfrm>
          <a:custGeom>
            <a:avLst/>
            <a:gdLst>
              <a:gd name="T0" fmla="*/ 2147483647 w 156"/>
              <a:gd name="T1" fmla="*/ 0 h 73"/>
              <a:gd name="T2" fmla="*/ 0 w 156"/>
              <a:gd name="T3" fmla="*/ 2147483647 h 73"/>
              <a:gd name="T4" fmla="*/ 0 60000 65536"/>
              <a:gd name="T5" fmla="*/ 0 60000 65536"/>
              <a:gd name="T6" fmla="*/ 0 w 156"/>
              <a:gd name="T7" fmla="*/ 0 h 73"/>
              <a:gd name="T8" fmla="*/ 156 w 156"/>
              <a:gd name="T9" fmla="*/ 73 h 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6" h="73">
                <a:moveTo>
                  <a:pt x="156" y="0"/>
                </a:moveTo>
                <a:cubicBezTo>
                  <a:pt x="130" y="11"/>
                  <a:pt x="32" y="58"/>
                  <a:pt x="0" y="73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64D56E-0417-CACE-6935-79193A904331}"/>
              </a:ext>
            </a:extLst>
          </p:cNvPr>
          <p:cNvSpPr/>
          <p:nvPr/>
        </p:nvSpPr>
        <p:spPr>
          <a:xfrm>
            <a:off x="13344856" y="6258580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43">
            <a:extLst>
              <a:ext uri="{FF2B5EF4-FFF2-40B4-BE49-F238E27FC236}">
                <a16:creationId xmlns:a16="http://schemas.microsoft.com/office/drawing/2014/main" id="{117B912A-E6BF-089F-9EA1-2BAB1AF0D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9991" y="6058441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736E66-9E5E-6243-5CA7-09CA76DBA6C5}"/>
              </a:ext>
            </a:extLst>
          </p:cNvPr>
          <p:cNvGrpSpPr/>
          <p:nvPr/>
        </p:nvGrpSpPr>
        <p:grpSpPr>
          <a:xfrm>
            <a:off x="21764661" y="313137"/>
            <a:ext cx="853106" cy="740229"/>
            <a:chOff x="5044457" y="487817"/>
            <a:chExt cx="853106" cy="74022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BAE4A79-EC16-67A5-5F19-AE144F4D4665}"/>
                </a:ext>
              </a:extLst>
            </p:cNvPr>
            <p:cNvSpPr/>
            <p:nvPr/>
          </p:nvSpPr>
          <p:spPr>
            <a:xfrm>
              <a:off x="5044457" y="487817"/>
              <a:ext cx="853106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453">
              <a:extLst>
                <a:ext uri="{FF2B5EF4-FFF2-40B4-BE49-F238E27FC236}">
                  <a16:creationId xmlns:a16="http://schemas.microsoft.com/office/drawing/2014/main" id="{E5B793FA-3BBD-7781-355E-9E7E15EA24F9}"/>
                </a:ext>
              </a:extLst>
            </p:cNvPr>
            <p:cNvSpPr txBox="1"/>
            <p:nvPr/>
          </p:nvSpPr>
          <p:spPr>
            <a:xfrm>
              <a:off x="5089905" y="591142"/>
              <a:ext cx="755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9244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DA56A513-737C-6F6F-F42C-EE4DE6014B28}"/>
              </a:ext>
            </a:extLst>
          </p:cNvPr>
          <p:cNvSpPr/>
          <p:nvPr/>
        </p:nvSpPr>
        <p:spPr>
          <a:xfrm>
            <a:off x="8213280" y="3834458"/>
            <a:ext cx="697256" cy="1145457"/>
          </a:xfrm>
          <a:prstGeom prst="rect">
            <a:avLst/>
          </a:prstGeom>
          <a:solidFill>
            <a:srgbClr val="FFFFFF">
              <a:alpha val="40000"/>
            </a:srgbClr>
          </a:solidFill>
          <a:ln w="28575">
            <a:solidFill>
              <a:srgbClr val="825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FF35607-A19E-565F-891A-D1595DDCF6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6" t="2952" r="8314" b="2027"/>
          <a:stretch/>
        </p:blipFill>
        <p:spPr>
          <a:xfrm>
            <a:off x="531111" y="545055"/>
            <a:ext cx="22077117" cy="17377562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04AC0E-759C-1879-FD3D-DE257BE4ACB0}"/>
              </a:ext>
            </a:extLst>
          </p:cNvPr>
          <p:cNvSpPr/>
          <p:nvPr/>
        </p:nvSpPr>
        <p:spPr>
          <a:xfrm>
            <a:off x="21005825" y="142631"/>
            <a:ext cx="6285079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273">
            <a:extLst>
              <a:ext uri="{FF2B5EF4-FFF2-40B4-BE49-F238E27FC236}">
                <a16:creationId xmlns:a16="http://schemas.microsoft.com/office/drawing/2014/main" id="{3B5EC380-070D-7E48-2DAB-71BBE8B08A12}"/>
              </a:ext>
            </a:extLst>
          </p:cNvPr>
          <p:cNvGrpSpPr>
            <a:grpSpLocks/>
          </p:cNvGrpSpPr>
          <p:nvPr/>
        </p:nvGrpSpPr>
        <p:grpSpPr bwMode="auto">
          <a:xfrm>
            <a:off x="22931097" y="2989405"/>
            <a:ext cx="2975571" cy="266267"/>
            <a:chOff x="22774481" y="1392512"/>
            <a:chExt cx="2476441" cy="33495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A09074B-1E19-91A9-BB84-B03314FA2C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59DEF66-807F-EF69-EB35-F712484DF599}"/>
                </a:ext>
              </a:extLst>
            </p:cNvPr>
            <p:cNvCxnSpPr/>
            <p:nvPr/>
          </p:nvCxnSpPr>
          <p:spPr>
            <a:xfrm rot="5400000">
              <a:off x="22632926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ED41298-A743-0C9A-6195-1D52CF78BE20}"/>
                </a:ext>
              </a:extLst>
            </p:cNvPr>
            <p:cNvCxnSpPr/>
            <p:nvPr/>
          </p:nvCxnSpPr>
          <p:spPr>
            <a:xfrm rot="5400000">
              <a:off x="25064190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C0BC8CB-E402-C136-2091-B1B8FBD7B1B5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74">
            <a:extLst>
              <a:ext uri="{FF2B5EF4-FFF2-40B4-BE49-F238E27FC236}">
                <a16:creationId xmlns:a16="http://schemas.microsoft.com/office/drawing/2014/main" id="{13E6139A-09BC-9BB7-33A3-AB3D747D9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43442" y="2615639"/>
            <a:ext cx="3679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     ½ Mile              1 Mile</a:t>
            </a:r>
          </a:p>
        </p:txBody>
      </p:sp>
      <p:sp>
        <p:nvSpPr>
          <p:cNvPr id="10" name="TextBox 275">
            <a:extLst>
              <a:ext uri="{FF2B5EF4-FFF2-40B4-BE49-F238E27FC236}">
                <a16:creationId xmlns:a16="http://schemas.microsoft.com/office/drawing/2014/main" id="{46A22094-9F85-63DB-726D-6EC956C6D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68149" y="372304"/>
            <a:ext cx="432317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Northern Force Area</a:t>
            </a:r>
          </a:p>
          <a:p>
            <a:pPr algn="ctr" eaLnBrk="1" hangingPunct="1"/>
            <a:r>
              <a:rPr lang="en-US" altLang="en-US" sz="2800" b="1" dirty="0"/>
              <a:t>11 May 1943</a:t>
            </a:r>
            <a:endParaRPr lang="en-US" altLang="en-US" sz="3600" b="1" dirty="0"/>
          </a:p>
        </p:txBody>
      </p:sp>
      <p:sp>
        <p:nvSpPr>
          <p:cNvPr id="11" name="Line 324">
            <a:extLst>
              <a:ext uri="{FF2B5EF4-FFF2-40B4-BE49-F238E27FC236}">
                <a16:creationId xmlns:a16="http://schemas.microsoft.com/office/drawing/2014/main" id="{F37BCB37-82BC-DE50-E5F4-4FF952969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993949" y="800716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325">
            <a:extLst>
              <a:ext uri="{FF2B5EF4-FFF2-40B4-BE49-F238E27FC236}">
                <a16:creationId xmlns:a16="http://schemas.microsoft.com/office/drawing/2014/main" id="{1A891FC9-337C-9692-5154-2BA695B9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3771" y="26778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3" name="Picture 326" descr="I:\CSI Crest Medium.jpg">
            <a:extLst>
              <a:ext uri="{FF2B5EF4-FFF2-40B4-BE49-F238E27FC236}">
                <a16:creationId xmlns:a16="http://schemas.microsoft.com/office/drawing/2014/main" id="{584B66E0-75F4-845E-A494-2F742C66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9294" y="1533585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FCEBBCE-222A-F9BD-9817-B40604CC5EE1}"/>
              </a:ext>
            </a:extLst>
          </p:cNvPr>
          <p:cNvGrpSpPr/>
          <p:nvPr/>
        </p:nvGrpSpPr>
        <p:grpSpPr>
          <a:xfrm>
            <a:off x="21429381" y="303259"/>
            <a:ext cx="1037175" cy="740229"/>
            <a:chOff x="5044457" y="490555"/>
            <a:chExt cx="1037175" cy="74022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A527D6-36D8-9E2A-856E-E561F4852A39}"/>
                </a:ext>
              </a:extLst>
            </p:cNvPr>
            <p:cNvSpPr/>
            <p:nvPr/>
          </p:nvSpPr>
          <p:spPr>
            <a:xfrm>
              <a:off x="5044457" y="490555"/>
              <a:ext cx="1037175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453">
              <a:extLst>
                <a:ext uri="{FF2B5EF4-FFF2-40B4-BE49-F238E27FC236}">
                  <a16:creationId xmlns:a16="http://schemas.microsoft.com/office/drawing/2014/main" id="{AF386A20-4E20-93D7-000D-B7F3E390E7A8}"/>
                </a:ext>
              </a:extLst>
            </p:cNvPr>
            <p:cNvSpPr txBox="1"/>
            <p:nvPr/>
          </p:nvSpPr>
          <p:spPr>
            <a:xfrm>
              <a:off x="5089905" y="591142"/>
              <a:ext cx="991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4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-2</a:t>
              </a:r>
            </a:p>
          </p:txBody>
        </p:sp>
      </p:grpSp>
      <p:sp>
        <p:nvSpPr>
          <p:cNvPr id="59" name="TextBox 160">
            <a:extLst>
              <a:ext uri="{FF2B5EF4-FFF2-40B4-BE49-F238E27FC236}">
                <a16:creationId xmlns:a16="http://schemas.microsoft.com/office/drawing/2014/main" id="{18FE58E5-B113-51C2-CDBB-20984E419145}"/>
              </a:ext>
            </a:extLst>
          </p:cNvPr>
          <p:cNvSpPr txBox="1">
            <a:spLocks noChangeArrowheads="1"/>
          </p:cNvSpPr>
          <p:nvPr/>
        </p:nvSpPr>
        <p:spPr bwMode="auto">
          <a:xfrm rot="19934092">
            <a:off x="10996903" y="16628625"/>
            <a:ext cx="3618298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/>
              <a:t>Addison Creek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23252DD9-69FF-6FBF-4AAE-B970AE27CD5A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4338965" y="14287628"/>
            <a:ext cx="4548040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Buchanan Ridge</a:t>
            </a:r>
          </a:p>
        </p:txBody>
      </p:sp>
      <p:sp>
        <p:nvSpPr>
          <p:cNvPr id="61" name="TextBox 163">
            <a:extLst>
              <a:ext uri="{FF2B5EF4-FFF2-40B4-BE49-F238E27FC236}">
                <a16:creationId xmlns:a16="http://schemas.microsoft.com/office/drawing/2014/main" id="{F9D719CD-5A9F-1E53-461A-2F0FC1221BB9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775053" y="7411309"/>
            <a:ext cx="3290901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 err="1"/>
              <a:t>Vieth</a:t>
            </a:r>
            <a:r>
              <a:rPr lang="en-US" altLang="en-US" sz="4800" b="1" dirty="0"/>
              <a:t> Ridge</a:t>
            </a:r>
          </a:p>
        </p:txBody>
      </p:sp>
      <p:sp>
        <p:nvSpPr>
          <p:cNvPr id="62" name="TextBox 160">
            <a:extLst>
              <a:ext uri="{FF2B5EF4-FFF2-40B4-BE49-F238E27FC236}">
                <a16:creationId xmlns:a16="http://schemas.microsoft.com/office/drawing/2014/main" id="{909A66EA-1F6E-C4BC-4102-FE34F9DD284B}"/>
              </a:ext>
            </a:extLst>
          </p:cNvPr>
          <p:cNvSpPr txBox="1">
            <a:spLocks noChangeArrowheads="1"/>
          </p:cNvSpPr>
          <p:nvPr/>
        </p:nvSpPr>
        <p:spPr bwMode="auto">
          <a:xfrm rot="17737415">
            <a:off x="828245" y="5919542"/>
            <a:ext cx="4475905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Ballentine Creek</a:t>
            </a:r>
          </a:p>
        </p:txBody>
      </p:sp>
      <p:sp>
        <p:nvSpPr>
          <p:cNvPr id="64" name="TextBox 167">
            <a:extLst>
              <a:ext uri="{FF2B5EF4-FFF2-40B4-BE49-F238E27FC236}">
                <a16:creationId xmlns:a16="http://schemas.microsoft.com/office/drawing/2014/main" id="{4D836333-8BE3-E60E-65EC-5F68D86C7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3237" y="9541881"/>
            <a:ext cx="2079031" cy="137473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 err="1"/>
              <a:t>Cupp’s</a:t>
            </a:r>
            <a:endParaRPr lang="en-US" altLang="en-US" sz="4800" b="1" dirty="0"/>
          </a:p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/>
              <a:t>Hill</a:t>
            </a:r>
          </a:p>
        </p:txBody>
      </p:sp>
      <p:sp>
        <p:nvSpPr>
          <p:cNvPr id="65" name="TextBox 163">
            <a:extLst>
              <a:ext uri="{FF2B5EF4-FFF2-40B4-BE49-F238E27FC236}">
                <a16:creationId xmlns:a16="http://schemas.microsoft.com/office/drawing/2014/main" id="{3DC401DF-7A6C-105D-0496-5850525D84DA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3033542" y="11392525"/>
            <a:ext cx="4204997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Brannon Ridge</a:t>
            </a:r>
          </a:p>
        </p:txBody>
      </p:sp>
      <p:sp>
        <p:nvSpPr>
          <p:cNvPr id="66" name="Text Box 265">
            <a:extLst>
              <a:ext uri="{FF2B5EF4-FFF2-40B4-BE49-F238E27FC236}">
                <a16:creationId xmlns:a16="http://schemas.microsoft.com/office/drawing/2014/main" id="{D9DEE7F8-0350-488E-FC2B-884CC261A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8753" y="6066925"/>
            <a:ext cx="2534668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67" name="TextBox 159">
            <a:extLst>
              <a:ext uri="{FF2B5EF4-FFF2-40B4-BE49-F238E27FC236}">
                <a16:creationId xmlns:a16="http://schemas.microsoft.com/office/drawing/2014/main" id="{DE6A6FDC-DCC7-1D9F-D836-4CDA9112E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708" y="13605061"/>
            <a:ext cx="3640740" cy="110799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i="1" dirty="0"/>
              <a:t>Holtz Bay</a:t>
            </a:r>
          </a:p>
        </p:txBody>
      </p:sp>
      <p:sp>
        <p:nvSpPr>
          <p:cNvPr id="68" name="TextBox 154">
            <a:extLst>
              <a:ext uri="{FF2B5EF4-FFF2-40B4-BE49-F238E27FC236}">
                <a16:creationId xmlns:a16="http://schemas.microsoft.com/office/drawing/2014/main" id="{2B0DC0D2-CDDB-0C00-9B53-C746080F137B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719219" y="1987371"/>
            <a:ext cx="3023585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/>
              <a:t>Austin Cove</a:t>
            </a:r>
          </a:p>
        </p:txBody>
      </p:sp>
      <p:sp>
        <p:nvSpPr>
          <p:cNvPr id="69" name="TextBox 154">
            <a:extLst>
              <a:ext uri="{FF2B5EF4-FFF2-40B4-BE49-F238E27FC236}">
                <a16:creationId xmlns:a16="http://schemas.microsoft.com/office/drawing/2014/main" id="{32054B04-6165-4FC4-FD6A-B87E5A20BE86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14946889" y="14025200"/>
            <a:ext cx="2628027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West Arm</a:t>
            </a:r>
          </a:p>
        </p:txBody>
      </p:sp>
      <p:sp>
        <p:nvSpPr>
          <p:cNvPr id="70" name="TextBox 154">
            <a:extLst>
              <a:ext uri="{FF2B5EF4-FFF2-40B4-BE49-F238E27FC236}">
                <a16:creationId xmlns:a16="http://schemas.microsoft.com/office/drawing/2014/main" id="{5519763B-BA07-92B6-928C-C508EB486781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8379035" y="15794301"/>
            <a:ext cx="2572756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East Arm</a:t>
            </a:r>
          </a:p>
        </p:txBody>
      </p:sp>
      <p:sp>
        <p:nvSpPr>
          <p:cNvPr id="71" name="Oval 264">
            <a:extLst>
              <a:ext uri="{FF2B5EF4-FFF2-40B4-BE49-F238E27FC236}">
                <a16:creationId xmlns:a16="http://schemas.microsoft.com/office/drawing/2014/main" id="{71E9ED6A-5584-B6C6-7F61-33A9E3CC9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99200" y="7031351"/>
            <a:ext cx="693774" cy="707885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2" name="Oval 264">
            <a:extLst>
              <a:ext uri="{FF2B5EF4-FFF2-40B4-BE49-F238E27FC236}">
                <a16:creationId xmlns:a16="http://schemas.microsoft.com/office/drawing/2014/main" id="{1C73CD26-628F-9883-A4A6-7C6F57C6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4417" y="2426814"/>
            <a:ext cx="389434" cy="355787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3" name="Text Box 265">
            <a:extLst>
              <a:ext uri="{FF2B5EF4-FFF2-40B4-BE49-F238E27FC236}">
                <a16:creationId xmlns:a16="http://schemas.microsoft.com/office/drawing/2014/main" id="{788AA65B-E36A-D538-3C44-FCDC2D66D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175" y="2462970"/>
            <a:ext cx="3490058" cy="769441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74" name="TextBox 167">
            <a:extLst>
              <a:ext uri="{FF2B5EF4-FFF2-40B4-BE49-F238E27FC236}">
                <a16:creationId xmlns:a16="http://schemas.microsoft.com/office/drawing/2014/main" id="{2547ED49-2ABF-1FDB-6C78-82249DA1C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1136" y="11890042"/>
            <a:ext cx="1178528" cy="113428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4000"/>
              </a:lnSpc>
            </a:pPr>
            <a:r>
              <a:rPr lang="en-US" altLang="en-US" sz="4800" b="1" dirty="0"/>
              <a:t>Hill</a:t>
            </a:r>
          </a:p>
          <a:p>
            <a:pPr algn="ctr" eaLnBrk="1" hangingPunct="1">
              <a:lnSpc>
                <a:spcPts val="4000"/>
              </a:lnSpc>
            </a:pPr>
            <a:r>
              <a:rPr lang="en-US" altLang="en-US" sz="4800" b="1" dirty="0"/>
              <a:t>X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7713CE0-7ABE-95F9-CA4D-CC90825C9C1E}"/>
              </a:ext>
            </a:extLst>
          </p:cNvPr>
          <p:cNvSpPr/>
          <p:nvPr/>
        </p:nvSpPr>
        <p:spPr>
          <a:xfrm>
            <a:off x="11150600" y="6832600"/>
            <a:ext cx="7848600" cy="1574800"/>
          </a:xfrm>
          <a:custGeom>
            <a:avLst/>
            <a:gdLst>
              <a:gd name="connsiteX0" fmla="*/ 5130800 w 5130800"/>
              <a:gd name="connsiteY0" fmla="*/ 0 h 685800"/>
              <a:gd name="connsiteX1" fmla="*/ 4495800 w 5130800"/>
              <a:gd name="connsiteY1" fmla="*/ 254000 h 685800"/>
              <a:gd name="connsiteX2" fmla="*/ 3937000 w 5130800"/>
              <a:gd name="connsiteY2" fmla="*/ 254000 h 685800"/>
              <a:gd name="connsiteX3" fmla="*/ 3302000 w 5130800"/>
              <a:gd name="connsiteY3" fmla="*/ 355600 h 685800"/>
              <a:gd name="connsiteX4" fmla="*/ 1524000 w 5130800"/>
              <a:gd name="connsiteY4" fmla="*/ 228600 h 685800"/>
              <a:gd name="connsiteX5" fmla="*/ 914400 w 5130800"/>
              <a:gd name="connsiteY5" fmla="*/ 355600 h 685800"/>
              <a:gd name="connsiteX6" fmla="*/ 0 w 5130800"/>
              <a:gd name="connsiteY6" fmla="*/ 685800 h 685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0 w 7848600"/>
              <a:gd name="connsiteY6" fmla="*/ 1574800 h 1574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1625600 w 7848600"/>
              <a:gd name="connsiteY6" fmla="*/ 939800 h 1574800"/>
              <a:gd name="connsiteX7" fmla="*/ 0 w 7848600"/>
              <a:gd name="connsiteY7" fmla="*/ 157480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8600" h="1574800">
                <a:moveTo>
                  <a:pt x="7848600" y="0"/>
                </a:moveTo>
                <a:cubicBezTo>
                  <a:pt x="7630583" y="105833"/>
                  <a:pt x="7412567" y="211667"/>
                  <a:pt x="7213600" y="254000"/>
                </a:cubicBezTo>
                <a:cubicBezTo>
                  <a:pt x="7014633" y="296333"/>
                  <a:pt x="6853767" y="237067"/>
                  <a:pt x="6654800" y="254000"/>
                </a:cubicBezTo>
                <a:cubicBezTo>
                  <a:pt x="6455833" y="270933"/>
                  <a:pt x="6421967" y="359833"/>
                  <a:pt x="6019800" y="355600"/>
                </a:cubicBezTo>
                <a:cubicBezTo>
                  <a:pt x="5617633" y="351367"/>
                  <a:pt x="4639733" y="228600"/>
                  <a:pt x="4241800" y="228600"/>
                </a:cubicBezTo>
                <a:cubicBezTo>
                  <a:pt x="3843867" y="228600"/>
                  <a:pt x="4068233" y="224367"/>
                  <a:pt x="3632200" y="355600"/>
                </a:cubicBezTo>
                <a:cubicBezTo>
                  <a:pt x="3196167" y="486833"/>
                  <a:pt x="2230967" y="736600"/>
                  <a:pt x="1625600" y="939800"/>
                </a:cubicBezTo>
                <a:cubicBezTo>
                  <a:pt x="1020233" y="1143000"/>
                  <a:pt x="270933" y="1481667"/>
                  <a:pt x="0" y="1574800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5BD1715-C05B-40BE-92F5-3F8DC6180D92}"/>
              </a:ext>
            </a:extLst>
          </p:cNvPr>
          <p:cNvGrpSpPr/>
          <p:nvPr/>
        </p:nvGrpSpPr>
        <p:grpSpPr>
          <a:xfrm>
            <a:off x="11599636" y="13846623"/>
            <a:ext cx="2036669" cy="1468743"/>
            <a:chOff x="9789197" y="14268409"/>
            <a:chExt cx="2036669" cy="146874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12CE300-5972-251A-81E8-5146105F13F7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D5D4DB2-E5DB-9499-7572-B290AECF846F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B2E4F23-3343-B275-FB93-DFD0A78410AE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878E194-2867-9ACA-0D10-CF073D0E5752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7DD396D1-101E-71D0-5DC2-F909A314076C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2F521AC9-042D-CCA0-EA92-9DAD98AFA49E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reeform 241">
                  <a:extLst>
                    <a:ext uri="{FF2B5EF4-FFF2-40B4-BE49-F238E27FC236}">
                      <a16:creationId xmlns:a16="http://schemas.microsoft.com/office/drawing/2014/main" id="{92CCD90E-EF3E-6CB7-66D4-3783DCBFBADB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242">
                  <a:extLst>
                    <a:ext uri="{FF2B5EF4-FFF2-40B4-BE49-F238E27FC236}">
                      <a16:creationId xmlns:a16="http://schemas.microsoft.com/office/drawing/2014/main" id="{639BEC4F-DDC0-207D-9537-56CD0846AAD6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C16B1D6-06DA-54D9-DF00-6FE6A51526E3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086D3BC-D82B-89A1-D83A-FD3F355027ED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9E2ABB0-A1C4-C35C-7EE5-4C6CDF552E20}"/>
              </a:ext>
            </a:extLst>
          </p:cNvPr>
          <p:cNvGrpSpPr/>
          <p:nvPr/>
        </p:nvGrpSpPr>
        <p:grpSpPr>
          <a:xfrm>
            <a:off x="13564320" y="14937808"/>
            <a:ext cx="1135243" cy="1122273"/>
            <a:chOff x="14028985" y="15233395"/>
            <a:chExt cx="1135243" cy="1122273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2E3E772-01A4-4E26-A3A7-826ABE8B067E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1050671E-9588-4E48-69E4-68996A34F9F4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941F1190-7712-9B77-4462-E5F1AE4E5B4F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EDDBC3DC-CF37-ECA2-A0AC-0E79CE2ED1EC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BCCD787-6DD6-BE9D-95DA-D7A7C5A9C7C2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ED412690-98C2-73C4-041D-6CF1827B4D70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C8D836E-4B76-B087-217A-C7E41C22D0C8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AD2E9E1-0DC0-7A1F-AB70-04A087406A9B}"/>
              </a:ext>
            </a:extLst>
          </p:cNvPr>
          <p:cNvGrpSpPr/>
          <p:nvPr/>
        </p:nvGrpSpPr>
        <p:grpSpPr>
          <a:xfrm>
            <a:off x="13479264" y="13777501"/>
            <a:ext cx="1668126" cy="1122273"/>
            <a:chOff x="13479264" y="13777501"/>
            <a:chExt cx="1668126" cy="1122273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9DF79516-A4C4-AA11-9C4C-11D1284A8817}"/>
                </a:ext>
              </a:extLst>
            </p:cNvPr>
            <p:cNvGrpSpPr/>
            <p:nvPr/>
          </p:nvGrpSpPr>
          <p:grpSpPr>
            <a:xfrm>
              <a:off x="13479264" y="13777501"/>
              <a:ext cx="1668126" cy="1122273"/>
              <a:chOff x="3592170" y="-394199"/>
              <a:chExt cx="1668126" cy="1122273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A70A171F-25FC-C284-5E1D-68AD4116921E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1A98CFE-768C-598F-7168-CAA5D1E17FA4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86DE06E-5336-C11F-28C2-E80492E8E00D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BE206FC4-EC2C-666C-5B42-F12151FE3FB7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D9C01C7B-2BC6-DC33-1764-9215A0949D77}"/>
                  </a:ext>
                </a:extLst>
              </p:cNvPr>
              <p:cNvSpPr txBox="1"/>
              <p:nvPr/>
            </p:nvSpPr>
            <p:spPr>
              <a:xfrm>
                <a:off x="4232162" y="235804"/>
                <a:ext cx="10281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 err="1"/>
                  <a:t>Aoto</a:t>
                </a:r>
                <a:endParaRPr lang="en-US" sz="3200" b="1" dirty="0"/>
              </a:p>
            </p:txBody>
          </p:sp>
        </p:grp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7B79F141-6705-0CA9-1E33-5857C2CE3252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DF9283EE-FC82-29DD-C1E9-624239BBC3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376"/>
          <a:stretch/>
        </p:blipFill>
        <p:spPr>
          <a:xfrm>
            <a:off x="21624540" y="3810419"/>
            <a:ext cx="5495422" cy="874442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E098B9-7789-7112-B86F-42DB6C17BFB3}"/>
              </a:ext>
            </a:extLst>
          </p:cNvPr>
          <p:cNvSpPr txBox="1"/>
          <p:nvPr/>
        </p:nvSpPr>
        <p:spPr>
          <a:xfrm>
            <a:off x="22780309" y="12137620"/>
            <a:ext cx="4464684" cy="3477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/>
              <a:t>Japanese Soldiers</a:t>
            </a:r>
          </a:p>
          <a:p>
            <a:pPr algn="ctr"/>
            <a:r>
              <a:rPr lang="en-US" sz="4400" b="1" dirty="0"/>
              <a:t>on Attu;</a:t>
            </a:r>
          </a:p>
          <a:p>
            <a:pPr algn="ctr"/>
            <a:r>
              <a:rPr lang="en-US" sz="4400" b="1" dirty="0"/>
              <a:t>the Winter </a:t>
            </a:r>
          </a:p>
          <a:p>
            <a:pPr algn="ctr"/>
            <a:r>
              <a:rPr lang="en-US" sz="4400" b="1" dirty="0"/>
              <a:t>Before the</a:t>
            </a:r>
          </a:p>
          <a:p>
            <a:pPr algn="ctr"/>
            <a:r>
              <a:rPr lang="en-US" sz="4400" b="1" dirty="0"/>
              <a:t>US Invasion</a:t>
            </a:r>
          </a:p>
        </p:txBody>
      </p:sp>
    </p:spTree>
    <p:extLst>
      <p:ext uri="{BB962C8B-B14F-4D97-AF65-F5344CB8AC3E}">
        <p14:creationId xmlns:p14="http://schemas.microsoft.com/office/powerpoint/2010/main" val="3776493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DA56A513-737C-6F6F-F42C-EE4DE6014B28}"/>
              </a:ext>
            </a:extLst>
          </p:cNvPr>
          <p:cNvSpPr/>
          <p:nvPr/>
        </p:nvSpPr>
        <p:spPr>
          <a:xfrm>
            <a:off x="8213280" y="3834458"/>
            <a:ext cx="697256" cy="1145457"/>
          </a:xfrm>
          <a:prstGeom prst="rect">
            <a:avLst/>
          </a:prstGeom>
          <a:solidFill>
            <a:srgbClr val="FFFFFF">
              <a:alpha val="40000"/>
            </a:srgbClr>
          </a:solidFill>
          <a:ln w="28575">
            <a:solidFill>
              <a:srgbClr val="825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FF35607-A19E-565F-891A-D1595DDCF6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6" t="2952" r="8314" b="2027"/>
          <a:stretch/>
        </p:blipFill>
        <p:spPr>
          <a:xfrm>
            <a:off x="531111" y="545055"/>
            <a:ext cx="22077117" cy="17377562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04AC0E-759C-1879-FD3D-DE257BE4ACB0}"/>
              </a:ext>
            </a:extLst>
          </p:cNvPr>
          <p:cNvSpPr/>
          <p:nvPr/>
        </p:nvSpPr>
        <p:spPr>
          <a:xfrm>
            <a:off x="21503513" y="142631"/>
            <a:ext cx="5787391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273">
            <a:extLst>
              <a:ext uri="{FF2B5EF4-FFF2-40B4-BE49-F238E27FC236}">
                <a16:creationId xmlns:a16="http://schemas.microsoft.com/office/drawing/2014/main" id="{3B5EC380-070D-7E48-2DAB-71BBE8B08A12}"/>
              </a:ext>
            </a:extLst>
          </p:cNvPr>
          <p:cNvGrpSpPr>
            <a:grpSpLocks/>
          </p:cNvGrpSpPr>
          <p:nvPr/>
        </p:nvGrpSpPr>
        <p:grpSpPr bwMode="auto">
          <a:xfrm>
            <a:off x="22931097" y="2989405"/>
            <a:ext cx="2975571" cy="266267"/>
            <a:chOff x="22774481" y="1392512"/>
            <a:chExt cx="2476441" cy="33495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A09074B-1E19-91A9-BB84-B03314FA2C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59DEF66-807F-EF69-EB35-F712484DF599}"/>
                </a:ext>
              </a:extLst>
            </p:cNvPr>
            <p:cNvCxnSpPr/>
            <p:nvPr/>
          </p:nvCxnSpPr>
          <p:spPr>
            <a:xfrm rot="5400000">
              <a:off x="22632926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ED41298-A743-0C9A-6195-1D52CF78BE20}"/>
                </a:ext>
              </a:extLst>
            </p:cNvPr>
            <p:cNvCxnSpPr/>
            <p:nvPr/>
          </p:nvCxnSpPr>
          <p:spPr>
            <a:xfrm rot="5400000">
              <a:off x="25064190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C0BC8CB-E402-C136-2091-B1B8FBD7B1B5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74">
            <a:extLst>
              <a:ext uri="{FF2B5EF4-FFF2-40B4-BE49-F238E27FC236}">
                <a16:creationId xmlns:a16="http://schemas.microsoft.com/office/drawing/2014/main" id="{13E6139A-09BC-9BB7-33A3-AB3D747D9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43442" y="2615639"/>
            <a:ext cx="3679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        ½ Mile              1 Mile</a:t>
            </a:r>
          </a:p>
        </p:txBody>
      </p:sp>
      <p:sp>
        <p:nvSpPr>
          <p:cNvPr id="10" name="TextBox 275">
            <a:extLst>
              <a:ext uri="{FF2B5EF4-FFF2-40B4-BE49-F238E27FC236}">
                <a16:creationId xmlns:a16="http://schemas.microsoft.com/office/drawing/2014/main" id="{46A22094-9F85-63DB-726D-6EC956C6D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85003" y="194195"/>
            <a:ext cx="4519379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Northern Force</a:t>
            </a:r>
          </a:p>
          <a:p>
            <a:pPr algn="ctr" eaLnBrk="1" hangingPunct="1"/>
            <a:r>
              <a:rPr lang="en-US" altLang="en-US" sz="3600" b="1" dirty="0"/>
              <a:t>Landing and Advance</a:t>
            </a:r>
          </a:p>
          <a:p>
            <a:pPr algn="ctr" eaLnBrk="1" hangingPunct="1"/>
            <a:r>
              <a:rPr lang="en-US" altLang="en-US" sz="2800" b="1" dirty="0"/>
              <a:t>11 May 1943</a:t>
            </a:r>
            <a:endParaRPr lang="en-US" altLang="en-US" sz="3600" b="1" dirty="0"/>
          </a:p>
        </p:txBody>
      </p:sp>
      <p:sp>
        <p:nvSpPr>
          <p:cNvPr id="11" name="Line 324">
            <a:extLst>
              <a:ext uri="{FF2B5EF4-FFF2-40B4-BE49-F238E27FC236}">
                <a16:creationId xmlns:a16="http://schemas.microsoft.com/office/drawing/2014/main" id="{F37BCB37-82BC-DE50-E5F4-4FF952969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993949" y="800716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325">
            <a:extLst>
              <a:ext uri="{FF2B5EF4-FFF2-40B4-BE49-F238E27FC236}">
                <a16:creationId xmlns:a16="http://schemas.microsoft.com/office/drawing/2014/main" id="{1A891FC9-337C-9692-5154-2BA695B9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3771" y="26778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3" name="Picture 326" descr="I:\CSI Crest Medium.jpg">
            <a:extLst>
              <a:ext uri="{FF2B5EF4-FFF2-40B4-BE49-F238E27FC236}">
                <a16:creationId xmlns:a16="http://schemas.microsoft.com/office/drawing/2014/main" id="{584B66E0-75F4-845E-A494-2F742C66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237" y="1569124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FCEBBCE-222A-F9BD-9817-B40604CC5EE1}"/>
              </a:ext>
            </a:extLst>
          </p:cNvPr>
          <p:cNvGrpSpPr/>
          <p:nvPr/>
        </p:nvGrpSpPr>
        <p:grpSpPr>
          <a:xfrm>
            <a:off x="21964804" y="297033"/>
            <a:ext cx="1037175" cy="740229"/>
            <a:chOff x="5044457" y="490555"/>
            <a:chExt cx="1037175" cy="74022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A527D6-36D8-9E2A-856E-E561F4852A39}"/>
                </a:ext>
              </a:extLst>
            </p:cNvPr>
            <p:cNvSpPr/>
            <p:nvPr/>
          </p:nvSpPr>
          <p:spPr>
            <a:xfrm>
              <a:off x="5044457" y="490555"/>
              <a:ext cx="1037175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453">
              <a:extLst>
                <a:ext uri="{FF2B5EF4-FFF2-40B4-BE49-F238E27FC236}">
                  <a16:creationId xmlns:a16="http://schemas.microsoft.com/office/drawing/2014/main" id="{AF386A20-4E20-93D7-000D-B7F3E390E7A8}"/>
                </a:ext>
              </a:extLst>
            </p:cNvPr>
            <p:cNvSpPr txBox="1"/>
            <p:nvPr/>
          </p:nvSpPr>
          <p:spPr>
            <a:xfrm>
              <a:off x="5089905" y="591142"/>
              <a:ext cx="991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4-3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3DA106-24A7-483B-8A84-AEFFD4824DA1}"/>
              </a:ext>
            </a:extLst>
          </p:cNvPr>
          <p:cNvGrpSpPr/>
          <p:nvPr/>
        </p:nvGrpSpPr>
        <p:grpSpPr>
          <a:xfrm>
            <a:off x="19445880" y="4694823"/>
            <a:ext cx="2214718" cy="1848656"/>
            <a:chOff x="1692862" y="8913779"/>
            <a:chExt cx="2214718" cy="184865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F0AB67A-AC1C-B366-DF2E-3D20FE2B68ED}"/>
                </a:ext>
              </a:extLst>
            </p:cNvPr>
            <p:cNvSpPr/>
            <p:nvPr/>
          </p:nvSpPr>
          <p:spPr>
            <a:xfrm>
              <a:off x="2260958" y="9106440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59462B0-9F52-B29B-C8D1-E1F27CD05BEA}"/>
                </a:ext>
              </a:extLst>
            </p:cNvPr>
            <p:cNvGrpSpPr/>
            <p:nvPr/>
          </p:nvGrpSpPr>
          <p:grpSpPr>
            <a:xfrm>
              <a:off x="1692862" y="9551745"/>
              <a:ext cx="1464266" cy="1100858"/>
              <a:chOff x="1432385" y="8702879"/>
              <a:chExt cx="5263744" cy="3371327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D59130C-AC97-5002-4F96-FA3AEC895660}"/>
                  </a:ext>
                </a:extLst>
              </p:cNvPr>
              <p:cNvSpPr/>
              <p:nvPr/>
            </p:nvSpPr>
            <p:spPr>
              <a:xfrm>
                <a:off x="1527662" y="8702879"/>
                <a:ext cx="4992492" cy="3371327"/>
              </a:xfrm>
              <a:prstGeom prst="rect">
                <a:avLst/>
              </a:prstGeom>
              <a:solidFill>
                <a:srgbClr val="99CCFF"/>
              </a:solidFill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80">
                <a:extLst>
                  <a:ext uri="{FF2B5EF4-FFF2-40B4-BE49-F238E27FC236}">
                    <a16:creationId xmlns:a16="http://schemas.microsoft.com/office/drawing/2014/main" id="{B16D4BFA-1275-0831-D939-D692551F9CC1}"/>
                  </a:ext>
                </a:extLst>
              </p:cNvPr>
              <p:cNvSpPr/>
              <p:nvPr/>
            </p:nvSpPr>
            <p:spPr>
              <a:xfrm rot="21428939">
                <a:off x="1432385" y="8812451"/>
                <a:ext cx="5263744" cy="3152184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81">
                <a:extLst>
                  <a:ext uri="{FF2B5EF4-FFF2-40B4-BE49-F238E27FC236}">
                    <a16:creationId xmlns:a16="http://schemas.microsoft.com/office/drawing/2014/main" id="{5850526C-B030-7A1A-A428-8F30EC863E30}"/>
                  </a:ext>
                </a:extLst>
              </p:cNvPr>
              <p:cNvSpPr/>
              <p:nvPr/>
            </p:nvSpPr>
            <p:spPr>
              <a:xfrm>
                <a:off x="1574247" y="8809887"/>
                <a:ext cx="4942980" cy="312773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FC5D7F0-AFAD-5771-4F17-B56D6E931336}"/>
                </a:ext>
              </a:extLst>
            </p:cNvPr>
            <p:cNvSpPr txBox="1"/>
            <p:nvPr/>
          </p:nvSpPr>
          <p:spPr>
            <a:xfrm>
              <a:off x="2145545" y="8913779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II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C2FC467-67B7-EAE3-96FA-135A2570FF8E}"/>
                </a:ext>
              </a:extLst>
            </p:cNvPr>
            <p:cNvSpPr/>
            <p:nvPr/>
          </p:nvSpPr>
          <p:spPr>
            <a:xfrm>
              <a:off x="3194111" y="9609341"/>
              <a:ext cx="677789" cy="1043262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52B7CD1-DDA7-07FE-E413-A4DF190F1FEC}"/>
                </a:ext>
              </a:extLst>
            </p:cNvPr>
            <p:cNvSpPr txBox="1"/>
            <p:nvPr/>
          </p:nvSpPr>
          <p:spPr>
            <a:xfrm>
              <a:off x="3107361" y="9628150"/>
              <a:ext cx="800219" cy="1134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dirty="0"/>
                <a:t>1</a:t>
              </a:r>
            </a:p>
            <a:p>
              <a:pPr>
                <a:lnSpc>
                  <a:spcPts val="4000"/>
                </a:lnSpc>
              </a:pPr>
              <a:r>
                <a:rPr lang="en-US" sz="4800" b="1" dirty="0"/>
                <a:t>17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03353D3-A0B0-168E-E71E-1474C32CE91B}"/>
              </a:ext>
            </a:extLst>
          </p:cNvPr>
          <p:cNvGrpSpPr/>
          <p:nvPr/>
        </p:nvGrpSpPr>
        <p:grpSpPr>
          <a:xfrm>
            <a:off x="5870292" y="330790"/>
            <a:ext cx="2852841" cy="1738824"/>
            <a:chOff x="1692862" y="8913779"/>
            <a:chExt cx="2852841" cy="173882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D2C52EC-2BAC-FB97-AEEC-8441AF17C8B4}"/>
                </a:ext>
              </a:extLst>
            </p:cNvPr>
            <p:cNvSpPr/>
            <p:nvPr/>
          </p:nvSpPr>
          <p:spPr>
            <a:xfrm>
              <a:off x="2260958" y="9125137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840E813-FCDE-64BD-23A9-CA60646A69B7}"/>
                </a:ext>
              </a:extLst>
            </p:cNvPr>
            <p:cNvGrpSpPr/>
            <p:nvPr/>
          </p:nvGrpSpPr>
          <p:grpSpPr>
            <a:xfrm>
              <a:off x="1692862" y="9551745"/>
              <a:ext cx="1464266" cy="1100858"/>
              <a:chOff x="1432385" y="8702879"/>
              <a:chExt cx="5263744" cy="3371327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8AA7D2C-1936-F9B2-48BC-C27673C05324}"/>
                  </a:ext>
                </a:extLst>
              </p:cNvPr>
              <p:cNvSpPr/>
              <p:nvPr/>
            </p:nvSpPr>
            <p:spPr>
              <a:xfrm>
                <a:off x="1527662" y="8702879"/>
                <a:ext cx="4992492" cy="3371327"/>
              </a:xfrm>
              <a:prstGeom prst="rect">
                <a:avLst/>
              </a:prstGeom>
              <a:solidFill>
                <a:srgbClr val="99CCFF"/>
              </a:solidFill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80">
                <a:extLst>
                  <a:ext uri="{FF2B5EF4-FFF2-40B4-BE49-F238E27FC236}">
                    <a16:creationId xmlns:a16="http://schemas.microsoft.com/office/drawing/2014/main" id="{E4BC61B0-4941-A1C5-DC8B-9534F1D7EF6B}"/>
                  </a:ext>
                </a:extLst>
              </p:cNvPr>
              <p:cNvSpPr/>
              <p:nvPr/>
            </p:nvSpPr>
            <p:spPr>
              <a:xfrm rot="21428939">
                <a:off x="1432385" y="8812451"/>
                <a:ext cx="5263744" cy="3152184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81">
                <a:extLst>
                  <a:ext uri="{FF2B5EF4-FFF2-40B4-BE49-F238E27FC236}">
                    <a16:creationId xmlns:a16="http://schemas.microsoft.com/office/drawing/2014/main" id="{7EF3D0E5-BDFA-6E25-88CF-9CA45669301F}"/>
                  </a:ext>
                </a:extLst>
              </p:cNvPr>
              <p:cNvSpPr/>
              <p:nvPr/>
            </p:nvSpPr>
            <p:spPr>
              <a:xfrm>
                <a:off x="1574247" y="8809887"/>
                <a:ext cx="4942980" cy="312773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C44DF64-8644-AD2A-BE5C-D2D0D58A4590}"/>
                </a:ext>
              </a:extLst>
            </p:cNvPr>
            <p:cNvSpPr txBox="1"/>
            <p:nvPr/>
          </p:nvSpPr>
          <p:spPr>
            <a:xfrm>
              <a:off x="2145545" y="8913779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II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DD45984-CD10-A4BB-5B61-A2B7F4994704}"/>
                </a:ext>
              </a:extLst>
            </p:cNvPr>
            <p:cNvSpPr/>
            <p:nvPr/>
          </p:nvSpPr>
          <p:spPr>
            <a:xfrm>
              <a:off x="3194111" y="9683219"/>
              <a:ext cx="1288286" cy="77257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88F0156-D407-4E3D-B9D3-1EB0859187D4}"/>
                </a:ext>
              </a:extLst>
            </p:cNvPr>
            <p:cNvSpPr txBox="1"/>
            <p:nvPr/>
          </p:nvSpPr>
          <p:spPr>
            <a:xfrm>
              <a:off x="3107361" y="9869410"/>
              <a:ext cx="1438342" cy="621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800" b="1" dirty="0"/>
                <a:t>Prov</a:t>
              </a:r>
            </a:p>
          </p:txBody>
        </p:sp>
      </p:grpSp>
      <p:sp>
        <p:nvSpPr>
          <p:cNvPr id="59" name="TextBox 160">
            <a:extLst>
              <a:ext uri="{FF2B5EF4-FFF2-40B4-BE49-F238E27FC236}">
                <a16:creationId xmlns:a16="http://schemas.microsoft.com/office/drawing/2014/main" id="{18FE58E5-B113-51C2-CDBB-20984E419145}"/>
              </a:ext>
            </a:extLst>
          </p:cNvPr>
          <p:cNvSpPr txBox="1">
            <a:spLocks noChangeArrowheads="1"/>
          </p:cNvSpPr>
          <p:nvPr/>
        </p:nvSpPr>
        <p:spPr bwMode="auto">
          <a:xfrm rot="20361997">
            <a:off x="10996903" y="16605179"/>
            <a:ext cx="3618298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/>
              <a:t>Addison Creek</a:t>
            </a:r>
          </a:p>
        </p:txBody>
      </p:sp>
      <p:sp>
        <p:nvSpPr>
          <p:cNvPr id="60" name="TextBox 163">
            <a:extLst>
              <a:ext uri="{FF2B5EF4-FFF2-40B4-BE49-F238E27FC236}">
                <a16:creationId xmlns:a16="http://schemas.microsoft.com/office/drawing/2014/main" id="{23252DD9-69FF-6FBF-4AAE-B970AE27CD5A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4338965" y="14287628"/>
            <a:ext cx="4548040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Buchanan Ridge</a:t>
            </a:r>
          </a:p>
        </p:txBody>
      </p:sp>
      <p:sp>
        <p:nvSpPr>
          <p:cNvPr id="61" name="TextBox 163">
            <a:extLst>
              <a:ext uri="{FF2B5EF4-FFF2-40B4-BE49-F238E27FC236}">
                <a16:creationId xmlns:a16="http://schemas.microsoft.com/office/drawing/2014/main" id="{F9D719CD-5A9F-1E53-461A-2F0FC1221BB9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775053" y="7411309"/>
            <a:ext cx="3290901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 err="1"/>
              <a:t>Vieth</a:t>
            </a:r>
            <a:r>
              <a:rPr lang="en-US" altLang="en-US" sz="4800" b="1" dirty="0"/>
              <a:t> Ridge</a:t>
            </a:r>
          </a:p>
        </p:txBody>
      </p:sp>
      <p:sp>
        <p:nvSpPr>
          <p:cNvPr id="62" name="TextBox 160">
            <a:extLst>
              <a:ext uri="{FF2B5EF4-FFF2-40B4-BE49-F238E27FC236}">
                <a16:creationId xmlns:a16="http://schemas.microsoft.com/office/drawing/2014/main" id="{909A66EA-1F6E-C4BC-4102-FE34F9DD284B}"/>
              </a:ext>
            </a:extLst>
          </p:cNvPr>
          <p:cNvSpPr txBox="1">
            <a:spLocks noChangeArrowheads="1"/>
          </p:cNvSpPr>
          <p:nvPr/>
        </p:nvSpPr>
        <p:spPr bwMode="auto">
          <a:xfrm rot="17737415">
            <a:off x="828245" y="5919542"/>
            <a:ext cx="4475905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Ballentine Creek</a:t>
            </a:r>
          </a:p>
        </p:txBody>
      </p:sp>
      <p:sp>
        <p:nvSpPr>
          <p:cNvPr id="64" name="TextBox 167">
            <a:extLst>
              <a:ext uri="{FF2B5EF4-FFF2-40B4-BE49-F238E27FC236}">
                <a16:creationId xmlns:a16="http://schemas.microsoft.com/office/drawing/2014/main" id="{4D836333-8BE3-E60E-65EC-5F68D86C7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3237" y="9541881"/>
            <a:ext cx="2079031" cy="137473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 err="1"/>
              <a:t>Cupp’s</a:t>
            </a:r>
            <a:endParaRPr lang="en-US" altLang="en-US" sz="4800" b="1" dirty="0"/>
          </a:p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/>
              <a:t>Hill</a:t>
            </a:r>
          </a:p>
        </p:txBody>
      </p:sp>
      <p:sp>
        <p:nvSpPr>
          <p:cNvPr id="65" name="TextBox 163">
            <a:extLst>
              <a:ext uri="{FF2B5EF4-FFF2-40B4-BE49-F238E27FC236}">
                <a16:creationId xmlns:a16="http://schemas.microsoft.com/office/drawing/2014/main" id="{3DC401DF-7A6C-105D-0496-5850525D84DA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3033542" y="11392525"/>
            <a:ext cx="4204997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Brannon Ridge</a:t>
            </a:r>
          </a:p>
        </p:txBody>
      </p:sp>
      <p:sp>
        <p:nvSpPr>
          <p:cNvPr id="66" name="Text Box 265">
            <a:extLst>
              <a:ext uri="{FF2B5EF4-FFF2-40B4-BE49-F238E27FC236}">
                <a16:creationId xmlns:a16="http://schemas.microsoft.com/office/drawing/2014/main" id="{D9DEE7F8-0350-488E-FC2B-884CC261A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6672" y="6744691"/>
            <a:ext cx="2534668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67" name="TextBox 159">
            <a:extLst>
              <a:ext uri="{FF2B5EF4-FFF2-40B4-BE49-F238E27FC236}">
                <a16:creationId xmlns:a16="http://schemas.microsoft.com/office/drawing/2014/main" id="{DE6A6FDC-DCC7-1D9F-D836-4CDA9112E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708" y="13605061"/>
            <a:ext cx="3640740" cy="110799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i="1" dirty="0"/>
              <a:t>Holtz Bay</a:t>
            </a:r>
          </a:p>
        </p:txBody>
      </p:sp>
      <p:sp>
        <p:nvSpPr>
          <p:cNvPr id="68" name="TextBox 154">
            <a:extLst>
              <a:ext uri="{FF2B5EF4-FFF2-40B4-BE49-F238E27FC236}">
                <a16:creationId xmlns:a16="http://schemas.microsoft.com/office/drawing/2014/main" id="{2B0DC0D2-CDDB-0C00-9B53-C746080F137B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719219" y="1987371"/>
            <a:ext cx="3023585" cy="76944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i="1" dirty="0"/>
              <a:t>Austin Cove</a:t>
            </a:r>
          </a:p>
        </p:txBody>
      </p:sp>
      <p:sp>
        <p:nvSpPr>
          <p:cNvPr id="69" name="TextBox 154">
            <a:extLst>
              <a:ext uri="{FF2B5EF4-FFF2-40B4-BE49-F238E27FC236}">
                <a16:creationId xmlns:a16="http://schemas.microsoft.com/office/drawing/2014/main" id="{32054B04-6165-4FC4-FD6A-B87E5A20BE86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14946889" y="14025200"/>
            <a:ext cx="2628027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West Arm</a:t>
            </a:r>
          </a:p>
        </p:txBody>
      </p:sp>
      <p:sp>
        <p:nvSpPr>
          <p:cNvPr id="70" name="TextBox 154">
            <a:extLst>
              <a:ext uri="{FF2B5EF4-FFF2-40B4-BE49-F238E27FC236}">
                <a16:creationId xmlns:a16="http://schemas.microsoft.com/office/drawing/2014/main" id="{5519763B-BA07-92B6-928C-C508EB486781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18379035" y="15794301"/>
            <a:ext cx="2572756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i="1" dirty="0"/>
              <a:t>East Arm</a:t>
            </a:r>
          </a:p>
        </p:txBody>
      </p:sp>
      <p:sp>
        <p:nvSpPr>
          <p:cNvPr id="71" name="Oval 264">
            <a:extLst>
              <a:ext uri="{FF2B5EF4-FFF2-40B4-BE49-F238E27FC236}">
                <a16:creationId xmlns:a16="http://schemas.microsoft.com/office/drawing/2014/main" id="{71E9ED6A-5584-B6C6-7F61-33A9E3CC9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9154" y="6962671"/>
            <a:ext cx="389434" cy="355787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2" name="Oval 264">
            <a:extLst>
              <a:ext uri="{FF2B5EF4-FFF2-40B4-BE49-F238E27FC236}">
                <a16:creationId xmlns:a16="http://schemas.microsoft.com/office/drawing/2014/main" id="{1C73CD26-628F-9883-A4A6-7C6F57C6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487" y="2662967"/>
            <a:ext cx="389434" cy="355787"/>
          </a:xfrm>
          <a:prstGeom prst="ellipse">
            <a:avLst/>
          </a:prstGeom>
          <a:solidFill>
            <a:srgbClr val="FFFFFF">
              <a:alpha val="50196"/>
            </a:srgbClr>
          </a:soli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73" name="Text Box 265">
            <a:extLst>
              <a:ext uri="{FF2B5EF4-FFF2-40B4-BE49-F238E27FC236}">
                <a16:creationId xmlns:a16="http://schemas.microsoft.com/office/drawing/2014/main" id="{788AA65B-E36A-D538-3C44-FCDC2D66D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175" y="2462970"/>
            <a:ext cx="3490058" cy="769441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74" name="TextBox 167">
            <a:extLst>
              <a:ext uri="{FF2B5EF4-FFF2-40B4-BE49-F238E27FC236}">
                <a16:creationId xmlns:a16="http://schemas.microsoft.com/office/drawing/2014/main" id="{2547ED49-2ABF-1FDB-6C78-82249DA1C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3978" y="11700261"/>
            <a:ext cx="1178528" cy="137473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/>
              <a:t>Hill</a:t>
            </a:r>
          </a:p>
          <a:p>
            <a:pPr algn="ctr" eaLnBrk="1" hangingPunct="1">
              <a:lnSpc>
                <a:spcPts val="5000"/>
              </a:lnSpc>
            </a:pPr>
            <a:r>
              <a:rPr lang="en-US" altLang="en-US" sz="4800" b="1" dirty="0"/>
              <a:t>X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71C134C8-AC12-DB44-E53E-4C165089E55C}"/>
              </a:ext>
            </a:extLst>
          </p:cNvPr>
          <p:cNvCxnSpPr>
            <a:cxnSpLocks/>
          </p:cNvCxnSpPr>
          <p:nvPr/>
        </p:nvCxnSpPr>
        <p:spPr>
          <a:xfrm>
            <a:off x="13837792" y="12506869"/>
            <a:ext cx="442005" cy="14443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370">
            <a:extLst>
              <a:ext uri="{FF2B5EF4-FFF2-40B4-BE49-F238E27FC236}">
                <a16:creationId xmlns:a16="http://schemas.microsoft.com/office/drawing/2014/main" id="{E61E8EE7-D3D7-32DD-C718-0E5E47236B72}"/>
              </a:ext>
            </a:extLst>
          </p:cNvPr>
          <p:cNvSpPr>
            <a:spLocks/>
          </p:cNvSpPr>
          <p:nvPr/>
        </p:nvSpPr>
        <p:spPr bwMode="auto">
          <a:xfrm>
            <a:off x="2898070" y="2642387"/>
            <a:ext cx="3039219" cy="7700494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" h="9182">
                <a:moveTo>
                  <a:pt x="8636" y="0"/>
                </a:moveTo>
                <a:cubicBezTo>
                  <a:pt x="7670" y="795"/>
                  <a:pt x="6544" y="1955"/>
                  <a:pt x="5551" y="2752"/>
                </a:cubicBezTo>
                <a:cubicBezTo>
                  <a:pt x="4558" y="3549"/>
                  <a:pt x="3316" y="4078"/>
                  <a:pt x="2678" y="4781"/>
                </a:cubicBezTo>
                <a:cubicBezTo>
                  <a:pt x="2040" y="5484"/>
                  <a:pt x="2080" y="5857"/>
                  <a:pt x="1266" y="6727"/>
                </a:cubicBezTo>
                <a:cubicBezTo>
                  <a:pt x="114" y="7935"/>
                  <a:pt x="966" y="8272"/>
                  <a:pt x="0" y="9182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0" name="Freeform 370">
            <a:extLst>
              <a:ext uri="{FF2B5EF4-FFF2-40B4-BE49-F238E27FC236}">
                <a16:creationId xmlns:a16="http://schemas.microsoft.com/office/drawing/2014/main" id="{B51CCBFB-F56F-9D56-C603-86C46C7E0B64}"/>
              </a:ext>
            </a:extLst>
          </p:cNvPr>
          <p:cNvSpPr>
            <a:spLocks/>
          </p:cNvSpPr>
          <p:nvPr/>
        </p:nvSpPr>
        <p:spPr bwMode="auto">
          <a:xfrm rot="15621569">
            <a:off x="3291115" y="10169524"/>
            <a:ext cx="1485717" cy="1349852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8" h="1308">
                <a:moveTo>
                  <a:pt x="1128" y="0"/>
                </a:moveTo>
                <a:cubicBezTo>
                  <a:pt x="1019" y="104"/>
                  <a:pt x="910" y="208"/>
                  <a:pt x="780" y="360"/>
                </a:cubicBezTo>
                <a:cubicBezTo>
                  <a:pt x="650" y="512"/>
                  <a:pt x="478" y="754"/>
                  <a:pt x="348" y="912"/>
                </a:cubicBezTo>
                <a:cubicBezTo>
                  <a:pt x="218" y="1070"/>
                  <a:pt x="109" y="1189"/>
                  <a:pt x="0" y="1308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Freeform 370">
            <a:extLst>
              <a:ext uri="{FF2B5EF4-FFF2-40B4-BE49-F238E27FC236}">
                <a16:creationId xmlns:a16="http://schemas.microsoft.com/office/drawing/2014/main" id="{14CC94B7-27FD-B357-3838-DA3A13E13F29}"/>
              </a:ext>
            </a:extLst>
          </p:cNvPr>
          <p:cNvSpPr>
            <a:spLocks/>
          </p:cNvSpPr>
          <p:nvPr/>
        </p:nvSpPr>
        <p:spPr bwMode="auto">
          <a:xfrm>
            <a:off x="15087338" y="6873786"/>
            <a:ext cx="3955296" cy="4354939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  <a:gd name="connsiteX0" fmla="*/ 9906 w 9906"/>
              <a:gd name="connsiteY0" fmla="*/ 0 h 9053"/>
              <a:gd name="connsiteX1" fmla="*/ 6428 w 9906"/>
              <a:gd name="connsiteY1" fmla="*/ 2050 h 9053"/>
              <a:gd name="connsiteX2" fmla="*/ 3101 w 9906"/>
              <a:gd name="connsiteY2" fmla="*/ 4260 h 9053"/>
              <a:gd name="connsiteX3" fmla="*/ 1466 w 9906"/>
              <a:gd name="connsiteY3" fmla="*/ 6379 h 9053"/>
              <a:gd name="connsiteX4" fmla="*/ 0 w 9906"/>
              <a:gd name="connsiteY4" fmla="*/ 9053 h 9053"/>
              <a:gd name="connsiteX0" fmla="*/ 10000 w 10000"/>
              <a:gd name="connsiteY0" fmla="*/ 0 h 10000"/>
              <a:gd name="connsiteX1" fmla="*/ 7395 w 10000"/>
              <a:gd name="connsiteY1" fmla="*/ 3101 h 10000"/>
              <a:gd name="connsiteX2" fmla="*/ 3130 w 10000"/>
              <a:gd name="connsiteY2" fmla="*/ 4706 h 10000"/>
              <a:gd name="connsiteX3" fmla="*/ 1480 w 10000"/>
              <a:gd name="connsiteY3" fmla="*/ 7046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7395 w 10000"/>
              <a:gd name="connsiteY1" fmla="*/ 3101 h 10000"/>
              <a:gd name="connsiteX2" fmla="*/ 5753 w 10000"/>
              <a:gd name="connsiteY2" fmla="*/ 5891 h 10000"/>
              <a:gd name="connsiteX3" fmla="*/ 1480 w 10000"/>
              <a:gd name="connsiteY3" fmla="*/ 7046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7395 w 10000"/>
              <a:gd name="connsiteY1" fmla="*/ 3101 h 10000"/>
              <a:gd name="connsiteX2" fmla="*/ 5753 w 10000"/>
              <a:gd name="connsiteY2" fmla="*/ 5891 h 10000"/>
              <a:gd name="connsiteX3" fmla="*/ 4484 w 10000"/>
              <a:gd name="connsiteY3" fmla="*/ 8719 h 10000"/>
              <a:gd name="connsiteX4" fmla="*/ 0 w 10000"/>
              <a:gd name="connsiteY4" fmla="*/ 10000 h 10000"/>
              <a:gd name="connsiteX0" fmla="*/ 7902 w 7902"/>
              <a:gd name="connsiteY0" fmla="*/ 0 h 11743"/>
              <a:gd name="connsiteX1" fmla="*/ 5297 w 7902"/>
              <a:gd name="connsiteY1" fmla="*/ 3101 h 11743"/>
              <a:gd name="connsiteX2" fmla="*/ 3655 w 7902"/>
              <a:gd name="connsiteY2" fmla="*/ 5891 h 11743"/>
              <a:gd name="connsiteX3" fmla="*/ 2386 w 7902"/>
              <a:gd name="connsiteY3" fmla="*/ 8719 h 11743"/>
              <a:gd name="connsiteX4" fmla="*/ 0 w 7902"/>
              <a:gd name="connsiteY4" fmla="*/ 11743 h 11743"/>
              <a:gd name="connsiteX0" fmla="*/ 9397 w 9397"/>
              <a:gd name="connsiteY0" fmla="*/ 0 h 10178"/>
              <a:gd name="connsiteX1" fmla="*/ 6100 w 9397"/>
              <a:gd name="connsiteY1" fmla="*/ 2641 h 10178"/>
              <a:gd name="connsiteX2" fmla="*/ 4022 w 9397"/>
              <a:gd name="connsiteY2" fmla="*/ 5017 h 10178"/>
              <a:gd name="connsiteX3" fmla="*/ 2416 w 9397"/>
              <a:gd name="connsiteY3" fmla="*/ 7425 h 10178"/>
              <a:gd name="connsiteX4" fmla="*/ 0 w 9397"/>
              <a:gd name="connsiteY4" fmla="*/ 10178 h 10178"/>
              <a:gd name="connsiteX0" fmla="*/ 10000 w 10000"/>
              <a:gd name="connsiteY0" fmla="*/ 0 h 10000"/>
              <a:gd name="connsiteX1" fmla="*/ 6491 w 10000"/>
              <a:gd name="connsiteY1" fmla="*/ 2595 h 10000"/>
              <a:gd name="connsiteX2" fmla="*/ 4280 w 10000"/>
              <a:gd name="connsiteY2" fmla="*/ 4929 h 10000"/>
              <a:gd name="connsiteX3" fmla="*/ 2571 w 10000"/>
              <a:gd name="connsiteY3" fmla="*/ 7295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491 w 10000"/>
              <a:gd name="connsiteY1" fmla="*/ 2595 h 10000"/>
              <a:gd name="connsiteX2" fmla="*/ 4280 w 10000"/>
              <a:gd name="connsiteY2" fmla="*/ 4929 h 10000"/>
              <a:gd name="connsiteX3" fmla="*/ 2635 w 10000"/>
              <a:gd name="connsiteY3" fmla="*/ 6945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cubicBezTo>
                  <a:pt x="8478" y="801"/>
                  <a:pt x="7445" y="1772"/>
                  <a:pt x="6491" y="2595"/>
                </a:cubicBezTo>
                <a:cubicBezTo>
                  <a:pt x="5538" y="3416"/>
                  <a:pt x="4923" y="4204"/>
                  <a:pt x="4280" y="4929"/>
                </a:cubicBezTo>
                <a:cubicBezTo>
                  <a:pt x="3637" y="5654"/>
                  <a:pt x="3917" y="6070"/>
                  <a:pt x="2635" y="6945"/>
                </a:cubicBezTo>
                <a:cubicBezTo>
                  <a:pt x="822" y="8161"/>
                  <a:pt x="1522" y="8851"/>
                  <a:pt x="0" y="10000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Freeform 370">
            <a:extLst>
              <a:ext uri="{FF2B5EF4-FFF2-40B4-BE49-F238E27FC236}">
                <a16:creationId xmlns:a16="http://schemas.microsoft.com/office/drawing/2014/main" id="{16D096C4-4F32-E117-43C1-6DA976FB8908}"/>
              </a:ext>
            </a:extLst>
          </p:cNvPr>
          <p:cNvSpPr>
            <a:spLocks/>
          </p:cNvSpPr>
          <p:nvPr/>
        </p:nvSpPr>
        <p:spPr bwMode="auto">
          <a:xfrm>
            <a:off x="15617095" y="7384356"/>
            <a:ext cx="3782767" cy="5652657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3085 w 10000"/>
              <a:gd name="connsiteY3" fmla="*/ 6972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915 w 10000"/>
              <a:gd name="connsiteY1" fmla="*/ 2752 h 10000"/>
              <a:gd name="connsiteX2" fmla="*/ 4042 w 10000"/>
              <a:gd name="connsiteY2" fmla="*/ 4781 h 10000"/>
              <a:gd name="connsiteX3" fmla="*/ 2630 w 10000"/>
              <a:gd name="connsiteY3" fmla="*/ 6727 h 10000"/>
              <a:gd name="connsiteX4" fmla="*/ 0 w 10000"/>
              <a:gd name="connsiteY4" fmla="*/ 10000 h 10000"/>
              <a:gd name="connsiteX0" fmla="*/ 8636 w 8636"/>
              <a:gd name="connsiteY0" fmla="*/ 0 h 9182"/>
              <a:gd name="connsiteX1" fmla="*/ 5551 w 8636"/>
              <a:gd name="connsiteY1" fmla="*/ 2752 h 9182"/>
              <a:gd name="connsiteX2" fmla="*/ 2678 w 8636"/>
              <a:gd name="connsiteY2" fmla="*/ 4781 h 9182"/>
              <a:gd name="connsiteX3" fmla="*/ 1266 w 8636"/>
              <a:gd name="connsiteY3" fmla="*/ 6727 h 9182"/>
              <a:gd name="connsiteX4" fmla="*/ 0 w 8636"/>
              <a:gd name="connsiteY4" fmla="*/ 9182 h 9182"/>
              <a:gd name="connsiteX0" fmla="*/ 10000 w 10000"/>
              <a:gd name="connsiteY0" fmla="*/ 0 h 10000"/>
              <a:gd name="connsiteX1" fmla="*/ 6428 w 10000"/>
              <a:gd name="connsiteY1" fmla="*/ 2997 h 10000"/>
              <a:gd name="connsiteX2" fmla="*/ 5069 w 10000"/>
              <a:gd name="connsiteY2" fmla="*/ 5207 h 10000"/>
              <a:gd name="connsiteX3" fmla="*/ 1466 w 10000"/>
              <a:gd name="connsiteY3" fmla="*/ 7326 h 10000"/>
              <a:gd name="connsiteX4" fmla="*/ 0 w 10000"/>
              <a:gd name="connsiteY4" fmla="*/ 10000 h 10000"/>
              <a:gd name="connsiteX0" fmla="*/ 10000 w 10000"/>
              <a:gd name="connsiteY0" fmla="*/ 0 h 10000"/>
              <a:gd name="connsiteX1" fmla="*/ 6428 w 10000"/>
              <a:gd name="connsiteY1" fmla="*/ 2997 h 10000"/>
              <a:gd name="connsiteX2" fmla="*/ 5069 w 10000"/>
              <a:gd name="connsiteY2" fmla="*/ 5207 h 10000"/>
              <a:gd name="connsiteX3" fmla="*/ 3131 w 10000"/>
              <a:gd name="connsiteY3" fmla="*/ 7486 h 10000"/>
              <a:gd name="connsiteX4" fmla="*/ 0 w 10000"/>
              <a:gd name="connsiteY4" fmla="*/ 10000 h 10000"/>
              <a:gd name="connsiteX0" fmla="*/ 13936 w 13936"/>
              <a:gd name="connsiteY0" fmla="*/ 0 h 10802"/>
              <a:gd name="connsiteX1" fmla="*/ 10364 w 13936"/>
              <a:gd name="connsiteY1" fmla="*/ 2997 h 10802"/>
              <a:gd name="connsiteX2" fmla="*/ 9005 w 13936"/>
              <a:gd name="connsiteY2" fmla="*/ 5207 h 10802"/>
              <a:gd name="connsiteX3" fmla="*/ 7067 w 13936"/>
              <a:gd name="connsiteY3" fmla="*/ 7486 h 10802"/>
              <a:gd name="connsiteX4" fmla="*/ 0 w 13936"/>
              <a:gd name="connsiteY4" fmla="*/ 10802 h 10802"/>
              <a:gd name="connsiteX0" fmla="*/ 13936 w 14178"/>
              <a:gd name="connsiteY0" fmla="*/ 0 h 10802"/>
              <a:gd name="connsiteX1" fmla="*/ 13972 w 14178"/>
              <a:gd name="connsiteY1" fmla="*/ 2418 h 10802"/>
              <a:gd name="connsiteX2" fmla="*/ 9005 w 14178"/>
              <a:gd name="connsiteY2" fmla="*/ 5207 h 10802"/>
              <a:gd name="connsiteX3" fmla="*/ 7067 w 14178"/>
              <a:gd name="connsiteY3" fmla="*/ 7486 h 10802"/>
              <a:gd name="connsiteX4" fmla="*/ 0 w 14178"/>
              <a:gd name="connsiteY4" fmla="*/ 10802 h 10802"/>
              <a:gd name="connsiteX0" fmla="*/ 13936 w 14095"/>
              <a:gd name="connsiteY0" fmla="*/ 0 h 10802"/>
              <a:gd name="connsiteX1" fmla="*/ 13972 w 14095"/>
              <a:gd name="connsiteY1" fmla="*/ 2418 h 10802"/>
              <a:gd name="connsiteX2" fmla="*/ 10426 w 14095"/>
              <a:gd name="connsiteY2" fmla="*/ 5554 h 10802"/>
              <a:gd name="connsiteX3" fmla="*/ 7067 w 14095"/>
              <a:gd name="connsiteY3" fmla="*/ 7486 h 10802"/>
              <a:gd name="connsiteX4" fmla="*/ 0 w 14095"/>
              <a:gd name="connsiteY4" fmla="*/ 10802 h 10802"/>
              <a:gd name="connsiteX0" fmla="*/ 10000 w 10159"/>
              <a:gd name="connsiteY0" fmla="*/ 0 h 9644"/>
              <a:gd name="connsiteX1" fmla="*/ 10036 w 10159"/>
              <a:gd name="connsiteY1" fmla="*/ 2418 h 9644"/>
              <a:gd name="connsiteX2" fmla="*/ 6490 w 10159"/>
              <a:gd name="connsiteY2" fmla="*/ 5554 h 9644"/>
              <a:gd name="connsiteX3" fmla="*/ 3131 w 10159"/>
              <a:gd name="connsiteY3" fmla="*/ 7486 h 9644"/>
              <a:gd name="connsiteX4" fmla="*/ 0 w 10159"/>
              <a:gd name="connsiteY4" fmla="*/ 9644 h 9644"/>
              <a:gd name="connsiteX0" fmla="*/ 13179 w 13336"/>
              <a:gd name="connsiteY0" fmla="*/ 0 h 12342"/>
              <a:gd name="connsiteX1" fmla="*/ 13215 w 13336"/>
              <a:gd name="connsiteY1" fmla="*/ 2507 h 12342"/>
              <a:gd name="connsiteX2" fmla="*/ 9724 w 13336"/>
              <a:gd name="connsiteY2" fmla="*/ 5759 h 12342"/>
              <a:gd name="connsiteX3" fmla="*/ 6418 w 13336"/>
              <a:gd name="connsiteY3" fmla="*/ 7762 h 12342"/>
              <a:gd name="connsiteX4" fmla="*/ 0 w 13336"/>
              <a:gd name="connsiteY4" fmla="*/ 12342 h 12342"/>
              <a:gd name="connsiteX0" fmla="*/ 13179 w 13336"/>
              <a:gd name="connsiteY0" fmla="*/ 0 h 12342"/>
              <a:gd name="connsiteX1" fmla="*/ 13215 w 13336"/>
              <a:gd name="connsiteY1" fmla="*/ 2507 h 12342"/>
              <a:gd name="connsiteX2" fmla="*/ 9724 w 13336"/>
              <a:gd name="connsiteY2" fmla="*/ 5759 h 12342"/>
              <a:gd name="connsiteX3" fmla="*/ 6418 w 13336"/>
              <a:gd name="connsiteY3" fmla="*/ 7762 h 12342"/>
              <a:gd name="connsiteX4" fmla="*/ 5397 w 13336"/>
              <a:gd name="connsiteY4" fmla="*/ 10104 h 12342"/>
              <a:gd name="connsiteX5" fmla="*/ 0 w 13336"/>
              <a:gd name="connsiteY5" fmla="*/ 12342 h 12342"/>
              <a:gd name="connsiteX0" fmla="*/ 15869 w 16026"/>
              <a:gd name="connsiteY0" fmla="*/ 0 h 13363"/>
              <a:gd name="connsiteX1" fmla="*/ 15905 w 16026"/>
              <a:gd name="connsiteY1" fmla="*/ 2507 h 13363"/>
              <a:gd name="connsiteX2" fmla="*/ 12414 w 16026"/>
              <a:gd name="connsiteY2" fmla="*/ 5759 h 13363"/>
              <a:gd name="connsiteX3" fmla="*/ 9108 w 16026"/>
              <a:gd name="connsiteY3" fmla="*/ 7762 h 13363"/>
              <a:gd name="connsiteX4" fmla="*/ 8087 w 16026"/>
              <a:gd name="connsiteY4" fmla="*/ 10104 h 13363"/>
              <a:gd name="connsiteX5" fmla="*/ 0 w 16026"/>
              <a:gd name="connsiteY5" fmla="*/ 13363 h 1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26" h="13363">
                <a:moveTo>
                  <a:pt x="15869" y="0"/>
                </a:moveTo>
                <a:cubicBezTo>
                  <a:pt x="14768" y="898"/>
                  <a:pt x="16481" y="1547"/>
                  <a:pt x="15905" y="2507"/>
                </a:cubicBezTo>
                <a:cubicBezTo>
                  <a:pt x="15329" y="3467"/>
                  <a:pt x="13547" y="4883"/>
                  <a:pt x="12414" y="5759"/>
                </a:cubicBezTo>
                <a:cubicBezTo>
                  <a:pt x="11281" y="6635"/>
                  <a:pt x="10026" y="7128"/>
                  <a:pt x="9108" y="7762"/>
                </a:cubicBezTo>
                <a:cubicBezTo>
                  <a:pt x="8190" y="8396"/>
                  <a:pt x="9157" y="9341"/>
                  <a:pt x="8087" y="10104"/>
                </a:cubicBezTo>
                <a:cubicBezTo>
                  <a:pt x="7017" y="10867"/>
                  <a:pt x="702" y="12900"/>
                  <a:pt x="0" y="13363"/>
                </a:cubicBezTo>
              </a:path>
            </a:pathLst>
          </a:custGeom>
          <a:noFill/>
          <a:ln w="2286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7713CE0-7ABE-95F9-CA4D-CC90825C9C1E}"/>
              </a:ext>
            </a:extLst>
          </p:cNvPr>
          <p:cNvSpPr/>
          <p:nvPr/>
        </p:nvSpPr>
        <p:spPr>
          <a:xfrm>
            <a:off x="11150600" y="6832600"/>
            <a:ext cx="7848600" cy="1574800"/>
          </a:xfrm>
          <a:custGeom>
            <a:avLst/>
            <a:gdLst>
              <a:gd name="connsiteX0" fmla="*/ 5130800 w 5130800"/>
              <a:gd name="connsiteY0" fmla="*/ 0 h 685800"/>
              <a:gd name="connsiteX1" fmla="*/ 4495800 w 5130800"/>
              <a:gd name="connsiteY1" fmla="*/ 254000 h 685800"/>
              <a:gd name="connsiteX2" fmla="*/ 3937000 w 5130800"/>
              <a:gd name="connsiteY2" fmla="*/ 254000 h 685800"/>
              <a:gd name="connsiteX3" fmla="*/ 3302000 w 5130800"/>
              <a:gd name="connsiteY3" fmla="*/ 355600 h 685800"/>
              <a:gd name="connsiteX4" fmla="*/ 1524000 w 5130800"/>
              <a:gd name="connsiteY4" fmla="*/ 228600 h 685800"/>
              <a:gd name="connsiteX5" fmla="*/ 914400 w 5130800"/>
              <a:gd name="connsiteY5" fmla="*/ 355600 h 685800"/>
              <a:gd name="connsiteX6" fmla="*/ 0 w 5130800"/>
              <a:gd name="connsiteY6" fmla="*/ 685800 h 685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0 w 7848600"/>
              <a:gd name="connsiteY6" fmla="*/ 1574800 h 1574800"/>
              <a:gd name="connsiteX0" fmla="*/ 7848600 w 7848600"/>
              <a:gd name="connsiteY0" fmla="*/ 0 h 1574800"/>
              <a:gd name="connsiteX1" fmla="*/ 7213600 w 7848600"/>
              <a:gd name="connsiteY1" fmla="*/ 254000 h 1574800"/>
              <a:gd name="connsiteX2" fmla="*/ 6654800 w 7848600"/>
              <a:gd name="connsiteY2" fmla="*/ 254000 h 1574800"/>
              <a:gd name="connsiteX3" fmla="*/ 6019800 w 7848600"/>
              <a:gd name="connsiteY3" fmla="*/ 355600 h 1574800"/>
              <a:gd name="connsiteX4" fmla="*/ 4241800 w 7848600"/>
              <a:gd name="connsiteY4" fmla="*/ 228600 h 1574800"/>
              <a:gd name="connsiteX5" fmla="*/ 3632200 w 7848600"/>
              <a:gd name="connsiteY5" fmla="*/ 355600 h 1574800"/>
              <a:gd name="connsiteX6" fmla="*/ 1625600 w 7848600"/>
              <a:gd name="connsiteY6" fmla="*/ 939800 h 1574800"/>
              <a:gd name="connsiteX7" fmla="*/ 0 w 7848600"/>
              <a:gd name="connsiteY7" fmla="*/ 157480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8600" h="1574800">
                <a:moveTo>
                  <a:pt x="7848600" y="0"/>
                </a:moveTo>
                <a:cubicBezTo>
                  <a:pt x="7630583" y="105833"/>
                  <a:pt x="7412567" y="211667"/>
                  <a:pt x="7213600" y="254000"/>
                </a:cubicBezTo>
                <a:cubicBezTo>
                  <a:pt x="7014633" y="296333"/>
                  <a:pt x="6853767" y="237067"/>
                  <a:pt x="6654800" y="254000"/>
                </a:cubicBezTo>
                <a:cubicBezTo>
                  <a:pt x="6455833" y="270933"/>
                  <a:pt x="6421967" y="359833"/>
                  <a:pt x="6019800" y="355600"/>
                </a:cubicBezTo>
                <a:cubicBezTo>
                  <a:pt x="5617633" y="351367"/>
                  <a:pt x="4639733" y="228600"/>
                  <a:pt x="4241800" y="228600"/>
                </a:cubicBezTo>
                <a:cubicBezTo>
                  <a:pt x="3843867" y="228600"/>
                  <a:pt x="4068233" y="224367"/>
                  <a:pt x="3632200" y="355600"/>
                </a:cubicBezTo>
                <a:cubicBezTo>
                  <a:pt x="3196167" y="486833"/>
                  <a:pt x="2230967" y="736600"/>
                  <a:pt x="1625600" y="939800"/>
                </a:cubicBezTo>
                <a:cubicBezTo>
                  <a:pt x="1020233" y="1143000"/>
                  <a:pt x="270933" y="1481667"/>
                  <a:pt x="0" y="1574800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5BD1715-C05B-40BE-92F5-3F8DC6180D92}"/>
              </a:ext>
            </a:extLst>
          </p:cNvPr>
          <p:cNvGrpSpPr/>
          <p:nvPr/>
        </p:nvGrpSpPr>
        <p:grpSpPr>
          <a:xfrm>
            <a:off x="11599636" y="13846623"/>
            <a:ext cx="2036669" cy="1468743"/>
            <a:chOff x="9789197" y="14268409"/>
            <a:chExt cx="2036669" cy="146874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12CE300-5972-251A-81E8-5146105F13F7}"/>
                </a:ext>
              </a:extLst>
            </p:cNvPr>
            <p:cNvSpPr/>
            <p:nvPr/>
          </p:nvSpPr>
          <p:spPr>
            <a:xfrm>
              <a:off x="10937113" y="15094772"/>
              <a:ext cx="799670" cy="45781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D5D4DB2-E5DB-9499-7572-B290AECF846F}"/>
                </a:ext>
              </a:extLst>
            </p:cNvPr>
            <p:cNvGrpSpPr/>
            <p:nvPr/>
          </p:nvGrpSpPr>
          <p:grpSpPr>
            <a:xfrm>
              <a:off x="9789197" y="14268409"/>
              <a:ext cx="2036669" cy="1468743"/>
              <a:chOff x="3493782" y="-637761"/>
              <a:chExt cx="2036669" cy="1468743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B2E4F23-3343-B275-FB93-DFD0A78410AE}"/>
                  </a:ext>
                </a:extLst>
              </p:cNvPr>
              <p:cNvSpPr/>
              <p:nvPr/>
            </p:nvSpPr>
            <p:spPr>
              <a:xfrm>
                <a:off x="4401768" y="-107725"/>
                <a:ext cx="298430" cy="74071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878E194-2867-9ACA-0D10-CF073D0E5752}"/>
                  </a:ext>
                </a:extLst>
              </p:cNvPr>
              <p:cNvSpPr/>
              <p:nvPr/>
            </p:nvSpPr>
            <p:spPr>
              <a:xfrm>
                <a:off x="3714741" y="-504753"/>
                <a:ext cx="386323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7DD396D1-101E-71D0-5DC2-F909A314076C}"/>
                  </a:ext>
                </a:extLst>
              </p:cNvPr>
              <p:cNvGrpSpPr/>
              <p:nvPr/>
            </p:nvGrpSpPr>
            <p:grpSpPr>
              <a:xfrm rot="2632051">
                <a:off x="3493782" y="-1643"/>
                <a:ext cx="853725" cy="832625"/>
                <a:chOff x="1597711" y="356216"/>
                <a:chExt cx="2589460" cy="2052377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2F521AC9-042D-CCA0-EA92-9DAD98AFA49E}"/>
                    </a:ext>
                  </a:extLst>
                </p:cNvPr>
                <p:cNvSpPr/>
                <p:nvPr/>
              </p:nvSpPr>
              <p:spPr>
                <a:xfrm>
                  <a:off x="1597711" y="356216"/>
                  <a:ext cx="2589460" cy="205237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reeform 241">
                  <a:extLst>
                    <a:ext uri="{FF2B5EF4-FFF2-40B4-BE49-F238E27FC236}">
                      <a16:creationId xmlns:a16="http://schemas.microsoft.com/office/drawing/2014/main" id="{92CCD90E-EF3E-6CB7-66D4-3783DCBFBADB}"/>
                    </a:ext>
                  </a:extLst>
                </p:cNvPr>
                <p:cNvSpPr/>
                <p:nvPr/>
              </p:nvSpPr>
              <p:spPr>
                <a:xfrm rot="2353726">
                  <a:off x="1850154" y="641487"/>
                  <a:ext cx="2025419" cy="146064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242">
                  <a:extLst>
                    <a:ext uri="{FF2B5EF4-FFF2-40B4-BE49-F238E27FC236}">
                      <a16:creationId xmlns:a16="http://schemas.microsoft.com/office/drawing/2014/main" id="{639BEC4F-DDC0-207D-9537-56CD0846AAD6}"/>
                    </a:ext>
                  </a:extLst>
                </p:cNvPr>
                <p:cNvSpPr/>
                <p:nvPr/>
              </p:nvSpPr>
              <p:spPr>
                <a:xfrm rot="2458988">
                  <a:off x="2012995" y="609263"/>
                  <a:ext cx="1732573" cy="155150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C16B1D6-06DA-54D9-DF00-6FE6A51526E3}"/>
                  </a:ext>
                </a:extLst>
              </p:cNvPr>
              <p:cNvSpPr txBox="1"/>
              <p:nvPr/>
            </p:nvSpPr>
            <p:spPr>
              <a:xfrm>
                <a:off x="3671299" y="-637761"/>
                <a:ext cx="47320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II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086D3BC-D82B-89A1-D83A-FD3F355027ED}"/>
                  </a:ext>
                </a:extLst>
              </p:cNvPr>
              <p:cNvSpPr txBox="1"/>
              <p:nvPr/>
            </p:nvSpPr>
            <p:spPr>
              <a:xfrm>
                <a:off x="4495217" y="179819"/>
                <a:ext cx="10352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83(-)</a:t>
                </a:r>
              </a:p>
            </p:txBody>
          </p:sp>
        </p:grpSp>
      </p:grpSp>
      <p:sp>
        <p:nvSpPr>
          <p:cNvPr id="58" name="Freeform 370">
            <a:extLst>
              <a:ext uri="{FF2B5EF4-FFF2-40B4-BE49-F238E27FC236}">
                <a16:creationId xmlns:a16="http://schemas.microsoft.com/office/drawing/2014/main" id="{27C5BDD1-1222-A454-9C5E-1BCAFF3C37A5}"/>
              </a:ext>
            </a:extLst>
          </p:cNvPr>
          <p:cNvSpPr>
            <a:spLocks/>
          </p:cNvSpPr>
          <p:nvPr/>
        </p:nvSpPr>
        <p:spPr bwMode="auto">
          <a:xfrm rot="15621569" flipH="1">
            <a:off x="12657388" y="12714544"/>
            <a:ext cx="1338162" cy="1827070"/>
          </a:xfrm>
          <a:custGeom>
            <a:avLst/>
            <a:gdLst>
              <a:gd name="T0" fmla="*/ 2147483647 w 1128"/>
              <a:gd name="T1" fmla="*/ 0 h 1308"/>
              <a:gd name="T2" fmla="*/ 2147483647 w 1128"/>
              <a:gd name="T3" fmla="*/ 2147483647 h 1308"/>
              <a:gd name="T4" fmla="*/ 2147483647 w 1128"/>
              <a:gd name="T5" fmla="*/ 2147483647 h 1308"/>
              <a:gd name="T6" fmla="*/ 0 w 1128"/>
              <a:gd name="T7" fmla="*/ 2147483647 h 1308"/>
              <a:gd name="T8" fmla="*/ 0 60000 65536"/>
              <a:gd name="T9" fmla="*/ 0 60000 65536"/>
              <a:gd name="T10" fmla="*/ 0 60000 65536"/>
              <a:gd name="T11" fmla="*/ 0 60000 65536"/>
              <a:gd name="T12" fmla="*/ 0 w 1128"/>
              <a:gd name="T13" fmla="*/ 0 h 1308"/>
              <a:gd name="T14" fmla="*/ 1128 w 1128"/>
              <a:gd name="T15" fmla="*/ 1308 h 13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8" h="1308">
                <a:moveTo>
                  <a:pt x="1128" y="0"/>
                </a:moveTo>
                <a:cubicBezTo>
                  <a:pt x="1019" y="104"/>
                  <a:pt x="910" y="208"/>
                  <a:pt x="780" y="360"/>
                </a:cubicBezTo>
                <a:cubicBezTo>
                  <a:pt x="650" y="512"/>
                  <a:pt x="478" y="754"/>
                  <a:pt x="348" y="912"/>
                </a:cubicBezTo>
                <a:cubicBezTo>
                  <a:pt x="218" y="1070"/>
                  <a:pt x="109" y="1189"/>
                  <a:pt x="0" y="1308"/>
                </a:cubicBezTo>
              </a:path>
            </a:pathLst>
          </a:custGeom>
          <a:noFill/>
          <a:ln w="2286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3" name="Star: 5 Points 62">
            <a:extLst>
              <a:ext uri="{FF2B5EF4-FFF2-40B4-BE49-F238E27FC236}">
                <a16:creationId xmlns:a16="http://schemas.microsoft.com/office/drawing/2014/main" id="{803104B0-1E95-E606-4DD1-7D25F47561E8}"/>
              </a:ext>
            </a:extLst>
          </p:cNvPr>
          <p:cNvSpPr/>
          <p:nvPr/>
        </p:nvSpPr>
        <p:spPr>
          <a:xfrm>
            <a:off x="17750996" y="9697868"/>
            <a:ext cx="937339" cy="740867"/>
          </a:xfrm>
          <a:prstGeom prst="star5">
            <a:avLst/>
          </a:prstGeom>
          <a:solidFill>
            <a:srgbClr val="FF9900">
              <a:alpha val="40000"/>
            </a:srgbClr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9E2ABB0-A1C4-C35C-7EE5-4C6CDF552E20}"/>
              </a:ext>
            </a:extLst>
          </p:cNvPr>
          <p:cNvGrpSpPr/>
          <p:nvPr/>
        </p:nvGrpSpPr>
        <p:grpSpPr>
          <a:xfrm>
            <a:off x="13564320" y="14937808"/>
            <a:ext cx="1135243" cy="1122273"/>
            <a:chOff x="14028985" y="15233395"/>
            <a:chExt cx="1135243" cy="1122273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2E3E772-01A4-4E26-A3A7-826ABE8B067E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1050671E-9588-4E48-69E4-68996A34F9F4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941F1190-7712-9B77-4462-E5F1AE4E5B4F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EDDBC3DC-CF37-ECA2-A0AC-0E79CE2ED1EC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BCCD787-6DD6-BE9D-95DA-D7A7C5A9C7C2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ED412690-98C2-73C4-041D-6CF1827B4D70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C8D836E-4B76-B087-217A-C7E41C22D0C8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AD2E9E1-0DC0-7A1F-AB70-04A087406A9B}"/>
              </a:ext>
            </a:extLst>
          </p:cNvPr>
          <p:cNvGrpSpPr/>
          <p:nvPr/>
        </p:nvGrpSpPr>
        <p:grpSpPr>
          <a:xfrm>
            <a:off x="13479264" y="13777501"/>
            <a:ext cx="1668126" cy="1122273"/>
            <a:chOff x="13479264" y="13777501"/>
            <a:chExt cx="1668126" cy="1122273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9DF79516-A4C4-AA11-9C4C-11D1284A8817}"/>
                </a:ext>
              </a:extLst>
            </p:cNvPr>
            <p:cNvGrpSpPr/>
            <p:nvPr/>
          </p:nvGrpSpPr>
          <p:grpSpPr>
            <a:xfrm>
              <a:off x="13479264" y="13777501"/>
              <a:ext cx="1668126" cy="1122273"/>
              <a:chOff x="3592170" y="-394199"/>
              <a:chExt cx="1668126" cy="1122273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A70A171F-25FC-C284-5E1D-68AD4116921E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1A98CFE-768C-598F-7168-CAA5D1E17FA4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86DE06E-5336-C11F-28C2-E80492E8E00D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BE206FC4-EC2C-666C-5B42-F12151FE3FB7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D9C01C7B-2BC6-DC33-1764-9215A0949D77}"/>
                  </a:ext>
                </a:extLst>
              </p:cNvPr>
              <p:cNvSpPr txBox="1"/>
              <p:nvPr/>
            </p:nvSpPr>
            <p:spPr>
              <a:xfrm>
                <a:off x="4232162" y="235804"/>
                <a:ext cx="10281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 err="1"/>
                  <a:t>Aoto</a:t>
                </a:r>
                <a:endParaRPr lang="en-US" sz="3200" b="1" dirty="0"/>
              </a:p>
            </p:txBody>
          </p:sp>
        </p:grp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7B79F141-6705-0CA9-1E33-5857C2CE3252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ounded Rectangular Callout 1027">
            <a:extLst>
              <a:ext uri="{FF2B5EF4-FFF2-40B4-BE49-F238E27FC236}">
                <a16:creationId xmlns:a16="http://schemas.microsoft.com/office/drawing/2014/main" id="{8BAF370C-530F-E9ED-127C-4ED5BB9A028A}"/>
              </a:ext>
            </a:extLst>
          </p:cNvPr>
          <p:cNvSpPr/>
          <p:nvPr/>
        </p:nvSpPr>
        <p:spPr>
          <a:xfrm>
            <a:off x="7193665" y="3890870"/>
            <a:ext cx="2655023" cy="888986"/>
          </a:xfrm>
          <a:prstGeom prst="wedgeRoundRectCallout">
            <a:avLst>
              <a:gd name="adj1" fmla="val -98349"/>
              <a:gd name="adj2" fmla="val -160814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 BN lands 0300, 11 May</a:t>
            </a:r>
          </a:p>
        </p:txBody>
      </p:sp>
      <p:sp>
        <p:nvSpPr>
          <p:cNvPr id="51" name="Rounded Rectangular Callout 1027">
            <a:extLst>
              <a:ext uri="{FF2B5EF4-FFF2-40B4-BE49-F238E27FC236}">
                <a16:creationId xmlns:a16="http://schemas.microsoft.com/office/drawing/2014/main" id="{934269A3-4469-3831-9B01-AC1FCC676533}"/>
              </a:ext>
            </a:extLst>
          </p:cNvPr>
          <p:cNvSpPr/>
          <p:nvPr/>
        </p:nvSpPr>
        <p:spPr>
          <a:xfrm>
            <a:off x="6115006" y="7687671"/>
            <a:ext cx="4196548" cy="1268309"/>
          </a:xfrm>
          <a:prstGeom prst="wedgeRoundRectCallout">
            <a:avLst>
              <a:gd name="adj1" fmla="val -85477"/>
              <a:gd name="adj2" fmla="val 247897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Scouts of Prov BN Camp On Brannon Ridge; Evening 11 May</a:t>
            </a:r>
          </a:p>
        </p:txBody>
      </p:sp>
      <p:sp>
        <p:nvSpPr>
          <p:cNvPr id="52" name="Rounded Rectangular Callout 1027">
            <a:extLst>
              <a:ext uri="{FF2B5EF4-FFF2-40B4-BE49-F238E27FC236}">
                <a16:creationId xmlns:a16="http://schemas.microsoft.com/office/drawing/2014/main" id="{C29F36EF-563A-DBCA-A86D-764874D4B741}"/>
              </a:ext>
            </a:extLst>
          </p:cNvPr>
          <p:cNvSpPr/>
          <p:nvPr/>
        </p:nvSpPr>
        <p:spPr>
          <a:xfrm>
            <a:off x="16548146" y="2663214"/>
            <a:ext cx="2820442" cy="1622408"/>
          </a:xfrm>
          <a:prstGeom prst="wedgeRoundRectCallout">
            <a:avLst>
              <a:gd name="adj1" fmla="val 40201"/>
              <a:gd name="adj2" fmla="val 207646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Culin’s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Recon Reports Clear Beach 1100, 11 May</a:t>
            </a:r>
          </a:p>
        </p:txBody>
      </p:sp>
      <p:sp>
        <p:nvSpPr>
          <p:cNvPr id="53" name="Rounded Rectangular Callout 1027">
            <a:extLst>
              <a:ext uri="{FF2B5EF4-FFF2-40B4-BE49-F238E27FC236}">
                <a16:creationId xmlns:a16="http://schemas.microsoft.com/office/drawing/2014/main" id="{19488F2A-AABD-BB9C-B987-7F96A32EEF01}"/>
              </a:ext>
            </a:extLst>
          </p:cNvPr>
          <p:cNvSpPr/>
          <p:nvPr/>
        </p:nvSpPr>
        <p:spPr>
          <a:xfrm>
            <a:off x="14699563" y="4499888"/>
            <a:ext cx="2832891" cy="1266344"/>
          </a:xfrm>
          <a:prstGeom prst="wedgeRoundRectCallout">
            <a:avLst>
              <a:gd name="adj1" fmla="val 103010"/>
              <a:gd name="adj2" fmla="val 138734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First Wave Reaches Beach 1530, 11 May</a:t>
            </a:r>
          </a:p>
        </p:txBody>
      </p:sp>
      <p:sp>
        <p:nvSpPr>
          <p:cNvPr id="54" name="Rounded Rectangular Callout 1027">
            <a:extLst>
              <a:ext uri="{FF2B5EF4-FFF2-40B4-BE49-F238E27FC236}">
                <a16:creationId xmlns:a16="http://schemas.microsoft.com/office/drawing/2014/main" id="{AAA9355E-0600-B379-6DAD-F12151EED7A7}"/>
              </a:ext>
            </a:extLst>
          </p:cNvPr>
          <p:cNvSpPr/>
          <p:nvPr/>
        </p:nvSpPr>
        <p:spPr>
          <a:xfrm>
            <a:off x="19231262" y="9561512"/>
            <a:ext cx="3346225" cy="1212552"/>
          </a:xfrm>
          <a:prstGeom prst="wedgeRoundRectCallout">
            <a:avLst>
              <a:gd name="adj1" fmla="val -79605"/>
              <a:gd name="adj2" fmla="val -1155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Platoon on Beach Meets </a:t>
            </a:r>
            <a:r>
              <a:rPr lang="en-US" sz="3200" b="1" kern="0" dirty="0">
                <a:solidFill>
                  <a:prstClr val="black"/>
                </a:solidFill>
                <a:latin typeface="Calibri" panose="020F0502020204030204"/>
              </a:rPr>
              <a:t>Japanese; 1830,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May</a:t>
            </a:r>
          </a:p>
        </p:txBody>
      </p:sp>
      <p:sp>
        <p:nvSpPr>
          <p:cNvPr id="55" name="Rounded Rectangular Callout 1027">
            <a:extLst>
              <a:ext uri="{FF2B5EF4-FFF2-40B4-BE49-F238E27FC236}">
                <a16:creationId xmlns:a16="http://schemas.microsoft.com/office/drawing/2014/main" id="{ABCBA7BF-AE97-DBF3-6D6F-839597F050A7}"/>
              </a:ext>
            </a:extLst>
          </p:cNvPr>
          <p:cNvSpPr/>
          <p:nvPr/>
        </p:nvSpPr>
        <p:spPr>
          <a:xfrm>
            <a:off x="18418575" y="12130307"/>
            <a:ext cx="3795873" cy="1212552"/>
          </a:xfrm>
          <a:prstGeom prst="wedgeRoundRectCallout">
            <a:avLst>
              <a:gd name="adj1" fmla="val -117179"/>
              <a:gd name="adj2" fmla="val 9842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Platoon Stopped By Guns in West Arm</a:t>
            </a:r>
            <a:r>
              <a:rPr lang="en-US" sz="3200" b="1" kern="0" dirty="0">
                <a:solidFill>
                  <a:prstClr val="black"/>
                </a:solidFill>
                <a:latin typeface="Calibri" panose="020F0502020204030204"/>
              </a:rPr>
              <a:t>; 2100,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May</a:t>
            </a:r>
          </a:p>
        </p:txBody>
      </p:sp>
      <p:sp>
        <p:nvSpPr>
          <p:cNvPr id="56" name="Rounded Rectangular Callout 1027">
            <a:extLst>
              <a:ext uri="{FF2B5EF4-FFF2-40B4-BE49-F238E27FC236}">
                <a16:creationId xmlns:a16="http://schemas.microsoft.com/office/drawing/2014/main" id="{682A5416-0592-6A66-FF41-A4FF1A51CFD4}"/>
              </a:ext>
            </a:extLst>
          </p:cNvPr>
          <p:cNvSpPr/>
          <p:nvPr/>
        </p:nvSpPr>
        <p:spPr>
          <a:xfrm>
            <a:off x="12604246" y="8212234"/>
            <a:ext cx="2679831" cy="1212552"/>
          </a:xfrm>
          <a:prstGeom prst="wedgeRoundRectCallout">
            <a:avLst>
              <a:gd name="adj1" fmla="val 41656"/>
              <a:gd name="adj2" fmla="val 196799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1/17 BN Main Body Halted</a:t>
            </a:r>
            <a:r>
              <a:rPr lang="en-US" sz="3200" b="1" kern="0" dirty="0">
                <a:solidFill>
                  <a:prstClr val="black"/>
                </a:solidFill>
                <a:latin typeface="Calibri" panose="020F0502020204030204"/>
              </a:rPr>
              <a:t>; 2200,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May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4F89FBE-AB78-EEB4-487C-34FFC5F9C8CF}"/>
              </a:ext>
            </a:extLst>
          </p:cNvPr>
          <p:cNvGrpSpPr/>
          <p:nvPr/>
        </p:nvGrpSpPr>
        <p:grpSpPr>
          <a:xfrm>
            <a:off x="814122" y="3680183"/>
            <a:ext cx="25879803" cy="13366556"/>
            <a:chOff x="696403" y="2210504"/>
            <a:chExt cx="25879803" cy="13366556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1D2435AA-D2BF-6CC7-E3A7-78745BFC99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3982" b="21566"/>
            <a:stretch/>
          </p:blipFill>
          <p:spPr>
            <a:xfrm>
              <a:off x="696403" y="2210504"/>
              <a:ext cx="25879803" cy="13366556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BD1B8B8-B359-3281-EB72-26D92767F836}"/>
                </a:ext>
              </a:extLst>
            </p:cNvPr>
            <p:cNvSpPr txBox="1"/>
            <p:nvPr/>
          </p:nvSpPr>
          <p:spPr>
            <a:xfrm>
              <a:off x="11367100" y="4007230"/>
              <a:ext cx="4089581" cy="9233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5400" b="1" dirty="0"/>
                <a:t>USS </a:t>
              </a:r>
              <a:r>
                <a:rPr lang="en-US" sz="5400" b="1" i="1" dirty="0"/>
                <a:t>Nautilus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814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AE615B7-BF83-76E5-A0BD-E4839C24B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1922" r="11349" b="7309"/>
          <a:stretch/>
        </p:blipFill>
        <p:spPr>
          <a:xfrm>
            <a:off x="342901" y="248345"/>
            <a:ext cx="24231600" cy="17746579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2" name="TextBox 141">
            <a:extLst>
              <a:ext uri="{FF2B5EF4-FFF2-40B4-BE49-F238E27FC236}">
                <a16:creationId xmlns:a16="http://schemas.microsoft.com/office/drawing/2014/main" id="{85BB036A-5864-8599-48A2-335C9A724058}"/>
              </a:ext>
            </a:extLst>
          </p:cNvPr>
          <p:cNvSpPr txBox="1">
            <a:spLocks noChangeArrowheads="1"/>
          </p:cNvSpPr>
          <p:nvPr/>
        </p:nvSpPr>
        <p:spPr bwMode="auto">
          <a:xfrm rot="-1287844">
            <a:off x="8260846" y="7800204"/>
            <a:ext cx="367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Prendergat Ridge</a:t>
            </a:r>
          </a:p>
        </p:txBody>
      </p:sp>
      <p:sp>
        <p:nvSpPr>
          <p:cNvPr id="4" name="TextBox 142">
            <a:extLst>
              <a:ext uri="{FF2B5EF4-FFF2-40B4-BE49-F238E27FC236}">
                <a16:creationId xmlns:a16="http://schemas.microsoft.com/office/drawing/2014/main" id="{829391E4-31B1-66FE-A62B-446883649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650" y="9221782"/>
            <a:ext cx="102784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Cold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" name="TextBox 143">
            <a:extLst>
              <a:ext uri="{FF2B5EF4-FFF2-40B4-BE49-F238E27FC236}">
                <a16:creationId xmlns:a16="http://schemas.microsoft.com/office/drawing/2014/main" id="{6E01E495-079A-206C-C78D-FB886DF571F5}"/>
              </a:ext>
            </a:extLst>
          </p:cNvPr>
          <p:cNvSpPr txBox="1">
            <a:spLocks noChangeArrowheads="1"/>
          </p:cNvSpPr>
          <p:nvPr/>
        </p:nvSpPr>
        <p:spPr bwMode="auto">
          <a:xfrm rot="1552981">
            <a:off x="10636368" y="9050270"/>
            <a:ext cx="26129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Sarana Valley</a:t>
            </a:r>
          </a:p>
        </p:txBody>
      </p:sp>
      <p:sp>
        <p:nvSpPr>
          <p:cNvPr id="6" name="TextBox 144">
            <a:extLst>
              <a:ext uri="{FF2B5EF4-FFF2-40B4-BE49-F238E27FC236}">
                <a16:creationId xmlns:a16="http://schemas.microsoft.com/office/drawing/2014/main" id="{6C9A57EA-8280-2AC5-8FD4-BE8194D66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1623" y="9857167"/>
            <a:ext cx="1313181" cy="64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Black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600" b="1" dirty="0"/>
              <a:t>Mtn</a:t>
            </a: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CF417B52-1DBF-D81B-A50E-D4DE07F75C77}"/>
              </a:ext>
            </a:extLst>
          </p:cNvPr>
          <p:cNvSpPr txBox="1">
            <a:spLocks noChangeArrowheads="1"/>
          </p:cNvSpPr>
          <p:nvPr/>
        </p:nvSpPr>
        <p:spPr bwMode="auto">
          <a:xfrm rot="1781769">
            <a:off x="5360009" y="10950612"/>
            <a:ext cx="3608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Henderson Ridge</a:t>
            </a:r>
          </a:p>
        </p:txBody>
      </p:sp>
      <p:sp>
        <p:nvSpPr>
          <p:cNvPr id="10" name="TextBox 149">
            <a:extLst>
              <a:ext uri="{FF2B5EF4-FFF2-40B4-BE49-F238E27FC236}">
                <a16:creationId xmlns:a16="http://schemas.microsoft.com/office/drawing/2014/main" id="{FEC80104-1E19-510E-555C-CE5EC802554D}"/>
              </a:ext>
            </a:extLst>
          </p:cNvPr>
          <p:cNvSpPr txBox="1">
            <a:spLocks noChangeArrowheads="1"/>
          </p:cNvSpPr>
          <p:nvPr/>
        </p:nvSpPr>
        <p:spPr bwMode="auto">
          <a:xfrm rot="853963">
            <a:off x="7926919" y="13900278"/>
            <a:ext cx="268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Peaceful River</a:t>
            </a:r>
          </a:p>
        </p:txBody>
      </p:sp>
      <p:sp>
        <p:nvSpPr>
          <p:cNvPr id="11" name="TextBox 151">
            <a:extLst>
              <a:ext uri="{FF2B5EF4-FFF2-40B4-BE49-F238E27FC236}">
                <a16:creationId xmlns:a16="http://schemas.microsoft.com/office/drawing/2014/main" id="{467B52BE-5D5E-149E-C2AC-CE233C187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7791" y="14965488"/>
            <a:ext cx="2916183" cy="11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Massacre</a:t>
            </a:r>
          </a:p>
          <a:p>
            <a:pPr algn="ctr" eaLnBrk="1" hangingPunct="1">
              <a:lnSpc>
                <a:spcPts val="3800"/>
              </a:lnSpc>
            </a:pPr>
            <a:r>
              <a:rPr lang="en-US" altLang="en-US" sz="5400" b="1" i="1" dirty="0"/>
              <a:t>Bay</a:t>
            </a:r>
          </a:p>
        </p:txBody>
      </p:sp>
      <p:sp>
        <p:nvSpPr>
          <p:cNvPr id="14" name="TextBox 154">
            <a:extLst>
              <a:ext uri="{FF2B5EF4-FFF2-40B4-BE49-F238E27FC236}">
                <a16:creationId xmlns:a16="http://schemas.microsoft.com/office/drawing/2014/main" id="{6BD4CDEB-F421-248D-4D9A-8A8BD44AF0C3}"/>
              </a:ext>
            </a:extLst>
          </p:cNvPr>
          <p:cNvSpPr txBox="1">
            <a:spLocks noChangeArrowheads="1"/>
          </p:cNvSpPr>
          <p:nvPr/>
        </p:nvSpPr>
        <p:spPr bwMode="auto">
          <a:xfrm rot="1219813">
            <a:off x="12070768" y="10107968"/>
            <a:ext cx="26356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Lake Nicholas</a:t>
            </a:r>
          </a:p>
        </p:txBody>
      </p:sp>
      <p:sp>
        <p:nvSpPr>
          <p:cNvPr id="16" name="TextBox 156">
            <a:extLst>
              <a:ext uri="{FF2B5EF4-FFF2-40B4-BE49-F238E27FC236}">
                <a16:creationId xmlns:a16="http://schemas.microsoft.com/office/drawing/2014/main" id="{352CBA92-5CD3-B48C-EA1A-0CBE21C59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5883" y="10520339"/>
            <a:ext cx="3550973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/>
              <a:t>Sarana Bay</a:t>
            </a:r>
          </a:p>
        </p:txBody>
      </p:sp>
      <p:sp>
        <p:nvSpPr>
          <p:cNvPr id="18" name="TextBox 158">
            <a:extLst>
              <a:ext uri="{FF2B5EF4-FFF2-40B4-BE49-F238E27FC236}">
                <a16:creationId xmlns:a16="http://schemas.microsoft.com/office/drawing/2014/main" id="{60C60ABE-1C80-0563-67A3-DEB84CADFA9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1473113" y="10812774"/>
            <a:ext cx="2589170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3200" b="1" dirty="0"/>
              <a:t>Gilbert Ridge</a:t>
            </a:r>
          </a:p>
        </p:txBody>
      </p:sp>
      <p:sp>
        <p:nvSpPr>
          <p:cNvPr id="20" name="TextBox 160">
            <a:extLst>
              <a:ext uri="{FF2B5EF4-FFF2-40B4-BE49-F238E27FC236}">
                <a16:creationId xmlns:a16="http://schemas.microsoft.com/office/drawing/2014/main" id="{68AD9870-5584-5C64-9E77-EE52D0E54A02}"/>
              </a:ext>
            </a:extLst>
          </p:cNvPr>
          <p:cNvSpPr txBox="1">
            <a:spLocks noChangeArrowheads="1"/>
          </p:cNvSpPr>
          <p:nvPr/>
        </p:nvSpPr>
        <p:spPr bwMode="auto">
          <a:xfrm rot="-2509454">
            <a:off x="5395212" y="8083927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O’Donnell Creek</a:t>
            </a:r>
          </a:p>
        </p:txBody>
      </p:sp>
      <p:sp>
        <p:nvSpPr>
          <p:cNvPr id="22" name="TextBox 163">
            <a:extLst>
              <a:ext uri="{FF2B5EF4-FFF2-40B4-BE49-F238E27FC236}">
                <a16:creationId xmlns:a16="http://schemas.microsoft.com/office/drawing/2014/main" id="{D3F32BF3-733D-3C10-0238-3996D4412B57}"/>
              </a:ext>
            </a:extLst>
          </p:cNvPr>
          <p:cNvSpPr txBox="1">
            <a:spLocks noChangeArrowheads="1"/>
          </p:cNvSpPr>
          <p:nvPr/>
        </p:nvSpPr>
        <p:spPr bwMode="auto">
          <a:xfrm rot="520501">
            <a:off x="7289665" y="8807227"/>
            <a:ext cx="1848584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Robinson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/>
              <a:t>Ridge</a:t>
            </a:r>
          </a:p>
        </p:txBody>
      </p:sp>
      <p:sp>
        <p:nvSpPr>
          <p:cNvPr id="23" name="TextBox 165">
            <a:extLst>
              <a:ext uri="{FF2B5EF4-FFF2-40B4-BE49-F238E27FC236}">
                <a16:creationId xmlns:a16="http://schemas.microsoft.com/office/drawing/2014/main" id="{55C5882C-B1AB-4669-3642-CBF460C940A1}"/>
              </a:ext>
            </a:extLst>
          </p:cNvPr>
          <p:cNvSpPr txBox="1">
            <a:spLocks noChangeArrowheads="1"/>
          </p:cNvSpPr>
          <p:nvPr/>
        </p:nvSpPr>
        <p:spPr bwMode="auto">
          <a:xfrm rot="-3842851">
            <a:off x="8936657" y="9297465"/>
            <a:ext cx="217559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 dirty="0"/>
              <a:t>Clevesy </a:t>
            </a:r>
            <a:r>
              <a:rPr lang="en-US" altLang="en-US" sz="3000" b="1" dirty="0"/>
              <a:t>Pass</a:t>
            </a:r>
          </a:p>
        </p:txBody>
      </p:sp>
      <p:sp>
        <p:nvSpPr>
          <p:cNvPr id="24" name="TextBox 166">
            <a:extLst>
              <a:ext uri="{FF2B5EF4-FFF2-40B4-BE49-F238E27FC236}">
                <a16:creationId xmlns:a16="http://schemas.microsoft.com/office/drawing/2014/main" id="{E0C4953E-E91D-D1C6-7D38-9DC8F833DF81}"/>
              </a:ext>
            </a:extLst>
          </p:cNvPr>
          <p:cNvSpPr txBox="1">
            <a:spLocks noChangeArrowheads="1"/>
          </p:cNvSpPr>
          <p:nvPr/>
        </p:nvSpPr>
        <p:spPr bwMode="auto">
          <a:xfrm rot="266840">
            <a:off x="6639224" y="10347445"/>
            <a:ext cx="236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Zwinge</a:t>
            </a:r>
            <a:r>
              <a:rPr lang="en-US" altLang="en-US" sz="3200" b="1" dirty="0"/>
              <a:t> Pass</a:t>
            </a:r>
          </a:p>
        </p:txBody>
      </p:sp>
      <p:sp>
        <p:nvSpPr>
          <p:cNvPr id="25" name="TextBox 167">
            <a:extLst>
              <a:ext uri="{FF2B5EF4-FFF2-40B4-BE49-F238E27FC236}">
                <a16:creationId xmlns:a16="http://schemas.microsoft.com/office/drawing/2014/main" id="{6B092535-6153-4735-BC42-2A4BCF90FEF6}"/>
              </a:ext>
            </a:extLst>
          </p:cNvPr>
          <p:cNvSpPr txBox="1">
            <a:spLocks noChangeArrowheads="1"/>
          </p:cNvSpPr>
          <p:nvPr/>
        </p:nvSpPr>
        <p:spPr bwMode="auto">
          <a:xfrm rot="338423">
            <a:off x="10315780" y="9514142"/>
            <a:ext cx="962123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Engr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Hill</a:t>
            </a:r>
          </a:p>
        </p:txBody>
      </p:sp>
      <p:sp>
        <p:nvSpPr>
          <p:cNvPr id="26" name="TextBox 161">
            <a:extLst>
              <a:ext uri="{FF2B5EF4-FFF2-40B4-BE49-F238E27FC236}">
                <a16:creationId xmlns:a16="http://schemas.microsoft.com/office/drawing/2014/main" id="{BF058187-E5B1-398C-C951-98542D2ACC37}"/>
              </a:ext>
            </a:extLst>
          </p:cNvPr>
          <p:cNvSpPr txBox="1">
            <a:spLocks noChangeArrowheads="1"/>
          </p:cNvSpPr>
          <p:nvPr/>
        </p:nvSpPr>
        <p:spPr bwMode="auto">
          <a:xfrm rot="-525660">
            <a:off x="3002299" y="8074290"/>
            <a:ext cx="2753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Moore Ridge</a:t>
            </a:r>
          </a:p>
        </p:txBody>
      </p:sp>
      <p:sp>
        <p:nvSpPr>
          <p:cNvPr id="27" name="TextBox 164">
            <a:extLst>
              <a:ext uri="{FF2B5EF4-FFF2-40B4-BE49-F238E27FC236}">
                <a16:creationId xmlns:a16="http://schemas.microsoft.com/office/drawing/2014/main" id="{A09EEF99-2BE1-C653-4357-AE49EB573F58}"/>
              </a:ext>
            </a:extLst>
          </p:cNvPr>
          <p:cNvSpPr txBox="1">
            <a:spLocks noChangeArrowheads="1"/>
          </p:cNvSpPr>
          <p:nvPr/>
        </p:nvSpPr>
        <p:spPr bwMode="auto">
          <a:xfrm rot="574998">
            <a:off x="6590610" y="9300101"/>
            <a:ext cx="2228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Jarmin</a:t>
            </a:r>
            <a:r>
              <a:rPr lang="en-US" altLang="en-US" sz="2800" b="1" dirty="0"/>
              <a:t> Pass</a:t>
            </a:r>
          </a:p>
        </p:txBody>
      </p:sp>
      <p:sp>
        <p:nvSpPr>
          <p:cNvPr id="29" name="TextBox 143">
            <a:extLst>
              <a:ext uri="{FF2B5EF4-FFF2-40B4-BE49-F238E27FC236}">
                <a16:creationId xmlns:a16="http://schemas.microsoft.com/office/drawing/2014/main" id="{0E61A9E3-C71A-9042-8F5D-72A0398451ED}"/>
              </a:ext>
            </a:extLst>
          </p:cNvPr>
          <p:cNvSpPr txBox="1">
            <a:spLocks noChangeArrowheads="1"/>
          </p:cNvSpPr>
          <p:nvPr/>
        </p:nvSpPr>
        <p:spPr bwMode="auto">
          <a:xfrm rot="-1802811">
            <a:off x="12312331" y="8231873"/>
            <a:ext cx="26597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Sarana Nose</a:t>
            </a:r>
          </a:p>
        </p:txBody>
      </p:sp>
      <p:sp>
        <p:nvSpPr>
          <p:cNvPr id="30" name="TextBox 151">
            <a:extLst>
              <a:ext uri="{FF2B5EF4-FFF2-40B4-BE49-F238E27FC236}">
                <a16:creationId xmlns:a16="http://schemas.microsoft.com/office/drawing/2014/main" id="{CD780E8F-90EB-C4B0-5064-636C0ABA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373" y="15860628"/>
            <a:ext cx="3718262" cy="5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5400" b="1" i="1" dirty="0" err="1"/>
              <a:t>Temnac</a:t>
            </a:r>
            <a:r>
              <a:rPr lang="en-US" altLang="en-US" sz="5400" b="1" i="1" dirty="0"/>
              <a:t> Bay</a:t>
            </a:r>
          </a:p>
        </p:txBody>
      </p:sp>
      <p:sp>
        <p:nvSpPr>
          <p:cNvPr id="31" name="TextBox 147">
            <a:extLst>
              <a:ext uri="{FF2B5EF4-FFF2-40B4-BE49-F238E27FC236}">
                <a16:creationId xmlns:a16="http://schemas.microsoft.com/office/drawing/2014/main" id="{01C4B010-F7FC-6823-DAB3-2A7F3EC443E7}"/>
              </a:ext>
            </a:extLst>
          </p:cNvPr>
          <p:cNvSpPr txBox="1">
            <a:spLocks noChangeArrowheads="1"/>
          </p:cNvSpPr>
          <p:nvPr/>
        </p:nvSpPr>
        <p:spPr bwMode="auto">
          <a:xfrm rot="4782620">
            <a:off x="3647010" y="12595686"/>
            <a:ext cx="2813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George Creek</a:t>
            </a:r>
          </a:p>
        </p:txBody>
      </p:sp>
      <p:sp>
        <p:nvSpPr>
          <p:cNvPr id="32" name="TextBox 160">
            <a:extLst>
              <a:ext uri="{FF2B5EF4-FFF2-40B4-BE49-F238E27FC236}">
                <a16:creationId xmlns:a16="http://schemas.microsoft.com/office/drawing/2014/main" id="{2C23AC22-A344-F871-C44F-E8E07F3D7FD0}"/>
              </a:ext>
            </a:extLst>
          </p:cNvPr>
          <p:cNvSpPr txBox="1">
            <a:spLocks noChangeArrowheads="1"/>
          </p:cNvSpPr>
          <p:nvPr/>
        </p:nvSpPr>
        <p:spPr bwMode="auto">
          <a:xfrm rot="-832030">
            <a:off x="4474923" y="6661821"/>
            <a:ext cx="2683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Addison Creek</a:t>
            </a:r>
          </a:p>
        </p:txBody>
      </p:sp>
      <p:sp>
        <p:nvSpPr>
          <p:cNvPr id="36" name="TextBox 154">
            <a:extLst>
              <a:ext uri="{FF2B5EF4-FFF2-40B4-BE49-F238E27FC236}">
                <a16:creationId xmlns:a16="http://schemas.microsoft.com/office/drawing/2014/main" id="{48EC1435-1394-EEB6-2274-F92A1A5A3B6D}"/>
              </a:ext>
            </a:extLst>
          </p:cNvPr>
          <p:cNvSpPr txBox="1">
            <a:spLocks noChangeArrowheads="1"/>
          </p:cNvSpPr>
          <p:nvPr/>
        </p:nvSpPr>
        <p:spPr bwMode="auto">
          <a:xfrm rot="-1418723">
            <a:off x="12982773" y="5032540"/>
            <a:ext cx="3320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Chichagof Harbor</a:t>
            </a:r>
          </a:p>
        </p:txBody>
      </p:sp>
      <p:sp>
        <p:nvSpPr>
          <p:cNvPr id="37" name="TextBox 163">
            <a:extLst>
              <a:ext uri="{FF2B5EF4-FFF2-40B4-BE49-F238E27FC236}">
                <a16:creationId xmlns:a16="http://schemas.microsoft.com/office/drawing/2014/main" id="{D1A6E589-FB0C-2996-619A-77A8EF9C4DCE}"/>
              </a:ext>
            </a:extLst>
          </p:cNvPr>
          <p:cNvSpPr txBox="1">
            <a:spLocks noChangeArrowheads="1"/>
          </p:cNvSpPr>
          <p:nvPr/>
        </p:nvSpPr>
        <p:spPr bwMode="auto">
          <a:xfrm rot="-537968">
            <a:off x="3133109" y="5762005"/>
            <a:ext cx="3454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/>
              <a:t>Buchanan Ridge</a:t>
            </a:r>
          </a:p>
        </p:txBody>
      </p:sp>
      <p:sp>
        <p:nvSpPr>
          <p:cNvPr id="39" name="TextBox 163">
            <a:extLst>
              <a:ext uri="{FF2B5EF4-FFF2-40B4-BE49-F238E27FC236}">
                <a16:creationId xmlns:a16="http://schemas.microsoft.com/office/drawing/2014/main" id="{B61D768E-A610-60AF-F0D8-7041E2792CB0}"/>
              </a:ext>
            </a:extLst>
          </p:cNvPr>
          <p:cNvSpPr txBox="1">
            <a:spLocks noChangeArrowheads="1"/>
          </p:cNvSpPr>
          <p:nvPr/>
        </p:nvSpPr>
        <p:spPr bwMode="auto">
          <a:xfrm rot="-4045888">
            <a:off x="3297823" y="3074444"/>
            <a:ext cx="2254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 err="1"/>
              <a:t>Vieth</a:t>
            </a:r>
            <a:r>
              <a:rPr lang="en-US" altLang="en-US" sz="3200" b="1" dirty="0"/>
              <a:t> Ridge</a:t>
            </a:r>
          </a:p>
        </p:txBody>
      </p:sp>
      <p:sp>
        <p:nvSpPr>
          <p:cNvPr id="40" name="TextBox 160">
            <a:extLst>
              <a:ext uri="{FF2B5EF4-FFF2-40B4-BE49-F238E27FC236}">
                <a16:creationId xmlns:a16="http://schemas.microsoft.com/office/drawing/2014/main" id="{CB9C1811-9BB1-36D8-C290-FE7F55036B03}"/>
              </a:ext>
            </a:extLst>
          </p:cNvPr>
          <p:cNvSpPr txBox="1">
            <a:spLocks noChangeArrowheads="1"/>
          </p:cNvSpPr>
          <p:nvPr/>
        </p:nvSpPr>
        <p:spPr bwMode="auto">
          <a:xfrm rot="-4294813">
            <a:off x="1834964" y="2420791"/>
            <a:ext cx="3047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Ballentine Creek</a:t>
            </a:r>
          </a:p>
        </p:txBody>
      </p:sp>
      <p:sp>
        <p:nvSpPr>
          <p:cNvPr id="42" name="TextBox 167">
            <a:extLst>
              <a:ext uri="{FF2B5EF4-FFF2-40B4-BE49-F238E27FC236}">
                <a16:creationId xmlns:a16="http://schemas.microsoft.com/office/drawing/2014/main" id="{7E552EF2-63C7-680C-4650-215E32E2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76" y="3733008"/>
            <a:ext cx="1445396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 err="1"/>
              <a:t>Cupp’s</a:t>
            </a:r>
            <a:endParaRPr lang="en-US" altLang="en-US" sz="3200" b="1" dirty="0"/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</p:txBody>
      </p:sp>
      <p:sp>
        <p:nvSpPr>
          <p:cNvPr id="45" name="TextBox 154">
            <a:extLst>
              <a:ext uri="{FF2B5EF4-FFF2-40B4-BE49-F238E27FC236}">
                <a16:creationId xmlns:a16="http://schemas.microsoft.com/office/drawing/2014/main" id="{6B01A2C3-2BCE-5940-BD5E-9CDEBBF7306F}"/>
              </a:ext>
            </a:extLst>
          </p:cNvPr>
          <p:cNvSpPr txBox="1">
            <a:spLocks noChangeArrowheads="1"/>
          </p:cNvSpPr>
          <p:nvPr/>
        </p:nvSpPr>
        <p:spPr bwMode="auto">
          <a:xfrm rot="3049910">
            <a:off x="10312773" y="14002673"/>
            <a:ext cx="1687430" cy="77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2600"/>
              </a:lnSpc>
            </a:pPr>
            <a:r>
              <a:rPr lang="en-US" altLang="en-US" sz="3200" b="1" i="1" dirty="0"/>
              <a:t>Pyramid</a:t>
            </a:r>
          </a:p>
          <a:p>
            <a:pPr eaLnBrk="1" hangingPunct="1">
              <a:lnSpc>
                <a:spcPts val="2600"/>
              </a:lnSpc>
            </a:pPr>
            <a:r>
              <a:rPr lang="en-US" altLang="en-US" sz="3200" b="1" i="1" dirty="0"/>
              <a:t>Cove</a:t>
            </a:r>
          </a:p>
        </p:txBody>
      </p:sp>
      <p:sp>
        <p:nvSpPr>
          <p:cNvPr id="47" name="TextBox 141">
            <a:extLst>
              <a:ext uri="{FF2B5EF4-FFF2-40B4-BE49-F238E27FC236}">
                <a16:creationId xmlns:a16="http://schemas.microsoft.com/office/drawing/2014/main" id="{05031405-3C79-3F1A-A542-6163507FF74F}"/>
              </a:ext>
            </a:extLst>
          </p:cNvPr>
          <p:cNvSpPr txBox="1">
            <a:spLocks noChangeArrowheads="1"/>
          </p:cNvSpPr>
          <p:nvPr/>
        </p:nvSpPr>
        <p:spPr bwMode="auto">
          <a:xfrm rot="-3081512">
            <a:off x="10033108" y="6120205"/>
            <a:ext cx="3018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 err="1"/>
              <a:t>Fishook</a:t>
            </a:r>
            <a:r>
              <a:rPr lang="en-US" altLang="en-US" sz="3600" b="1" dirty="0"/>
              <a:t> Ridge</a:t>
            </a:r>
          </a:p>
        </p:txBody>
      </p:sp>
      <p:sp>
        <p:nvSpPr>
          <p:cNvPr id="49" name="TextBox 150">
            <a:extLst>
              <a:ext uri="{FF2B5EF4-FFF2-40B4-BE49-F238E27FC236}">
                <a16:creationId xmlns:a16="http://schemas.microsoft.com/office/drawing/2014/main" id="{7015CDC9-2CE5-1EB9-7270-375DF3DD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6542" y="14891921"/>
            <a:ext cx="130195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 err="1"/>
              <a:t>Alexai</a:t>
            </a:r>
            <a:endParaRPr lang="en-US" altLang="en-US" sz="3200" b="1" dirty="0"/>
          </a:p>
          <a:p>
            <a:pPr algn="ctr" eaLnBrk="1" hangingPunct="1">
              <a:lnSpc>
                <a:spcPts val="2500"/>
              </a:lnSpc>
            </a:pPr>
            <a:r>
              <a:rPr lang="en-US" altLang="en-US" sz="3200" b="1" dirty="0"/>
              <a:t>Point</a:t>
            </a:r>
          </a:p>
        </p:txBody>
      </p:sp>
      <p:sp>
        <p:nvSpPr>
          <p:cNvPr id="51" name="TextBox 154">
            <a:extLst>
              <a:ext uri="{FF2B5EF4-FFF2-40B4-BE49-F238E27FC236}">
                <a16:creationId xmlns:a16="http://schemas.microsoft.com/office/drawing/2014/main" id="{EA18B437-F590-87C1-B186-626BDA85A8B9}"/>
              </a:ext>
            </a:extLst>
          </p:cNvPr>
          <p:cNvSpPr txBox="1">
            <a:spLocks noChangeArrowheads="1"/>
          </p:cNvSpPr>
          <p:nvPr/>
        </p:nvSpPr>
        <p:spPr bwMode="auto">
          <a:xfrm rot="2260187">
            <a:off x="9308343" y="15929212"/>
            <a:ext cx="21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i="1" dirty="0"/>
              <a:t>Casco Cove</a:t>
            </a:r>
          </a:p>
        </p:txBody>
      </p:sp>
      <p:sp>
        <p:nvSpPr>
          <p:cNvPr id="52" name="TextBox 167">
            <a:extLst>
              <a:ext uri="{FF2B5EF4-FFF2-40B4-BE49-F238E27FC236}">
                <a16:creationId xmlns:a16="http://schemas.microsoft.com/office/drawing/2014/main" id="{E0D62F75-5FDE-F5AF-21CC-0D49C1D31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5319" y="12389990"/>
            <a:ext cx="160729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Terrible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/>
              <a:t>Mtn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24F162D-E50F-49CF-17FF-23675B9D1045}"/>
              </a:ext>
            </a:extLst>
          </p:cNvPr>
          <p:cNvSpPr/>
          <p:nvPr/>
        </p:nvSpPr>
        <p:spPr>
          <a:xfrm>
            <a:off x="21488274" y="142631"/>
            <a:ext cx="539115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4" name="Group 273">
            <a:extLst>
              <a:ext uri="{FF2B5EF4-FFF2-40B4-BE49-F238E27FC236}">
                <a16:creationId xmlns:a16="http://schemas.microsoft.com/office/drawing/2014/main" id="{214463BC-04AF-60FC-5E46-BA0B266FEB20}"/>
              </a:ext>
            </a:extLst>
          </p:cNvPr>
          <p:cNvGrpSpPr>
            <a:grpSpLocks/>
          </p:cNvGrpSpPr>
          <p:nvPr/>
        </p:nvGrpSpPr>
        <p:grpSpPr bwMode="auto">
          <a:xfrm>
            <a:off x="23017946" y="2989405"/>
            <a:ext cx="2477242" cy="328224"/>
            <a:chOff x="22774481" y="1392512"/>
            <a:chExt cx="2476441" cy="334955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0CE375F-BDF9-9B19-636D-0D3C7AB8E2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E398A5B-D318-0186-2726-AC0137411CA3}"/>
                </a:ext>
              </a:extLst>
            </p:cNvPr>
            <p:cNvCxnSpPr/>
            <p:nvPr/>
          </p:nvCxnSpPr>
          <p:spPr>
            <a:xfrm rot="5400000">
              <a:off x="22644284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FBAA742-C765-CFB0-2EF4-AD2F1F6FD2AE}"/>
                </a:ext>
              </a:extLst>
            </p:cNvPr>
            <p:cNvCxnSpPr/>
            <p:nvPr/>
          </p:nvCxnSpPr>
          <p:spPr>
            <a:xfrm rot="5400000">
              <a:off x="25075549" y="156967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1761B2B-76C7-0B1B-3C83-FAA13F9168E4}"/>
                </a:ext>
              </a:extLst>
            </p:cNvPr>
            <p:cNvCxnSpPr/>
            <p:nvPr/>
          </p:nvCxnSpPr>
          <p:spPr>
            <a:xfrm rot="5400000">
              <a:off x="23889945" y="1548717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74">
            <a:extLst>
              <a:ext uri="{FF2B5EF4-FFF2-40B4-BE49-F238E27FC236}">
                <a16:creationId xmlns:a16="http://schemas.microsoft.com/office/drawing/2014/main" id="{F3E01AAC-7406-E473-4843-50F17386B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1286" y="2642944"/>
            <a:ext cx="323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/>
              <a:t>0 Mile	     1 Mile	         2 Miles</a:t>
            </a:r>
          </a:p>
        </p:txBody>
      </p:sp>
      <p:sp>
        <p:nvSpPr>
          <p:cNvPr id="60" name="TextBox 275">
            <a:extLst>
              <a:ext uri="{FF2B5EF4-FFF2-40B4-BE49-F238E27FC236}">
                <a16:creationId xmlns:a16="http://schemas.microsoft.com/office/drawing/2014/main" id="{D6D4269D-F303-F53D-0E8D-134393925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7127" y="203720"/>
            <a:ext cx="417195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Initial Landings/</a:t>
            </a:r>
          </a:p>
          <a:p>
            <a:pPr algn="ctr" eaLnBrk="1" hangingPunct="1"/>
            <a:r>
              <a:rPr lang="en-US" altLang="en-US" sz="3600" b="1" dirty="0"/>
              <a:t>First Day’s Advance</a:t>
            </a:r>
            <a:endParaRPr lang="en-US" altLang="en-US" b="1" dirty="0"/>
          </a:p>
          <a:p>
            <a:pPr algn="ctr" eaLnBrk="1" hangingPunct="1"/>
            <a:r>
              <a:rPr lang="en-US" altLang="en-US" b="1" dirty="0"/>
              <a:t>11 May 1943</a:t>
            </a:r>
          </a:p>
        </p:txBody>
      </p:sp>
      <p:sp>
        <p:nvSpPr>
          <p:cNvPr id="61" name="Line 324">
            <a:extLst>
              <a:ext uri="{FF2B5EF4-FFF2-40B4-BE49-F238E27FC236}">
                <a16:creationId xmlns:a16="http://schemas.microsoft.com/office/drawing/2014/main" id="{FA9E0BBC-7844-959D-2E86-C57BCCBFDF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559248" y="796347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Text Box 325">
            <a:extLst>
              <a:ext uri="{FF2B5EF4-FFF2-40B4-BE49-F238E27FC236}">
                <a16:creationId xmlns:a16="http://schemas.microsoft.com/office/drawing/2014/main" id="{FF089109-6E69-6747-2367-FDE559406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1768" y="31313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63" name="Picture 326" descr="I:\CSI Crest Medium.jpg">
            <a:extLst>
              <a:ext uri="{FF2B5EF4-FFF2-40B4-BE49-F238E27FC236}">
                <a16:creationId xmlns:a16="http://schemas.microsoft.com/office/drawing/2014/main" id="{F8707462-1E13-6729-2A0B-57EE981D8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974" y="1865069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 282">
            <a:extLst>
              <a:ext uri="{FF2B5EF4-FFF2-40B4-BE49-F238E27FC236}">
                <a16:creationId xmlns:a16="http://schemas.microsoft.com/office/drawing/2014/main" id="{359BEB74-A79C-4280-5CC3-FBE0F5A5043D}"/>
              </a:ext>
            </a:extLst>
          </p:cNvPr>
          <p:cNvSpPr>
            <a:spLocks/>
          </p:cNvSpPr>
          <p:nvPr/>
        </p:nvSpPr>
        <p:spPr bwMode="auto">
          <a:xfrm>
            <a:off x="4086837" y="4972928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2" name="Freeform 300">
            <a:extLst>
              <a:ext uri="{FF2B5EF4-FFF2-40B4-BE49-F238E27FC236}">
                <a16:creationId xmlns:a16="http://schemas.microsoft.com/office/drawing/2014/main" id="{5AD96A48-B355-687D-A087-3E0D0749255C}"/>
              </a:ext>
            </a:extLst>
          </p:cNvPr>
          <p:cNvSpPr>
            <a:spLocks/>
          </p:cNvSpPr>
          <p:nvPr/>
        </p:nvSpPr>
        <p:spPr bwMode="auto">
          <a:xfrm>
            <a:off x="4358938" y="701004"/>
            <a:ext cx="685800" cy="558800"/>
          </a:xfrm>
          <a:custGeom>
            <a:avLst/>
            <a:gdLst>
              <a:gd name="T0" fmla="*/ 2147483647 w 432"/>
              <a:gd name="T1" fmla="*/ 0 h 352"/>
              <a:gd name="T2" fmla="*/ 2147483647 w 432"/>
              <a:gd name="T3" fmla="*/ 2147483647 h 352"/>
              <a:gd name="T4" fmla="*/ 0 w 432"/>
              <a:gd name="T5" fmla="*/ 2147483647 h 352"/>
              <a:gd name="T6" fmla="*/ 0 60000 65536"/>
              <a:gd name="T7" fmla="*/ 0 60000 65536"/>
              <a:gd name="T8" fmla="*/ 0 60000 65536"/>
              <a:gd name="T9" fmla="*/ 0 w 432"/>
              <a:gd name="T10" fmla="*/ 0 h 352"/>
              <a:gd name="T11" fmla="*/ 432 w 432"/>
              <a:gd name="T12" fmla="*/ 352 h 3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352">
                <a:moveTo>
                  <a:pt x="432" y="0"/>
                </a:moveTo>
                <a:cubicBezTo>
                  <a:pt x="336" y="42"/>
                  <a:pt x="240" y="85"/>
                  <a:pt x="168" y="144"/>
                </a:cubicBezTo>
                <a:cubicBezTo>
                  <a:pt x="96" y="203"/>
                  <a:pt x="48" y="277"/>
                  <a:pt x="0" y="352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3" name="Freeform 301">
            <a:extLst>
              <a:ext uri="{FF2B5EF4-FFF2-40B4-BE49-F238E27FC236}">
                <a16:creationId xmlns:a16="http://schemas.microsoft.com/office/drawing/2014/main" id="{74E7CCFB-4F7E-0E9B-07B3-D2537DB2776D}"/>
              </a:ext>
            </a:extLst>
          </p:cNvPr>
          <p:cNvSpPr>
            <a:spLocks/>
          </p:cNvSpPr>
          <p:nvPr/>
        </p:nvSpPr>
        <p:spPr bwMode="auto">
          <a:xfrm rot="21350777">
            <a:off x="3424879" y="1384056"/>
            <a:ext cx="995073" cy="3542272"/>
          </a:xfrm>
          <a:custGeom>
            <a:avLst/>
            <a:gdLst>
              <a:gd name="T0" fmla="*/ 2147483647 w 540"/>
              <a:gd name="T1" fmla="*/ 0 h 2048"/>
              <a:gd name="T2" fmla="*/ 2147483647 w 540"/>
              <a:gd name="T3" fmla="*/ 2147483647 h 2048"/>
              <a:gd name="T4" fmla="*/ 2147483647 w 540"/>
              <a:gd name="T5" fmla="*/ 2147483647 h 2048"/>
              <a:gd name="T6" fmla="*/ 2147483647 w 540"/>
              <a:gd name="T7" fmla="*/ 2147483647 h 2048"/>
              <a:gd name="T8" fmla="*/ 2147483647 w 540"/>
              <a:gd name="T9" fmla="*/ 2147483647 h 2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0"/>
              <a:gd name="T16" fmla="*/ 0 h 2048"/>
              <a:gd name="T17" fmla="*/ 540 w 540"/>
              <a:gd name="T18" fmla="*/ 2048 h 2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0" h="2048">
                <a:moveTo>
                  <a:pt x="540" y="0"/>
                </a:moveTo>
                <a:cubicBezTo>
                  <a:pt x="473" y="117"/>
                  <a:pt x="407" y="235"/>
                  <a:pt x="340" y="392"/>
                </a:cubicBezTo>
                <a:cubicBezTo>
                  <a:pt x="273" y="549"/>
                  <a:pt x="196" y="741"/>
                  <a:pt x="140" y="944"/>
                </a:cubicBezTo>
                <a:cubicBezTo>
                  <a:pt x="84" y="1147"/>
                  <a:pt x="8" y="1424"/>
                  <a:pt x="4" y="1608"/>
                </a:cubicBezTo>
                <a:cubicBezTo>
                  <a:pt x="0" y="1792"/>
                  <a:pt x="58" y="1920"/>
                  <a:pt x="116" y="2048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4" name="Freeform 312">
            <a:extLst>
              <a:ext uri="{FF2B5EF4-FFF2-40B4-BE49-F238E27FC236}">
                <a16:creationId xmlns:a16="http://schemas.microsoft.com/office/drawing/2014/main" id="{2DDB387E-8862-A628-21DA-B70E83A5BFD2}"/>
              </a:ext>
            </a:extLst>
          </p:cNvPr>
          <p:cNvSpPr>
            <a:spLocks/>
          </p:cNvSpPr>
          <p:nvPr/>
        </p:nvSpPr>
        <p:spPr bwMode="auto">
          <a:xfrm rot="7102755">
            <a:off x="7620086" y="4800038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5" name="Freeform 313">
            <a:extLst>
              <a:ext uri="{FF2B5EF4-FFF2-40B4-BE49-F238E27FC236}">
                <a16:creationId xmlns:a16="http://schemas.microsoft.com/office/drawing/2014/main" id="{7D753400-7B2B-035A-DF3F-D58D256D003F}"/>
              </a:ext>
            </a:extLst>
          </p:cNvPr>
          <p:cNvSpPr>
            <a:spLocks/>
          </p:cNvSpPr>
          <p:nvPr/>
        </p:nvSpPr>
        <p:spPr bwMode="auto">
          <a:xfrm>
            <a:off x="9822137" y="2267386"/>
            <a:ext cx="1104900" cy="977900"/>
          </a:xfrm>
          <a:custGeom>
            <a:avLst/>
            <a:gdLst>
              <a:gd name="T0" fmla="*/ 2147483647 w 696"/>
              <a:gd name="T1" fmla="*/ 0 h 616"/>
              <a:gd name="T2" fmla="*/ 2147483647 w 696"/>
              <a:gd name="T3" fmla="*/ 2147483647 h 616"/>
              <a:gd name="T4" fmla="*/ 0 w 696"/>
              <a:gd name="T5" fmla="*/ 2147483647 h 616"/>
              <a:gd name="T6" fmla="*/ 0 60000 65536"/>
              <a:gd name="T7" fmla="*/ 0 60000 65536"/>
              <a:gd name="T8" fmla="*/ 0 60000 65536"/>
              <a:gd name="T9" fmla="*/ 0 w 696"/>
              <a:gd name="T10" fmla="*/ 0 h 616"/>
              <a:gd name="T11" fmla="*/ 696 w 696"/>
              <a:gd name="T12" fmla="*/ 616 h 6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6" h="616">
                <a:moveTo>
                  <a:pt x="696" y="0"/>
                </a:moveTo>
                <a:cubicBezTo>
                  <a:pt x="600" y="42"/>
                  <a:pt x="548" y="41"/>
                  <a:pt x="432" y="144"/>
                </a:cubicBezTo>
                <a:cubicBezTo>
                  <a:pt x="316" y="247"/>
                  <a:pt x="90" y="518"/>
                  <a:pt x="0" y="616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6" name="Freeform 314">
            <a:extLst>
              <a:ext uri="{FF2B5EF4-FFF2-40B4-BE49-F238E27FC236}">
                <a16:creationId xmlns:a16="http://schemas.microsoft.com/office/drawing/2014/main" id="{A0D19FBF-FE00-49A5-B04C-FBC09E2EBCFA}"/>
              </a:ext>
            </a:extLst>
          </p:cNvPr>
          <p:cNvSpPr>
            <a:spLocks/>
          </p:cNvSpPr>
          <p:nvPr/>
        </p:nvSpPr>
        <p:spPr bwMode="auto">
          <a:xfrm>
            <a:off x="7820797" y="3482492"/>
            <a:ext cx="1717809" cy="1509347"/>
          </a:xfrm>
          <a:custGeom>
            <a:avLst/>
            <a:gdLst>
              <a:gd name="T0" fmla="*/ 2147483647 w 888"/>
              <a:gd name="T1" fmla="*/ 0 h 840"/>
              <a:gd name="T2" fmla="*/ 2147483647 w 888"/>
              <a:gd name="T3" fmla="*/ 2147483647 h 840"/>
              <a:gd name="T4" fmla="*/ 0 w 888"/>
              <a:gd name="T5" fmla="*/ 2147483647 h 840"/>
              <a:gd name="T6" fmla="*/ 0 60000 65536"/>
              <a:gd name="T7" fmla="*/ 0 60000 65536"/>
              <a:gd name="T8" fmla="*/ 0 60000 65536"/>
              <a:gd name="T9" fmla="*/ 0 w 888"/>
              <a:gd name="T10" fmla="*/ 0 h 840"/>
              <a:gd name="T11" fmla="*/ 888 w 888"/>
              <a:gd name="T12" fmla="*/ 840 h 8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88" h="840">
                <a:moveTo>
                  <a:pt x="888" y="0"/>
                </a:moveTo>
                <a:cubicBezTo>
                  <a:pt x="805" y="53"/>
                  <a:pt x="548" y="180"/>
                  <a:pt x="400" y="320"/>
                </a:cubicBezTo>
                <a:cubicBezTo>
                  <a:pt x="252" y="460"/>
                  <a:pt x="83" y="732"/>
                  <a:pt x="0" y="84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029E175-8AE0-04A6-6502-0E277F0E38AB}"/>
              </a:ext>
            </a:extLst>
          </p:cNvPr>
          <p:cNvGrpSpPr/>
          <p:nvPr/>
        </p:nvGrpSpPr>
        <p:grpSpPr>
          <a:xfrm>
            <a:off x="5111599" y="62310"/>
            <a:ext cx="1854732" cy="1187705"/>
            <a:chOff x="2229929" y="9062474"/>
            <a:chExt cx="1854732" cy="118770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3FF16A9-711C-4474-CE61-66CBF60CB4E0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FE45C2C-CBD2-8C93-CF73-5FEDDD8CE1C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D2C1732D-105F-AF94-FAD5-ACB3C333A08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0">
                <a:extLst>
                  <a:ext uri="{FF2B5EF4-FFF2-40B4-BE49-F238E27FC236}">
                    <a16:creationId xmlns:a16="http://schemas.microsoft.com/office/drawing/2014/main" id="{8D6DA053-7021-ABEE-6820-9FFB3097E96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1">
                <a:extLst>
                  <a:ext uri="{FF2B5EF4-FFF2-40B4-BE49-F238E27FC236}">
                    <a16:creationId xmlns:a16="http://schemas.microsoft.com/office/drawing/2014/main" id="{292AEBD5-A5EA-F767-828A-5C69F0E65466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52A529E-B201-85E4-624B-B965DC941F3D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59C5DAF-D322-9ACF-EB4D-C56E7D206BA9}"/>
                </a:ext>
              </a:extLst>
            </p:cNvPr>
            <p:cNvSpPr/>
            <p:nvPr/>
          </p:nvSpPr>
          <p:spPr>
            <a:xfrm>
              <a:off x="3166667" y="9633314"/>
              <a:ext cx="883473" cy="52620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F4C9C0C-95B2-5B27-126C-6B053E89FD5A}"/>
                </a:ext>
              </a:extLst>
            </p:cNvPr>
            <p:cNvSpPr txBox="1"/>
            <p:nvPr/>
          </p:nvSpPr>
          <p:spPr>
            <a:xfrm>
              <a:off x="3064253" y="9659977"/>
              <a:ext cx="10204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200" b="1" dirty="0"/>
                <a:t>Prov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16C302D-CE95-A361-68EA-76CBAC4FD37A}"/>
              </a:ext>
            </a:extLst>
          </p:cNvPr>
          <p:cNvGrpSpPr/>
          <p:nvPr/>
        </p:nvGrpSpPr>
        <p:grpSpPr>
          <a:xfrm>
            <a:off x="11054715" y="1316304"/>
            <a:ext cx="1472467" cy="1263613"/>
            <a:chOff x="2229929" y="9062474"/>
            <a:chExt cx="1472467" cy="1263613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5B1A5D62-2D09-025B-CB79-31585A07977C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AF3C2025-8176-5011-8FDE-46D904953467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9009A9C4-6155-3F3F-A448-115DC8031387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9B4FFC04-9596-76B9-770D-B9BBE8982FE4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95B7524B-916E-8028-E921-45B1C0689091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886A142-ABC9-E7C9-E916-B3CD69975865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08CA795-B762-9F1C-973F-586E187CDAD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8A5AF5C-ACBE-473A-702C-E0AB5192A23E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1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38" name="TextBox 163">
            <a:extLst>
              <a:ext uri="{FF2B5EF4-FFF2-40B4-BE49-F238E27FC236}">
                <a16:creationId xmlns:a16="http://schemas.microsoft.com/office/drawing/2014/main" id="{A3CDCF9E-4790-B9FA-D471-1BAAF86A806F}"/>
              </a:ext>
            </a:extLst>
          </p:cNvPr>
          <p:cNvSpPr txBox="1">
            <a:spLocks noChangeArrowheads="1"/>
          </p:cNvSpPr>
          <p:nvPr/>
        </p:nvSpPr>
        <p:spPr bwMode="auto">
          <a:xfrm rot="-2325476">
            <a:off x="2875736" y="4591802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Brannon Ridge</a:t>
            </a:r>
          </a:p>
        </p:txBody>
      </p:sp>
      <p:sp>
        <p:nvSpPr>
          <p:cNvPr id="95" name="Oval 264">
            <a:extLst>
              <a:ext uri="{FF2B5EF4-FFF2-40B4-BE49-F238E27FC236}">
                <a16:creationId xmlns:a16="http://schemas.microsoft.com/office/drawing/2014/main" id="{F212E471-674D-AC50-AE40-118DA73BC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114" y="3152232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96" name="Text Box 265">
            <a:extLst>
              <a:ext uri="{FF2B5EF4-FFF2-40B4-BE49-F238E27FC236}">
                <a16:creationId xmlns:a16="http://schemas.microsoft.com/office/drawing/2014/main" id="{5AC575C4-8519-285B-F1D0-56F6895B1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715" y="3212512"/>
            <a:ext cx="230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006600"/>
                </a:solidFill>
              </a:rPr>
              <a:t>Red Beach</a:t>
            </a:r>
          </a:p>
        </p:txBody>
      </p:sp>
      <p:sp>
        <p:nvSpPr>
          <p:cNvPr id="97" name="Oval 264">
            <a:extLst>
              <a:ext uri="{FF2B5EF4-FFF2-40B4-BE49-F238E27FC236}">
                <a16:creationId xmlns:a16="http://schemas.microsoft.com/office/drawing/2014/main" id="{0408F3F9-67BC-8D0B-BF1D-45AAA575E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0945" y="1139247"/>
            <a:ext cx="389434" cy="35578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98" name="Text Box 265">
            <a:extLst>
              <a:ext uri="{FF2B5EF4-FFF2-40B4-BE49-F238E27FC236}">
                <a16:creationId xmlns:a16="http://schemas.microsoft.com/office/drawing/2014/main" id="{53CEC419-E9F1-A0F8-F104-E5E5F5964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30" y="1349099"/>
            <a:ext cx="2590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6600"/>
                </a:solidFill>
              </a:rPr>
              <a:t>Scarlet Beach</a:t>
            </a:r>
          </a:p>
        </p:txBody>
      </p:sp>
      <p:sp>
        <p:nvSpPr>
          <p:cNvPr id="99" name="Freeform 339">
            <a:extLst>
              <a:ext uri="{FF2B5EF4-FFF2-40B4-BE49-F238E27FC236}">
                <a16:creationId xmlns:a16="http://schemas.microsoft.com/office/drawing/2014/main" id="{CA89B710-7FB7-20B1-D473-10A1FB67E7A2}"/>
              </a:ext>
            </a:extLst>
          </p:cNvPr>
          <p:cNvSpPr>
            <a:spLocks/>
          </p:cNvSpPr>
          <p:nvPr/>
        </p:nvSpPr>
        <p:spPr bwMode="auto">
          <a:xfrm>
            <a:off x="11000598" y="10254607"/>
            <a:ext cx="1487988" cy="948879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0" name="Freeform 340">
            <a:extLst>
              <a:ext uri="{FF2B5EF4-FFF2-40B4-BE49-F238E27FC236}">
                <a16:creationId xmlns:a16="http://schemas.microsoft.com/office/drawing/2014/main" id="{5AA053A3-C5B8-F411-3E08-84A0625D8857}"/>
              </a:ext>
            </a:extLst>
          </p:cNvPr>
          <p:cNvSpPr>
            <a:spLocks/>
          </p:cNvSpPr>
          <p:nvPr/>
        </p:nvSpPr>
        <p:spPr bwMode="auto">
          <a:xfrm rot="7102755">
            <a:off x="9182641" y="11863788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1" name="Freeform 345">
            <a:extLst>
              <a:ext uri="{FF2B5EF4-FFF2-40B4-BE49-F238E27FC236}">
                <a16:creationId xmlns:a16="http://schemas.microsoft.com/office/drawing/2014/main" id="{F87A8A95-2BC0-1B04-472C-0D4C2D29375A}"/>
              </a:ext>
            </a:extLst>
          </p:cNvPr>
          <p:cNvSpPr>
            <a:spLocks/>
          </p:cNvSpPr>
          <p:nvPr/>
        </p:nvSpPr>
        <p:spPr bwMode="auto">
          <a:xfrm>
            <a:off x="7335764" y="10870313"/>
            <a:ext cx="1433922" cy="975098"/>
          </a:xfrm>
          <a:custGeom>
            <a:avLst/>
            <a:gdLst>
              <a:gd name="T0" fmla="*/ 2147483647 w 713"/>
              <a:gd name="T1" fmla="*/ 2147483647 h 476"/>
              <a:gd name="T2" fmla="*/ 2147483647 w 713"/>
              <a:gd name="T3" fmla="*/ 2147483647 h 476"/>
              <a:gd name="T4" fmla="*/ 2147483647 w 713"/>
              <a:gd name="T5" fmla="*/ 2147483647 h 476"/>
              <a:gd name="T6" fmla="*/ 0 w 713"/>
              <a:gd name="T7" fmla="*/ 0 h 476"/>
              <a:gd name="T8" fmla="*/ 0 60000 65536"/>
              <a:gd name="T9" fmla="*/ 0 60000 65536"/>
              <a:gd name="T10" fmla="*/ 0 60000 65536"/>
              <a:gd name="T11" fmla="*/ 0 60000 65536"/>
              <a:gd name="T12" fmla="*/ 0 w 713"/>
              <a:gd name="T13" fmla="*/ 0 h 476"/>
              <a:gd name="T14" fmla="*/ 713 w 713"/>
              <a:gd name="T15" fmla="*/ 476 h 4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3" h="476">
                <a:moveTo>
                  <a:pt x="713" y="476"/>
                </a:moveTo>
                <a:cubicBezTo>
                  <a:pt x="670" y="461"/>
                  <a:pt x="533" y="428"/>
                  <a:pt x="466" y="384"/>
                </a:cubicBezTo>
                <a:cubicBezTo>
                  <a:pt x="399" y="340"/>
                  <a:pt x="389" y="274"/>
                  <a:pt x="311" y="210"/>
                </a:cubicBezTo>
                <a:cubicBezTo>
                  <a:pt x="233" y="146"/>
                  <a:pt x="65" y="44"/>
                  <a:pt x="0" y="0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" name="Freeform 346">
            <a:extLst>
              <a:ext uri="{FF2B5EF4-FFF2-40B4-BE49-F238E27FC236}">
                <a16:creationId xmlns:a16="http://schemas.microsoft.com/office/drawing/2014/main" id="{C966877C-8F58-B719-F57C-C48DA3EAC334}"/>
              </a:ext>
            </a:extLst>
          </p:cNvPr>
          <p:cNvSpPr>
            <a:spLocks/>
          </p:cNvSpPr>
          <p:nvPr/>
        </p:nvSpPr>
        <p:spPr bwMode="auto">
          <a:xfrm rot="-9688286">
            <a:off x="7694930" y="987888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" name="Line 382">
            <a:extLst>
              <a:ext uri="{FF2B5EF4-FFF2-40B4-BE49-F238E27FC236}">
                <a16:creationId xmlns:a16="http://schemas.microsoft.com/office/drawing/2014/main" id="{5DFD7682-CD68-EAA1-C148-C5E920C069D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805261" y="10690041"/>
            <a:ext cx="25400" cy="27940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TextBox 162">
            <a:extLst>
              <a:ext uri="{FF2B5EF4-FFF2-40B4-BE49-F238E27FC236}">
                <a16:creationId xmlns:a16="http://schemas.microsoft.com/office/drawing/2014/main" id="{04EDD9AC-A418-C494-9CF3-97FCEA6C0CDC}"/>
              </a:ext>
            </a:extLst>
          </p:cNvPr>
          <p:cNvSpPr txBox="1">
            <a:spLocks noChangeArrowheads="1"/>
          </p:cNvSpPr>
          <p:nvPr/>
        </p:nvSpPr>
        <p:spPr bwMode="auto">
          <a:xfrm rot="1536216">
            <a:off x="11081473" y="9766635"/>
            <a:ext cx="1003801" cy="62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Point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2800" b="1" dirty="0"/>
              <a:t>Able</a:t>
            </a:r>
          </a:p>
        </p:txBody>
      </p:sp>
      <p:sp>
        <p:nvSpPr>
          <p:cNvPr id="108" name="Line 377">
            <a:extLst>
              <a:ext uri="{FF2B5EF4-FFF2-40B4-BE49-F238E27FC236}">
                <a16:creationId xmlns:a16="http://schemas.microsoft.com/office/drawing/2014/main" id="{0BD28CC3-05C9-667B-071A-7AD0780119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26811" y="12762953"/>
            <a:ext cx="1037377" cy="14136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342">
            <a:extLst>
              <a:ext uri="{FF2B5EF4-FFF2-40B4-BE49-F238E27FC236}">
                <a16:creationId xmlns:a16="http://schemas.microsoft.com/office/drawing/2014/main" id="{401CDB88-B401-F64C-DC30-56E800FCA5B3}"/>
              </a:ext>
            </a:extLst>
          </p:cNvPr>
          <p:cNvSpPr>
            <a:spLocks/>
          </p:cNvSpPr>
          <p:nvPr/>
        </p:nvSpPr>
        <p:spPr bwMode="auto">
          <a:xfrm rot="-7223516">
            <a:off x="9399793" y="9446321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0" name="Freeform 344">
            <a:extLst>
              <a:ext uri="{FF2B5EF4-FFF2-40B4-BE49-F238E27FC236}">
                <a16:creationId xmlns:a16="http://schemas.microsoft.com/office/drawing/2014/main" id="{22718649-CB4B-BAC2-6A9D-9DDB13AE27EE}"/>
              </a:ext>
            </a:extLst>
          </p:cNvPr>
          <p:cNvSpPr>
            <a:spLocks/>
          </p:cNvSpPr>
          <p:nvPr/>
        </p:nvSpPr>
        <p:spPr bwMode="auto">
          <a:xfrm rot="-3790336">
            <a:off x="10381027" y="9813447"/>
            <a:ext cx="269875" cy="628650"/>
          </a:xfrm>
          <a:custGeom>
            <a:avLst/>
            <a:gdLst>
              <a:gd name="T0" fmla="*/ 2147483647 w 170"/>
              <a:gd name="T1" fmla="*/ 0 h 396"/>
              <a:gd name="T2" fmla="*/ 2147483647 w 170"/>
              <a:gd name="T3" fmla="*/ 2147483647 h 396"/>
              <a:gd name="T4" fmla="*/ 2147483647 w 170"/>
              <a:gd name="T5" fmla="*/ 2147483647 h 396"/>
              <a:gd name="T6" fmla="*/ 2147483647 w 170"/>
              <a:gd name="T7" fmla="*/ 2147483647 h 396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396"/>
              <a:gd name="T14" fmla="*/ 170 w 170"/>
              <a:gd name="T15" fmla="*/ 396 h 3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396">
                <a:moveTo>
                  <a:pt x="170" y="0"/>
                </a:moveTo>
                <a:cubicBezTo>
                  <a:pt x="123" y="39"/>
                  <a:pt x="76" y="78"/>
                  <a:pt x="50" y="120"/>
                </a:cubicBezTo>
                <a:cubicBezTo>
                  <a:pt x="24" y="162"/>
                  <a:pt x="0" y="206"/>
                  <a:pt x="14" y="252"/>
                </a:cubicBezTo>
                <a:cubicBezTo>
                  <a:pt x="28" y="298"/>
                  <a:pt x="81" y="347"/>
                  <a:pt x="134" y="396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TextBox 146">
            <a:extLst>
              <a:ext uri="{FF2B5EF4-FFF2-40B4-BE49-F238E27FC236}">
                <a16:creationId xmlns:a16="http://schemas.microsoft.com/office/drawing/2014/main" id="{FF4907E7-FB96-341C-03DF-F595217D2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221" y="12180910"/>
            <a:ext cx="1518364" cy="71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Artillery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2800" b="1" dirty="0"/>
              <a:t>Mtn</a:t>
            </a:r>
          </a:p>
        </p:txBody>
      </p:sp>
      <p:sp>
        <p:nvSpPr>
          <p:cNvPr id="112" name="Freeform 366">
            <a:extLst>
              <a:ext uri="{FF2B5EF4-FFF2-40B4-BE49-F238E27FC236}">
                <a16:creationId xmlns:a16="http://schemas.microsoft.com/office/drawing/2014/main" id="{5F7658B0-3A05-DD25-8045-FDEFD6943C09}"/>
              </a:ext>
            </a:extLst>
          </p:cNvPr>
          <p:cNvSpPr>
            <a:spLocks/>
          </p:cNvSpPr>
          <p:nvPr/>
        </p:nvSpPr>
        <p:spPr bwMode="auto">
          <a:xfrm>
            <a:off x="12366813" y="12016375"/>
            <a:ext cx="1661777" cy="1105052"/>
          </a:xfrm>
          <a:custGeom>
            <a:avLst/>
            <a:gdLst>
              <a:gd name="T0" fmla="*/ 2147483647 w 1088"/>
              <a:gd name="T1" fmla="*/ 2147483647 h 832"/>
              <a:gd name="T2" fmla="*/ 2147483647 w 1088"/>
              <a:gd name="T3" fmla="*/ 2147483647 h 832"/>
              <a:gd name="T4" fmla="*/ 2147483647 w 1088"/>
              <a:gd name="T5" fmla="*/ 2147483647 h 832"/>
              <a:gd name="T6" fmla="*/ 0 w 1088"/>
              <a:gd name="T7" fmla="*/ 0 h 832"/>
              <a:gd name="T8" fmla="*/ 0 60000 65536"/>
              <a:gd name="T9" fmla="*/ 0 60000 65536"/>
              <a:gd name="T10" fmla="*/ 0 60000 65536"/>
              <a:gd name="T11" fmla="*/ 0 60000 65536"/>
              <a:gd name="T12" fmla="*/ 0 w 1088"/>
              <a:gd name="T13" fmla="*/ 0 h 832"/>
              <a:gd name="T14" fmla="*/ 1088 w 1088"/>
              <a:gd name="T15" fmla="*/ 832 h 8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8" h="832">
                <a:moveTo>
                  <a:pt x="1088" y="832"/>
                </a:moveTo>
                <a:cubicBezTo>
                  <a:pt x="933" y="621"/>
                  <a:pt x="779" y="411"/>
                  <a:pt x="648" y="280"/>
                </a:cubicBezTo>
                <a:cubicBezTo>
                  <a:pt x="517" y="149"/>
                  <a:pt x="412" y="95"/>
                  <a:pt x="304" y="48"/>
                </a:cubicBezTo>
                <a:cubicBezTo>
                  <a:pt x="196" y="1"/>
                  <a:pt x="98" y="0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" name="Freeform 367">
            <a:extLst>
              <a:ext uri="{FF2B5EF4-FFF2-40B4-BE49-F238E27FC236}">
                <a16:creationId xmlns:a16="http://schemas.microsoft.com/office/drawing/2014/main" id="{F0739D50-E072-FD60-8166-085F42ADB110}"/>
              </a:ext>
            </a:extLst>
          </p:cNvPr>
          <p:cNvSpPr>
            <a:spLocks/>
          </p:cNvSpPr>
          <p:nvPr/>
        </p:nvSpPr>
        <p:spPr bwMode="auto">
          <a:xfrm>
            <a:off x="12685112" y="10709149"/>
            <a:ext cx="835859" cy="1188989"/>
          </a:xfrm>
          <a:custGeom>
            <a:avLst/>
            <a:gdLst>
              <a:gd name="T0" fmla="*/ 0 w 597"/>
              <a:gd name="T1" fmla="*/ 2147483647 h 787"/>
              <a:gd name="T2" fmla="*/ 2147483647 w 597"/>
              <a:gd name="T3" fmla="*/ 2147483647 h 787"/>
              <a:gd name="T4" fmla="*/ 2147483647 w 597"/>
              <a:gd name="T5" fmla="*/ 2147483647 h 787"/>
              <a:gd name="T6" fmla="*/ 2147483647 w 597"/>
              <a:gd name="T7" fmla="*/ 2147483647 h 787"/>
              <a:gd name="T8" fmla="*/ 2147483647 w 597"/>
              <a:gd name="T9" fmla="*/ 2147483647 h 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"/>
              <a:gd name="T16" fmla="*/ 0 h 787"/>
              <a:gd name="T17" fmla="*/ 597 w 597"/>
              <a:gd name="T18" fmla="*/ 787 h 7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" h="787">
                <a:moveTo>
                  <a:pt x="0" y="787"/>
                </a:moveTo>
                <a:cubicBezTo>
                  <a:pt x="46" y="751"/>
                  <a:pt x="93" y="715"/>
                  <a:pt x="184" y="659"/>
                </a:cubicBezTo>
                <a:cubicBezTo>
                  <a:pt x="275" y="603"/>
                  <a:pt x="491" y="551"/>
                  <a:pt x="544" y="451"/>
                </a:cubicBezTo>
                <a:cubicBezTo>
                  <a:pt x="597" y="351"/>
                  <a:pt x="576" y="118"/>
                  <a:pt x="504" y="59"/>
                </a:cubicBezTo>
                <a:cubicBezTo>
                  <a:pt x="432" y="0"/>
                  <a:pt x="272" y="49"/>
                  <a:pt x="112" y="99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8377A8A-0E9C-44C0-2A6E-784BC4511C52}"/>
              </a:ext>
            </a:extLst>
          </p:cNvPr>
          <p:cNvGrpSpPr/>
          <p:nvPr/>
        </p:nvGrpSpPr>
        <p:grpSpPr>
          <a:xfrm>
            <a:off x="14140512" y="12761711"/>
            <a:ext cx="1554334" cy="1053964"/>
            <a:chOff x="2443948" y="9348454"/>
            <a:chExt cx="1554334" cy="105396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29F0DE-A792-AFDB-52BA-3CEF442F6C1D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8D93374-FC74-7A42-E398-F15864AE3CD2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D3F395F7-91AF-2A62-E790-28029050533F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80">
                <a:extLst>
                  <a:ext uri="{FF2B5EF4-FFF2-40B4-BE49-F238E27FC236}">
                    <a16:creationId xmlns:a16="http://schemas.microsoft.com/office/drawing/2014/main" id="{530C9D1A-39B7-9D95-1D79-0A4645FAF8FE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81">
                <a:extLst>
                  <a:ext uri="{FF2B5EF4-FFF2-40B4-BE49-F238E27FC236}">
                    <a16:creationId xmlns:a16="http://schemas.microsoft.com/office/drawing/2014/main" id="{5F4DB09E-1947-FE5A-E6AC-5231CDA43C1A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A420D37-5957-972D-060E-8D9B845AA9CC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95297E3-4249-B12B-4C5A-C7842AADBE39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23" name="Oval 264">
            <a:extLst>
              <a:ext uri="{FF2B5EF4-FFF2-40B4-BE49-F238E27FC236}">
                <a16:creationId xmlns:a16="http://schemas.microsoft.com/office/drawing/2014/main" id="{D8AF33E7-1E91-8AD0-CB8F-C6D902AA4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72304" y="12108264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5" name="Oval 264">
            <a:extLst>
              <a:ext uri="{FF2B5EF4-FFF2-40B4-BE49-F238E27FC236}">
                <a16:creationId xmlns:a16="http://schemas.microsoft.com/office/drawing/2014/main" id="{F3FDF0B2-0408-3AD1-872E-71A625ACB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1886" y="12643696"/>
            <a:ext cx="323896" cy="295507"/>
          </a:xfrm>
          <a:prstGeom prst="ellips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6600"/>
              </a:solidFill>
            </a:endParaRPr>
          </a:p>
        </p:txBody>
      </p:sp>
      <p:sp>
        <p:nvSpPr>
          <p:cNvPr id="126" name="Text Box 265">
            <a:extLst>
              <a:ext uri="{FF2B5EF4-FFF2-40B4-BE49-F238E27FC236}">
                <a16:creationId xmlns:a16="http://schemas.microsoft.com/office/drawing/2014/main" id="{94DABBDD-DF68-0268-592D-3DDB17B00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2192" y="12557089"/>
            <a:ext cx="1347869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27" name="Freeform 337">
            <a:extLst>
              <a:ext uri="{FF2B5EF4-FFF2-40B4-BE49-F238E27FC236}">
                <a16:creationId xmlns:a16="http://schemas.microsoft.com/office/drawing/2014/main" id="{F69DB189-4E1E-3B18-2457-7F93DCE840E3}"/>
              </a:ext>
            </a:extLst>
          </p:cNvPr>
          <p:cNvSpPr>
            <a:spLocks/>
          </p:cNvSpPr>
          <p:nvPr/>
        </p:nvSpPr>
        <p:spPr bwMode="auto">
          <a:xfrm>
            <a:off x="12400365" y="12306739"/>
            <a:ext cx="1305068" cy="138154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8" name="Freeform 347">
            <a:extLst>
              <a:ext uri="{FF2B5EF4-FFF2-40B4-BE49-F238E27FC236}">
                <a16:creationId xmlns:a16="http://schemas.microsoft.com/office/drawing/2014/main" id="{821316C9-F12A-5212-0E6B-4C9631E21BC5}"/>
              </a:ext>
            </a:extLst>
          </p:cNvPr>
          <p:cNvSpPr>
            <a:spLocks/>
          </p:cNvSpPr>
          <p:nvPr/>
        </p:nvSpPr>
        <p:spPr bwMode="auto">
          <a:xfrm>
            <a:off x="10565333" y="11116228"/>
            <a:ext cx="1506971" cy="916615"/>
          </a:xfrm>
          <a:custGeom>
            <a:avLst/>
            <a:gdLst>
              <a:gd name="T0" fmla="*/ 2147483647 w 924"/>
              <a:gd name="T1" fmla="*/ 2147483647 h 595"/>
              <a:gd name="T2" fmla="*/ 2147483647 w 924"/>
              <a:gd name="T3" fmla="*/ 2147483647 h 595"/>
              <a:gd name="T4" fmla="*/ 0 w 924"/>
              <a:gd name="T5" fmla="*/ 0 h 595"/>
              <a:gd name="T6" fmla="*/ 0 60000 65536"/>
              <a:gd name="T7" fmla="*/ 0 60000 65536"/>
              <a:gd name="T8" fmla="*/ 0 60000 65536"/>
              <a:gd name="T9" fmla="*/ 0 w 924"/>
              <a:gd name="T10" fmla="*/ 0 h 595"/>
              <a:gd name="T11" fmla="*/ 924 w 924"/>
              <a:gd name="T12" fmla="*/ 595 h 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24" h="595">
                <a:moveTo>
                  <a:pt x="924" y="595"/>
                </a:moveTo>
                <a:cubicBezTo>
                  <a:pt x="826" y="525"/>
                  <a:pt x="493" y="264"/>
                  <a:pt x="339" y="165"/>
                </a:cubicBezTo>
                <a:cubicBezTo>
                  <a:pt x="185" y="66"/>
                  <a:pt x="71" y="34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E5905767-BD19-B507-4414-D731706F958E}"/>
              </a:ext>
            </a:extLst>
          </p:cNvPr>
          <p:cNvGrpSpPr/>
          <p:nvPr/>
        </p:nvGrpSpPr>
        <p:grpSpPr>
          <a:xfrm>
            <a:off x="13575363" y="13301268"/>
            <a:ext cx="1676049" cy="1263613"/>
            <a:chOff x="2229929" y="9062474"/>
            <a:chExt cx="1676049" cy="1263613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1D306290-A397-2022-C33C-274ACEB14407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749EE43B-C91B-6C6B-1B85-4DF51975B355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82F2D1FB-ECFC-46B7-3803-8594A716548D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80">
                <a:extLst>
                  <a:ext uri="{FF2B5EF4-FFF2-40B4-BE49-F238E27FC236}">
                    <a16:creationId xmlns:a16="http://schemas.microsoft.com/office/drawing/2014/main" id="{C67B5B6F-DDA5-0787-4120-39F73015D77A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81">
                <a:extLst>
                  <a:ext uri="{FF2B5EF4-FFF2-40B4-BE49-F238E27FC236}">
                    <a16:creationId xmlns:a16="http://schemas.microsoft.com/office/drawing/2014/main" id="{16F639BC-0343-5A15-2F75-ACE41140BAA5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EACBCC7D-FC39-6339-FCCC-6CE2AF36B536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AAACE7B0-0715-AD32-1276-89992F9CA0B6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9D0CC064-3B77-987C-9E80-ABC4C2856EE6}"/>
                </a:ext>
              </a:extLst>
            </p:cNvPr>
            <p:cNvSpPr txBox="1"/>
            <p:nvPr/>
          </p:nvSpPr>
          <p:spPr>
            <a:xfrm>
              <a:off x="3107361" y="9554081"/>
              <a:ext cx="798617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2(-)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38" name="TextBox 162">
            <a:extLst>
              <a:ext uri="{FF2B5EF4-FFF2-40B4-BE49-F238E27FC236}">
                <a16:creationId xmlns:a16="http://schemas.microsoft.com/office/drawing/2014/main" id="{EC41B197-3BBF-620B-53BD-F250EDC71D50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9624639" y="10397653"/>
            <a:ext cx="175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Hogback</a:t>
            </a:r>
          </a:p>
        </p:txBody>
      </p:sp>
      <p:sp>
        <p:nvSpPr>
          <p:cNvPr id="124" name="Text Box 265">
            <a:extLst>
              <a:ext uri="{FF2B5EF4-FFF2-40B4-BE49-F238E27FC236}">
                <a16:creationId xmlns:a16="http://schemas.microsoft.com/office/drawing/2014/main" id="{548F79D7-29F9-DBD6-2410-11C03FAE6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9318" y="11321587"/>
            <a:ext cx="1455985" cy="63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2000"/>
              </a:lnSpc>
            </a:pPr>
            <a:r>
              <a:rPr lang="en-US" altLang="en-US" sz="32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139" name="Freeform 338">
            <a:extLst>
              <a:ext uri="{FF2B5EF4-FFF2-40B4-BE49-F238E27FC236}">
                <a16:creationId xmlns:a16="http://schemas.microsoft.com/office/drawing/2014/main" id="{9F1737EC-8439-9A82-78E4-F2EA6266CDC3}"/>
              </a:ext>
            </a:extLst>
          </p:cNvPr>
          <p:cNvSpPr>
            <a:spLocks/>
          </p:cNvSpPr>
          <p:nvPr/>
        </p:nvSpPr>
        <p:spPr bwMode="auto">
          <a:xfrm>
            <a:off x="11791642" y="12973780"/>
            <a:ext cx="845563" cy="955916"/>
          </a:xfrm>
          <a:custGeom>
            <a:avLst/>
            <a:gdLst>
              <a:gd name="T0" fmla="*/ 2147483647 w 860"/>
              <a:gd name="T1" fmla="*/ 2147483647 h 668"/>
              <a:gd name="T2" fmla="*/ 2147483647 w 860"/>
              <a:gd name="T3" fmla="*/ 2147483647 h 668"/>
              <a:gd name="T4" fmla="*/ 0 w 860"/>
              <a:gd name="T5" fmla="*/ 0 h 668"/>
              <a:gd name="T6" fmla="*/ 0 60000 65536"/>
              <a:gd name="T7" fmla="*/ 0 60000 65536"/>
              <a:gd name="T8" fmla="*/ 0 60000 65536"/>
              <a:gd name="T9" fmla="*/ 0 w 860"/>
              <a:gd name="T10" fmla="*/ 0 h 668"/>
              <a:gd name="T11" fmla="*/ 860 w 860"/>
              <a:gd name="T12" fmla="*/ 668 h 668"/>
              <a:gd name="connsiteX0" fmla="*/ 13003 w 13003"/>
              <a:gd name="connsiteY0" fmla="*/ 16541 h 16541"/>
              <a:gd name="connsiteX1" fmla="*/ 5640 w 13003"/>
              <a:gd name="connsiteY1" fmla="*/ 5344 h 16541"/>
              <a:gd name="connsiteX2" fmla="*/ 0 w 13003"/>
              <a:gd name="connsiteY2" fmla="*/ 0 h 16541"/>
              <a:gd name="connsiteX0" fmla="*/ 13003 w 13003"/>
              <a:gd name="connsiteY0" fmla="*/ 16541 h 16541"/>
              <a:gd name="connsiteX1" fmla="*/ 10085 w 13003"/>
              <a:gd name="connsiteY1" fmla="*/ 10039 h 16541"/>
              <a:gd name="connsiteX2" fmla="*/ 5640 w 13003"/>
              <a:gd name="connsiteY2" fmla="*/ 5344 h 16541"/>
              <a:gd name="connsiteX3" fmla="*/ 0 w 13003"/>
              <a:gd name="connsiteY3" fmla="*/ 0 h 1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03" h="16541">
                <a:moveTo>
                  <a:pt x="13003" y="16541"/>
                </a:moveTo>
                <a:cubicBezTo>
                  <a:pt x="12433" y="15566"/>
                  <a:pt x="11312" y="11905"/>
                  <a:pt x="10085" y="10039"/>
                </a:cubicBezTo>
                <a:cubicBezTo>
                  <a:pt x="8858" y="8173"/>
                  <a:pt x="7238" y="7126"/>
                  <a:pt x="5640" y="5344"/>
                </a:cubicBezTo>
                <a:cubicBezTo>
                  <a:pt x="3977" y="3683"/>
                  <a:pt x="1174" y="1108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0" name="Freeform 348">
            <a:extLst>
              <a:ext uri="{FF2B5EF4-FFF2-40B4-BE49-F238E27FC236}">
                <a16:creationId xmlns:a16="http://schemas.microsoft.com/office/drawing/2014/main" id="{3C3D1EF2-BF60-41AF-944E-7B3B322DA507}"/>
              </a:ext>
            </a:extLst>
          </p:cNvPr>
          <p:cNvSpPr>
            <a:spLocks/>
          </p:cNvSpPr>
          <p:nvPr/>
        </p:nvSpPr>
        <p:spPr bwMode="auto">
          <a:xfrm>
            <a:off x="9547131" y="10842122"/>
            <a:ext cx="2016360" cy="1744212"/>
          </a:xfrm>
          <a:custGeom>
            <a:avLst/>
            <a:gdLst>
              <a:gd name="T0" fmla="*/ 2147483647 w 1280"/>
              <a:gd name="T1" fmla="*/ 2147483647 h 1024"/>
              <a:gd name="T2" fmla="*/ 2147483647 w 1280"/>
              <a:gd name="T3" fmla="*/ 2147483647 h 1024"/>
              <a:gd name="T4" fmla="*/ 0 w 1280"/>
              <a:gd name="T5" fmla="*/ 0 h 1024"/>
              <a:gd name="T6" fmla="*/ 0 60000 65536"/>
              <a:gd name="T7" fmla="*/ 0 60000 65536"/>
              <a:gd name="T8" fmla="*/ 0 60000 65536"/>
              <a:gd name="T9" fmla="*/ 0 w 1280"/>
              <a:gd name="T10" fmla="*/ 0 h 1024"/>
              <a:gd name="T11" fmla="*/ 1280 w 1280"/>
              <a:gd name="T12" fmla="*/ 1024 h 10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0" h="1024">
                <a:moveTo>
                  <a:pt x="1280" y="1024"/>
                </a:moveTo>
                <a:cubicBezTo>
                  <a:pt x="1163" y="942"/>
                  <a:pt x="780" y="701"/>
                  <a:pt x="567" y="530"/>
                </a:cubicBezTo>
                <a:cubicBezTo>
                  <a:pt x="354" y="359"/>
                  <a:pt x="118" y="111"/>
                  <a:pt x="0" y="0"/>
                </a:cubicBezTo>
              </a:path>
            </a:pathLst>
          </a:custGeom>
          <a:noFill/>
          <a:ln w="1270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3437B23-28C7-83CB-291F-896BFFA19054}"/>
              </a:ext>
            </a:extLst>
          </p:cNvPr>
          <p:cNvGrpSpPr/>
          <p:nvPr/>
        </p:nvGrpSpPr>
        <p:grpSpPr>
          <a:xfrm>
            <a:off x="12288731" y="13496019"/>
            <a:ext cx="1472467" cy="1263613"/>
            <a:chOff x="2229929" y="9062474"/>
            <a:chExt cx="1472467" cy="126361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6F8B30C-4BD8-C2F5-BFC2-85D825592A51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FBF9E64F-BEB7-75A1-3564-7293B37D3B62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F26E0289-9783-FF61-380F-D969A92C87BB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80">
                <a:extLst>
                  <a:ext uri="{FF2B5EF4-FFF2-40B4-BE49-F238E27FC236}">
                    <a16:creationId xmlns:a16="http://schemas.microsoft.com/office/drawing/2014/main" id="{D3554ACD-D2A3-625B-968E-658B583BB62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81">
                <a:extLst>
                  <a:ext uri="{FF2B5EF4-FFF2-40B4-BE49-F238E27FC236}">
                    <a16:creationId xmlns:a16="http://schemas.microsoft.com/office/drawing/2014/main" id="{D665F3B5-9293-82E8-39A8-B84A3F8C4E1A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46AFAA8-206F-E1C0-826A-4638798AA843}"/>
                </a:ext>
              </a:extLst>
            </p:cNvPr>
            <p:cNvSpPr txBox="1"/>
            <p:nvPr/>
          </p:nvSpPr>
          <p:spPr>
            <a:xfrm>
              <a:off x="2449901" y="9062474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3F3713D-3128-C037-CF5E-2A0A20851228}"/>
                </a:ext>
              </a:extLst>
            </p:cNvPr>
            <p:cNvSpPr/>
            <p:nvPr/>
          </p:nvSpPr>
          <p:spPr>
            <a:xfrm>
              <a:off x="3166667" y="9564742"/>
              <a:ext cx="4971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6E93A72-10A2-B353-6BE9-72574EA1CEF3}"/>
                </a:ext>
              </a:extLst>
            </p:cNvPr>
            <p:cNvSpPr txBox="1"/>
            <p:nvPr/>
          </p:nvSpPr>
          <p:spPr>
            <a:xfrm>
              <a:off x="3107361" y="9554081"/>
              <a:ext cx="595035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3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17</a:t>
              </a:r>
            </a:p>
          </p:txBody>
        </p:sp>
      </p:grpSp>
      <p:sp>
        <p:nvSpPr>
          <p:cNvPr id="150" name="Freeform 379">
            <a:extLst>
              <a:ext uri="{FF2B5EF4-FFF2-40B4-BE49-F238E27FC236}">
                <a16:creationId xmlns:a16="http://schemas.microsoft.com/office/drawing/2014/main" id="{EFA1413B-CC2D-D6BE-F8E9-AC42B2A4F471}"/>
              </a:ext>
            </a:extLst>
          </p:cNvPr>
          <p:cNvSpPr>
            <a:spLocks/>
          </p:cNvSpPr>
          <p:nvPr/>
        </p:nvSpPr>
        <p:spPr bwMode="auto">
          <a:xfrm>
            <a:off x="16220193" y="15626277"/>
            <a:ext cx="558800" cy="749300"/>
          </a:xfrm>
          <a:custGeom>
            <a:avLst/>
            <a:gdLst>
              <a:gd name="T0" fmla="*/ 0 w 352"/>
              <a:gd name="T1" fmla="*/ 2147483647 h 472"/>
              <a:gd name="T2" fmla="*/ 2147483647 w 352"/>
              <a:gd name="T3" fmla="*/ 2147483647 h 472"/>
              <a:gd name="T4" fmla="*/ 2147483647 w 352"/>
              <a:gd name="T5" fmla="*/ 0 h 472"/>
              <a:gd name="T6" fmla="*/ 0 60000 65536"/>
              <a:gd name="T7" fmla="*/ 0 60000 65536"/>
              <a:gd name="T8" fmla="*/ 0 60000 65536"/>
              <a:gd name="T9" fmla="*/ 0 w 352"/>
              <a:gd name="T10" fmla="*/ 0 h 472"/>
              <a:gd name="T11" fmla="*/ 352 w 352"/>
              <a:gd name="T12" fmla="*/ 472 h 4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2" h="472">
                <a:moveTo>
                  <a:pt x="0" y="472"/>
                </a:moveTo>
                <a:cubicBezTo>
                  <a:pt x="58" y="415"/>
                  <a:pt x="117" y="358"/>
                  <a:pt x="176" y="280"/>
                </a:cubicBezTo>
                <a:cubicBezTo>
                  <a:pt x="235" y="202"/>
                  <a:pt x="293" y="101"/>
                  <a:pt x="352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1" name="Freeform 380">
            <a:extLst>
              <a:ext uri="{FF2B5EF4-FFF2-40B4-BE49-F238E27FC236}">
                <a16:creationId xmlns:a16="http://schemas.microsoft.com/office/drawing/2014/main" id="{14D1E8DB-27C8-90F3-F58B-B75AF0763AD0}"/>
              </a:ext>
            </a:extLst>
          </p:cNvPr>
          <p:cNvSpPr>
            <a:spLocks/>
          </p:cNvSpPr>
          <p:nvPr/>
        </p:nvSpPr>
        <p:spPr bwMode="auto">
          <a:xfrm>
            <a:off x="15897089" y="12361040"/>
            <a:ext cx="950939" cy="2530510"/>
          </a:xfrm>
          <a:custGeom>
            <a:avLst/>
            <a:gdLst>
              <a:gd name="T0" fmla="*/ 2147483647 w 579"/>
              <a:gd name="T1" fmla="*/ 2147483647 h 1731"/>
              <a:gd name="T2" fmla="*/ 2147483647 w 579"/>
              <a:gd name="T3" fmla="*/ 2147483647 h 1731"/>
              <a:gd name="T4" fmla="*/ 2147483647 w 579"/>
              <a:gd name="T5" fmla="*/ 2147483647 h 1731"/>
              <a:gd name="T6" fmla="*/ 0 w 579"/>
              <a:gd name="T7" fmla="*/ 0 h 1731"/>
              <a:gd name="T8" fmla="*/ 0 60000 65536"/>
              <a:gd name="T9" fmla="*/ 0 60000 65536"/>
              <a:gd name="T10" fmla="*/ 0 60000 65536"/>
              <a:gd name="T11" fmla="*/ 0 60000 65536"/>
              <a:gd name="T12" fmla="*/ 0 w 579"/>
              <a:gd name="T13" fmla="*/ 0 h 1731"/>
              <a:gd name="T14" fmla="*/ 579 w 579"/>
              <a:gd name="T15" fmla="*/ 1731 h 17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9" h="1731">
                <a:moveTo>
                  <a:pt x="502" y="1731"/>
                </a:moveTo>
                <a:cubicBezTo>
                  <a:pt x="540" y="1584"/>
                  <a:pt x="579" y="1438"/>
                  <a:pt x="566" y="1267"/>
                </a:cubicBezTo>
                <a:cubicBezTo>
                  <a:pt x="553" y="1096"/>
                  <a:pt x="516" y="918"/>
                  <a:pt x="422" y="707"/>
                </a:cubicBezTo>
                <a:cubicBezTo>
                  <a:pt x="328" y="496"/>
                  <a:pt x="31" y="53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370590C-304E-FAB2-7DDC-E39AB670E2E5}"/>
              </a:ext>
            </a:extLst>
          </p:cNvPr>
          <p:cNvGrpSpPr/>
          <p:nvPr/>
        </p:nvGrpSpPr>
        <p:grpSpPr>
          <a:xfrm>
            <a:off x="14899451" y="16203304"/>
            <a:ext cx="2561095" cy="992247"/>
            <a:chOff x="16784179" y="16123693"/>
            <a:chExt cx="2561095" cy="992247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97DC754C-4AD4-EBD4-AD57-7E02BD61C64D}"/>
                </a:ext>
              </a:extLst>
            </p:cNvPr>
            <p:cNvGrpSpPr/>
            <p:nvPr/>
          </p:nvGrpSpPr>
          <p:grpSpPr>
            <a:xfrm>
              <a:off x="16784179" y="16123693"/>
              <a:ext cx="2561095" cy="992247"/>
              <a:chOff x="1670792" y="9245232"/>
              <a:chExt cx="2561095" cy="992247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4EE0729C-BC0C-AFC6-B915-5312BF91F3A9}"/>
                  </a:ext>
                </a:extLst>
              </p:cNvPr>
              <p:cNvSpPr/>
              <p:nvPr/>
            </p:nvSpPr>
            <p:spPr>
              <a:xfrm>
                <a:off x="2555489" y="9441723"/>
                <a:ext cx="458802" cy="2230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E11A8A11-48C8-E00D-DD12-E584E9CBFAF8}"/>
                  </a:ext>
                </a:extLst>
              </p:cNvPr>
              <p:cNvGrpSpPr/>
              <p:nvPr/>
            </p:nvGrpSpPr>
            <p:grpSpPr>
              <a:xfrm>
                <a:off x="2443948" y="9711871"/>
                <a:ext cx="672503" cy="525608"/>
                <a:chOff x="4132390" y="9193254"/>
                <a:chExt cx="2417514" cy="1609650"/>
              </a:xfrm>
            </p:grpSpPr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9A394DD0-5F15-1911-DF78-C7C2C72BC8A3}"/>
                    </a:ext>
                  </a:extLst>
                </p:cNvPr>
                <p:cNvSpPr/>
                <p:nvPr/>
              </p:nvSpPr>
              <p:spPr>
                <a:xfrm>
                  <a:off x="4153790" y="9193254"/>
                  <a:ext cx="2366364" cy="1609650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Freeform 80">
                  <a:extLst>
                    <a:ext uri="{FF2B5EF4-FFF2-40B4-BE49-F238E27FC236}">
                      <a16:creationId xmlns:a16="http://schemas.microsoft.com/office/drawing/2014/main" id="{A81E7E07-106B-1FC2-5269-F93768B316B4}"/>
                    </a:ext>
                  </a:extLst>
                </p:cNvPr>
                <p:cNvSpPr/>
                <p:nvPr/>
              </p:nvSpPr>
              <p:spPr>
                <a:xfrm rot="21428939">
                  <a:off x="4132390" y="9293617"/>
                  <a:ext cx="2417514" cy="1458971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5D2574DF-63B2-334D-2FB1-FA806845C9C4}"/>
                  </a:ext>
                </a:extLst>
              </p:cNvPr>
              <p:cNvSpPr txBox="1"/>
              <p:nvPr/>
            </p:nvSpPr>
            <p:spPr>
              <a:xfrm>
                <a:off x="1670792" y="9245232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800" b="1" dirty="0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D963DE04-732D-B28F-4C20-A6E026061132}"/>
                  </a:ext>
                </a:extLst>
              </p:cNvPr>
              <p:cNvSpPr/>
              <p:nvPr/>
            </p:nvSpPr>
            <p:spPr>
              <a:xfrm>
                <a:off x="3153998" y="9777079"/>
                <a:ext cx="877865" cy="36452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B8208BAF-2F3A-E3D0-E600-DF82A6C0D9AA}"/>
                  </a:ext>
                </a:extLst>
              </p:cNvPr>
              <p:cNvSpPr txBox="1"/>
              <p:nvPr/>
            </p:nvSpPr>
            <p:spPr>
              <a:xfrm>
                <a:off x="3077404" y="9796040"/>
                <a:ext cx="1154483" cy="438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7 Rec</a:t>
                </a: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2A36F9BD-A480-982B-E1E0-7FEFAB3BA1EC}"/>
                </a:ext>
              </a:extLst>
            </p:cNvPr>
            <p:cNvGrpSpPr/>
            <p:nvPr/>
          </p:nvGrpSpPr>
          <p:grpSpPr>
            <a:xfrm>
              <a:off x="17650435" y="16400514"/>
              <a:ext cx="477243" cy="129957"/>
              <a:chOff x="16841052" y="16320184"/>
              <a:chExt cx="477243" cy="12995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598B6FE8-6545-8EB8-6AAC-9F24C38D4208}"/>
                  </a:ext>
                </a:extLst>
              </p:cNvPr>
              <p:cNvSpPr/>
              <p:nvPr/>
            </p:nvSpPr>
            <p:spPr>
              <a:xfrm>
                <a:off x="16841052" y="16322770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4643BC90-F43A-102A-B36D-4A588E327AE3}"/>
                  </a:ext>
                </a:extLst>
              </p:cNvPr>
              <p:cNvSpPr/>
              <p:nvPr/>
            </p:nvSpPr>
            <p:spPr>
              <a:xfrm>
                <a:off x="17022050" y="1632018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2C49EA60-AE23-BD76-9313-873111F7137E}"/>
                  </a:ext>
                </a:extLst>
              </p:cNvPr>
              <p:cNvSpPr/>
              <p:nvPr/>
            </p:nvSpPr>
            <p:spPr>
              <a:xfrm>
                <a:off x="17195800" y="1632613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7" name="Line 354">
            <a:extLst>
              <a:ext uri="{FF2B5EF4-FFF2-40B4-BE49-F238E27FC236}">
                <a16:creationId xmlns:a16="http://schemas.microsoft.com/office/drawing/2014/main" id="{BCB2CEB3-3DE9-357E-E114-645BB94ABF0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852199" y="12953579"/>
            <a:ext cx="715804" cy="313306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8" name="Freeform 361">
            <a:extLst>
              <a:ext uri="{FF2B5EF4-FFF2-40B4-BE49-F238E27FC236}">
                <a16:creationId xmlns:a16="http://schemas.microsoft.com/office/drawing/2014/main" id="{2C88159D-9F96-B45B-F8E6-221644312065}"/>
              </a:ext>
            </a:extLst>
          </p:cNvPr>
          <p:cNvSpPr/>
          <p:nvPr/>
        </p:nvSpPr>
        <p:spPr>
          <a:xfrm>
            <a:off x="5044739" y="13036125"/>
            <a:ext cx="5333752" cy="1633124"/>
          </a:xfrm>
          <a:custGeom>
            <a:avLst/>
            <a:gdLst>
              <a:gd name="connsiteX0" fmla="*/ 4713889 w 4713889"/>
              <a:gd name="connsiteY0" fmla="*/ 0 h 1421525"/>
              <a:gd name="connsiteX1" fmla="*/ 4020207 w 4713889"/>
              <a:gd name="connsiteY1" fmla="*/ 409903 h 1421525"/>
              <a:gd name="connsiteX2" fmla="*/ 2869324 w 4713889"/>
              <a:gd name="connsiteY2" fmla="*/ 378372 h 1421525"/>
              <a:gd name="connsiteX3" fmla="*/ 2033751 w 4713889"/>
              <a:gd name="connsiteY3" fmla="*/ 520262 h 1421525"/>
              <a:gd name="connsiteX4" fmla="*/ 1450427 w 4713889"/>
              <a:gd name="connsiteY4" fmla="*/ 1213945 h 1421525"/>
              <a:gd name="connsiteX5" fmla="*/ 614855 w 4713889"/>
              <a:gd name="connsiteY5" fmla="*/ 1387366 h 1421525"/>
              <a:gd name="connsiteX6" fmla="*/ 0 w 4713889"/>
              <a:gd name="connsiteY6" fmla="*/ 1418897 h 142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3889" h="1421525">
                <a:moveTo>
                  <a:pt x="4713889" y="0"/>
                </a:moveTo>
                <a:cubicBezTo>
                  <a:pt x="4520761" y="173420"/>
                  <a:pt x="4327634" y="346841"/>
                  <a:pt x="4020207" y="409903"/>
                </a:cubicBezTo>
                <a:cubicBezTo>
                  <a:pt x="3712780" y="472965"/>
                  <a:pt x="3200400" y="359979"/>
                  <a:pt x="2869324" y="378372"/>
                </a:cubicBezTo>
                <a:cubicBezTo>
                  <a:pt x="2538248" y="396765"/>
                  <a:pt x="2270234" y="381000"/>
                  <a:pt x="2033751" y="520262"/>
                </a:cubicBezTo>
                <a:cubicBezTo>
                  <a:pt x="1797268" y="659524"/>
                  <a:pt x="1686910" y="1069428"/>
                  <a:pt x="1450427" y="1213945"/>
                </a:cubicBezTo>
                <a:cubicBezTo>
                  <a:pt x="1213944" y="1358462"/>
                  <a:pt x="856593" y="1353207"/>
                  <a:pt x="614855" y="1387366"/>
                </a:cubicBezTo>
                <a:cubicBezTo>
                  <a:pt x="373117" y="1421525"/>
                  <a:pt x="186558" y="1420211"/>
                  <a:pt x="0" y="1418897"/>
                </a:cubicBezTo>
              </a:path>
            </a:pathLst>
          </a:custGeom>
          <a:ln w="76200">
            <a:solidFill>
              <a:srgbClr val="33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29C10CFC-17D5-D5B6-CB77-A214A25346F2}"/>
              </a:ext>
            </a:extLst>
          </p:cNvPr>
          <p:cNvGrpSpPr/>
          <p:nvPr/>
        </p:nvGrpSpPr>
        <p:grpSpPr>
          <a:xfrm>
            <a:off x="11829511" y="14344256"/>
            <a:ext cx="1554334" cy="1116250"/>
            <a:chOff x="2443948" y="9286168"/>
            <a:chExt cx="1554334" cy="1116250"/>
          </a:xfrm>
        </p:grpSpPr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A7648650-BFF3-4097-9ED6-27BB4EE6E215}"/>
                </a:ext>
              </a:extLst>
            </p:cNvPr>
            <p:cNvSpPr/>
            <p:nvPr/>
          </p:nvSpPr>
          <p:spPr>
            <a:xfrm>
              <a:off x="2646939" y="9348454"/>
              <a:ext cx="231127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6405C3A6-B6C3-23B9-C86C-B5A7379C859B}"/>
                </a:ext>
              </a:extLst>
            </p:cNvPr>
            <p:cNvGrpSpPr/>
            <p:nvPr/>
          </p:nvGrpSpPr>
          <p:grpSpPr>
            <a:xfrm>
              <a:off x="2443948" y="9711869"/>
              <a:ext cx="686675" cy="538308"/>
              <a:chOff x="4132390" y="9193254"/>
              <a:chExt cx="2468460" cy="1648544"/>
            </a:xfrm>
          </p:grpSpPr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963E724B-4FC2-1435-C945-317040672891}"/>
                  </a:ext>
                </a:extLst>
              </p:cNvPr>
              <p:cNvSpPr/>
              <p:nvPr/>
            </p:nvSpPr>
            <p:spPr>
              <a:xfrm>
                <a:off x="4153790" y="9193254"/>
                <a:ext cx="2366364" cy="1609650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80">
                <a:extLst>
                  <a:ext uri="{FF2B5EF4-FFF2-40B4-BE49-F238E27FC236}">
                    <a16:creationId xmlns:a16="http://schemas.microsoft.com/office/drawing/2014/main" id="{BF78090A-42A6-8445-F221-0DDD9688C03A}"/>
                  </a:ext>
                </a:extLst>
              </p:cNvPr>
              <p:cNvSpPr/>
              <p:nvPr/>
            </p:nvSpPr>
            <p:spPr>
              <a:xfrm rot="21428939">
                <a:off x="4132390" y="9293617"/>
                <a:ext cx="2417514" cy="1458971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81">
                <a:extLst>
                  <a:ext uri="{FF2B5EF4-FFF2-40B4-BE49-F238E27FC236}">
                    <a16:creationId xmlns:a16="http://schemas.microsoft.com/office/drawing/2014/main" id="{ACF0D8A8-6ADF-D710-A127-03196AB8CC54}"/>
                  </a:ext>
                </a:extLst>
              </p:cNvPr>
              <p:cNvSpPr/>
              <p:nvPr/>
            </p:nvSpPr>
            <p:spPr>
              <a:xfrm>
                <a:off x="4234486" y="9232145"/>
                <a:ext cx="2366364" cy="1609653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BCC9824D-14D7-4C7D-82C7-98BF936ED5E9}"/>
                </a:ext>
              </a:extLst>
            </p:cNvPr>
            <p:cNvSpPr txBox="1"/>
            <p:nvPr/>
          </p:nvSpPr>
          <p:spPr>
            <a:xfrm>
              <a:off x="2606088" y="9286168"/>
              <a:ext cx="3241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I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51469A5F-0169-F2D8-4C35-4EC54315608B}"/>
                </a:ext>
              </a:extLst>
            </p:cNvPr>
            <p:cNvSpPr/>
            <p:nvPr/>
          </p:nvSpPr>
          <p:spPr>
            <a:xfrm>
              <a:off x="3173006" y="9692414"/>
              <a:ext cx="590905" cy="582612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8F1ABF78-7363-0D1F-DF8B-3C07B94CE427}"/>
                </a:ext>
              </a:extLst>
            </p:cNvPr>
            <p:cNvSpPr txBox="1"/>
            <p:nvPr/>
          </p:nvSpPr>
          <p:spPr>
            <a:xfrm>
              <a:off x="3084249" y="9630412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sp>
        <p:nvSpPr>
          <p:cNvPr id="178" name="Freeform 353">
            <a:extLst>
              <a:ext uri="{FF2B5EF4-FFF2-40B4-BE49-F238E27FC236}">
                <a16:creationId xmlns:a16="http://schemas.microsoft.com/office/drawing/2014/main" id="{4C8E4926-FC7B-BCA9-BB70-E7C757492C94}"/>
              </a:ext>
            </a:extLst>
          </p:cNvPr>
          <p:cNvSpPr>
            <a:spLocks/>
          </p:cNvSpPr>
          <p:nvPr/>
        </p:nvSpPr>
        <p:spPr bwMode="auto">
          <a:xfrm>
            <a:off x="11612834" y="13364904"/>
            <a:ext cx="660028" cy="1048144"/>
          </a:xfrm>
          <a:custGeom>
            <a:avLst/>
            <a:gdLst>
              <a:gd name="T0" fmla="*/ 2147483647 w 512"/>
              <a:gd name="T1" fmla="*/ 2147483647 h 672"/>
              <a:gd name="T2" fmla="*/ 2147483647 w 512"/>
              <a:gd name="T3" fmla="*/ 2147483647 h 672"/>
              <a:gd name="T4" fmla="*/ 0 w 512"/>
              <a:gd name="T5" fmla="*/ 0 h 672"/>
              <a:gd name="T6" fmla="*/ 0 60000 65536"/>
              <a:gd name="T7" fmla="*/ 0 60000 65536"/>
              <a:gd name="T8" fmla="*/ 0 60000 65536"/>
              <a:gd name="T9" fmla="*/ 0 w 512"/>
              <a:gd name="T10" fmla="*/ 0 h 672"/>
              <a:gd name="T11" fmla="*/ 512 w 512"/>
              <a:gd name="T12" fmla="*/ 672 h 672"/>
              <a:gd name="connsiteX0" fmla="*/ 8635 w 8635"/>
              <a:gd name="connsiteY0" fmla="*/ 9032 h 9032"/>
              <a:gd name="connsiteX1" fmla="*/ 5156 w 8635"/>
              <a:gd name="connsiteY1" fmla="*/ 4286 h 9032"/>
              <a:gd name="connsiteX2" fmla="*/ 0 w 8635"/>
              <a:gd name="connsiteY2" fmla="*/ 0 h 9032"/>
              <a:gd name="connsiteX0" fmla="*/ 10000 w 10039"/>
              <a:gd name="connsiteY0" fmla="*/ 10000 h 10000"/>
              <a:gd name="connsiteX1" fmla="*/ 9395 w 10039"/>
              <a:gd name="connsiteY1" fmla="*/ 3061 h 10000"/>
              <a:gd name="connsiteX2" fmla="*/ 0 w 10039"/>
              <a:gd name="connsiteY2" fmla="*/ 0 h 10000"/>
              <a:gd name="connsiteX0" fmla="*/ 10000 w 10837"/>
              <a:gd name="connsiteY0" fmla="*/ 10000 h 10000"/>
              <a:gd name="connsiteX1" fmla="*/ 9395 w 10837"/>
              <a:gd name="connsiteY1" fmla="*/ 3061 h 10000"/>
              <a:gd name="connsiteX2" fmla="*/ 0 w 10837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7" h="10000">
                <a:moveTo>
                  <a:pt x="10000" y="10000"/>
                </a:moveTo>
                <a:cubicBezTo>
                  <a:pt x="8145" y="7759"/>
                  <a:pt x="13161" y="4447"/>
                  <a:pt x="9395" y="3061"/>
                </a:cubicBezTo>
                <a:cubicBezTo>
                  <a:pt x="7473" y="1216"/>
                  <a:pt x="2013" y="1450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" name="TextBox 159">
            <a:extLst>
              <a:ext uri="{FF2B5EF4-FFF2-40B4-BE49-F238E27FC236}">
                <a16:creationId xmlns:a16="http://schemas.microsoft.com/office/drawing/2014/main" id="{1D0DB2C1-7EFE-011E-CD0C-AC7D75A3E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1803" y="3953789"/>
            <a:ext cx="3012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 i="1" dirty="0"/>
              <a:t>Holtz Bay</a:t>
            </a:r>
          </a:p>
        </p:txBody>
      </p:sp>
      <p:sp>
        <p:nvSpPr>
          <p:cNvPr id="46" name="TextBox 154">
            <a:extLst>
              <a:ext uri="{FF2B5EF4-FFF2-40B4-BE49-F238E27FC236}">
                <a16:creationId xmlns:a16="http://schemas.microsoft.com/office/drawing/2014/main" id="{D919A59C-736D-ED31-31AA-A02541E60DC8}"/>
              </a:ext>
            </a:extLst>
          </p:cNvPr>
          <p:cNvSpPr txBox="1">
            <a:spLocks noChangeArrowheads="1"/>
          </p:cNvSpPr>
          <p:nvPr/>
        </p:nvSpPr>
        <p:spPr bwMode="auto">
          <a:xfrm rot="-190057">
            <a:off x="2175908" y="349996"/>
            <a:ext cx="25058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Austin Cove</a:t>
            </a:r>
          </a:p>
        </p:txBody>
      </p:sp>
      <p:sp>
        <p:nvSpPr>
          <p:cNvPr id="64" name="TextBox 154">
            <a:extLst>
              <a:ext uri="{FF2B5EF4-FFF2-40B4-BE49-F238E27FC236}">
                <a16:creationId xmlns:a16="http://schemas.microsoft.com/office/drawing/2014/main" id="{14400249-8903-18FF-AE95-F70C2EB35065}"/>
              </a:ext>
            </a:extLst>
          </p:cNvPr>
          <p:cNvSpPr txBox="1">
            <a:spLocks noChangeArrowheads="1"/>
          </p:cNvSpPr>
          <p:nvPr/>
        </p:nvSpPr>
        <p:spPr bwMode="auto">
          <a:xfrm rot="-2103761">
            <a:off x="7887476" y="5245122"/>
            <a:ext cx="2018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West Arm</a:t>
            </a:r>
          </a:p>
        </p:txBody>
      </p:sp>
      <p:sp>
        <p:nvSpPr>
          <p:cNvPr id="65" name="TextBox 154">
            <a:extLst>
              <a:ext uri="{FF2B5EF4-FFF2-40B4-BE49-F238E27FC236}">
                <a16:creationId xmlns:a16="http://schemas.microsoft.com/office/drawing/2014/main" id="{259674E0-8C57-0A2A-20E4-BF2BF31DF762}"/>
              </a:ext>
            </a:extLst>
          </p:cNvPr>
          <p:cNvSpPr txBox="1">
            <a:spLocks noChangeArrowheads="1"/>
          </p:cNvSpPr>
          <p:nvPr/>
        </p:nvSpPr>
        <p:spPr bwMode="auto">
          <a:xfrm rot="-2919200">
            <a:off x="9183685" y="6083725"/>
            <a:ext cx="1975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 b="1" i="1" dirty="0"/>
              <a:t>East Arm</a:t>
            </a:r>
          </a:p>
        </p:txBody>
      </p:sp>
      <p:sp>
        <p:nvSpPr>
          <p:cNvPr id="66" name="TextBox 167">
            <a:extLst>
              <a:ext uri="{FF2B5EF4-FFF2-40B4-BE49-F238E27FC236}">
                <a16:creationId xmlns:a16="http://schemas.microsoft.com/office/drawing/2014/main" id="{78C1D114-029C-DEB0-922C-9DE4F386E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447" y="5146537"/>
            <a:ext cx="845103" cy="72712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Hill</a:t>
            </a:r>
          </a:p>
          <a:p>
            <a:pPr algn="ctr" eaLnBrk="1" hangingPunct="1">
              <a:lnSpc>
                <a:spcPts val="2400"/>
              </a:lnSpc>
            </a:pPr>
            <a:r>
              <a:rPr lang="en-US" altLang="en-US" sz="3200" b="1" dirty="0"/>
              <a:t>X</a:t>
            </a:r>
          </a:p>
        </p:txBody>
      </p:sp>
      <p:sp>
        <p:nvSpPr>
          <p:cNvPr id="111" name="Freeform 341">
            <a:extLst>
              <a:ext uri="{FF2B5EF4-FFF2-40B4-BE49-F238E27FC236}">
                <a16:creationId xmlns:a16="http://schemas.microsoft.com/office/drawing/2014/main" id="{A5D62E48-6DA6-AD05-BCBD-BEE737079C95}"/>
              </a:ext>
            </a:extLst>
          </p:cNvPr>
          <p:cNvSpPr>
            <a:spLocks/>
          </p:cNvSpPr>
          <p:nvPr/>
        </p:nvSpPr>
        <p:spPr bwMode="auto">
          <a:xfrm>
            <a:off x="10493391" y="12690938"/>
            <a:ext cx="247650" cy="115888"/>
          </a:xfrm>
          <a:custGeom>
            <a:avLst/>
            <a:gdLst>
              <a:gd name="T0" fmla="*/ 2147483647 w 156"/>
              <a:gd name="T1" fmla="*/ 0 h 73"/>
              <a:gd name="T2" fmla="*/ 0 w 156"/>
              <a:gd name="T3" fmla="*/ 2147483647 h 73"/>
              <a:gd name="T4" fmla="*/ 0 60000 65536"/>
              <a:gd name="T5" fmla="*/ 0 60000 65536"/>
              <a:gd name="T6" fmla="*/ 0 w 156"/>
              <a:gd name="T7" fmla="*/ 0 h 73"/>
              <a:gd name="T8" fmla="*/ 156 w 156"/>
              <a:gd name="T9" fmla="*/ 73 h 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6" h="73">
                <a:moveTo>
                  <a:pt x="156" y="0"/>
                </a:moveTo>
                <a:cubicBezTo>
                  <a:pt x="130" y="11"/>
                  <a:pt x="32" y="58"/>
                  <a:pt x="0" y="73"/>
                </a:cubicBezTo>
              </a:path>
            </a:pathLst>
          </a:cu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64D56E-0417-CACE-6935-79193A904331}"/>
              </a:ext>
            </a:extLst>
          </p:cNvPr>
          <p:cNvSpPr/>
          <p:nvPr/>
        </p:nvSpPr>
        <p:spPr>
          <a:xfrm>
            <a:off x="13344856" y="6258580"/>
            <a:ext cx="176115" cy="15399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43">
            <a:extLst>
              <a:ext uri="{FF2B5EF4-FFF2-40B4-BE49-F238E27FC236}">
                <a16:creationId xmlns:a16="http://schemas.microsoft.com/office/drawing/2014/main" id="{117B912A-E6BF-089F-9EA1-2BAB1AF0D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9991" y="6058441"/>
            <a:ext cx="2292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Attu Village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736E66-9E5E-6243-5CA7-09CA76DBA6C5}"/>
              </a:ext>
            </a:extLst>
          </p:cNvPr>
          <p:cNvGrpSpPr/>
          <p:nvPr/>
        </p:nvGrpSpPr>
        <p:grpSpPr>
          <a:xfrm>
            <a:off x="21764661" y="313137"/>
            <a:ext cx="853106" cy="740229"/>
            <a:chOff x="5044457" y="487817"/>
            <a:chExt cx="853106" cy="74022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BAE4A79-EC16-67A5-5F19-AE144F4D4665}"/>
                </a:ext>
              </a:extLst>
            </p:cNvPr>
            <p:cNvSpPr/>
            <p:nvPr/>
          </p:nvSpPr>
          <p:spPr>
            <a:xfrm>
              <a:off x="5044457" y="487817"/>
              <a:ext cx="853106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453">
              <a:extLst>
                <a:ext uri="{FF2B5EF4-FFF2-40B4-BE49-F238E27FC236}">
                  <a16:creationId xmlns:a16="http://schemas.microsoft.com/office/drawing/2014/main" id="{E5B793FA-3BBD-7781-355E-9E7E15EA24F9}"/>
                </a:ext>
              </a:extLst>
            </p:cNvPr>
            <p:cNvSpPr txBox="1"/>
            <p:nvPr/>
          </p:nvSpPr>
          <p:spPr>
            <a:xfrm>
              <a:off x="5089905" y="591142"/>
              <a:ext cx="755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5-1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1520E3-41F7-DC6C-5099-551E0A6CC5C0}"/>
              </a:ext>
            </a:extLst>
          </p:cNvPr>
          <p:cNvGrpSpPr/>
          <p:nvPr/>
        </p:nvGrpSpPr>
        <p:grpSpPr>
          <a:xfrm>
            <a:off x="14239604" y="12930038"/>
            <a:ext cx="476505" cy="127929"/>
            <a:chOff x="9151731" y="8061369"/>
            <a:chExt cx="476505" cy="127929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8ECD8A0-C96D-B57E-A3AE-434399E0C8F9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EAB8DB5-FF96-64F3-68BF-8466BC89C014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F67DD6C-E537-885A-94FB-BB6192867B73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733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795DE-3FF4-77B7-BFA1-FC5D40AA4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t="2703" r="4325" b="1757"/>
          <a:stretch/>
        </p:blipFill>
        <p:spPr>
          <a:xfrm>
            <a:off x="1729945" y="494270"/>
            <a:ext cx="24515805" cy="17472454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78DC6E-DB5E-2A5A-7C7C-DD45BA316464}"/>
              </a:ext>
            </a:extLst>
          </p:cNvPr>
          <p:cNvSpPr/>
          <p:nvPr/>
        </p:nvSpPr>
        <p:spPr>
          <a:xfrm>
            <a:off x="21345277" y="142631"/>
            <a:ext cx="6019770" cy="3306763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274">
            <a:extLst>
              <a:ext uri="{FF2B5EF4-FFF2-40B4-BE49-F238E27FC236}">
                <a16:creationId xmlns:a16="http://schemas.microsoft.com/office/drawing/2014/main" id="{9C4170B2-CDEB-7F2D-A4C1-94B66AFD0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0090" y="2592191"/>
            <a:ext cx="5480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       ½ Mile 	                 1 Mile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3D4E8EB5-E4D8-0C2B-43DF-F6A3AE143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1725" y="194195"/>
            <a:ext cx="4523674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</a:t>
            </a:r>
          </a:p>
          <a:p>
            <a:pPr algn="ctr" eaLnBrk="1" hangingPunct="1"/>
            <a:r>
              <a:rPr lang="en-US" altLang="en-US" sz="3600" b="1" dirty="0"/>
              <a:t>Southern Force</a:t>
            </a:r>
          </a:p>
          <a:p>
            <a:pPr algn="ctr" eaLnBrk="1" hangingPunct="1"/>
            <a:r>
              <a:rPr lang="en-US" altLang="en-US" sz="3600" b="1" dirty="0"/>
              <a:t>Landing and Advance</a:t>
            </a:r>
          </a:p>
          <a:p>
            <a:pPr algn="ctr" eaLnBrk="1" hangingPunct="1"/>
            <a:r>
              <a:rPr lang="en-US" altLang="en-US" sz="2800" b="1" dirty="0"/>
              <a:t>11 May 1943</a:t>
            </a:r>
            <a:endParaRPr lang="en-US" altLang="en-US" sz="3600" b="1" dirty="0"/>
          </a:p>
        </p:txBody>
      </p:sp>
      <p:sp>
        <p:nvSpPr>
          <p:cNvPr id="12" name="Line 324">
            <a:extLst>
              <a:ext uri="{FF2B5EF4-FFF2-40B4-BE49-F238E27FC236}">
                <a16:creationId xmlns:a16="http://schemas.microsoft.com/office/drawing/2014/main" id="{C41C7977-F02E-3F5D-1344-45C36EEA2C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33760" y="871560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325">
            <a:extLst>
              <a:ext uri="{FF2B5EF4-FFF2-40B4-BE49-F238E27FC236}">
                <a16:creationId xmlns:a16="http://schemas.microsoft.com/office/drawing/2014/main" id="{F0B28019-8DC6-8A22-DD71-2CEC1A45C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185" y="286785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4" name="Picture 326" descr="I:\CSI Crest Medium.jpg">
            <a:extLst>
              <a:ext uri="{FF2B5EF4-FFF2-40B4-BE49-F238E27FC236}">
                <a16:creationId xmlns:a16="http://schemas.microsoft.com/office/drawing/2014/main" id="{FEDA5D2C-0E99-3725-8889-43DF1A512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7626" y="1388901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33980BE2-B03E-70D7-430D-DB01EBBC252D}"/>
              </a:ext>
            </a:extLst>
          </p:cNvPr>
          <p:cNvGrpSpPr/>
          <p:nvPr/>
        </p:nvGrpSpPr>
        <p:grpSpPr>
          <a:xfrm>
            <a:off x="21786114" y="297033"/>
            <a:ext cx="1063175" cy="740229"/>
            <a:chOff x="4973634" y="490555"/>
            <a:chExt cx="1063175" cy="7402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186E598-FF24-1B11-9725-7BEBE7437973}"/>
                </a:ext>
              </a:extLst>
            </p:cNvPr>
            <p:cNvSpPr/>
            <p:nvPr/>
          </p:nvSpPr>
          <p:spPr>
            <a:xfrm>
              <a:off x="5044457" y="490555"/>
              <a:ext cx="933457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453">
              <a:extLst>
                <a:ext uri="{FF2B5EF4-FFF2-40B4-BE49-F238E27FC236}">
                  <a16:creationId xmlns:a16="http://schemas.microsoft.com/office/drawing/2014/main" id="{432945FA-7855-624A-7F16-BC22A4BAFA4F}"/>
                </a:ext>
              </a:extLst>
            </p:cNvPr>
            <p:cNvSpPr txBox="1"/>
            <p:nvPr/>
          </p:nvSpPr>
          <p:spPr>
            <a:xfrm>
              <a:off x="4973634" y="611888"/>
              <a:ext cx="10631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5-2</a:t>
              </a:r>
            </a:p>
          </p:txBody>
        </p:sp>
      </p:grpSp>
      <p:grpSp>
        <p:nvGrpSpPr>
          <p:cNvPr id="18" name="Group 273">
            <a:extLst>
              <a:ext uri="{FF2B5EF4-FFF2-40B4-BE49-F238E27FC236}">
                <a16:creationId xmlns:a16="http://schemas.microsoft.com/office/drawing/2014/main" id="{795854FF-0BF7-0C83-21FB-A8DA270692D1}"/>
              </a:ext>
            </a:extLst>
          </p:cNvPr>
          <p:cNvGrpSpPr>
            <a:grpSpLocks/>
          </p:cNvGrpSpPr>
          <p:nvPr/>
        </p:nvGrpSpPr>
        <p:grpSpPr bwMode="auto">
          <a:xfrm>
            <a:off x="21926251" y="2996519"/>
            <a:ext cx="4825933" cy="266267"/>
            <a:chOff x="22774481" y="1392514"/>
            <a:chExt cx="2476441" cy="334955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6677EC3-589F-379C-7536-32305A5D8B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B3C7170-617C-49E0-AF27-5E6DF115E54F}"/>
                </a:ext>
              </a:extLst>
            </p:cNvPr>
            <p:cNvCxnSpPr/>
            <p:nvPr/>
          </p:nvCxnSpPr>
          <p:spPr>
            <a:xfrm rot="5400000">
              <a:off x="2262991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037FA74-CF1A-04D7-A484-7B8DA990DDE3}"/>
                </a:ext>
              </a:extLst>
            </p:cNvPr>
            <p:cNvCxnSpPr/>
            <p:nvPr/>
          </p:nvCxnSpPr>
          <p:spPr>
            <a:xfrm rot="5400000">
              <a:off x="25081034" y="156967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131E87E-4163-A0C5-318C-7D0B6CD09BCA}"/>
                </a:ext>
              </a:extLst>
            </p:cNvPr>
            <p:cNvCxnSpPr/>
            <p:nvPr/>
          </p:nvCxnSpPr>
          <p:spPr>
            <a:xfrm rot="5400000">
              <a:off x="23883929" y="154871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51">
            <a:extLst>
              <a:ext uri="{FF2B5EF4-FFF2-40B4-BE49-F238E27FC236}">
                <a16:creationId xmlns:a16="http://schemas.microsoft.com/office/drawing/2014/main" id="{46C8936E-4BC8-B13A-3997-651A8C73C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58862" y="14886260"/>
            <a:ext cx="3220753" cy="139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Massacre</a:t>
            </a:r>
          </a:p>
          <a:p>
            <a:pPr algn="ctr" eaLnBrk="1" hangingPunct="1">
              <a:lnSpc>
                <a:spcPts val="5000"/>
              </a:lnSpc>
            </a:pPr>
            <a:r>
              <a:rPr lang="en-US" altLang="en-US" sz="6000" b="1" i="1" dirty="0"/>
              <a:t>Bay</a:t>
            </a:r>
          </a:p>
        </p:txBody>
      </p:sp>
      <p:sp>
        <p:nvSpPr>
          <p:cNvPr id="6" name="TextBox 146">
            <a:extLst>
              <a:ext uri="{FF2B5EF4-FFF2-40B4-BE49-F238E27FC236}">
                <a16:creationId xmlns:a16="http://schemas.microsoft.com/office/drawing/2014/main" id="{5FF54625-A8A6-D956-6674-0325615FF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36143" y="4098700"/>
            <a:ext cx="1353255" cy="93070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Point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000" b="1" dirty="0"/>
              <a:t>Able</a:t>
            </a:r>
          </a:p>
        </p:txBody>
      </p:sp>
      <p:sp>
        <p:nvSpPr>
          <p:cNvPr id="7" name="Text Box 265">
            <a:extLst>
              <a:ext uri="{FF2B5EF4-FFF2-40B4-BE49-F238E27FC236}">
                <a16:creationId xmlns:a16="http://schemas.microsoft.com/office/drawing/2014/main" id="{3AA65F8D-4282-354E-D36E-B208FFA53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74133" y="13824577"/>
            <a:ext cx="1782859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8" name="TextBox 162">
            <a:extLst>
              <a:ext uri="{FF2B5EF4-FFF2-40B4-BE49-F238E27FC236}">
                <a16:creationId xmlns:a16="http://schemas.microsoft.com/office/drawing/2014/main" id="{48E475CB-FE3F-75E2-0378-7498A52411EC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12728098" y="6859028"/>
            <a:ext cx="2151551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Hogback</a:t>
            </a:r>
          </a:p>
        </p:txBody>
      </p:sp>
      <p:sp>
        <p:nvSpPr>
          <p:cNvPr id="9" name="Text Box 265">
            <a:extLst>
              <a:ext uri="{FF2B5EF4-FFF2-40B4-BE49-F238E27FC236}">
                <a16:creationId xmlns:a16="http://schemas.microsoft.com/office/drawing/2014/main" id="{786DBBF0-174C-7AC3-3804-AB6629B41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2796" y="12035923"/>
            <a:ext cx="2202402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3" name="TextBox 146">
            <a:extLst>
              <a:ext uri="{FF2B5EF4-FFF2-40B4-BE49-F238E27FC236}">
                <a16:creationId xmlns:a16="http://schemas.microsoft.com/office/drawing/2014/main" id="{E4B09C30-ACC2-72BB-8393-C530765E1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3873" y="2090760"/>
            <a:ext cx="1295546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Engr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Hill</a:t>
            </a:r>
          </a:p>
        </p:txBody>
      </p:sp>
      <p:sp>
        <p:nvSpPr>
          <p:cNvPr id="24" name="TextBox 146">
            <a:extLst>
              <a:ext uri="{FF2B5EF4-FFF2-40B4-BE49-F238E27FC236}">
                <a16:creationId xmlns:a16="http://schemas.microsoft.com/office/drawing/2014/main" id="{4FFB4161-9E7D-8798-A635-8217E194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9024" y="871560"/>
            <a:ext cx="1239442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Cold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25" name="TextBox 162">
            <a:extLst>
              <a:ext uri="{FF2B5EF4-FFF2-40B4-BE49-F238E27FC236}">
                <a16:creationId xmlns:a16="http://schemas.microsoft.com/office/drawing/2014/main" id="{A0621F2C-9030-3BE9-B1B2-3539AF04CD57}"/>
              </a:ext>
            </a:extLst>
          </p:cNvPr>
          <p:cNvSpPr txBox="1">
            <a:spLocks noChangeArrowheads="1"/>
          </p:cNvSpPr>
          <p:nvPr/>
        </p:nvSpPr>
        <p:spPr bwMode="auto">
          <a:xfrm rot="18360000">
            <a:off x="10913410" y="1816214"/>
            <a:ext cx="2964273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/>
              <a:t>Clevesy Pass</a:t>
            </a:r>
          </a:p>
        </p:txBody>
      </p:sp>
      <p:sp>
        <p:nvSpPr>
          <p:cNvPr id="26" name="TextBox 162">
            <a:extLst>
              <a:ext uri="{FF2B5EF4-FFF2-40B4-BE49-F238E27FC236}">
                <a16:creationId xmlns:a16="http://schemas.microsoft.com/office/drawing/2014/main" id="{3AE0B0F6-3BD0-CCD2-8053-A0548652F330}"/>
              </a:ext>
            </a:extLst>
          </p:cNvPr>
          <p:cNvSpPr txBox="1">
            <a:spLocks noChangeArrowheads="1"/>
          </p:cNvSpPr>
          <p:nvPr/>
        </p:nvSpPr>
        <p:spPr bwMode="auto">
          <a:xfrm rot="2160000">
            <a:off x="4097889" y="1968614"/>
            <a:ext cx="2879314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Jarmin</a:t>
            </a:r>
            <a:r>
              <a:rPr lang="en-US" altLang="en-US" sz="4000" b="1" dirty="0"/>
              <a:t> Pass</a:t>
            </a:r>
          </a:p>
        </p:txBody>
      </p:sp>
      <p:sp>
        <p:nvSpPr>
          <p:cNvPr id="27" name="TextBox 162">
            <a:extLst>
              <a:ext uri="{FF2B5EF4-FFF2-40B4-BE49-F238E27FC236}">
                <a16:creationId xmlns:a16="http://schemas.microsoft.com/office/drawing/2014/main" id="{26702A5D-DA36-8AC9-2603-05AEBADADB1D}"/>
              </a:ext>
            </a:extLst>
          </p:cNvPr>
          <p:cNvSpPr txBox="1">
            <a:spLocks noChangeArrowheads="1"/>
          </p:cNvSpPr>
          <p:nvPr/>
        </p:nvSpPr>
        <p:spPr bwMode="auto">
          <a:xfrm rot="21840000">
            <a:off x="1878547" y="4913519"/>
            <a:ext cx="2906565" cy="70788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b="1" dirty="0" err="1"/>
              <a:t>Zwinge</a:t>
            </a:r>
            <a:r>
              <a:rPr lang="en-US" altLang="en-US" sz="4000" b="1" dirty="0"/>
              <a:t> Pass</a:t>
            </a:r>
          </a:p>
        </p:txBody>
      </p:sp>
      <p:sp>
        <p:nvSpPr>
          <p:cNvPr id="28" name="TextBox 146">
            <a:extLst>
              <a:ext uri="{FF2B5EF4-FFF2-40B4-BE49-F238E27FC236}">
                <a16:creationId xmlns:a16="http://schemas.microsoft.com/office/drawing/2014/main" id="{2C4AF6B5-243B-E4AD-8662-7E7EE7170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245" y="2939638"/>
            <a:ext cx="1438214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Black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29" name="TextBox 146">
            <a:extLst>
              <a:ext uri="{FF2B5EF4-FFF2-40B4-BE49-F238E27FC236}">
                <a16:creationId xmlns:a16="http://schemas.microsoft.com/office/drawing/2014/main" id="{83138812-1BB0-689F-2A53-75CA41431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3071" y="14437555"/>
            <a:ext cx="1210588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Arty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30" name="TextBox 146">
            <a:extLst>
              <a:ext uri="{FF2B5EF4-FFF2-40B4-BE49-F238E27FC236}">
                <a16:creationId xmlns:a16="http://schemas.microsoft.com/office/drawing/2014/main" id="{2BBB6728-B2FA-9ABE-5597-4AA6940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8937" y="11196660"/>
            <a:ext cx="1960217" cy="97558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Terrible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000" b="1" dirty="0"/>
              <a:t>Mtn</a:t>
            </a:r>
          </a:p>
        </p:txBody>
      </p:sp>
      <p:sp>
        <p:nvSpPr>
          <p:cNvPr id="31" name="TextBox 158">
            <a:extLst>
              <a:ext uri="{FF2B5EF4-FFF2-40B4-BE49-F238E27FC236}">
                <a16:creationId xmlns:a16="http://schemas.microsoft.com/office/drawing/2014/main" id="{947333D0-9FCE-69C2-228C-B7B26626C71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1872987" y="9875910"/>
            <a:ext cx="4370107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Henderson Ridge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090CE1F-ABCE-38B6-FD0A-DFAF51A0598F}"/>
              </a:ext>
            </a:extLst>
          </p:cNvPr>
          <p:cNvGrpSpPr/>
          <p:nvPr/>
        </p:nvGrpSpPr>
        <p:grpSpPr>
          <a:xfrm>
            <a:off x="18539120" y="12312614"/>
            <a:ext cx="1796158" cy="1490442"/>
            <a:chOff x="2008344" y="9058412"/>
            <a:chExt cx="1796158" cy="149044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037BD4-E058-F953-2F97-99467B71B624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2EEB34-4A1C-22D7-3E91-2C1E72821026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EF457D-4AF4-4271-946F-5DE019B7DE83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80">
                <a:extLst>
                  <a:ext uri="{FF2B5EF4-FFF2-40B4-BE49-F238E27FC236}">
                    <a16:creationId xmlns:a16="http://schemas.microsoft.com/office/drawing/2014/main" id="{DCB7016E-AA35-02D5-C0B0-069B9248EF26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Freeform 81">
                <a:extLst>
                  <a:ext uri="{FF2B5EF4-FFF2-40B4-BE49-F238E27FC236}">
                    <a16:creationId xmlns:a16="http://schemas.microsoft.com/office/drawing/2014/main" id="{9783BFDE-FFC3-406D-1717-635E72FF2CA5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B14918-B4BB-9D0E-5B4C-DCDBAF0ACE0E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5B9EE9-A97B-4B12-7E99-EB199C29BDF3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64CA2E-FAF1-AAC1-607E-10A8CC158393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3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F184B22-F080-78E4-410F-64856D2246F0}"/>
              </a:ext>
            </a:extLst>
          </p:cNvPr>
          <p:cNvGrpSpPr/>
          <p:nvPr/>
        </p:nvGrpSpPr>
        <p:grpSpPr>
          <a:xfrm>
            <a:off x="18392034" y="14656379"/>
            <a:ext cx="1791465" cy="1299672"/>
            <a:chOff x="2229929" y="9062474"/>
            <a:chExt cx="1791465" cy="1299672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E665C17-C0E9-BF5F-A4A0-E743B5F786F5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38236C-EFEE-0E2F-91E6-106AB4A04050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BB961DE0-DFE4-32FB-BFCA-4E4674FED11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80">
                <a:extLst>
                  <a:ext uri="{FF2B5EF4-FFF2-40B4-BE49-F238E27FC236}">
                    <a16:creationId xmlns:a16="http://schemas.microsoft.com/office/drawing/2014/main" id="{3C32B850-E852-3645-F930-6FA98E72BA12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81">
                <a:extLst>
                  <a:ext uri="{FF2B5EF4-FFF2-40B4-BE49-F238E27FC236}">
                    <a16:creationId xmlns:a16="http://schemas.microsoft.com/office/drawing/2014/main" id="{A90B193E-7365-FA41-C94E-D3031B0C950C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C5756B4-7F90-4A7E-0441-B92B91F97478}"/>
                </a:ext>
              </a:extLst>
            </p:cNvPr>
            <p:cNvSpPr txBox="1"/>
            <p:nvPr/>
          </p:nvSpPr>
          <p:spPr>
            <a:xfrm>
              <a:off x="2449901" y="9062474"/>
              <a:ext cx="3449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896E6BA-D45B-0D61-ED13-D7399A780053}"/>
                </a:ext>
              </a:extLst>
            </p:cNvPr>
            <p:cNvSpPr/>
            <p:nvPr/>
          </p:nvSpPr>
          <p:spPr>
            <a:xfrm>
              <a:off x="3166667" y="9564742"/>
              <a:ext cx="8024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9AA2295-0822-2C6B-9A7C-015A5C88D51C}"/>
                </a:ext>
              </a:extLst>
            </p:cNvPr>
            <p:cNvSpPr txBox="1"/>
            <p:nvPr/>
          </p:nvSpPr>
          <p:spPr>
            <a:xfrm>
              <a:off x="3107361" y="9590140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2/32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E08B399-200A-7C52-8F4D-AE577A33AC78}"/>
              </a:ext>
            </a:extLst>
          </p:cNvPr>
          <p:cNvGrpSpPr/>
          <p:nvPr/>
        </p:nvGrpSpPr>
        <p:grpSpPr>
          <a:xfrm>
            <a:off x="19729688" y="10690767"/>
            <a:ext cx="2037730" cy="1482974"/>
            <a:chOff x="2008344" y="9057060"/>
            <a:chExt cx="2037730" cy="1482974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F91C3F-2075-D95E-5BED-96FC721A8381}"/>
                </a:ext>
              </a:extLst>
            </p:cNvPr>
            <p:cNvSpPr/>
            <p:nvPr/>
          </p:nvSpPr>
          <p:spPr>
            <a:xfrm>
              <a:off x="2403133" y="917306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7D72C44-16F5-E81A-4B2E-19B161D7D021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1F599DD-D980-68C3-EB8D-AB8D068151DD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1CAE59E8-7D6B-0D4E-3932-04F316C63E6F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B4908B54-012C-F39A-22DC-1C9D30C148AC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428E2D0-3F85-2B05-7D12-F42B1E359117}"/>
                </a:ext>
              </a:extLst>
            </p:cNvPr>
            <p:cNvSpPr txBox="1"/>
            <p:nvPr/>
          </p:nvSpPr>
          <p:spPr>
            <a:xfrm>
              <a:off x="2320350" y="9057060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96D181A-DE56-8572-C9A8-96F150A47C28}"/>
                </a:ext>
              </a:extLst>
            </p:cNvPr>
            <p:cNvSpPr/>
            <p:nvPr/>
          </p:nvSpPr>
          <p:spPr>
            <a:xfrm>
              <a:off x="3175463" y="9571522"/>
              <a:ext cx="803142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E0599CB-6C8B-757E-BB35-CA8527C38672}"/>
                </a:ext>
              </a:extLst>
            </p:cNvPr>
            <p:cNvSpPr txBox="1"/>
            <p:nvPr/>
          </p:nvSpPr>
          <p:spPr>
            <a:xfrm>
              <a:off x="3090363" y="9564446"/>
              <a:ext cx="955711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2(-)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sp>
        <p:nvSpPr>
          <p:cNvPr id="104" name="Freeform 337">
            <a:extLst>
              <a:ext uri="{FF2B5EF4-FFF2-40B4-BE49-F238E27FC236}">
                <a16:creationId xmlns:a16="http://schemas.microsoft.com/office/drawing/2014/main" id="{2C2EC966-94C9-5DCF-1281-F713BE128A23}"/>
              </a:ext>
            </a:extLst>
          </p:cNvPr>
          <p:cNvSpPr>
            <a:spLocks/>
          </p:cNvSpPr>
          <p:nvPr/>
        </p:nvSpPr>
        <p:spPr bwMode="auto">
          <a:xfrm rot="18352376">
            <a:off x="14157904" y="8508970"/>
            <a:ext cx="877853" cy="7673005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3908 w 10000"/>
              <a:gd name="connsiteY2" fmla="*/ 1801 h 10000"/>
              <a:gd name="connsiteX3" fmla="*/ 0 w 10000"/>
              <a:gd name="connsiteY3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3908 w 10000"/>
              <a:gd name="connsiteY3" fmla="*/ 1801 h 10000"/>
              <a:gd name="connsiteX4" fmla="*/ 0 w 10000"/>
              <a:gd name="connsiteY4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4716 w 10000"/>
              <a:gd name="connsiteY3" fmla="*/ 1632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9524" y="9360"/>
                  <a:pt x="10527" y="7118"/>
                  <a:pt x="9512" y="5751"/>
                </a:cubicBezTo>
                <a:cubicBezTo>
                  <a:pt x="9010" y="4710"/>
                  <a:pt x="8549" y="4252"/>
                  <a:pt x="7615" y="3594"/>
                </a:cubicBezTo>
                <a:cubicBezTo>
                  <a:pt x="6681" y="2936"/>
                  <a:pt x="5881" y="2258"/>
                  <a:pt x="4716" y="1632"/>
                </a:cubicBezTo>
                <a:cubicBezTo>
                  <a:pt x="3047" y="-30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" name="Freeform 337">
            <a:extLst>
              <a:ext uri="{FF2B5EF4-FFF2-40B4-BE49-F238E27FC236}">
                <a16:creationId xmlns:a16="http://schemas.microsoft.com/office/drawing/2014/main" id="{E504FBCD-D8A8-1F1B-ED1E-B4A490AE2D39}"/>
              </a:ext>
            </a:extLst>
          </p:cNvPr>
          <p:cNvSpPr>
            <a:spLocks/>
          </p:cNvSpPr>
          <p:nvPr/>
        </p:nvSpPr>
        <p:spPr bwMode="auto">
          <a:xfrm>
            <a:off x="10758840" y="8011525"/>
            <a:ext cx="7527086" cy="4862061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4469 w 10000"/>
              <a:gd name="connsiteY1" fmla="*/ 3609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095 w 10000"/>
              <a:gd name="connsiteY1" fmla="*/ 4477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765" y="6139"/>
                  <a:pt x="4095" y="4477"/>
                </a:cubicBezTo>
                <a:cubicBezTo>
                  <a:pt x="2426" y="2815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" name="Freeform 337">
            <a:extLst>
              <a:ext uri="{FF2B5EF4-FFF2-40B4-BE49-F238E27FC236}">
                <a16:creationId xmlns:a16="http://schemas.microsoft.com/office/drawing/2014/main" id="{CEA69547-5CD2-DB67-5827-7FE56B1A4360}"/>
              </a:ext>
            </a:extLst>
          </p:cNvPr>
          <p:cNvSpPr>
            <a:spLocks/>
          </p:cNvSpPr>
          <p:nvPr/>
        </p:nvSpPr>
        <p:spPr bwMode="auto">
          <a:xfrm rot="18352376">
            <a:off x="16052061" y="12396219"/>
            <a:ext cx="429188" cy="4381488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" name="Freeform 337">
            <a:extLst>
              <a:ext uri="{FF2B5EF4-FFF2-40B4-BE49-F238E27FC236}">
                <a16:creationId xmlns:a16="http://schemas.microsoft.com/office/drawing/2014/main" id="{E34BC4E1-5654-62B9-A6A9-3CB35E366410}"/>
              </a:ext>
            </a:extLst>
          </p:cNvPr>
          <p:cNvSpPr>
            <a:spLocks/>
          </p:cNvSpPr>
          <p:nvPr/>
        </p:nvSpPr>
        <p:spPr bwMode="auto">
          <a:xfrm rot="15471451">
            <a:off x="9351197" y="11256960"/>
            <a:ext cx="1459027" cy="847337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" name="Freeform 337">
            <a:extLst>
              <a:ext uri="{FF2B5EF4-FFF2-40B4-BE49-F238E27FC236}">
                <a16:creationId xmlns:a16="http://schemas.microsoft.com/office/drawing/2014/main" id="{5066F740-F091-294E-9D90-8B0BF5AC70FD}"/>
              </a:ext>
            </a:extLst>
          </p:cNvPr>
          <p:cNvSpPr>
            <a:spLocks/>
          </p:cNvSpPr>
          <p:nvPr/>
        </p:nvSpPr>
        <p:spPr bwMode="auto">
          <a:xfrm>
            <a:off x="14052884" y="6841907"/>
            <a:ext cx="5709368" cy="4379589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612 w 10000"/>
              <a:gd name="connsiteY1" fmla="*/ 530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6282" y="6967"/>
                  <a:pt x="4612" y="5305"/>
                </a:cubicBezTo>
                <a:cubicBezTo>
                  <a:pt x="2943" y="364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" name="Freeform 337">
            <a:extLst>
              <a:ext uri="{FF2B5EF4-FFF2-40B4-BE49-F238E27FC236}">
                <a16:creationId xmlns:a16="http://schemas.microsoft.com/office/drawing/2014/main" id="{AAA027E1-97B4-B269-5232-8075B620E313}"/>
              </a:ext>
            </a:extLst>
          </p:cNvPr>
          <p:cNvSpPr>
            <a:spLocks/>
          </p:cNvSpPr>
          <p:nvPr/>
        </p:nvSpPr>
        <p:spPr bwMode="auto">
          <a:xfrm rot="18352376" flipH="1">
            <a:off x="20124546" y="7086982"/>
            <a:ext cx="4843094" cy="1660757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056D743-CE1B-D25B-B6AF-3F6562E6B953}"/>
              </a:ext>
            </a:extLst>
          </p:cNvPr>
          <p:cNvGrpSpPr/>
          <p:nvPr/>
        </p:nvGrpSpPr>
        <p:grpSpPr>
          <a:xfrm>
            <a:off x="21212535" y="10099780"/>
            <a:ext cx="1791465" cy="1149334"/>
            <a:chOff x="2229929" y="9212812"/>
            <a:chExt cx="1791465" cy="1149334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4059BB3-36FB-E5C6-9522-78EE3C45CBB7}"/>
                </a:ext>
              </a:extLst>
            </p:cNvPr>
            <p:cNvSpPr/>
            <p:nvPr/>
          </p:nvSpPr>
          <p:spPr>
            <a:xfrm>
              <a:off x="2518830" y="9212812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4B08A4E1-D1DC-44ED-E92F-CDA13789190F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85B97-E1C6-ED08-9895-682EDC43BF0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80">
                <a:extLst>
                  <a:ext uri="{FF2B5EF4-FFF2-40B4-BE49-F238E27FC236}">
                    <a16:creationId xmlns:a16="http://schemas.microsoft.com/office/drawing/2014/main" id="{3E920508-1EAB-E486-C29B-B95F984C1835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81">
                <a:extLst>
                  <a:ext uri="{FF2B5EF4-FFF2-40B4-BE49-F238E27FC236}">
                    <a16:creationId xmlns:a16="http://schemas.microsoft.com/office/drawing/2014/main" id="{A63B97E8-5620-3B0C-F508-8A5020119878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C3A61A7-8288-4A8D-E3AE-C56BF3587966}"/>
                </a:ext>
              </a:extLst>
            </p:cNvPr>
            <p:cNvSpPr/>
            <p:nvPr/>
          </p:nvSpPr>
          <p:spPr>
            <a:xfrm>
              <a:off x="3166667" y="9564742"/>
              <a:ext cx="8024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FEFC0C5C-CEF8-9ED9-A06E-687571302482}"/>
                </a:ext>
              </a:extLst>
            </p:cNvPr>
            <p:cNvSpPr txBox="1"/>
            <p:nvPr/>
          </p:nvSpPr>
          <p:spPr>
            <a:xfrm>
              <a:off x="3107361" y="9590140"/>
              <a:ext cx="914033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200" b="1" dirty="0"/>
                <a:t>F(-)</a:t>
              </a:r>
            </a:p>
            <a:p>
              <a:pPr>
                <a:lnSpc>
                  <a:spcPts val="2600"/>
                </a:lnSpc>
              </a:pPr>
              <a:r>
                <a:rPr lang="en-US" sz="3200" b="1" dirty="0"/>
                <a:t>2/17</a:t>
              </a:r>
            </a:p>
          </p:txBody>
        </p:sp>
      </p:grpSp>
      <p:sp>
        <p:nvSpPr>
          <p:cNvPr id="119" name="Freeform 337">
            <a:extLst>
              <a:ext uri="{FF2B5EF4-FFF2-40B4-BE49-F238E27FC236}">
                <a16:creationId xmlns:a16="http://schemas.microsoft.com/office/drawing/2014/main" id="{EB452E2D-578C-09DD-3A41-64D9F33101F3}"/>
              </a:ext>
            </a:extLst>
          </p:cNvPr>
          <p:cNvSpPr>
            <a:spLocks/>
          </p:cNvSpPr>
          <p:nvPr/>
        </p:nvSpPr>
        <p:spPr bwMode="auto">
          <a:xfrm rot="12632616" flipH="1">
            <a:off x="21181437" y="4729870"/>
            <a:ext cx="1631415" cy="1704267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0" name="Freeform 337">
            <a:extLst>
              <a:ext uri="{FF2B5EF4-FFF2-40B4-BE49-F238E27FC236}">
                <a16:creationId xmlns:a16="http://schemas.microsoft.com/office/drawing/2014/main" id="{47D04D89-1C01-8B8A-005E-819E509BBE93}"/>
              </a:ext>
            </a:extLst>
          </p:cNvPr>
          <p:cNvSpPr>
            <a:spLocks/>
          </p:cNvSpPr>
          <p:nvPr/>
        </p:nvSpPr>
        <p:spPr bwMode="auto">
          <a:xfrm rot="8388101" flipH="1">
            <a:off x="18502503" y="7135010"/>
            <a:ext cx="3598076" cy="2398405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407 w 10000"/>
              <a:gd name="connsiteY1" fmla="*/ 3781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077" y="5443"/>
                  <a:pt x="3407" y="3781"/>
                </a:cubicBezTo>
                <a:cubicBezTo>
                  <a:pt x="1738" y="2119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941179-22C0-2499-C185-C6EE4C91B7DA}"/>
              </a:ext>
            </a:extLst>
          </p:cNvPr>
          <p:cNvGrpSpPr/>
          <p:nvPr/>
        </p:nvGrpSpPr>
        <p:grpSpPr>
          <a:xfrm>
            <a:off x="18008805" y="13421051"/>
            <a:ext cx="1791465" cy="1340558"/>
            <a:chOff x="18008805" y="13421051"/>
            <a:chExt cx="1791465" cy="1340558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39FC99D-7DEF-2BD1-6FB8-D2AF279F8F94}"/>
                </a:ext>
              </a:extLst>
            </p:cNvPr>
            <p:cNvGrpSpPr/>
            <p:nvPr/>
          </p:nvGrpSpPr>
          <p:grpSpPr>
            <a:xfrm>
              <a:off x="18008805" y="13421051"/>
              <a:ext cx="1791465" cy="1340558"/>
              <a:chOff x="2229929" y="9021588"/>
              <a:chExt cx="1791465" cy="1340558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12128E6-4C90-188D-1EE1-392FF794F70A}"/>
                  </a:ext>
                </a:extLst>
              </p:cNvPr>
              <p:cNvSpPr/>
              <p:nvPr/>
            </p:nvSpPr>
            <p:spPr>
              <a:xfrm>
                <a:off x="2449920" y="9262176"/>
                <a:ext cx="461972" cy="227656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8BB2933-ABFE-82B1-83F2-2437FC381787}"/>
                  </a:ext>
                </a:extLst>
              </p:cNvPr>
              <p:cNvGrpSpPr/>
              <p:nvPr/>
            </p:nvGrpSpPr>
            <p:grpSpPr>
              <a:xfrm>
                <a:off x="2229929" y="9541113"/>
                <a:ext cx="917201" cy="709066"/>
                <a:chOff x="3363034" y="8670319"/>
                <a:chExt cx="3297155" cy="2171482"/>
              </a:xfrm>
            </p:grpSpPr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FD6EF18A-3F8B-14B0-C500-0685C933B921}"/>
                    </a:ext>
                  </a:extLst>
                </p:cNvPr>
                <p:cNvSpPr/>
                <p:nvPr/>
              </p:nvSpPr>
              <p:spPr>
                <a:xfrm>
                  <a:off x="3422373" y="8702879"/>
                  <a:ext cx="3097780" cy="2100025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Freeform 80">
                  <a:extLst>
                    <a:ext uri="{FF2B5EF4-FFF2-40B4-BE49-F238E27FC236}">
                      <a16:creationId xmlns:a16="http://schemas.microsoft.com/office/drawing/2014/main" id="{0C7BF7C9-C0E1-1F2E-28BF-1F65947D2AE8}"/>
                    </a:ext>
                  </a:extLst>
                </p:cNvPr>
                <p:cNvSpPr/>
                <p:nvPr/>
              </p:nvSpPr>
              <p:spPr>
                <a:xfrm rot="21428939">
                  <a:off x="3363034" y="8771521"/>
                  <a:ext cx="3297155" cy="1962745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Freeform 81">
                  <a:extLst>
                    <a:ext uri="{FF2B5EF4-FFF2-40B4-BE49-F238E27FC236}">
                      <a16:creationId xmlns:a16="http://schemas.microsoft.com/office/drawing/2014/main" id="{41D4D8F5-C8EC-BB31-B0BB-E460623CFBCB}"/>
                    </a:ext>
                  </a:extLst>
                </p:cNvPr>
                <p:cNvSpPr/>
                <p:nvPr/>
              </p:nvSpPr>
              <p:spPr>
                <a:xfrm>
                  <a:off x="3398673" y="8670319"/>
                  <a:ext cx="3202177" cy="217148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43002"/>
                    <a:gd name="connsiteY0" fmla="*/ 0 h 743394"/>
                    <a:gd name="connsiteX1" fmla="*/ 943002 w 943002"/>
                    <a:gd name="connsiteY1" fmla="*/ 743394 h 743394"/>
                    <a:gd name="connsiteX0" fmla="*/ 0 w 1061143"/>
                    <a:gd name="connsiteY0" fmla="*/ 0 h 877567"/>
                    <a:gd name="connsiteX1" fmla="*/ 1061143 w 1061143"/>
                    <a:gd name="connsiteY1" fmla="*/ 877567 h 877567"/>
                    <a:gd name="connsiteX0" fmla="*/ 0 w 1398471"/>
                    <a:gd name="connsiteY0" fmla="*/ 0 h 1195839"/>
                    <a:gd name="connsiteX1" fmla="*/ 1398471 w 1398471"/>
                    <a:gd name="connsiteY1" fmla="*/ 1195839 h 1195839"/>
                    <a:gd name="connsiteX0" fmla="*/ 0 w 1398471"/>
                    <a:gd name="connsiteY0" fmla="*/ 0 h 1169317"/>
                    <a:gd name="connsiteX1" fmla="*/ 1398471 w 1398471"/>
                    <a:gd name="connsiteY1" fmla="*/ 1169317 h 116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8471" h="1169317">
                      <a:moveTo>
                        <a:pt x="0" y="0"/>
                      </a:moveTo>
                      <a:cubicBezTo>
                        <a:pt x="265289" y="206022"/>
                        <a:pt x="1133182" y="963295"/>
                        <a:pt x="1398471" y="1169317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E5E0DB50-EFA6-C1F8-1770-B76D7871FA53}"/>
                  </a:ext>
                </a:extLst>
              </p:cNvPr>
              <p:cNvSpPr txBox="1"/>
              <p:nvPr/>
            </p:nvSpPr>
            <p:spPr>
              <a:xfrm>
                <a:off x="2417843" y="9021588"/>
                <a:ext cx="18473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3200" b="1" dirty="0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C309C068-8545-459A-DE7D-B44C702425BA}"/>
                  </a:ext>
                </a:extLst>
              </p:cNvPr>
              <p:cNvSpPr/>
              <p:nvPr/>
            </p:nvSpPr>
            <p:spPr>
              <a:xfrm>
                <a:off x="3166667" y="9564742"/>
                <a:ext cx="802433" cy="66607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019D654-F788-3EB1-8D8B-28F4D1268B5B}"/>
                  </a:ext>
                </a:extLst>
              </p:cNvPr>
              <p:cNvSpPr txBox="1"/>
              <p:nvPr/>
            </p:nvSpPr>
            <p:spPr>
              <a:xfrm>
                <a:off x="3107361" y="9590140"/>
                <a:ext cx="914033" cy="7720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I(-)</a:t>
                </a:r>
              </a:p>
              <a:p>
                <a:pPr>
                  <a:lnSpc>
                    <a:spcPts val="2600"/>
                  </a:lnSpc>
                </a:pPr>
                <a:r>
                  <a:rPr lang="en-US" sz="3200" b="1" dirty="0"/>
                  <a:t>3/17</a:t>
                </a:r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A18A1B6-18D4-577B-841D-323B7000F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194116" y="13734408"/>
              <a:ext cx="512108" cy="164606"/>
            </a:xfrm>
            <a:prstGeom prst="rect">
              <a:avLst/>
            </a:prstGeom>
          </p:spPr>
        </p:pic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6A94684-8F2B-761A-440E-A2662DF27ACB}"/>
              </a:ext>
            </a:extLst>
          </p:cNvPr>
          <p:cNvSpPr/>
          <p:nvPr/>
        </p:nvSpPr>
        <p:spPr>
          <a:xfrm>
            <a:off x="1735015" y="2672862"/>
            <a:ext cx="1920848" cy="1247856"/>
          </a:xfrm>
          <a:custGeom>
            <a:avLst/>
            <a:gdLst>
              <a:gd name="connsiteX0" fmla="*/ 23447 w 1920848"/>
              <a:gd name="connsiteY0" fmla="*/ 0 h 1247856"/>
              <a:gd name="connsiteX1" fmla="*/ 422031 w 1920848"/>
              <a:gd name="connsiteY1" fmla="*/ 93784 h 1247856"/>
              <a:gd name="connsiteX2" fmla="*/ 1031631 w 1920848"/>
              <a:gd name="connsiteY2" fmla="*/ 117230 h 1247856"/>
              <a:gd name="connsiteX3" fmla="*/ 1453662 w 1920848"/>
              <a:gd name="connsiteY3" fmla="*/ 140676 h 1247856"/>
              <a:gd name="connsiteX4" fmla="*/ 1711570 w 1920848"/>
              <a:gd name="connsiteY4" fmla="*/ 211015 h 1247856"/>
              <a:gd name="connsiteX5" fmla="*/ 1875693 w 1920848"/>
              <a:gd name="connsiteY5" fmla="*/ 797169 h 1247856"/>
              <a:gd name="connsiteX6" fmla="*/ 1899139 w 1920848"/>
              <a:gd name="connsiteY6" fmla="*/ 1055076 h 1247856"/>
              <a:gd name="connsiteX7" fmla="*/ 1594339 w 1920848"/>
              <a:gd name="connsiteY7" fmla="*/ 1172307 h 1247856"/>
              <a:gd name="connsiteX8" fmla="*/ 1172308 w 1920848"/>
              <a:gd name="connsiteY8" fmla="*/ 1242646 h 1247856"/>
              <a:gd name="connsiteX9" fmla="*/ 750277 w 1920848"/>
              <a:gd name="connsiteY9" fmla="*/ 1242646 h 1247856"/>
              <a:gd name="connsiteX10" fmla="*/ 351693 w 1920848"/>
              <a:gd name="connsiteY10" fmla="*/ 1242646 h 1247856"/>
              <a:gd name="connsiteX11" fmla="*/ 0 w 1920848"/>
              <a:gd name="connsiteY11" fmla="*/ 1195753 h 124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48" h="1247856">
                <a:moveTo>
                  <a:pt x="23447" y="0"/>
                </a:moveTo>
                <a:cubicBezTo>
                  <a:pt x="138723" y="37123"/>
                  <a:pt x="254000" y="74246"/>
                  <a:pt x="422031" y="93784"/>
                </a:cubicBezTo>
                <a:cubicBezTo>
                  <a:pt x="590062" y="113322"/>
                  <a:pt x="859693" y="109415"/>
                  <a:pt x="1031631" y="117230"/>
                </a:cubicBezTo>
                <a:cubicBezTo>
                  <a:pt x="1203569" y="125045"/>
                  <a:pt x="1340339" y="125045"/>
                  <a:pt x="1453662" y="140676"/>
                </a:cubicBezTo>
                <a:cubicBezTo>
                  <a:pt x="1566985" y="156307"/>
                  <a:pt x="1641232" y="101600"/>
                  <a:pt x="1711570" y="211015"/>
                </a:cubicBezTo>
                <a:cubicBezTo>
                  <a:pt x="1781908" y="320430"/>
                  <a:pt x="1844432" y="656492"/>
                  <a:pt x="1875693" y="797169"/>
                </a:cubicBezTo>
                <a:cubicBezTo>
                  <a:pt x="1906954" y="937846"/>
                  <a:pt x="1946031" y="992553"/>
                  <a:pt x="1899139" y="1055076"/>
                </a:cubicBezTo>
                <a:cubicBezTo>
                  <a:pt x="1852247" y="1117599"/>
                  <a:pt x="1715478" y="1141045"/>
                  <a:pt x="1594339" y="1172307"/>
                </a:cubicBezTo>
                <a:cubicBezTo>
                  <a:pt x="1473200" y="1203569"/>
                  <a:pt x="1312985" y="1230923"/>
                  <a:pt x="1172308" y="1242646"/>
                </a:cubicBezTo>
                <a:cubicBezTo>
                  <a:pt x="1031631" y="1254369"/>
                  <a:pt x="750277" y="1242646"/>
                  <a:pt x="750277" y="1242646"/>
                </a:cubicBezTo>
                <a:cubicBezTo>
                  <a:pt x="613508" y="1242646"/>
                  <a:pt x="476739" y="1250461"/>
                  <a:pt x="351693" y="1242646"/>
                </a:cubicBezTo>
                <a:cubicBezTo>
                  <a:pt x="226647" y="1234831"/>
                  <a:pt x="113323" y="1215292"/>
                  <a:pt x="0" y="1195753"/>
                </a:cubicBezTo>
              </a:path>
            </a:pathLst>
          </a:custGeom>
          <a:noFill/>
          <a:ln w="76200">
            <a:solidFill>
              <a:srgbClr val="CC6600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158">
            <a:extLst>
              <a:ext uri="{FF2B5EF4-FFF2-40B4-BE49-F238E27FC236}">
                <a16:creationId xmlns:a16="http://schemas.microsoft.com/office/drawing/2014/main" id="{D97851E1-FBEA-9E04-5683-19C42DF13BDB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21044564" y="6944369"/>
            <a:ext cx="3491661" cy="53239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/>
              <a:t>Gilbert Ridge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B04ACCF-D1A1-09F1-EF03-D582291F2BC1}"/>
              </a:ext>
            </a:extLst>
          </p:cNvPr>
          <p:cNvGrpSpPr/>
          <p:nvPr/>
        </p:nvGrpSpPr>
        <p:grpSpPr>
          <a:xfrm>
            <a:off x="16815144" y="2690381"/>
            <a:ext cx="1906371" cy="1412566"/>
            <a:chOff x="9839699" y="14268409"/>
            <a:chExt cx="1906371" cy="1412566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30FDF4-50DA-16CD-BA76-B8E03835D9F5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79D1B72-0E44-9D7E-BD4D-8335070F6A23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B8388B8-62D9-8D7B-DDFC-B860D37B7AC4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8F22CB94-1F51-7BC3-665E-4C2A70FE9D98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9CE9528D-5F3D-4282-0FC6-851B835142CE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5F6C0FE-CD52-5F7E-36C4-36A179BD3359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Freeform 241">
                  <a:extLst>
                    <a:ext uri="{FF2B5EF4-FFF2-40B4-BE49-F238E27FC236}">
                      <a16:creationId xmlns:a16="http://schemas.microsoft.com/office/drawing/2014/main" id="{E1A78D35-8219-AFEB-D449-E0F07833AD9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Freeform 242">
                  <a:extLst>
                    <a:ext uri="{FF2B5EF4-FFF2-40B4-BE49-F238E27FC236}">
                      <a16:creationId xmlns:a16="http://schemas.microsoft.com/office/drawing/2014/main" id="{75EADA58-40DE-C496-587E-7FD2C284A5C9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3227A68-06E1-1858-F4F3-4659DED83D52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B5FFBB7-E241-2751-2CF9-CBEBE8ED597E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2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15D22C7-7590-11D3-B380-23EF769D3447}"/>
              </a:ext>
            </a:extLst>
          </p:cNvPr>
          <p:cNvGrpSpPr/>
          <p:nvPr/>
        </p:nvGrpSpPr>
        <p:grpSpPr>
          <a:xfrm>
            <a:off x="13785215" y="12298778"/>
            <a:ext cx="1668126" cy="1122273"/>
            <a:chOff x="13479264" y="13777501"/>
            <a:chExt cx="1668126" cy="1122273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8F551102-78E0-93BB-9B01-5B0AF5D3A37A}"/>
                </a:ext>
              </a:extLst>
            </p:cNvPr>
            <p:cNvGrpSpPr/>
            <p:nvPr/>
          </p:nvGrpSpPr>
          <p:grpSpPr>
            <a:xfrm>
              <a:off x="13479264" y="13777501"/>
              <a:ext cx="1668126" cy="1122273"/>
              <a:chOff x="3592170" y="-394199"/>
              <a:chExt cx="1668126" cy="1122273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7C928701-CAB6-5358-AD6B-5FECA3A12AD0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D71BFEF4-ABDA-5064-D978-5CA9AB544423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535FD14-B5E8-2EFB-8F46-92BCEE80A3C1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40225EB-956B-8287-EAE3-F5F903E35930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35E17E6-63E0-D9D7-9329-062AFFD16023}"/>
                  </a:ext>
                </a:extLst>
              </p:cNvPr>
              <p:cNvSpPr txBox="1"/>
              <p:nvPr/>
            </p:nvSpPr>
            <p:spPr>
              <a:xfrm>
                <a:off x="4232162" y="235804"/>
                <a:ext cx="1028134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 err="1"/>
                  <a:t>Aoto</a:t>
                </a:r>
                <a:endParaRPr lang="en-US" sz="3200" b="1" dirty="0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9B3FE2F-7E65-5D3C-683D-23886C600697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Line 377">
            <a:extLst>
              <a:ext uri="{FF2B5EF4-FFF2-40B4-BE49-F238E27FC236}">
                <a16:creationId xmlns:a16="http://schemas.microsoft.com/office/drawing/2014/main" id="{0B22CA6A-E315-2056-1E9D-A9CE0A8FE2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352546" y="13211044"/>
            <a:ext cx="4059670" cy="1379587"/>
          </a:xfrm>
          <a:prstGeom prst="line">
            <a:avLst/>
          </a:prstGeom>
          <a:noFill/>
          <a:ln w="76200">
            <a:solidFill>
              <a:srgbClr val="C00000"/>
            </a:solidFill>
            <a:prstDash val="sys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6ADD19C-8593-9AA6-1A7C-86D3A3BC49E7}"/>
              </a:ext>
            </a:extLst>
          </p:cNvPr>
          <p:cNvGrpSpPr/>
          <p:nvPr/>
        </p:nvGrpSpPr>
        <p:grpSpPr>
          <a:xfrm>
            <a:off x="18784489" y="4104432"/>
            <a:ext cx="1906371" cy="1412566"/>
            <a:chOff x="9839699" y="14268409"/>
            <a:chExt cx="1906371" cy="1412566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A9BC5F7-BC51-9D68-9865-6A9FDA1DD3CA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2679A74-A594-1A73-EDA9-C0EC1293DF48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1A9EA673-8C5F-3C20-B85F-949D7093C866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ED5CD97-E4FF-1930-31A5-ADA3A559784D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5D31D8D5-7090-DE94-17B8-E1C6D59A0CA4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851C7F83-DB04-1713-6DC2-F20BB30165DD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Freeform 241">
                  <a:extLst>
                    <a:ext uri="{FF2B5EF4-FFF2-40B4-BE49-F238E27FC236}">
                      <a16:creationId xmlns:a16="http://schemas.microsoft.com/office/drawing/2014/main" id="{217D5F67-E115-8219-CFE2-BC71C403832C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Freeform 242">
                  <a:extLst>
                    <a:ext uri="{FF2B5EF4-FFF2-40B4-BE49-F238E27FC236}">
                      <a16:creationId xmlns:a16="http://schemas.microsoft.com/office/drawing/2014/main" id="{01E8B1C8-A311-B5BF-1735-ED7D169F702F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1F664B07-237E-E7F2-5706-AE384627E5EC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D395790-32C2-B3AE-F7D2-484E3931C111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4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FB5A690-EE0C-98F5-FD0F-4FB18FA19F2A}"/>
              </a:ext>
            </a:extLst>
          </p:cNvPr>
          <p:cNvGrpSpPr/>
          <p:nvPr/>
        </p:nvGrpSpPr>
        <p:grpSpPr>
          <a:xfrm>
            <a:off x="9002216" y="10038752"/>
            <a:ext cx="1784068" cy="1023216"/>
            <a:chOff x="9390879" y="9017534"/>
            <a:chExt cx="1784068" cy="1023216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4831DE58-3DA9-0E37-6170-FC10A3044EE2}"/>
                </a:ext>
              </a:extLst>
            </p:cNvPr>
            <p:cNvGrpSpPr/>
            <p:nvPr/>
          </p:nvGrpSpPr>
          <p:grpSpPr>
            <a:xfrm>
              <a:off x="9390879" y="9017534"/>
              <a:ext cx="1784068" cy="1023216"/>
              <a:chOff x="9390879" y="9017534"/>
              <a:chExt cx="1784068" cy="1023216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9E1B8A6A-820A-2846-636D-7D0395AE67FC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784068" cy="1023216"/>
                <a:chOff x="3590707" y="-295142"/>
                <a:chExt cx="1784068" cy="1023216"/>
              </a:xfrm>
            </p:grpSpPr>
            <p:sp>
              <p:nvSpPr>
                <p:cNvPr id="136" name="Rectangle 135">
                  <a:extLst>
                    <a:ext uri="{FF2B5EF4-FFF2-40B4-BE49-F238E27FC236}">
                      <a16:creationId xmlns:a16="http://schemas.microsoft.com/office/drawing/2014/main" id="{D0108499-D91E-4510-4E86-523A4CDCD49B}"/>
                    </a:ext>
                  </a:extLst>
                </p:cNvPr>
                <p:cNvSpPr/>
                <p:nvPr/>
              </p:nvSpPr>
              <p:spPr>
                <a:xfrm>
                  <a:off x="4348479" y="239776"/>
                  <a:ext cx="911198" cy="477483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29BEA811-1206-EC38-4D58-1C0E6CCDA9FF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49DE0DA7-D584-8BEB-16E5-97B08FC68C5B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13062E28-7B94-F921-CEFF-C1A1B95F0D67}"/>
                    </a:ext>
                  </a:extLst>
                </p:cNvPr>
                <p:cNvSpPr txBox="1"/>
                <p:nvPr/>
              </p:nvSpPr>
              <p:spPr>
                <a:xfrm>
                  <a:off x="4247577" y="259441"/>
                  <a:ext cx="1127198" cy="457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Unk</a:t>
                  </a:r>
                  <a:endParaRPr lang="en-US" sz="3200" b="1" dirty="0"/>
                </a:p>
              </p:txBody>
            </p:sp>
          </p:grp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22DE5014-8E82-309B-D64F-F533B2371798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93F90B76-23EE-83EF-0159-682A534E54D3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7FD26BAF-AD22-FAC1-8608-7334CE14EE24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C394108B-8D27-17AB-F5BA-B70A9A280364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466B8B2-7959-793A-478E-D2386B8C1B07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A1ABC64-CE42-26EF-B04A-5CF682B726C9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4716C09-70F8-BC7C-5626-C93E7D8B42B6}"/>
              </a:ext>
            </a:extLst>
          </p:cNvPr>
          <p:cNvGrpSpPr/>
          <p:nvPr/>
        </p:nvGrpSpPr>
        <p:grpSpPr>
          <a:xfrm>
            <a:off x="5429028" y="7289433"/>
            <a:ext cx="1884968" cy="1182744"/>
            <a:chOff x="9390879" y="9017534"/>
            <a:chExt cx="1884968" cy="1182744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F54E08A9-DF5D-2B3B-08D0-49E3EE19689F}"/>
                </a:ext>
              </a:extLst>
            </p:cNvPr>
            <p:cNvGrpSpPr/>
            <p:nvPr/>
          </p:nvGrpSpPr>
          <p:grpSpPr>
            <a:xfrm>
              <a:off x="9390879" y="9017534"/>
              <a:ext cx="1884968" cy="1182744"/>
              <a:chOff x="9390879" y="9017534"/>
              <a:chExt cx="1884968" cy="1182744"/>
            </a:xfrm>
          </p:grpSpPr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359004E1-096C-B2D4-467D-610EB9AAB5D6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884968" cy="1182744"/>
                <a:chOff x="3590707" y="-295142"/>
                <a:chExt cx="1884968" cy="1182744"/>
              </a:xfrm>
            </p:grpSpPr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8ACA8D49-B178-A2E7-AE79-FFCD8794B6E1}"/>
                    </a:ext>
                  </a:extLst>
                </p:cNvPr>
                <p:cNvSpPr/>
                <p:nvPr/>
              </p:nvSpPr>
              <p:spPr>
                <a:xfrm>
                  <a:off x="4348478" y="70712"/>
                  <a:ext cx="1127197" cy="716525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id="{0B3A74C7-6590-E42E-1EAB-B841B0ADBCAC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id="{4425534B-5AFC-A371-3F9B-8C2A6C3C2EA2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56FBAFA4-534E-5D5F-3CDB-6B0487A2091B}"/>
                    </a:ext>
                  </a:extLst>
                </p:cNvPr>
                <p:cNvSpPr txBox="1"/>
                <p:nvPr/>
              </p:nvSpPr>
              <p:spPr>
                <a:xfrm>
                  <a:off x="4252971" y="70712"/>
                  <a:ext cx="1127198" cy="8168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3200" b="1" dirty="0" err="1"/>
                    <a:t>Plt</a:t>
                  </a:r>
                  <a:endParaRPr lang="en-US" sz="3200" b="1" dirty="0"/>
                </a:p>
                <a:p>
                  <a:pPr>
                    <a:lnSpc>
                      <a:spcPts val="2800"/>
                    </a:lnSpc>
                  </a:pPr>
                  <a:r>
                    <a:rPr lang="en-US" sz="3200" b="1" dirty="0"/>
                    <a:t>1/303</a:t>
                  </a:r>
                </a:p>
              </p:txBody>
            </p:sp>
          </p:grp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280542B7-5166-63E8-01C6-48381C7B4D76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D3A64F77-4093-EA9E-5A10-0CD4601773FA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C6970601-CC23-332D-3AFA-4550EC2D3501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04B2E4EF-55BE-DD07-B9A1-5E84D4F20A84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CE144E0F-8417-376A-CC7E-1712FC236923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6D3E93A8-FFD5-62A8-D672-47612E027140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AA49736D-6612-C06E-FE4B-DF859FF365A7}"/>
              </a:ext>
            </a:extLst>
          </p:cNvPr>
          <p:cNvGrpSpPr/>
          <p:nvPr/>
        </p:nvGrpSpPr>
        <p:grpSpPr>
          <a:xfrm>
            <a:off x="4092961" y="3837581"/>
            <a:ext cx="1906371" cy="1412566"/>
            <a:chOff x="9839699" y="14268409"/>
            <a:chExt cx="1906371" cy="1412566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F8CB6B4-0A08-59E8-7099-ADF24676D44E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BE6E2A6-4FB3-2C60-311F-A21AF2AA84A6}"/>
                </a:ext>
              </a:extLst>
            </p:cNvPr>
            <p:cNvGrpSpPr/>
            <p:nvPr/>
          </p:nvGrpSpPr>
          <p:grpSpPr>
            <a:xfrm>
              <a:off x="9839699" y="14268409"/>
              <a:ext cx="1770783" cy="1412566"/>
              <a:chOff x="3544284" y="-637761"/>
              <a:chExt cx="1770783" cy="1412566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6CB5C351-B2FC-D11F-4727-549BC2767EF7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5E758838-C9CB-8127-2D1D-43DA2049458C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75AF269A-D546-EE7C-AA4C-96BCA4EE69F3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40D9CD72-B877-EEC4-ADFA-C26B4F5D3B08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Freeform 241">
                  <a:extLst>
                    <a:ext uri="{FF2B5EF4-FFF2-40B4-BE49-F238E27FC236}">
                      <a16:creationId xmlns:a16="http://schemas.microsoft.com/office/drawing/2014/main" id="{9495A201-8EF1-883C-7031-2ADAEDEC8BC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Freeform 242">
                  <a:extLst>
                    <a:ext uri="{FF2B5EF4-FFF2-40B4-BE49-F238E27FC236}">
                      <a16:creationId xmlns:a16="http://schemas.microsoft.com/office/drawing/2014/main" id="{9FFFBCA3-997D-3E17-6588-32921DC4C1E2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486587DB-2CD6-F7E9-C463-AFAF1B08FC89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46E314CB-D859-BC74-DE34-DB00FD940235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892438" cy="816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1(-)</a:t>
                </a:r>
              </a:p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303</a:t>
                </a:r>
              </a:p>
            </p:txBody>
          </p:sp>
        </p:grp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28DB97F3-CBDB-EDA5-79C2-FCFC9F6F1588}"/>
              </a:ext>
            </a:extLst>
          </p:cNvPr>
          <p:cNvGrpSpPr/>
          <p:nvPr/>
        </p:nvGrpSpPr>
        <p:grpSpPr>
          <a:xfrm>
            <a:off x="3259954" y="3436823"/>
            <a:ext cx="1135243" cy="1122273"/>
            <a:chOff x="14028985" y="15233395"/>
            <a:chExt cx="1135243" cy="1122273"/>
          </a:xfrm>
        </p:grpSpPr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03BB0890-95A0-0CB1-62B2-231DBE78E6A6}"/>
                </a:ext>
              </a:extLst>
            </p:cNvPr>
            <p:cNvGrpSpPr/>
            <p:nvPr/>
          </p:nvGrpSpPr>
          <p:grpSpPr>
            <a:xfrm>
              <a:off x="14028985" y="15233395"/>
              <a:ext cx="1135243" cy="1122273"/>
              <a:chOff x="3592170" y="-394199"/>
              <a:chExt cx="1135243" cy="1122273"/>
            </a:xfrm>
          </p:grpSpPr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84FC2C81-19E4-65AD-6AA1-F7D5856F63FD}"/>
                  </a:ext>
                </a:extLst>
              </p:cNvPr>
              <p:cNvSpPr/>
              <p:nvPr/>
            </p:nvSpPr>
            <p:spPr>
              <a:xfrm>
                <a:off x="4338471" y="163919"/>
                <a:ext cx="388942" cy="52285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D36E8AA8-B3CF-B042-EB65-F82723804BE2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2BE09A14-4F31-0CA9-330D-EE0D4FA60C66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C9262E4E-1605-89FC-CFAF-6CF6DCF1A5FE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29B70318-C3BF-0549-6BF4-0E5EB0C94D67}"/>
                  </a:ext>
                </a:extLst>
              </p:cNvPr>
              <p:cNvSpPr txBox="1"/>
              <p:nvPr/>
            </p:nvSpPr>
            <p:spPr>
              <a:xfrm>
                <a:off x="4271307" y="239986"/>
                <a:ext cx="359816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3200" b="1" dirty="0"/>
                  <a:t>6</a:t>
                </a:r>
              </a:p>
            </p:txBody>
          </p:sp>
        </p:grp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BCA778F2-4C34-868F-5318-C70C3F4BDB2C}"/>
                </a:ext>
              </a:extLst>
            </p:cNvPr>
            <p:cNvSpPr/>
            <p:nvPr/>
          </p:nvSpPr>
          <p:spPr>
            <a:xfrm>
              <a:off x="14221124" y="15979779"/>
              <a:ext cx="179035" cy="19793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82E4C1F8-BB66-3452-064E-DA7443E4B3C3}"/>
              </a:ext>
            </a:extLst>
          </p:cNvPr>
          <p:cNvGrpSpPr/>
          <p:nvPr/>
        </p:nvGrpSpPr>
        <p:grpSpPr>
          <a:xfrm>
            <a:off x="1354601" y="84343"/>
            <a:ext cx="14362034" cy="17882381"/>
            <a:chOff x="1051183" y="843597"/>
            <a:chExt cx="13272476" cy="16893742"/>
          </a:xfrm>
        </p:grpSpPr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3DAFEC52-A710-7512-96AA-1BF2CE369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1183" y="843597"/>
              <a:ext cx="13272476" cy="16893742"/>
            </a:xfrm>
            <a:prstGeom prst="rect">
              <a:avLst/>
            </a:prstGeom>
            <a:ln w="76200">
              <a:solidFill>
                <a:schemeClr val="tx1"/>
              </a:solidFill>
            </a:ln>
          </p:spPr>
        </p:pic>
        <p:sp>
          <p:nvSpPr>
            <p:cNvPr id="131" name="TextBox 197">
              <a:extLst>
                <a:ext uri="{FF2B5EF4-FFF2-40B4-BE49-F238E27FC236}">
                  <a16:creationId xmlns:a16="http://schemas.microsoft.com/office/drawing/2014/main" id="{3692D7F7-B750-E76A-C3BF-5D5CD0897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8743" y="1569878"/>
              <a:ext cx="6951106" cy="19389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4000" b="1" dirty="0"/>
                <a:t>Soldiers of 7</a:t>
              </a:r>
              <a:r>
                <a:rPr lang="en-US" altLang="en-US" sz="4000" b="1" baseline="30000" dirty="0"/>
                <a:t>th</a:t>
              </a:r>
              <a:r>
                <a:rPr lang="en-US" altLang="en-US" sz="4000" b="1" dirty="0"/>
                <a:t> Division Transfer From the Transport Ships to the Landing Craft</a:t>
              </a:r>
            </a:p>
          </p:txBody>
        </p:sp>
      </p:grpSp>
      <p:sp>
        <p:nvSpPr>
          <p:cNvPr id="32" name="Rounded Rectangular Callout 1027">
            <a:extLst>
              <a:ext uri="{FF2B5EF4-FFF2-40B4-BE49-F238E27FC236}">
                <a16:creationId xmlns:a16="http://schemas.microsoft.com/office/drawing/2014/main" id="{3DE1F31C-DF74-A526-B6A7-BF66C02E3C6E}"/>
              </a:ext>
            </a:extLst>
          </p:cNvPr>
          <p:cNvSpPr/>
          <p:nvPr/>
        </p:nvSpPr>
        <p:spPr>
          <a:xfrm>
            <a:off x="22857495" y="13668562"/>
            <a:ext cx="3220753" cy="888986"/>
          </a:xfrm>
          <a:prstGeom prst="wedgeRoundRectCallout">
            <a:avLst>
              <a:gd name="adj1" fmla="val -93660"/>
              <a:gd name="adj2" fmla="val 21166"/>
              <a:gd name="adj3" fmla="val 16667"/>
            </a:avLst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19456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First Landings at 1620, 11 May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68C324C-3453-28C6-618A-8D968D8EC4CA}"/>
              </a:ext>
            </a:extLst>
          </p:cNvPr>
          <p:cNvSpPr/>
          <p:nvPr/>
        </p:nvSpPr>
        <p:spPr>
          <a:xfrm>
            <a:off x="22583274" y="12909884"/>
            <a:ext cx="854242" cy="782053"/>
          </a:xfrm>
          <a:custGeom>
            <a:avLst/>
            <a:gdLst>
              <a:gd name="connsiteX0" fmla="*/ 541421 w 854242"/>
              <a:gd name="connsiteY0" fmla="*/ 770021 h 782053"/>
              <a:gd name="connsiteX1" fmla="*/ 0 w 854242"/>
              <a:gd name="connsiteY1" fmla="*/ 0 h 782053"/>
              <a:gd name="connsiteX2" fmla="*/ 854242 w 854242"/>
              <a:gd name="connsiteY2" fmla="*/ 782053 h 78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4242" h="782053">
                <a:moveTo>
                  <a:pt x="541421" y="770021"/>
                </a:moveTo>
                <a:lnTo>
                  <a:pt x="0" y="0"/>
                </a:lnTo>
                <a:lnTo>
                  <a:pt x="854242" y="782053"/>
                </a:lnTo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F97A36D-EC94-DB61-4BD7-67C582D6E304}"/>
              </a:ext>
            </a:extLst>
          </p:cNvPr>
          <p:cNvGrpSpPr/>
          <p:nvPr/>
        </p:nvGrpSpPr>
        <p:grpSpPr>
          <a:xfrm>
            <a:off x="21422034" y="10233332"/>
            <a:ext cx="476505" cy="127929"/>
            <a:chOff x="9151731" y="8061369"/>
            <a:chExt cx="476505" cy="127929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C91E23B-4148-D595-5314-BB7662D1798D}"/>
                </a:ext>
              </a:extLst>
            </p:cNvPr>
            <p:cNvSpPr/>
            <p:nvPr/>
          </p:nvSpPr>
          <p:spPr>
            <a:xfrm>
              <a:off x="9151731" y="806136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4C885FF-E8B7-6834-3606-4E0E2C2216A3}"/>
                </a:ext>
              </a:extLst>
            </p:cNvPr>
            <p:cNvSpPr/>
            <p:nvPr/>
          </p:nvSpPr>
          <p:spPr>
            <a:xfrm>
              <a:off x="9328736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958A07D-A7F9-C031-2728-CA749E1D941E}"/>
                </a:ext>
              </a:extLst>
            </p:cNvPr>
            <p:cNvSpPr/>
            <p:nvPr/>
          </p:nvSpPr>
          <p:spPr>
            <a:xfrm>
              <a:off x="9505741" y="8065289"/>
              <a:ext cx="122495" cy="12400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41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795DE-3FF4-77B7-BFA1-FC5D40AA4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6" t="30417" r="22793" b="1757"/>
          <a:stretch/>
        </p:blipFill>
        <p:spPr>
          <a:xfrm>
            <a:off x="862148" y="714088"/>
            <a:ext cx="25618520" cy="1715554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78DC6E-DB5E-2A5A-7C7C-DD45BA316464}"/>
              </a:ext>
            </a:extLst>
          </p:cNvPr>
          <p:cNvSpPr/>
          <p:nvPr/>
        </p:nvSpPr>
        <p:spPr>
          <a:xfrm>
            <a:off x="19633474" y="142631"/>
            <a:ext cx="7731573" cy="3723122"/>
          </a:xfrm>
          <a:prstGeom prst="rect">
            <a:avLst/>
          </a:pr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274">
            <a:extLst>
              <a:ext uri="{FF2B5EF4-FFF2-40B4-BE49-F238E27FC236}">
                <a16:creationId xmlns:a16="http://schemas.microsoft.com/office/drawing/2014/main" id="{9C4170B2-CDEB-7F2D-A4C1-94B66AFD0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77153" y="2860500"/>
            <a:ext cx="70391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 dirty="0"/>
              <a:t>0 Mile			       ½ Mile 		            1 Mile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3D4E8EB5-E4D8-0C2B-43DF-F6A3AE143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6576" y="247362"/>
            <a:ext cx="542430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800" b="1" dirty="0"/>
              <a:t>Attu </a:t>
            </a:r>
            <a:r>
              <a:rPr lang="en-US" altLang="en-US" sz="4400" b="1" dirty="0"/>
              <a:t>Southern Force</a:t>
            </a:r>
            <a:r>
              <a:rPr lang="en-US" altLang="en-US" sz="3600" b="1" dirty="0"/>
              <a:t>:</a:t>
            </a:r>
          </a:p>
          <a:p>
            <a:pPr algn="ctr" eaLnBrk="1" hangingPunct="1"/>
            <a:r>
              <a:rPr lang="en-US" altLang="en-US" sz="3600" b="1" dirty="0"/>
              <a:t>3/17 RCT and </a:t>
            </a:r>
          </a:p>
          <a:p>
            <a:pPr algn="ctr" eaLnBrk="1" hangingPunct="1"/>
            <a:r>
              <a:rPr lang="en-US" altLang="en-US" sz="3600" b="1" dirty="0"/>
              <a:t>Supporting Elements</a:t>
            </a:r>
          </a:p>
          <a:p>
            <a:pPr algn="ctr" eaLnBrk="1" hangingPunct="1"/>
            <a:r>
              <a:rPr lang="en-US" altLang="en-US" sz="3600" b="1" dirty="0"/>
              <a:t>11 May</a:t>
            </a:r>
          </a:p>
        </p:txBody>
      </p:sp>
      <p:sp>
        <p:nvSpPr>
          <p:cNvPr id="12" name="Line 324">
            <a:extLst>
              <a:ext uri="{FF2B5EF4-FFF2-40B4-BE49-F238E27FC236}">
                <a16:creationId xmlns:a16="http://schemas.microsoft.com/office/drawing/2014/main" id="{C41C7977-F02E-3F5D-1344-45C36EEA2C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02392" y="1418325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325">
            <a:extLst>
              <a:ext uri="{FF2B5EF4-FFF2-40B4-BE49-F238E27FC236}">
                <a16:creationId xmlns:a16="http://schemas.microsoft.com/office/drawing/2014/main" id="{F0B28019-8DC6-8A22-DD71-2CEC1A45C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8433" y="933747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 dirty="0"/>
              <a:t>N</a:t>
            </a:r>
          </a:p>
        </p:txBody>
      </p:sp>
      <p:pic>
        <p:nvPicPr>
          <p:cNvPr id="14" name="Picture 326" descr="I:\CSI Crest Medium.jpg">
            <a:extLst>
              <a:ext uri="{FF2B5EF4-FFF2-40B4-BE49-F238E27FC236}">
                <a16:creationId xmlns:a16="http://schemas.microsoft.com/office/drawing/2014/main" id="{FEDA5D2C-0E99-3725-8889-43DF1A512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774" y="1480795"/>
            <a:ext cx="857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33980BE2-B03E-70D7-430D-DB01EBBC252D}"/>
              </a:ext>
            </a:extLst>
          </p:cNvPr>
          <p:cNvGrpSpPr/>
          <p:nvPr/>
        </p:nvGrpSpPr>
        <p:grpSpPr>
          <a:xfrm>
            <a:off x="19865620" y="309302"/>
            <a:ext cx="1063175" cy="740229"/>
            <a:chOff x="4973634" y="490555"/>
            <a:chExt cx="1063175" cy="7402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186E598-FF24-1B11-9725-7BEBE7437973}"/>
                </a:ext>
              </a:extLst>
            </p:cNvPr>
            <p:cNvSpPr/>
            <p:nvPr/>
          </p:nvSpPr>
          <p:spPr>
            <a:xfrm>
              <a:off x="5044457" y="490555"/>
              <a:ext cx="933457" cy="740229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453">
              <a:extLst>
                <a:ext uri="{FF2B5EF4-FFF2-40B4-BE49-F238E27FC236}">
                  <a16:creationId xmlns:a16="http://schemas.microsoft.com/office/drawing/2014/main" id="{432945FA-7855-624A-7F16-BC22A4BAFA4F}"/>
                </a:ext>
              </a:extLst>
            </p:cNvPr>
            <p:cNvSpPr txBox="1"/>
            <p:nvPr/>
          </p:nvSpPr>
          <p:spPr>
            <a:xfrm>
              <a:off x="4973634" y="611888"/>
              <a:ext cx="10631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972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945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918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8912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8640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8368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8096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78240" algn="l" defTabSz="2194560" rtl="0" eaLnBrk="1" latinLnBrk="0" hangingPunct="1">
                <a:defRPr sz="43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1945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5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-3</a:t>
              </a:r>
            </a:p>
          </p:txBody>
        </p:sp>
      </p:grpSp>
      <p:sp>
        <p:nvSpPr>
          <p:cNvPr id="7" name="Text Box 265">
            <a:extLst>
              <a:ext uri="{FF2B5EF4-FFF2-40B4-BE49-F238E27FC236}">
                <a16:creationId xmlns:a16="http://schemas.microsoft.com/office/drawing/2014/main" id="{3AA65F8D-4282-354E-D36E-B208FFA53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46585" y="12290676"/>
            <a:ext cx="1782859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Yellow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8" name="TextBox 162">
            <a:extLst>
              <a:ext uri="{FF2B5EF4-FFF2-40B4-BE49-F238E27FC236}">
                <a16:creationId xmlns:a16="http://schemas.microsoft.com/office/drawing/2014/main" id="{48E475CB-FE3F-75E2-0378-7498A52411EC}"/>
              </a:ext>
            </a:extLst>
          </p:cNvPr>
          <p:cNvSpPr txBox="1">
            <a:spLocks noChangeArrowheads="1"/>
          </p:cNvSpPr>
          <p:nvPr/>
        </p:nvSpPr>
        <p:spPr bwMode="auto">
          <a:xfrm rot="2899221">
            <a:off x="14395704" y="1416348"/>
            <a:ext cx="2545890" cy="83099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/>
              <a:t>Hogback</a:t>
            </a:r>
          </a:p>
        </p:txBody>
      </p:sp>
      <p:sp>
        <p:nvSpPr>
          <p:cNvPr id="9" name="Text Box 265">
            <a:extLst>
              <a:ext uri="{FF2B5EF4-FFF2-40B4-BE49-F238E27FC236}">
                <a16:creationId xmlns:a16="http://schemas.microsoft.com/office/drawing/2014/main" id="{786DBBF0-174C-7AC3-3804-AB6629B41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9955" y="8027551"/>
            <a:ext cx="2202402" cy="94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Blue</a:t>
            </a:r>
          </a:p>
          <a:p>
            <a:pPr algn="ctr" eaLnBrk="1" hangingPunct="1">
              <a:lnSpc>
                <a:spcPts val="3200"/>
              </a:lnSpc>
            </a:pPr>
            <a:r>
              <a:rPr lang="en-US" altLang="en-US" sz="4400" b="1" dirty="0">
                <a:solidFill>
                  <a:srgbClr val="006600"/>
                </a:solidFill>
              </a:rPr>
              <a:t>Beach</a:t>
            </a:r>
          </a:p>
        </p:txBody>
      </p:sp>
      <p:sp>
        <p:nvSpPr>
          <p:cNvPr id="29" name="TextBox 146">
            <a:extLst>
              <a:ext uri="{FF2B5EF4-FFF2-40B4-BE49-F238E27FC236}">
                <a16:creationId xmlns:a16="http://schemas.microsoft.com/office/drawing/2014/main" id="{83138812-1BB0-689F-2A53-75CA41431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6086" y="10115491"/>
            <a:ext cx="1414170" cy="999633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800" b="1" dirty="0"/>
              <a:t>Arty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800" b="1" dirty="0"/>
              <a:t>Mtn</a:t>
            </a:r>
          </a:p>
        </p:txBody>
      </p:sp>
      <p:sp>
        <p:nvSpPr>
          <p:cNvPr id="30" name="TextBox 146">
            <a:extLst>
              <a:ext uri="{FF2B5EF4-FFF2-40B4-BE49-F238E27FC236}">
                <a16:creationId xmlns:a16="http://schemas.microsoft.com/office/drawing/2014/main" id="{2BBB6728-B2FA-9ABE-5597-4AA6940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1000" y="8762374"/>
            <a:ext cx="2314673" cy="999633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400"/>
              </a:lnSpc>
            </a:pPr>
            <a:r>
              <a:rPr lang="en-US" altLang="en-US" sz="4800" b="1" dirty="0"/>
              <a:t>Terrible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altLang="en-US" sz="4800" b="1" dirty="0"/>
              <a:t>Mtn</a:t>
            </a:r>
          </a:p>
        </p:txBody>
      </p:sp>
      <p:sp>
        <p:nvSpPr>
          <p:cNvPr id="31" name="TextBox 158">
            <a:extLst>
              <a:ext uri="{FF2B5EF4-FFF2-40B4-BE49-F238E27FC236}">
                <a16:creationId xmlns:a16="http://schemas.microsoft.com/office/drawing/2014/main" id="{947333D0-9FCE-69C2-228C-B7B26626C711}"/>
              </a:ext>
            </a:extLst>
          </p:cNvPr>
          <p:cNvSpPr txBox="1">
            <a:spLocks noChangeArrowheads="1"/>
          </p:cNvSpPr>
          <p:nvPr/>
        </p:nvSpPr>
        <p:spPr bwMode="auto">
          <a:xfrm rot="1745603">
            <a:off x="944995" y="5160730"/>
            <a:ext cx="4750019" cy="54438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3200"/>
              </a:lnSpc>
            </a:pPr>
            <a:r>
              <a:rPr lang="en-US" altLang="en-US" sz="4800" b="1" dirty="0"/>
              <a:t>Henderson Ridge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090CE1F-ABCE-38B6-FD0A-DFAF51A0598F}"/>
              </a:ext>
            </a:extLst>
          </p:cNvPr>
          <p:cNvGrpSpPr/>
          <p:nvPr/>
        </p:nvGrpSpPr>
        <p:grpSpPr>
          <a:xfrm>
            <a:off x="22517765" y="11048601"/>
            <a:ext cx="1796158" cy="1490442"/>
            <a:chOff x="2008344" y="9058412"/>
            <a:chExt cx="1796158" cy="149044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B037BD4-E058-F953-2F97-99467B71B624}"/>
                </a:ext>
              </a:extLst>
            </p:cNvPr>
            <p:cNvSpPr/>
            <p:nvPr/>
          </p:nvSpPr>
          <p:spPr>
            <a:xfrm>
              <a:off x="2408226" y="9163061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2EEB34-4A1C-22D7-3E91-2C1E72821026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EF457D-4AF4-4271-946F-5DE019B7DE83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80">
                <a:extLst>
                  <a:ext uri="{FF2B5EF4-FFF2-40B4-BE49-F238E27FC236}">
                    <a16:creationId xmlns:a16="http://schemas.microsoft.com/office/drawing/2014/main" id="{DCB7016E-AA35-02D5-C0B0-069B9248EF26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Freeform 81">
                <a:extLst>
                  <a:ext uri="{FF2B5EF4-FFF2-40B4-BE49-F238E27FC236}">
                    <a16:creationId xmlns:a16="http://schemas.microsoft.com/office/drawing/2014/main" id="{9783BFDE-FFC3-406D-1717-635E72FF2CA5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B14918-B4BB-9D0E-5B4C-DCDBAF0ACE0E}"/>
                </a:ext>
              </a:extLst>
            </p:cNvPr>
            <p:cNvSpPr txBox="1"/>
            <p:nvPr/>
          </p:nvSpPr>
          <p:spPr>
            <a:xfrm>
              <a:off x="2335639" y="9058412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5B9EE9-A97B-4B12-7E99-EB199C29BDF3}"/>
                </a:ext>
              </a:extLst>
            </p:cNvPr>
            <p:cNvSpPr/>
            <p:nvPr/>
          </p:nvSpPr>
          <p:spPr>
            <a:xfrm>
              <a:off x="3175463" y="9571522"/>
              <a:ext cx="629039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64CA2E-FAF1-AAC1-607E-10A8CC158393}"/>
                </a:ext>
              </a:extLst>
            </p:cNvPr>
            <p:cNvSpPr txBox="1"/>
            <p:nvPr/>
          </p:nvSpPr>
          <p:spPr>
            <a:xfrm>
              <a:off x="3106875" y="9573266"/>
              <a:ext cx="697627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3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F184B22-F080-78E4-410F-64856D2246F0}"/>
              </a:ext>
            </a:extLst>
          </p:cNvPr>
          <p:cNvGrpSpPr/>
          <p:nvPr/>
        </p:nvGrpSpPr>
        <p:grpSpPr>
          <a:xfrm>
            <a:off x="22435669" y="13494163"/>
            <a:ext cx="1882835" cy="1311663"/>
            <a:chOff x="2229929" y="9062474"/>
            <a:chExt cx="1882835" cy="1311663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E665C17-C0E9-BF5F-A4A0-E743B5F786F5}"/>
                </a:ext>
              </a:extLst>
            </p:cNvPr>
            <p:cNvSpPr/>
            <p:nvPr/>
          </p:nvSpPr>
          <p:spPr>
            <a:xfrm>
              <a:off x="2518830" y="9173056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38236C-EFEE-0E2F-91E6-106AB4A04050}"/>
                </a:ext>
              </a:extLst>
            </p:cNvPr>
            <p:cNvGrpSpPr/>
            <p:nvPr/>
          </p:nvGrpSpPr>
          <p:grpSpPr>
            <a:xfrm>
              <a:off x="2229929" y="9541113"/>
              <a:ext cx="917201" cy="709066"/>
              <a:chOff x="3363034" y="8670319"/>
              <a:chExt cx="3297155" cy="2171482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BB961DE0-DFE4-32FB-BFCA-4E4674FED111}"/>
                  </a:ext>
                </a:extLst>
              </p:cNvPr>
              <p:cNvSpPr/>
              <p:nvPr/>
            </p:nvSpPr>
            <p:spPr>
              <a:xfrm>
                <a:off x="3422373" y="8702879"/>
                <a:ext cx="3097780" cy="2100025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80">
                <a:extLst>
                  <a:ext uri="{FF2B5EF4-FFF2-40B4-BE49-F238E27FC236}">
                    <a16:creationId xmlns:a16="http://schemas.microsoft.com/office/drawing/2014/main" id="{3C32B850-E852-3645-F930-6FA98E72BA12}"/>
                  </a:ext>
                </a:extLst>
              </p:cNvPr>
              <p:cNvSpPr/>
              <p:nvPr/>
            </p:nvSpPr>
            <p:spPr>
              <a:xfrm rot="21428939">
                <a:off x="3363034" y="8771521"/>
                <a:ext cx="3297155" cy="1962745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81">
                <a:extLst>
                  <a:ext uri="{FF2B5EF4-FFF2-40B4-BE49-F238E27FC236}">
                    <a16:creationId xmlns:a16="http://schemas.microsoft.com/office/drawing/2014/main" id="{A90B193E-7365-FA41-C94E-D3031B0C950C}"/>
                  </a:ext>
                </a:extLst>
              </p:cNvPr>
              <p:cNvSpPr/>
              <p:nvPr/>
            </p:nvSpPr>
            <p:spPr>
              <a:xfrm>
                <a:off x="3398673" y="8670319"/>
                <a:ext cx="3202177" cy="2171482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C5756B4-7F90-4A7E-0441-B92B91F97478}"/>
                </a:ext>
              </a:extLst>
            </p:cNvPr>
            <p:cNvSpPr txBox="1"/>
            <p:nvPr/>
          </p:nvSpPr>
          <p:spPr>
            <a:xfrm>
              <a:off x="2449901" y="9062474"/>
              <a:ext cx="3449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896E6BA-D45B-0D61-ED13-D7399A780053}"/>
                </a:ext>
              </a:extLst>
            </p:cNvPr>
            <p:cNvSpPr/>
            <p:nvPr/>
          </p:nvSpPr>
          <p:spPr>
            <a:xfrm>
              <a:off x="3166667" y="9564742"/>
              <a:ext cx="802433" cy="66607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9AA2295-0822-2C6B-9A7C-015A5C88D51C}"/>
                </a:ext>
              </a:extLst>
            </p:cNvPr>
            <p:cNvSpPr txBox="1"/>
            <p:nvPr/>
          </p:nvSpPr>
          <p:spPr>
            <a:xfrm>
              <a:off x="3107361" y="9590140"/>
              <a:ext cx="1005403" cy="78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3600" b="1" dirty="0"/>
                <a:t>F</a:t>
              </a:r>
            </a:p>
            <a:p>
              <a:pPr>
                <a:lnSpc>
                  <a:spcPts val="2600"/>
                </a:lnSpc>
              </a:pPr>
              <a:r>
                <a:rPr lang="en-US" sz="3600" b="1" dirty="0"/>
                <a:t>2/32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E08B399-200A-7C52-8F4D-AE577A33AC78}"/>
              </a:ext>
            </a:extLst>
          </p:cNvPr>
          <p:cNvGrpSpPr/>
          <p:nvPr/>
        </p:nvGrpSpPr>
        <p:grpSpPr>
          <a:xfrm>
            <a:off x="24339217" y="9090696"/>
            <a:ext cx="2037730" cy="1482974"/>
            <a:chOff x="2008344" y="9057060"/>
            <a:chExt cx="2037730" cy="1482974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F91C3F-2075-D95E-5BED-96FC721A8381}"/>
                </a:ext>
              </a:extLst>
            </p:cNvPr>
            <p:cNvSpPr/>
            <p:nvPr/>
          </p:nvSpPr>
          <p:spPr>
            <a:xfrm>
              <a:off x="2403133" y="9173065"/>
              <a:ext cx="393062" cy="31677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7D72C44-16F5-E81A-4B2E-19B161D7D021}"/>
                </a:ext>
              </a:extLst>
            </p:cNvPr>
            <p:cNvGrpSpPr/>
            <p:nvPr/>
          </p:nvGrpSpPr>
          <p:grpSpPr>
            <a:xfrm>
              <a:off x="2008344" y="9551745"/>
              <a:ext cx="1142995" cy="860357"/>
              <a:chOff x="2566480" y="8702879"/>
              <a:chExt cx="4108839" cy="263480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1F599DD-D980-68C3-EB8D-AB8D068151DD}"/>
                  </a:ext>
                </a:extLst>
              </p:cNvPr>
              <p:cNvSpPr/>
              <p:nvPr/>
            </p:nvSpPr>
            <p:spPr>
              <a:xfrm>
                <a:off x="2643876" y="8702879"/>
                <a:ext cx="3876281" cy="2634804"/>
              </a:xfrm>
              <a:prstGeom prst="rect">
                <a:avLst/>
              </a:prstGeom>
              <a:solidFill>
                <a:srgbClr val="99CCFF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80">
                <a:extLst>
                  <a:ext uri="{FF2B5EF4-FFF2-40B4-BE49-F238E27FC236}">
                    <a16:creationId xmlns:a16="http://schemas.microsoft.com/office/drawing/2014/main" id="{1CAE59E8-7D6B-0D4E-3932-04F316C63E6F}"/>
                  </a:ext>
                </a:extLst>
              </p:cNvPr>
              <p:cNvSpPr/>
              <p:nvPr/>
            </p:nvSpPr>
            <p:spPr>
              <a:xfrm rot="21428939">
                <a:off x="2566480" y="8788404"/>
                <a:ext cx="4108839" cy="2463748"/>
              </a:xfrm>
              <a:custGeom>
                <a:avLst/>
                <a:gdLst>
                  <a:gd name="connsiteX0" fmla="*/ 0 w 1032933"/>
                  <a:gd name="connsiteY0" fmla="*/ 787400 h 787400"/>
                  <a:gd name="connsiteX1" fmla="*/ 1032933 w 1032933"/>
                  <a:gd name="connsiteY1" fmla="*/ 0 h 787400"/>
                  <a:gd name="connsiteX0" fmla="*/ 1 w 1201816"/>
                  <a:gd name="connsiteY0" fmla="*/ 958175 h 958175"/>
                  <a:gd name="connsiteX1" fmla="*/ 1201816 w 1201816"/>
                  <a:gd name="connsiteY1" fmla="*/ 0 h 958175"/>
                  <a:gd name="connsiteX0" fmla="*/ -1 w 1209095"/>
                  <a:gd name="connsiteY0" fmla="*/ 949189 h 949189"/>
                  <a:gd name="connsiteX1" fmla="*/ 1209094 w 1209095"/>
                  <a:gd name="connsiteY1" fmla="*/ 1 h 949189"/>
                  <a:gd name="connsiteX0" fmla="*/ 0 w 1396874"/>
                  <a:gd name="connsiteY0" fmla="*/ 1104071 h 1104070"/>
                  <a:gd name="connsiteX1" fmla="*/ 1396875 w 1396874"/>
                  <a:gd name="connsiteY1" fmla="*/ -1 h 1104070"/>
                  <a:gd name="connsiteX0" fmla="*/ 0 w 1414912"/>
                  <a:gd name="connsiteY0" fmla="*/ 1139811 h 1139811"/>
                  <a:gd name="connsiteX1" fmla="*/ 1414912 w 1414912"/>
                  <a:gd name="connsiteY1" fmla="*/ 1 h 1139811"/>
                  <a:gd name="connsiteX0" fmla="*/ 0 w 1819331"/>
                  <a:gd name="connsiteY0" fmla="*/ 1462285 h 1462285"/>
                  <a:gd name="connsiteX1" fmla="*/ 1819331 w 1819331"/>
                  <a:gd name="connsiteY1" fmla="*/ 0 h 146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19331" h="1462285">
                    <a:moveTo>
                      <a:pt x="0" y="1462285"/>
                    </a:moveTo>
                    <a:cubicBezTo>
                      <a:pt x="344311" y="1199818"/>
                      <a:pt x="1475020" y="262467"/>
                      <a:pt x="1819331" y="0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Freeform 81">
                <a:extLst>
                  <a:ext uri="{FF2B5EF4-FFF2-40B4-BE49-F238E27FC236}">
                    <a16:creationId xmlns:a16="http://schemas.microsoft.com/office/drawing/2014/main" id="{B4908B54-012C-F39A-22DC-1C9D30C148AC}"/>
                  </a:ext>
                </a:extLst>
              </p:cNvPr>
              <p:cNvSpPr/>
              <p:nvPr/>
            </p:nvSpPr>
            <p:spPr>
              <a:xfrm>
                <a:off x="2640946" y="8741775"/>
                <a:ext cx="3876281" cy="2522096"/>
              </a:xfrm>
              <a:custGeom>
                <a:avLst/>
                <a:gdLst>
                  <a:gd name="connsiteX0" fmla="*/ 0 w 795867"/>
                  <a:gd name="connsiteY0" fmla="*/ 0 h 618067"/>
                  <a:gd name="connsiteX1" fmla="*/ 795867 w 795867"/>
                  <a:gd name="connsiteY1" fmla="*/ 618067 h 618067"/>
                  <a:gd name="connsiteX0" fmla="*/ 0 w 943002"/>
                  <a:gd name="connsiteY0" fmla="*/ 0 h 743394"/>
                  <a:gd name="connsiteX1" fmla="*/ 943002 w 943002"/>
                  <a:gd name="connsiteY1" fmla="*/ 743394 h 743394"/>
                  <a:gd name="connsiteX0" fmla="*/ 0 w 1061143"/>
                  <a:gd name="connsiteY0" fmla="*/ 0 h 877567"/>
                  <a:gd name="connsiteX1" fmla="*/ 1061143 w 1061143"/>
                  <a:gd name="connsiteY1" fmla="*/ 877567 h 877567"/>
                  <a:gd name="connsiteX0" fmla="*/ 0 w 1398471"/>
                  <a:gd name="connsiteY0" fmla="*/ 0 h 1195839"/>
                  <a:gd name="connsiteX1" fmla="*/ 1398471 w 1398471"/>
                  <a:gd name="connsiteY1" fmla="*/ 1195839 h 1195839"/>
                  <a:gd name="connsiteX0" fmla="*/ 0 w 1398471"/>
                  <a:gd name="connsiteY0" fmla="*/ 0 h 1169317"/>
                  <a:gd name="connsiteX1" fmla="*/ 1398471 w 1398471"/>
                  <a:gd name="connsiteY1" fmla="*/ 1169317 h 116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8471" h="1169317">
                    <a:moveTo>
                      <a:pt x="0" y="0"/>
                    </a:moveTo>
                    <a:cubicBezTo>
                      <a:pt x="265289" y="206022"/>
                      <a:pt x="1133182" y="963295"/>
                      <a:pt x="1398471" y="1169317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428E2D0-3F85-2B05-7D12-F42B1E359117}"/>
                </a:ext>
              </a:extLst>
            </p:cNvPr>
            <p:cNvSpPr txBox="1"/>
            <p:nvPr/>
          </p:nvSpPr>
          <p:spPr>
            <a:xfrm>
              <a:off x="2320350" y="9057060"/>
              <a:ext cx="5052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II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96D181A-DE56-8572-C9A8-96F150A47C28}"/>
                </a:ext>
              </a:extLst>
            </p:cNvPr>
            <p:cNvSpPr/>
            <p:nvPr/>
          </p:nvSpPr>
          <p:spPr>
            <a:xfrm>
              <a:off x="3175463" y="9571522"/>
              <a:ext cx="803142" cy="84057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E0599CB-6C8B-757E-BB35-CA8527C38672}"/>
                </a:ext>
              </a:extLst>
            </p:cNvPr>
            <p:cNvSpPr txBox="1"/>
            <p:nvPr/>
          </p:nvSpPr>
          <p:spPr>
            <a:xfrm>
              <a:off x="3090363" y="9564446"/>
              <a:ext cx="955711" cy="975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4000" b="1" dirty="0"/>
                <a:t>2(-)</a:t>
              </a:r>
            </a:p>
            <a:p>
              <a:pPr>
                <a:lnSpc>
                  <a:spcPts val="3400"/>
                </a:lnSpc>
              </a:pPr>
              <a:r>
                <a:rPr lang="en-US" sz="4000" b="1" dirty="0"/>
                <a:t>17</a:t>
              </a:r>
            </a:p>
          </p:txBody>
        </p:sp>
      </p:grpSp>
      <p:sp>
        <p:nvSpPr>
          <p:cNvPr id="104" name="Freeform 337">
            <a:extLst>
              <a:ext uri="{FF2B5EF4-FFF2-40B4-BE49-F238E27FC236}">
                <a16:creationId xmlns:a16="http://schemas.microsoft.com/office/drawing/2014/main" id="{2C2EC966-94C9-5DCF-1281-F713BE128A23}"/>
              </a:ext>
            </a:extLst>
          </p:cNvPr>
          <p:cNvSpPr>
            <a:spLocks/>
          </p:cNvSpPr>
          <p:nvPr/>
        </p:nvSpPr>
        <p:spPr bwMode="auto">
          <a:xfrm rot="18352376">
            <a:off x="15713783" y="3803214"/>
            <a:ext cx="2080154" cy="12675652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3908 w 10000"/>
              <a:gd name="connsiteY2" fmla="*/ 1801 h 10000"/>
              <a:gd name="connsiteX3" fmla="*/ 0 w 10000"/>
              <a:gd name="connsiteY3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3908 w 10000"/>
              <a:gd name="connsiteY3" fmla="*/ 1801 h 10000"/>
              <a:gd name="connsiteX4" fmla="*/ 0 w 10000"/>
              <a:gd name="connsiteY4" fmla="*/ 0 h 10000"/>
              <a:gd name="connsiteX0" fmla="*/ 10000 w 10000"/>
              <a:gd name="connsiteY0" fmla="*/ 10000 h 10000"/>
              <a:gd name="connsiteX1" fmla="*/ 9512 w 10000"/>
              <a:gd name="connsiteY1" fmla="*/ 5751 h 10000"/>
              <a:gd name="connsiteX2" fmla="*/ 7615 w 10000"/>
              <a:gd name="connsiteY2" fmla="*/ 3594 h 10000"/>
              <a:gd name="connsiteX3" fmla="*/ 4716 w 10000"/>
              <a:gd name="connsiteY3" fmla="*/ 1632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9524" y="9360"/>
                  <a:pt x="10527" y="7118"/>
                  <a:pt x="9512" y="5751"/>
                </a:cubicBezTo>
                <a:cubicBezTo>
                  <a:pt x="9010" y="4710"/>
                  <a:pt x="8549" y="4252"/>
                  <a:pt x="7615" y="3594"/>
                </a:cubicBezTo>
                <a:cubicBezTo>
                  <a:pt x="6681" y="2936"/>
                  <a:pt x="5881" y="2258"/>
                  <a:pt x="4716" y="1632"/>
                </a:cubicBezTo>
                <a:cubicBezTo>
                  <a:pt x="3047" y="-30"/>
                  <a:pt x="817" y="37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" name="Freeform 337">
            <a:extLst>
              <a:ext uri="{FF2B5EF4-FFF2-40B4-BE49-F238E27FC236}">
                <a16:creationId xmlns:a16="http://schemas.microsoft.com/office/drawing/2014/main" id="{E504FBCD-D8A8-1F1B-ED1E-B4A490AE2D39}"/>
              </a:ext>
            </a:extLst>
          </p:cNvPr>
          <p:cNvSpPr>
            <a:spLocks/>
          </p:cNvSpPr>
          <p:nvPr/>
        </p:nvSpPr>
        <p:spPr bwMode="auto">
          <a:xfrm>
            <a:off x="11651856" y="3162063"/>
            <a:ext cx="10818526" cy="8440300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4469 w 10000"/>
              <a:gd name="connsiteY1" fmla="*/ 3609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095 w 10000"/>
              <a:gd name="connsiteY1" fmla="*/ 4477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5765" y="6139"/>
                  <a:pt x="4095" y="4477"/>
                </a:cubicBezTo>
                <a:cubicBezTo>
                  <a:pt x="2426" y="2815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" name="Freeform 337">
            <a:extLst>
              <a:ext uri="{FF2B5EF4-FFF2-40B4-BE49-F238E27FC236}">
                <a16:creationId xmlns:a16="http://schemas.microsoft.com/office/drawing/2014/main" id="{CEA69547-5CD2-DB67-5827-7FE56B1A4360}"/>
              </a:ext>
            </a:extLst>
          </p:cNvPr>
          <p:cNvSpPr>
            <a:spLocks/>
          </p:cNvSpPr>
          <p:nvPr/>
        </p:nvSpPr>
        <p:spPr bwMode="auto">
          <a:xfrm rot="18352376">
            <a:off x="19796280" y="10669120"/>
            <a:ext cx="741847" cy="4770542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" name="Freeform 337">
            <a:extLst>
              <a:ext uri="{FF2B5EF4-FFF2-40B4-BE49-F238E27FC236}">
                <a16:creationId xmlns:a16="http://schemas.microsoft.com/office/drawing/2014/main" id="{E34BC4E1-5654-62B9-A6A9-3CB35E366410}"/>
              </a:ext>
            </a:extLst>
          </p:cNvPr>
          <p:cNvSpPr>
            <a:spLocks/>
          </p:cNvSpPr>
          <p:nvPr/>
        </p:nvSpPr>
        <p:spPr bwMode="auto">
          <a:xfrm rot="15471451">
            <a:off x="12360817" y="9180141"/>
            <a:ext cx="1459027" cy="8473374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0" h="1005">
                <a:moveTo>
                  <a:pt x="1090" y="1005"/>
                </a:moveTo>
                <a:cubicBezTo>
                  <a:pt x="979" y="868"/>
                  <a:pt x="608" y="348"/>
                  <a:pt x="426" y="181"/>
                </a:cubicBezTo>
                <a:cubicBezTo>
                  <a:pt x="244" y="14"/>
                  <a:pt x="89" y="38"/>
                  <a:pt x="0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" name="Freeform 337">
            <a:extLst>
              <a:ext uri="{FF2B5EF4-FFF2-40B4-BE49-F238E27FC236}">
                <a16:creationId xmlns:a16="http://schemas.microsoft.com/office/drawing/2014/main" id="{5066F740-F091-294E-9D90-8B0BF5AC70FD}"/>
              </a:ext>
            </a:extLst>
          </p:cNvPr>
          <p:cNvSpPr>
            <a:spLocks/>
          </p:cNvSpPr>
          <p:nvPr/>
        </p:nvSpPr>
        <p:spPr bwMode="auto">
          <a:xfrm>
            <a:off x="16357218" y="1892954"/>
            <a:ext cx="7911985" cy="7328337"/>
          </a:xfrm>
          <a:custGeom>
            <a:avLst/>
            <a:gdLst>
              <a:gd name="T0" fmla="*/ 2147483647 w 1090"/>
              <a:gd name="T1" fmla="*/ 2147483647 h 1005"/>
              <a:gd name="T2" fmla="*/ 2147483647 w 1090"/>
              <a:gd name="T3" fmla="*/ 2147483647 h 1005"/>
              <a:gd name="T4" fmla="*/ 0 w 1090"/>
              <a:gd name="T5" fmla="*/ 0 h 1005"/>
              <a:gd name="T6" fmla="*/ 0 60000 65536"/>
              <a:gd name="T7" fmla="*/ 0 60000 65536"/>
              <a:gd name="T8" fmla="*/ 0 60000 65536"/>
              <a:gd name="T9" fmla="*/ 0 w 1090"/>
              <a:gd name="T10" fmla="*/ 0 h 1005"/>
              <a:gd name="T11" fmla="*/ 1090 w 1090"/>
              <a:gd name="T12" fmla="*/ 1005 h 1005"/>
              <a:gd name="connsiteX0" fmla="*/ 10000 w 10000"/>
              <a:gd name="connsiteY0" fmla="*/ 10000 h 10000"/>
              <a:gd name="connsiteX1" fmla="*/ 3318 w 10000"/>
              <a:gd name="connsiteY1" fmla="*/ 2735 h 10000"/>
              <a:gd name="connsiteX2" fmla="*/ 0 w 10000"/>
              <a:gd name="connsiteY2" fmla="*/ 0 h 10000"/>
              <a:gd name="connsiteX0" fmla="*/ 10000 w 10000"/>
              <a:gd name="connsiteY0" fmla="*/ 10000 h 10000"/>
              <a:gd name="connsiteX1" fmla="*/ 4612 w 10000"/>
              <a:gd name="connsiteY1" fmla="*/ 5305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8982" y="8637"/>
                  <a:pt x="6282" y="6967"/>
                  <a:pt x="4612" y="5305"/>
                </a:cubicBezTo>
                <a:cubicBezTo>
                  <a:pt x="2943" y="3643"/>
                  <a:pt x="817" y="378"/>
                  <a:pt x="0" y="0"/>
                </a:cubicBezTo>
              </a:path>
            </a:pathLst>
          </a:custGeom>
          <a:noFill/>
          <a:ln w="3048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941179-22C0-2499-C185-C6EE4C91B7DA}"/>
              </a:ext>
            </a:extLst>
          </p:cNvPr>
          <p:cNvGrpSpPr/>
          <p:nvPr/>
        </p:nvGrpSpPr>
        <p:grpSpPr>
          <a:xfrm>
            <a:off x="22442616" y="12360597"/>
            <a:ext cx="1882835" cy="1394191"/>
            <a:chOff x="18008805" y="13421051"/>
            <a:chExt cx="1882835" cy="1394191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39FC99D-7DEF-2BD1-6FB8-D2AF279F8F94}"/>
                </a:ext>
              </a:extLst>
            </p:cNvPr>
            <p:cNvGrpSpPr/>
            <p:nvPr/>
          </p:nvGrpSpPr>
          <p:grpSpPr>
            <a:xfrm>
              <a:off x="18008805" y="13421051"/>
              <a:ext cx="1882835" cy="1394191"/>
              <a:chOff x="2229929" y="9021588"/>
              <a:chExt cx="1882835" cy="1394191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12128E6-4C90-188D-1EE1-392FF794F70A}"/>
                  </a:ext>
                </a:extLst>
              </p:cNvPr>
              <p:cNvSpPr/>
              <p:nvPr/>
            </p:nvSpPr>
            <p:spPr>
              <a:xfrm>
                <a:off x="2449920" y="9262176"/>
                <a:ext cx="461972" cy="227656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8BB2933-ABFE-82B1-83F2-2437FC381787}"/>
                  </a:ext>
                </a:extLst>
              </p:cNvPr>
              <p:cNvGrpSpPr/>
              <p:nvPr/>
            </p:nvGrpSpPr>
            <p:grpSpPr>
              <a:xfrm>
                <a:off x="2229929" y="9541113"/>
                <a:ext cx="917201" cy="709066"/>
                <a:chOff x="3363034" y="8670319"/>
                <a:chExt cx="3297155" cy="2171482"/>
              </a:xfrm>
            </p:grpSpPr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FD6EF18A-3F8B-14B0-C500-0685C933B921}"/>
                    </a:ext>
                  </a:extLst>
                </p:cNvPr>
                <p:cNvSpPr/>
                <p:nvPr/>
              </p:nvSpPr>
              <p:spPr>
                <a:xfrm>
                  <a:off x="3422373" y="8702879"/>
                  <a:ext cx="3097780" cy="2100025"/>
                </a:xfrm>
                <a:prstGeom prst="rect">
                  <a:avLst/>
                </a:prstGeom>
                <a:solidFill>
                  <a:srgbClr val="99CCFF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Freeform 80">
                  <a:extLst>
                    <a:ext uri="{FF2B5EF4-FFF2-40B4-BE49-F238E27FC236}">
                      <a16:creationId xmlns:a16="http://schemas.microsoft.com/office/drawing/2014/main" id="{0C7BF7C9-C0E1-1F2E-28BF-1F65947D2AE8}"/>
                    </a:ext>
                  </a:extLst>
                </p:cNvPr>
                <p:cNvSpPr/>
                <p:nvPr/>
              </p:nvSpPr>
              <p:spPr>
                <a:xfrm rot="21428939">
                  <a:off x="3363034" y="8771521"/>
                  <a:ext cx="3297155" cy="1962745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1 w 1201816"/>
                    <a:gd name="connsiteY0" fmla="*/ 958175 h 958175"/>
                    <a:gd name="connsiteX1" fmla="*/ 1201816 w 1201816"/>
                    <a:gd name="connsiteY1" fmla="*/ 0 h 958175"/>
                    <a:gd name="connsiteX0" fmla="*/ -1 w 1209095"/>
                    <a:gd name="connsiteY0" fmla="*/ 949189 h 949189"/>
                    <a:gd name="connsiteX1" fmla="*/ 1209094 w 1209095"/>
                    <a:gd name="connsiteY1" fmla="*/ 1 h 949189"/>
                    <a:gd name="connsiteX0" fmla="*/ 0 w 1396874"/>
                    <a:gd name="connsiteY0" fmla="*/ 1104071 h 1104070"/>
                    <a:gd name="connsiteX1" fmla="*/ 1396875 w 1396874"/>
                    <a:gd name="connsiteY1" fmla="*/ -1 h 1104070"/>
                    <a:gd name="connsiteX0" fmla="*/ 0 w 1414912"/>
                    <a:gd name="connsiteY0" fmla="*/ 1139811 h 1139811"/>
                    <a:gd name="connsiteX1" fmla="*/ 1414912 w 1414912"/>
                    <a:gd name="connsiteY1" fmla="*/ 1 h 1139811"/>
                    <a:gd name="connsiteX0" fmla="*/ 0 w 1819331"/>
                    <a:gd name="connsiteY0" fmla="*/ 1462285 h 1462285"/>
                    <a:gd name="connsiteX1" fmla="*/ 1819331 w 1819331"/>
                    <a:gd name="connsiteY1" fmla="*/ 0 h 146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9331" h="1462285">
                      <a:moveTo>
                        <a:pt x="0" y="1462285"/>
                      </a:moveTo>
                      <a:cubicBezTo>
                        <a:pt x="344311" y="1199818"/>
                        <a:pt x="1475020" y="262467"/>
                        <a:pt x="1819331" y="0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Freeform 81">
                  <a:extLst>
                    <a:ext uri="{FF2B5EF4-FFF2-40B4-BE49-F238E27FC236}">
                      <a16:creationId xmlns:a16="http://schemas.microsoft.com/office/drawing/2014/main" id="{41D4D8F5-C8EC-BB31-B0BB-E460623CFBCB}"/>
                    </a:ext>
                  </a:extLst>
                </p:cNvPr>
                <p:cNvSpPr/>
                <p:nvPr/>
              </p:nvSpPr>
              <p:spPr>
                <a:xfrm>
                  <a:off x="3398673" y="8670319"/>
                  <a:ext cx="3202177" cy="2171482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43002"/>
                    <a:gd name="connsiteY0" fmla="*/ 0 h 743394"/>
                    <a:gd name="connsiteX1" fmla="*/ 943002 w 943002"/>
                    <a:gd name="connsiteY1" fmla="*/ 743394 h 743394"/>
                    <a:gd name="connsiteX0" fmla="*/ 0 w 1061143"/>
                    <a:gd name="connsiteY0" fmla="*/ 0 h 877567"/>
                    <a:gd name="connsiteX1" fmla="*/ 1061143 w 1061143"/>
                    <a:gd name="connsiteY1" fmla="*/ 877567 h 877567"/>
                    <a:gd name="connsiteX0" fmla="*/ 0 w 1398471"/>
                    <a:gd name="connsiteY0" fmla="*/ 0 h 1195839"/>
                    <a:gd name="connsiteX1" fmla="*/ 1398471 w 1398471"/>
                    <a:gd name="connsiteY1" fmla="*/ 1195839 h 1195839"/>
                    <a:gd name="connsiteX0" fmla="*/ 0 w 1398471"/>
                    <a:gd name="connsiteY0" fmla="*/ 0 h 1169317"/>
                    <a:gd name="connsiteX1" fmla="*/ 1398471 w 1398471"/>
                    <a:gd name="connsiteY1" fmla="*/ 1169317 h 116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8471" h="1169317">
                      <a:moveTo>
                        <a:pt x="0" y="0"/>
                      </a:moveTo>
                      <a:cubicBezTo>
                        <a:pt x="265289" y="206022"/>
                        <a:pt x="1133182" y="963295"/>
                        <a:pt x="1398471" y="1169317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E5E0DB50-EFA6-C1F8-1770-B76D7871FA53}"/>
                  </a:ext>
                </a:extLst>
              </p:cNvPr>
              <p:cNvSpPr txBox="1"/>
              <p:nvPr/>
            </p:nvSpPr>
            <p:spPr>
              <a:xfrm>
                <a:off x="2417843" y="9021588"/>
                <a:ext cx="18473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3200" b="1" dirty="0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C309C068-8545-459A-DE7D-B44C702425BA}"/>
                  </a:ext>
                </a:extLst>
              </p:cNvPr>
              <p:cNvSpPr/>
              <p:nvPr/>
            </p:nvSpPr>
            <p:spPr>
              <a:xfrm>
                <a:off x="3166667" y="9564742"/>
                <a:ext cx="802433" cy="66607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019D654-F788-3EB1-8D8B-28F4D1268B5B}"/>
                  </a:ext>
                </a:extLst>
              </p:cNvPr>
              <p:cNvSpPr txBox="1"/>
              <p:nvPr/>
            </p:nvSpPr>
            <p:spPr>
              <a:xfrm>
                <a:off x="3107361" y="9542014"/>
                <a:ext cx="1005403" cy="8737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3000"/>
                  </a:lnSpc>
                </a:pPr>
                <a:r>
                  <a:rPr lang="en-US" sz="3600" b="1" dirty="0"/>
                  <a:t>I(-)</a:t>
                </a:r>
              </a:p>
              <a:p>
                <a:pPr>
                  <a:lnSpc>
                    <a:spcPts val="3000"/>
                  </a:lnSpc>
                </a:pPr>
                <a:r>
                  <a:rPr lang="en-US" sz="3600" b="1" dirty="0"/>
                  <a:t>3/17</a:t>
                </a:r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A18A1B6-18D4-577B-841D-323B7000F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194116" y="13734408"/>
              <a:ext cx="512108" cy="164606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15D22C7-7590-11D3-B380-23EF769D3447}"/>
              </a:ext>
            </a:extLst>
          </p:cNvPr>
          <p:cNvGrpSpPr/>
          <p:nvPr/>
        </p:nvGrpSpPr>
        <p:grpSpPr>
          <a:xfrm>
            <a:off x="16882245" y="10573670"/>
            <a:ext cx="1872674" cy="1143950"/>
            <a:chOff x="13479264" y="13777501"/>
            <a:chExt cx="1872674" cy="1143950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8F551102-78E0-93BB-9B01-5B0AF5D3A37A}"/>
                </a:ext>
              </a:extLst>
            </p:cNvPr>
            <p:cNvGrpSpPr/>
            <p:nvPr/>
          </p:nvGrpSpPr>
          <p:grpSpPr>
            <a:xfrm>
              <a:off x="13479264" y="13777501"/>
              <a:ext cx="1872674" cy="1143950"/>
              <a:chOff x="3592170" y="-394199"/>
              <a:chExt cx="1872674" cy="1143950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7C928701-CAB6-5358-AD6B-5FECA3A12AD0}"/>
                  </a:ext>
                </a:extLst>
              </p:cNvPr>
              <p:cNvSpPr/>
              <p:nvPr/>
            </p:nvSpPr>
            <p:spPr>
              <a:xfrm>
                <a:off x="4338470" y="220304"/>
                <a:ext cx="856300" cy="422280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D71BFEF4-ABDA-5064-D978-5CA9AB544423}"/>
                  </a:ext>
                </a:extLst>
              </p:cNvPr>
              <p:cNvSpPr/>
              <p:nvPr/>
            </p:nvSpPr>
            <p:spPr>
              <a:xfrm>
                <a:off x="3761848" y="-295142"/>
                <a:ext cx="210164" cy="317168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535FD14-B5E8-2EFB-8F46-92BCEE80A3C1}"/>
                  </a:ext>
                </a:extLst>
              </p:cNvPr>
              <p:cNvSpPr/>
              <p:nvPr/>
            </p:nvSpPr>
            <p:spPr>
              <a:xfrm rot="2632051">
                <a:off x="3592170" y="174419"/>
                <a:ext cx="559264" cy="553655"/>
              </a:xfrm>
              <a:prstGeom prst="rect">
                <a:avLst/>
              </a:prstGeom>
              <a:solidFill>
                <a:srgbClr val="FF6D6D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40225EB-956B-8287-EAE3-F5F903E35930}"/>
                  </a:ext>
                </a:extLst>
              </p:cNvPr>
              <p:cNvSpPr txBox="1"/>
              <p:nvPr/>
            </p:nvSpPr>
            <p:spPr>
              <a:xfrm>
                <a:off x="3709738" y="-394199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35E17E6-63E0-D9D7-9329-062AFFD16023}"/>
                  </a:ext>
                </a:extLst>
              </p:cNvPr>
              <p:cNvSpPr txBox="1"/>
              <p:nvPr/>
            </p:nvSpPr>
            <p:spPr>
              <a:xfrm>
                <a:off x="4232161" y="267888"/>
                <a:ext cx="1232683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sz="4000" b="1" dirty="0" err="1"/>
                  <a:t>Aoto</a:t>
                </a:r>
                <a:endParaRPr lang="en-US" sz="4000" b="1" dirty="0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9B3FE2F-7E65-5D3C-683D-23886C600697}"/>
                </a:ext>
              </a:extLst>
            </p:cNvPr>
            <p:cNvSpPr/>
            <p:nvPr/>
          </p:nvSpPr>
          <p:spPr>
            <a:xfrm>
              <a:off x="13538835" y="14670171"/>
              <a:ext cx="443865" cy="112629"/>
            </a:xfrm>
            <a:custGeom>
              <a:avLst/>
              <a:gdLst>
                <a:gd name="connsiteX0" fmla="*/ 0 w 409575"/>
                <a:gd name="connsiteY0" fmla="*/ 92143 h 92143"/>
                <a:gd name="connsiteX1" fmla="*/ 114300 w 409575"/>
                <a:gd name="connsiteY1" fmla="*/ 25468 h 92143"/>
                <a:gd name="connsiteX2" fmla="*/ 238125 w 409575"/>
                <a:gd name="connsiteY2" fmla="*/ 6418 h 92143"/>
                <a:gd name="connsiteX3" fmla="*/ 314325 w 409575"/>
                <a:gd name="connsiteY3" fmla="*/ 6418 h 92143"/>
                <a:gd name="connsiteX4" fmla="*/ 409575 w 409575"/>
                <a:gd name="connsiteY4" fmla="*/ 82618 h 9214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82618 h 111193"/>
                <a:gd name="connsiteX0" fmla="*/ 0 w 443865"/>
                <a:gd name="connsiteY0" fmla="*/ 111193 h 111193"/>
                <a:gd name="connsiteX1" fmla="*/ 14859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1193 h 111193"/>
                <a:gd name="connsiteX1" fmla="*/ 125730 w 443865"/>
                <a:gd name="connsiteY1" fmla="*/ 25468 h 111193"/>
                <a:gd name="connsiteX2" fmla="*/ 272415 w 443865"/>
                <a:gd name="connsiteY2" fmla="*/ 6418 h 111193"/>
                <a:gd name="connsiteX3" fmla="*/ 348615 w 443865"/>
                <a:gd name="connsiteY3" fmla="*/ 6418 h 111193"/>
                <a:gd name="connsiteX4" fmla="*/ 443865 w 443865"/>
                <a:gd name="connsiteY4" fmla="*/ 94048 h 111193"/>
                <a:gd name="connsiteX0" fmla="*/ 0 w 443865"/>
                <a:gd name="connsiteY0" fmla="*/ 114742 h 114742"/>
                <a:gd name="connsiteX1" fmla="*/ 125730 w 443865"/>
                <a:gd name="connsiteY1" fmla="*/ 29017 h 114742"/>
                <a:gd name="connsiteX2" fmla="*/ 245745 w 443865"/>
                <a:gd name="connsiteY2" fmla="*/ 2347 h 114742"/>
                <a:gd name="connsiteX3" fmla="*/ 348615 w 443865"/>
                <a:gd name="connsiteY3" fmla="*/ 9967 h 114742"/>
                <a:gd name="connsiteX4" fmla="*/ 443865 w 443865"/>
                <a:gd name="connsiteY4" fmla="*/ 97597 h 114742"/>
                <a:gd name="connsiteX0" fmla="*/ 0 w 443865"/>
                <a:gd name="connsiteY0" fmla="*/ 112629 h 112629"/>
                <a:gd name="connsiteX1" fmla="*/ 125730 w 443865"/>
                <a:gd name="connsiteY1" fmla="*/ 26904 h 112629"/>
                <a:gd name="connsiteX2" fmla="*/ 245745 w 443865"/>
                <a:gd name="connsiteY2" fmla="*/ 234 h 112629"/>
                <a:gd name="connsiteX3" fmla="*/ 360045 w 443865"/>
                <a:gd name="connsiteY3" fmla="*/ 38334 h 112629"/>
                <a:gd name="connsiteX4" fmla="*/ 443865 w 443865"/>
                <a:gd name="connsiteY4" fmla="*/ 95484 h 11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5" h="112629">
                  <a:moveTo>
                    <a:pt x="0" y="112629"/>
                  </a:moveTo>
                  <a:cubicBezTo>
                    <a:pt x="37306" y="86435"/>
                    <a:pt x="84773" y="45636"/>
                    <a:pt x="125730" y="26904"/>
                  </a:cubicBezTo>
                  <a:cubicBezTo>
                    <a:pt x="166687" y="8172"/>
                    <a:pt x="206693" y="-1671"/>
                    <a:pt x="245745" y="234"/>
                  </a:cubicBezTo>
                  <a:cubicBezTo>
                    <a:pt x="284797" y="2139"/>
                    <a:pt x="331470" y="25634"/>
                    <a:pt x="360045" y="38334"/>
                  </a:cubicBezTo>
                  <a:cubicBezTo>
                    <a:pt x="388620" y="51034"/>
                    <a:pt x="410527" y="63734"/>
                    <a:pt x="443865" y="95484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Line 377">
            <a:extLst>
              <a:ext uri="{FF2B5EF4-FFF2-40B4-BE49-F238E27FC236}">
                <a16:creationId xmlns:a16="http://schemas.microsoft.com/office/drawing/2014/main" id="{0B22CA6A-E315-2056-1E9D-A9CE0A8FE2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24769" y="11382468"/>
            <a:ext cx="9516404" cy="2771243"/>
          </a:xfrm>
          <a:prstGeom prst="line">
            <a:avLst/>
          </a:prstGeom>
          <a:noFill/>
          <a:ln w="76200">
            <a:solidFill>
              <a:srgbClr val="C00000"/>
            </a:solidFill>
            <a:prstDash val="sys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FB5A690-EE0C-98F5-FD0F-4FB18FA19F2A}"/>
              </a:ext>
            </a:extLst>
          </p:cNvPr>
          <p:cNvGrpSpPr/>
          <p:nvPr/>
        </p:nvGrpSpPr>
        <p:grpSpPr>
          <a:xfrm>
            <a:off x="9204618" y="6916905"/>
            <a:ext cx="1784068" cy="1036446"/>
            <a:chOff x="9390879" y="9017534"/>
            <a:chExt cx="1784068" cy="1036446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4831DE58-3DA9-0E37-6170-FC10A3044EE2}"/>
                </a:ext>
              </a:extLst>
            </p:cNvPr>
            <p:cNvGrpSpPr/>
            <p:nvPr/>
          </p:nvGrpSpPr>
          <p:grpSpPr>
            <a:xfrm>
              <a:off x="9390879" y="9017534"/>
              <a:ext cx="1784068" cy="1036446"/>
              <a:chOff x="9390879" y="9017534"/>
              <a:chExt cx="1784068" cy="1036446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9E1B8A6A-820A-2846-636D-7D0395AE67FC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1784068" cy="1036446"/>
                <a:chOff x="3590707" y="-295142"/>
                <a:chExt cx="1784068" cy="1036446"/>
              </a:xfrm>
            </p:grpSpPr>
            <p:sp>
              <p:nvSpPr>
                <p:cNvPr id="136" name="Rectangle 135">
                  <a:extLst>
                    <a:ext uri="{FF2B5EF4-FFF2-40B4-BE49-F238E27FC236}">
                      <a16:creationId xmlns:a16="http://schemas.microsoft.com/office/drawing/2014/main" id="{D0108499-D91E-4510-4E86-523A4CDCD49B}"/>
                    </a:ext>
                  </a:extLst>
                </p:cNvPr>
                <p:cNvSpPr/>
                <p:nvPr/>
              </p:nvSpPr>
              <p:spPr>
                <a:xfrm>
                  <a:off x="4348479" y="239776"/>
                  <a:ext cx="911198" cy="477483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29BEA811-1206-EC38-4D58-1C0E6CCDA9FF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49DE0DA7-D584-8BEB-16E5-97B08FC68C5B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13062E28-7B94-F921-CEFF-C1A1B95F0D67}"/>
                    </a:ext>
                  </a:extLst>
                </p:cNvPr>
                <p:cNvSpPr txBox="1"/>
                <p:nvPr/>
              </p:nvSpPr>
              <p:spPr>
                <a:xfrm>
                  <a:off x="4247577" y="259441"/>
                  <a:ext cx="1127198" cy="481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800"/>
                    </a:lnSpc>
                  </a:pPr>
                  <a:r>
                    <a:rPr lang="en-US" sz="4000" b="1" dirty="0" err="1"/>
                    <a:t>Unk</a:t>
                  </a:r>
                  <a:endParaRPr lang="en-US" sz="4000" b="1" dirty="0"/>
                </a:p>
              </p:txBody>
            </p:sp>
          </p:grp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22DE5014-8E82-309B-D64F-F533B2371798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93F90B76-23EE-83EF-0159-682A534E54D3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7FD26BAF-AD22-FAC1-8608-7334CE14EE24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C394108B-8D27-17AB-F5BA-B70A9A280364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466B8B2-7959-793A-478E-D2386B8C1B07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A1ABC64-CE42-26EF-B04A-5CF682B726C9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4716C09-70F8-BC7C-5626-C93E7D8B42B6}"/>
              </a:ext>
            </a:extLst>
          </p:cNvPr>
          <p:cNvGrpSpPr/>
          <p:nvPr/>
        </p:nvGrpSpPr>
        <p:grpSpPr>
          <a:xfrm>
            <a:off x="5188257" y="4825085"/>
            <a:ext cx="2184806" cy="1296558"/>
            <a:chOff x="9390879" y="9017534"/>
            <a:chExt cx="2184806" cy="1296558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F54E08A9-DF5D-2B3B-08D0-49E3EE19689F}"/>
                </a:ext>
              </a:extLst>
            </p:cNvPr>
            <p:cNvGrpSpPr/>
            <p:nvPr/>
          </p:nvGrpSpPr>
          <p:grpSpPr>
            <a:xfrm>
              <a:off x="9390879" y="9017534"/>
              <a:ext cx="2184806" cy="1296558"/>
              <a:chOff x="9390879" y="9017534"/>
              <a:chExt cx="2184806" cy="1296558"/>
            </a:xfrm>
          </p:grpSpPr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359004E1-096C-B2D4-467D-610EB9AAB5D6}"/>
                  </a:ext>
                </a:extLst>
              </p:cNvPr>
              <p:cNvGrpSpPr/>
              <p:nvPr/>
            </p:nvGrpSpPr>
            <p:grpSpPr>
              <a:xfrm>
                <a:off x="9390879" y="9017534"/>
                <a:ext cx="2184806" cy="1296558"/>
                <a:chOff x="3590707" y="-295142"/>
                <a:chExt cx="2184806" cy="1296558"/>
              </a:xfrm>
            </p:grpSpPr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8ACA8D49-B178-A2E7-AE79-FFCD8794B6E1}"/>
                    </a:ext>
                  </a:extLst>
                </p:cNvPr>
                <p:cNvSpPr/>
                <p:nvPr/>
              </p:nvSpPr>
              <p:spPr>
                <a:xfrm>
                  <a:off x="4348478" y="70712"/>
                  <a:ext cx="1127197" cy="716525"/>
                </a:xfrm>
                <a:prstGeom prst="rect">
                  <a:avLst/>
                </a:prstGeom>
                <a:solidFill>
                  <a:srgbClr val="FFFFFF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id="{0B3A74C7-6590-E42E-1EAB-B841B0ADBCAC}"/>
                    </a:ext>
                  </a:extLst>
                </p:cNvPr>
                <p:cNvSpPr/>
                <p:nvPr/>
              </p:nvSpPr>
              <p:spPr>
                <a:xfrm>
                  <a:off x="3590707" y="-295142"/>
                  <a:ext cx="528691" cy="317168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id="{4425534B-5AFC-A371-3F9B-8C2A6C3C2EA2}"/>
                    </a:ext>
                  </a:extLst>
                </p:cNvPr>
                <p:cNvSpPr/>
                <p:nvPr/>
              </p:nvSpPr>
              <p:spPr>
                <a:xfrm rot="2632051">
                  <a:off x="3592170" y="174419"/>
                  <a:ext cx="559264" cy="553655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56FBAFA4-534E-5D5F-3CDB-6B0487A2091B}"/>
                    </a:ext>
                  </a:extLst>
                </p:cNvPr>
                <p:cNvSpPr txBox="1"/>
                <p:nvPr/>
              </p:nvSpPr>
              <p:spPr>
                <a:xfrm>
                  <a:off x="4252971" y="70712"/>
                  <a:ext cx="1522542" cy="9307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3200"/>
                    </a:lnSpc>
                  </a:pPr>
                  <a:r>
                    <a:rPr lang="en-US" sz="4000" b="1" dirty="0" err="1"/>
                    <a:t>Plt</a:t>
                  </a:r>
                  <a:endParaRPr lang="en-US" sz="4000" b="1" dirty="0"/>
                </a:p>
                <a:p>
                  <a:pPr>
                    <a:lnSpc>
                      <a:spcPts val="3200"/>
                    </a:lnSpc>
                  </a:pPr>
                  <a:r>
                    <a:rPr lang="en-US" sz="4000" b="1" dirty="0"/>
                    <a:t>1/303</a:t>
                  </a:r>
                </a:p>
              </p:txBody>
            </p:sp>
          </p:grp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280542B7-5166-63E8-01C6-48381C7B4D76}"/>
                  </a:ext>
                </a:extLst>
              </p:cNvPr>
              <p:cNvSpPr/>
              <p:nvPr/>
            </p:nvSpPr>
            <p:spPr>
              <a:xfrm>
                <a:off x="9478433" y="9558867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D3A64F77-4093-EA9E-5A10-0CD4601773FA}"/>
                  </a:ext>
                </a:extLst>
              </p:cNvPr>
              <p:cNvSpPr/>
              <p:nvPr/>
            </p:nvSpPr>
            <p:spPr>
              <a:xfrm rot="5400000">
                <a:off x="9497782" y="9554569"/>
                <a:ext cx="406400" cy="402166"/>
              </a:xfrm>
              <a:custGeom>
                <a:avLst/>
                <a:gdLst>
                  <a:gd name="connsiteX0" fmla="*/ 0 w 406400"/>
                  <a:gd name="connsiteY0" fmla="*/ 0 h 402166"/>
                  <a:gd name="connsiteX1" fmla="*/ 406400 w 406400"/>
                  <a:gd name="connsiteY1" fmla="*/ 402166 h 402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6400" h="402166">
                    <a:moveTo>
                      <a:pt x="0" y="0"/>
                    </a:moveTo>
                    <a:lnTo>
                      <a:pt x="406400" y="402166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C6970601-CC23-332D-3AFA-4550EC2D3501}"/>
                </a:ext>
              </a:extLst>
            </p:cNvPr>
            <p:cNvGrpSpPr/>
            <p:nvPr/>
          </p:nvGrpSpPr>
          <p:grpSpPr>
            <a:xfrm>
              <a:off x="9443147" y="9157871"/>
              <a:ext cx="477243" cy="129957"/>
              <a:chOff x="16656212" y="16493996"/>
              <a:chExt cx="477243" cy="129957"/>
            </a:xfrm>
          </p:grpSpPr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04B2E4EF-55BE-DD07-B9A1-5E84D4F20A84}"/>
                  </a:ext>
                </a:extLst>
              </p:cNvPr>
              <p:cNvSpPr/>
              <p:nvPr/>
            </p:nvSpPr>
            <p:spPr>
              <a:xfrm>
                <a:off x="16656212" y="16496582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CE144E0F-8417-376A-CC7E-1712FC236923}"/>
                  </a:ext>
                </a:extLst>
              </p:cNvPr>
              <p:cNvSpPr/>
              <p:nvPr/>
            </p:nvSpPr>
            <p:spPr>
              <a:xfrm>
                <a:off x="16837210" y="16493996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6D3E93A8-FFD5-62A8-D672-47612E027140}"/>
                  </a:ext>
                </a:extLst>
              </p:cNvPr>
              <p:cNvSpPr/>
              <p:nvPr/>
            </p:nvSpPr>
            <p:spPr>
              <a:xfrm>
                <a:off x="17010960" y="16499944"/>
                <a:ext cx="122495" cy="124009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AA49736D-6612-C06E-FE4B-DF859FF365A7}"/>
              </a:ext>
            </a:extLst>
          </p:cNvPr>
          <p:cNvGrpSpPr/>
          <p:nvPr/>
        </p:nvGrpSpPr>
        <p:grpSpPr>
          <a:xfrm>
            <a:off x="1394474" y="655135"/>
            <a:ext cx="1906371" cy="1526380"/>
            <a:chOff x="9839699" y="14268409"/>
            <a:chExt cx="1906371" cy="1526380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F8CB6B4-0A08-59E8-7099-ADF24676D44E}"/>
                </a:ext>
              </a:extLst>
            </p:cNvPr>
            <p:cNvSpPr/>
            <p:nvPr/>
          </p:nvSpPr>
          <p:spPr>
            <a:xfrm>
              <a:off x="10946400" y="15016312"/>
              <a:ext cx="799670" cy="57416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BE6E2A6-4FB3-2C60-311F-A21AF2AA84A6}"/>
                </a:ext>
              </a:extLst>
            </p:cNvPr>
            <p:cNvGrpSpPr/>
            <p:nvPr/>
          </p:nvGrpSpPr>
          <p:grpSpPr>
            <a:xfrm>
              <a:off x="9839699" y="14268409"/>
              <a:ext cx="1906371" cy="1526380"/>
              <a:chOff x="3544284" y="-637761"/>
              <a:chExt cx="1906371" cy="1526380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6CB5C351-B2FC-D11F-4727-549BC2767EF7}"/>
                  </a:ext>
                </a:extLst>
              </p:cNvPr>
              <p:cNvSpPr/>
              <p:nvPr/>
            </p:nvSpPr>
            <p:spPr>
              <a:xfrm>
                <a:off x="4482451" y="-31668"/>
                <a:ext cx="799670" cy="583309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5E758838-C9CB-8127-2D1D-43DA2049458C}"/>
                  </a:ext>
                </a:extLst>
              </p:cNvPr>
              <p:cNvSpPr/>
              <p:nvPr/>
            </p:nvSpPr>
            <p:spPr>
              <a:xfrm>
                <a:off x="3740869" y="-504753"/>
                <a:ext cx="280686" cy="27523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75AF269A-D546-EE7C-AA4C-96BCA4EE69F3}"/>
                  </a:ext>
                </a:extLst>
              </p:cNvPr>
              <p:cNvGrpSpPr/>
              <p:nvPr/>
            </p:nvGrpSpPr>
            <p:grpSpPr>
              <a:xfrm rot="2632051">
                <a:off x="3544284" y="-37828"/>
                <a:ext cx="713363" cy="743398"/>
                <a:chOff x="1597713" y="356215"/>
                <a:chExt cx="2163723" cy="1832437"/>
              </a:xfrm>
            </p:grpSpPr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40D9CD72-B877-EEC4-ADFA-C26B4F5D3B08}"/>
                    </a:ext>
                  </a:extLst>
                </p:cNvPr>
                <p:cNvSpPr/>
                <p:nvPr/>
              </p:nvSpPr>
              <p:spPr>
                <a:xfrm>
                  <a:off x="1597713" y="356215"/>
                  <a:ext cx="2163723" cy="1832437"/>
                </a:xfrm>
                <a:prstGeom prst="rect">
                  <a:avLst/>
                </a:prstGeom>
                <a:solidFill>
                  <a:srgbClr val="FF6D6D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Freeform 241">
                  <a:extLst>
                    <a:ext uri="{FF2B5EF4-FFF2-40B4-BE49-F238E27FC236}">
                      <a16:creationId xmlns:a16="http://schemas.microsoft.com/office/drawing/2014/main" id="{9495A201-8EF1-883C-7031-2ADAEDEC8BC7}"/>
                    </a:ext>
                  </a:extLst>
                </p:cNvPr>
                <p:cNvSpPr/>
                <p:nvPr/>
              </p:nvSpPr>
              <p:spPr>
                <a:xfrm rot="2353726">
                  <a:off x="1828911" y="711408"/>
                  <a:ext cx="1740010" cy="1130102"/>
                </a:xfrm>
                <a:custGeom>
                  <a:avLst/>
                  <a:gdLst>
                    <a:gd name="connsiteX0" fmla="*/ 0 w 1032933"/>
                    <a:gd name="connsiteY0" fmla="*/ 787400 h 787400"/>
                    <a:gd name="connsiteX1" fmla="*/ 1032933 w 1032933"/>
                    <a:gd name="connsiteY1" fmla="*/ 0 h 787400"/>
                    <a:gd name="connsiteX0" fmla="*/ 0 w 1241862"/>
                    <a:gd name="connsiteY0" fmla="*/ 997318 h 997318"/>
                    <a:gd name="connsiteX1" fmla="*/ 1241862 w 1241862"/>
                    <a:gd name="connsiteY1" fmla="*/ 0 h 997318"/>
                    <a:gd name="connsiteX0" fmla="*/ 0 w 1650681"/>
                    <a:gd name="connsiteY0" fmla="*/ 1349720 h 1349720"/>
                    <a:gd name="connsiteX1" fmla="*/ 1650680 w 1650681"/>
                    <a:gd name="connsiteY1" fmla="*/ -1 h 1349720"/>
                    <a:gd name="connsiteX0" fmla="*/ 0 w 1854330"/>
                    <a:gd name="connsiteY0" fmla="*/ 1501195 h 1501195"/>
                    <a:gd name="connsiteX1" fmla="*/ 1854329 w 1854330"/>
                    <a:gd name="connsiteY1" fmla="*/ 1 h 1501195"/>
                    <a:gd name="connsiteX0" fmla="*/ -1 w 1904771"/>
                    <a:gd name="connsiteY0" fmla="*/ 1658856 h 1658857"/>
                    <a:gd name="connsiteX1" fmla="*/ 1904770 w 1904771"/>
                    <a:gd name="connsiteY1" fmla="*/ 1 h 1658857"/>
                    <a:gd name="connsiteX0" fmla="*/ 1 w 2038819"/>
                    <a:gd name="connsiteY0" fmla="*/ 1748045 h 1748046"/>
                    <a:gd name="connsiteX1" fmla="*/ 2038818 w 2038819"/>
                    <a:gd name="connsiteY1" fmla="*/ 1 h 1748046"/>
                    <a:gd name="connsiteX0" fmla="*/ 1 w 1899369"/>
                    <a:gd name="connsiteY0" fmla="*/ 1612945 h 1612946"/>
                    <a:gd name="connsiteX1" fmla="*/ 1899369 w 1899369"/>
                    <a:gd name="connsiteY1" fmla="*/ 2 h 16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9369" h="1612946">
                      <a:moveTo>
                        <a:pt x="1" y="1612945"/>
                      </a:moveTo>
                      <a:cubicBezTo>
                        <a:pt x="344312" y="1350478"/>
                        <a:pt x="1555058" y="262469"/>
                        <a:pt x="1899369" y="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Freeform 242">
                  <a:extLst>
                    <a:ext uri="{FF2B5EF4-FFF2-40B4-BE49-F238E27FC236}">
                      <a16:creationId xmlns:a16="http://schemas.microsoft.com/office/drawing/2014/main" id="{9FFFBCA3-997D-3E17-6588-32921DC4C1E2}"/>
                    </a:ext>
                  </a:extLst>
                </p:cNvPr>
                <p:cNvSpPr/>
                <p:nvPr/>
              </p:nvSpPr>
              <p:spPr>
                <a:xfrm rot="2458988">
                  <a:off x="1937479" y="565360"/>
                  <a:ext cx="1576433" cy="1426041"/>
                </a:xfrm>
                <a:custGeom>
                  <a:avLst/>
                  <a:gdLst>
                    <a:gd name="connsiteX0" fmla="*/ 0 w 795867"/>
                    <a:gd name="connsiteY0" fmla="*/ 0 h 618067"/>
                    <a:gd name="connsiteX1" fmla="*/ 795867 w 795867"/>
                    <a:gd name="connsiteY1" fmla="*/ 618067 h 618067"/>
                    <a:gd name="connsiteX0" fmla="*/ 0 w 902451"/>
                    <a:gd name="connsiteY0" fmla="*/ 0 h 699233"/>
                    <a:gd name="connsiteX1" fmla="*/ 902452 w 902451"/>
                    <a:gd name="connsiteY1" fmla="*/ 699233 h 699233"/>
                    <a:gd name="connsiteX0" fmla="*/ 0 w 888418"/>
                    <a:gd name="connsiteY0" fmla="*/ 0 h 707616"/>
                    <a:gd name="connsiteX1" fmla="*/ 888418 w 888418"/>
                    <a:gd name="connsiteY1" fmla="*/ 707616 h 707616"/>
                    <a:gd name="connsiteX0" fmla="*/ 0 w 1236727"/>
                    <a:gd name="connsiteY0" fmla="*/ 0 h 936434"/>
                    <a:gd name="connsiteX1" fmla="*/ 1236726 w 1236727"/>
                    <a:gd name="connsiteY1" fmla="*/ 936434 h 936434"/>
                    <a:gd name="connsiteX0" fmla="*/ 0 w 1212739"/>
                    <a:gd name="connsiteY0" fmla="*/ 0 h 950760"/>
                    <a:gd name="connsiteX1" fmla="*/ 1212738 w 1212739"/>
                    <a:gd name="connsiteY1" fmla="*/ 950761 h 950760"/>
                    <a:gd name="connsiteX0" fmla="*/ 0 w 1307911"/>
                    <a:gd name="connsiteY0" fmla="*/ 0 h 997049"/>
                    <a:gd name="connsiteX1" fmla="*/ 1307911 w 1307911"/>
                    <a:gd name="connsiteY1" fmla="*/ 997049 h 997049"/>
                    <a:gd name="connsiteX0" fmla="*/ -1 w 1220216"/>
                    <a:gd name="connsiteY0" fmla="*/ -1 h 1011706"/>
                    <a:gd name="connsiteX1" fmla="*/ 1220216 w 1220216"/>
                    <a:gd name="connsiteY1" fmla="*/ 1011706 h 1011706"/>
                    <a:gd name="connsiteX0" fmla="*/ -1 w 1234405"/>
                    <a:gd name="connsiteY0" fmla="*/ 1 h 1012611"/>
                    <a:gd name="connsiteX1" fmla="*/ 1234404 w 1234405"/>
                    <a:gd name="connsiteY1" fmla="*/ 1012612 h 101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4405" h="1012611">
                      <a:moveTo>
                        <a:pt x="-1" y="1"/>
                      </a:moveTo>
                      <a:cubicBezTo>
                        <a:pt x="404245" y="316921"/>
                        <a:pt x="830158" y="695692"/>
                        <a:pt x="1234404" y="1012612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486587DB-2CD6-F7E9-C463-AFAF1B08FC89}"/>
                  </a:ext>
                </a:extLst>
              </p:cNvPr>
              <p:cNvSpPr txBox="1"/>
              <p:nvPr/>
            </p:nvSpPr>
            <p:spPr>
              <a:xfrm>
                <a:off x="3732262" y="-637761"/>
                <a:ext cx="3241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I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46E314CB-D859-BC74-DE34-DB00FD940235}"/>
                  </a:ext>
                </a:extLst>
              </p:cNvPr>
              <p:cNvSpPr txBox="1"/>
              <p:nvPr/>
            </p:nvSpPr>
            <p:spPr>
              <a:xfrm>
                <a:off x="4422629" y="-42085"/>
                <a:ext cx="1028026" cy="9307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sz="4000" b="1" dirty="0"/>
                  <a:t>1(-)</a:t>
                </a:r>
              </a:p>
              <a:p>
                <a:pPr>
                  <a:lnSpc>
                    <a:spcPts val="3200"/>
                  </a:lnSpc>
                </a:pPr>
                <a:r>
                  <a:rPr lang="en-US" sz="4000" b="1" dirty="0"/>
                  <a:t>303</a:t>
                </a:r>
              </a:p>
            </p:txBody>
          </p:sp>
        </p:grpSp>
      </p:grpSp>
      <p:grpSp>
        <p:nvGrpSpPr>
          <p:cNvPr id="34" name="Group 273">
            <a:extLst>
              <a:ext uri="{FF2B5EF4-FFF2-40B4-BE49-F238E27FC236}">
                <a16:creationId xmlns:a16="http://schemas.microsoft.com/office/drawing/2014/main" id="{F98B6351-1CA1-1A1F-FE06-8D2556A2DA8E}"/>
              </a:ext>
            </a:extLst>
          </p:cNvPr>
          <p:cNvGrpSpPr>
            <a:grpSpLocks/>
          </p:cNvGrpSpPr>
          <p:nvPr/>
        </p:nvGrpSpPr>
        <p:grpSpPr bwMode="auto">
          <a:xfrm>
            <a:off x="20443348" y="3209548"/>
            <a:ext cx="6371333" cy="328610"/>
            <a:chOff x="22774481" y="1392514"/>
            <a:chExt cx="2476441" cy="334955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B9C5300-6016-DE0B-37FA-7FEAC5AECB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74481" y="1721205"/>
              <a:ext cx="2476441" cy="38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6F43A3BF-208C-8D38-9881-28DAA68D4807}"/>
                </a:ext>
              </a:extLst>
            </p:cNvPr>
            <p:cNvCxnSpPr/>
            <p:nvPr/>
          </p:nvCxnSpPr>
          <p:spPr>
            <a:xfrm rot="5400000">
              <a:off x="22629918" y="1563414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25187DB-4481-E8DD-760A-D8F375EF2790}"/>
                </a:ext>
              </a:extLst>
            </p:cNvPr>
            <p:cNvCxnSpPr/>
            <p:nvPr/>
          </p:nvCxnSpPr>
          <p:spPr>
            <a:xfrm rot="5400000">
              <a:off x="25081034" y="156967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8A10C20-FDCF-5D3C-8BF7-0D1599AEB378}"/>
                </a:ext>
              </a:extLst>
            </p:cNvPr>
            <p:cNvCxnSpPr/>
            <p:nvPr/>
          </p:nvCxnSpPr>
          <p:spPr>
            <a:xfrm rot="5400000">
              <a:off x="23883929" y="1548719"/>
              <a:ext cx="313995" cy="15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14789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solidFill>
            <a:srgbClr val="8257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233fc49-3339-4531-8895-cee7bd229291">
      <Terms xmlns="http://schemas.microsoft.com/office/infopath/2007/PartnerControls"/>
    </lcf76f155ced4ddcb4097134ff3c332f>
    <TaxCatchAll xmlns="c93905bf-b08c-430b-8630-76f4d352397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DDA97709D05344805E34443243448B" ma:contentTypeVersion="18" ma:contentTypeDescription="Create a new document." ma:contentTypeScope="" ma:versionID="727f2d8537484244e4a855b0a0249d50">
  <xsd:schema xmlns:xsd="http://www.w3.org/2001/XMLSchema" xmlns:xs="http://www.w3.org/2001/XMLSchema" xmlns:p="http://schemas.microsoft.com/office/2006/metadata/properties" xmlns:ns1="http://schemas.microsoft.com/sharepoint/v3" xmlns:ns2="4233fc49-3339-4531-8895-cee7bd229291" xmlns:ns3="c93905bf-b08c-430b-8630-76f4d352397a" targetNamespace="http://schemas.microsoft.com/office/2006/metadata/properties" ma:root="true" ma:fieldsID="af735048cfdc9625a8fc74d8d44738ea" ns1:_="" ns2:_="" ns3:_="">
    <xsd:import namespace="http://schemas.microsoft.com/sharepoint/v3"/>
    <xsd:import namespace="4233fc49-3339-4531-8895-cee7bd229291"/>
    <xsd:import namespace="c93905bf-b08c-430b-8630-76f4d35239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33fc49-3339-4531-8895-cee7bd229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cc874fec-6985-468d-9a86-0194f6fd86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3905bf-b08c-430b-8630-76f4d352397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e1df25e4-c6e9-434b-9203-30fe81e583d3}" ma:internalName="TaxCatchAll" ma:showField="CatchAllData" ma:web="c93905bf-b08c-430b-8630-76f4d35239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42ED0F-C7DF-44BC-8F4E-FBCB5159050B}">
  <ds:schemaRefs>
    <ds:schemaRef ds:uri="http://schemas.microsoft.com/office/infopath/2007/PartnerControls"/>
    <ds:schemaRef ds:uri="http://schemas.microsoft.com/sharepoint/v3"/>
    <ds:schemaRef ds:uri="http://purl.org/dc/terms/"/>
    <ds:schemaRef ds:uri="04adc925-6b5d-4628-b7e0-5b86efa98958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bc96db8f-62c4-44cc-8b28-7ef117495d18"/>
    <ds:schemaRef ds:uri="http://schemas.microsoft.com/office/2006/documentManagement/types"/>
    <ds:schemaRef ds:uri="http://www.w3.org/XML/1998/namespace"/>
    <ds:schemaRef ds:uri="4233fc49-3339-4531-8895-cee7bd229291"/>
    <ds:schemaRef ds:uri="c93905bf-b08c-430b-8630-76f4d352397a"/>
  </ds:schemaRefs>
</ds:datastoreItem>
</file>

<file path=customXml/itemProps2.xml><?xml version="1.0" encoding="utf-8"?>
<ds:datastoreItem xmlns:ds="http://schemas.openxmlformats.org/officeDocument/2006/customXml" ds:itemID="{98D83085-AE92-474A-BE04-AC33E96E38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233fc49-3339-4531-8895-cee7bd229291"/>
    <ds:schemaRef ds:uri="c93905bf-b08c-430b-8630-76f4d35239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0B395A-5F87-4D50-9CAF-34FF7AB5614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52E2552-F0BE-46EE-82DF-7598CE68220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ae6d70f-954b-4811-92b6-0530d6f84c43}" enabled="0" method="" siteId="{fae6d70f-954b-4811-92b6-0530d6f84c4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2235</Words>
  <Application>Microsoft Office PowerPoint</Application>
  <PresentationFormat>Custom</PresentationFormat>
  <Paragraphs>1265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U.S.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CGSC</dc:creator>
  <cp:keywords/>
  <dc:description/>
  <cp:lastModifiedBy>King, Curtis S CIV USARMY CAC (USA)</cp:lastModifiedBy>
  <cp:revision>263</cp:revision>
  <dcterms:created xsi:type="dcterms:W3CDTF">2004-01-07T18:48:24Z</dcterms:created>
  <dcterms:modified xsi:type="dcterms:W3CDTF">2024-09-04T18:44:20Z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0x010100398C060DC519C5438F279013B0EC9B02</vt:lpwstr>
  </property>
  <property fmtid="{D5CDD505-2E9C-101B-9397-08002B2CF9AE}" pid="3" name="Subject">
    <vt:lpwstr/>
  </property>
  <property fmtid="{D5CDD505-2E9C-101B-9397-08002B2CF9AE}" pid="4" name="Keywords">
    <vt:lpwstr/>
  </property>
  <property fmtid="{D5CDD505-2E9C-101B-9397-08002B2CF9AE}" pid="5" name="_Author">
    <vt:lpwstr>CGSC</vt:lpwstr>
  </property>
  <property fmtid="{D5CDD505-2E9C-101B-9397-08002B2CF9AE}" pid="6" name="_Category">
    <vt:lpwstr/>
  </property>
  <property fmtid="{D5CDD505-2E9C-101B-9397-08002B2CF9AE}" pid="7" name="Slides">
    <vt:lpwstr>5</vt:lpwstr>
  </property>
  <property fmtid="{D5CDD505-2E9C-101B-9397-08002B2CF9AE}" pid="8" name="Categories">
    <vt:lpwstr/>
  </property>
  <property fmtid="{D5CDD505-2E9C-101B-9397-08002B2CF9AE}" pid="9" name="Approval Level">
    <vt:lpwstr/>
  </property>
  <property fmtid="{D5CDD505-2E9C-101B-9397-08002B2CF9AE}" pid="10" name="_Comments">
    <vt:lpwstr/>
  </property>
  <property fmtid="{D5CDD505-2E9C-101B-9397-08002B2CF9AE}" pid="11" name="Assigned To">
    <vt:lpwstr/>
  </property>
  <property fmtid="{D5CDD505-2E9C-101B-9397-08002B2CF9AE}" pid="12" name="MediaServiceImageTags">
    <vt:lpwstr/>
  </property>
</Properties>
</file>