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26"/>
  </p:notesMasterIdLst>
  <p:sldIdLst>
    <p:sldId id="256" r:id="rId5"/>
    <p:sldId id="332" r:id="rId6"/>
    <p:sldId id="357" r:id="rId7"/>
    <p:sldId id="323" r:id="rId8"/>
    <p:sldId id="329" r:id="rId9"/>
    <p:sldId id="367" r:id="rId10"/>
    <p:sldId id="328" r:id="rId11"/>
    <p:sldId id="293" r:id="rId12"/>
    <p:sldId id="294" r:id="rId13"/>
    <p:sldId id="300" r:id="rId14"/>
    <p:sldId id="301" r:id="rId15"/>
    <p:sldId id="360" r:id="rId16"/>
    <p:sldId id="308" r:id="rId17"/>
    <p:sldId id="368" r:id="rId18"/>
    <p:sldId id="305" r:id="rId19"/>
    <p:sldId id="307" r:id="rId20"/>
    <p:sldId id="306" r:id="rId21"/>
    <p:sldId id="317" r:id="rId22"/>
    <p:sldId id="326" r:id="rId23"/>
    <p:sldId id="363" r:id="rId24"/>
    <p:sldId id="362" r:id="rId25"/>
  </p:sldIdLst>
  <p:sldSz cx="27432000" cy="18288000"/>
  <p:notesSz cx="68580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5760" userDrawn="1">
          <p15:clr>
            <a:srgbClr val="A4A3A4"/>
          </p15:clr>
        </p15:guide>
        <p15:guide id="2" pos="86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02B072CD-4BC0-4D4A-A1DA-A4BB2A1986F4}" v="1" dt="2023-09-28T14:59:02.380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83077" autoAdjust="0"/>
  </p:normalViewPr>
  <p:slideViewPr>
    <p:cSldViewPr snapToGrid="0" showGuides="1">
      <p:cViewPr varScale="1">
        <p:scale>
          <a:sx n="35" d="100"/>
          <a:sy n="35" d="100"/>
        </p:scale>
        <p:origin x="1860" y="102"/>
      </p:cViewPr>
      <p:guideLst>
        <p:guide orient="horz" pos="5760"/>
        <p:guide pos="86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microsoft.com/office/2015/10/relationships/revisionInfo" Target="revisionInfo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ichael" userId="320cb70e-1086-4d64-94d2-27b326e52358" providerId="ADAL" clId="{BB3063A2-4595-4053-9492-9CDE216CCA87}"/>
    <pc:docChg chg="undo custSel addSld delSld modSld">
      <pc:chgData name="Michael" userId="320cb70e-1086-4d64-94d2-27b326e52358" providerId="ADAL" clId="{BB3063A2-4595-4053-9492-9CDE216CCA87}" dt="2023-09-05T19:19:39.822" v="689" actId="207"/>
      <pc:docMkLst>
        <pc:docMk/>
      </pc:docMkLst>
      <pc:sldChg chg="modSp mod">
        <pc:chgData name="Michael" userId="320cb70e-1086-4d64-94d2-27b326e52358" providerId="ADAL" clId="{BB3063A2-4595-4053-9492-9CDE216CCA87}" dt="2023-09-05T18:31:40.428" v="427" actId="1076"/>
        <pc:sldMkLst>
          <pc:docMk/>
          <pc:sldMk cId="522558730" sldId="293"/>
        </pc:sldMkLst>
        <pc:picChg chg="mod">
          <ac:chgData name="Michael" userId="320cb70e-1086-4d64-94d2-27b326e52358" providerId="ADAL" clId="{BB3063A2-4595-4053-9492-9CDE216CCA87}" dt="2023-09-05T18:31:09.211" v="419" actId="207"/>
          <ac:picMkLst>
            <pc:docMk/>
            <pc:sldMk cId="522558730" sldId="293"/>
            <ac:picMk id="2" creationId="{5DC95754-5A5C-A224-0445-A9AF12A53804}"/>
          </ac:picMkLst>
        </pc:picChg>
        <pc:picChg chg="mod">
          <ac:chgData name="Michael" userId="320cb70e-1086-4d64-94d2-27b326e52358" providerId="ADAL" clId="{BB3063A2-4595-4053-9492-9CDE216CCA87}" dt="2023-09-05T18:31:40.428" v="427" actId="1076"/>
          <ac:picMkLst>
            <pc:docMk/>
            <pc:sldMk cId="522558730" sldId="293"/>
            <ac:picMk id="4" creationId="{358A3E31-D16F-B1F3-7BEB-000F4A26931D}"/>
          </ac:picMkLst>
        </pc:picChg>
        <pc:picChg chg="mod">
          <ac:chgData name="Michael" userId="320cb70e-1086-4d64-94d2-27b326e52358" providerId="ADAL" clId="{BB3063A2-4595-4053-9492-9CDE216CCA87}" dt="2023-09-05T18:31:22.410" v="425" actId="207"/>
          <ac:picMkLst>
            <pc:docMk/>
            <pc:sldMk cId="522558730" sldId="293"/>
            <ac:picMk id="5" creationId="{07A662CB-D9B1-BD48-79E9-3F8093A859D0}"/>
          </ac:picMkLst>
        </pc:picChg>
        <pc:picChg chg="mod">
          <ac:chgData name="Michael" userId="320cb70e-1086-4d64-94d2-27b326e52358" providerId="ADAL" clId="{BB3063A2-4595-4053-9492-9CDE216CCA87}" dt="2023-09-05T18:30:54.973" v="413" actId="207"/>
          <ac:picMkLst>
            <pc:docMk/>
            <pc:sldMk cId="522558730" sldId="293"/>
            <ac:picMk id="6" creationId="{A0D8FEF2-A9B4-A2F1-B70B-F44E3440DF05}"/>
          </ac:picMkLst>
        </pc:picChg>
        <pc:picChg chg="mod">
          <ac:chgData name="Michael" userId="320cb70e-1086-4d64-94d2-27b326e52358" providerId="ADAL" clId="{BB3063A2-4595-4053-9492-9CDE216CCA87}" dt="2023-09-05T18:30:49.594" v="411" actId="207"/>
          <ac:picMkLst>
            <pc:docMk/>
            <pc:sldMk cId="522558730" sldId="293"/>
            <ac:picMk id="7" creationId="{E712BC74-FF37-D9C5-02DF-687785C1F308}"/>
          </ac:picMkLst>
        </pc:picChg>
        <pc:picChg chg="mod">
          <ac:chgData name="Michael" userId="320cb70e-1086-4d64-94d2-27b326e52358" providerId="ADAL" clId="{BB3063A2-4595-4053-9492-9CDE216CCA87}" dt="2023-09-05T18:30:59.790" v="415" actId="207"/>
          <ac:picMkLst>
            <pc:docMk/>
            <pc:sldMk cId="522558730" sldId="293"/>
            <ac:picMk id="8" creationId="{B36775E2-8533-5A5D-C44F-4892BA673742}"/>
          </ac:picMkLst>
        </pc:picChg>
        <pc:picChg chg="mod">
          <ac:chgData name="Michael" userId="320cb70e-1086-4d64-94d2-27b326e52358" providerId="ADAL" clId="{BB3063A2-4595-4053-9492-9CDE216CCA87}" dt="2023-09-05T18:31:04.803" v="417" actId="207"/>
          <ac:picMkLst>
            <pc:docMk/>
            <pc:sldMk cId="522558730" sldId="293"/>
            <ac:picMk id="9" creationId="{262AFDA8-D957-030E-7C9E-63A609C98A5F}"/>
          </ac:picMkLst>
        </pc:picChg>
        <pc:picChg chg="mod">
          <ac:chgData name="Michael" userId="320cb70e-1086-4d64-94d2-27b326e52358" providerId="ADAL" clId="{BB3063A2-4595-4053-9492-9CDE216CCA87}" dt="2023-09-05T18:31:17.509" v="423" actId="207"/>
          <ac:picMkLst>
            <pc:docMk/>
            <pc:sldMk cId="522558730" sldId="293"/>
            <ac:picMk id="61" creationId="{E5FAB113-2808-2FBE-81F7-3681B0278240}"/>
          </ac:picMkLst>
        </pc:picChg>
        <pc:picChg chg="mod">
          <ac:chgData name="Michael" userId="320cb70e-1086-4d64-94d2-27b326e52358" providerId="ADAL" clId="{BB3063A2-4595-4053-9492-9CDE216CCA87}" dt="2023-09-05T18:30:27.751" v="409" actId="207"/>
          <ac:picMkLst>
            <pc:docMk/>
            <pc:sldMk cId="522558730" sldId="293"/>
            <ac:picMk id="63" creationId="{0A18D6E3-A709-CF0D-8C6E-DBA7FBA4850F}"/>
          </ac:picMkLst>
        </pc:picChg>
      </pc:sldChg>
      <pc:sldChg chg="modSp mod">
        <pc:chgData name="Michael" userId="320cb70e-1086-4d64-94d2-27b326e52358" providerId="ADAL" clId="{BB3063A2-4595-4053-9492-9CDE216CCA87}" dt="2023-09-05T18:47:33.587" v="453" actId="207"/>
        <pc:sldMkLst>
          <pc:docMk/>
          <pc:sldMk cId="580192495" sldId="294"/>
        </pc:sldMkLst>
        <pc:picChg chg="mod">
          <ac:chgData name="Michael" userId="320cb70e-1086-4d64-94d2-27b326e52358" providerId="ADAL" clId="{BB3063A2-4595-4053-9492-9CDE216CCA87}" dt="2023-09-05T18:47:16.127" v="447" actId="207"/>
          <ac:picMkLst>
            <pc:docMk/>
            <pc:sldMk cId="580192495" sldId="294"/>
            <ac:picMk id="12" creationId="{5F61616D-2E4C-D18F-F7B3-477994E06369}"/>
          </ac:picMkLst>
        </pc:picChg>
        <pc:picChg chg="mod">
          <ac:chgData name="Michael" userId="320cb70e-1086-4d64-94d2-27b326e52358" providerId="ADAL" clId="{BB3063A2-4595-4053-9492-9CDE216CCA87}" dt="2023-09-05T18:47:10.717" v="445" actId="207"/>
          <ac:picMkLst>
            <pc:docMk/>
            <pc:sldMk cId="580192495" sldId="294"/>
            <ac:picMk id="13" creationId="{F25E62EE-FB10-B4A7-2EC2-6A187FCCF12C}"/>
          </ac:picMkLst>
        </pc:picChg>
        <pc:picChg chg="mod">
          <ac:chgData name="Michael" userId="320cb70e-1086-4d64-94d2-27b326e52358" providerId="ADAL" clId="{BB3063A2-4595-4053-9492-9CDE216CCA87}" dt="2023-09-05T18:47:21.310" v="449" actId="207"/>
          <ac:picMkLst>
            <pc:docMk/>
            <pc:sldMk cId="580192495" sldId="294"/>
            <ac:picMk id="14" creationId="{76D70495-E8FC-E514-6B7D-CB5604B8DB6D}"/>
          </ac:picMkLst>
        </pc:picChg>
        <pc:picChg chg="mod">
          <ac:chgData name="Michael" userId="320cb70e-1086-4d64-94d2-27b326e52358" providerId="ADAL" clId="{BB3063A2-4595-4053-9492-9CDE216CCA87}" dt="2023-09-05T18:47:04.846" v="443" actId="207"/>
          <ac:picMkLst>
            <pc:docMk/>
            <pc:sldMk cId="580192495" sldId="294"/>
            <ac:picMk id="15" creationId="{B1CC49CA-2692-A508-7187-31644AD95CF8}"/>
          </ac:picMkLst>
        </pc:picChg>
        <pc:picChg chg="mod">
          <ac:chgData name="Michael" userId="320cb70e-1086-4d64-94d2-27b326e52358" providerId="ADAL" clId="{BB3063A2-4595-4053-9492-9CDE216CCA87}" dt="2023-09-05T18:46:57.833" v="441" actId="207"/>
          <ac:picMkLst>
            <pc:docMk/>
            <pc:sldMk cId="580192495" sldId="294"/>
            <ac:picMk id="16" creationId="{F0C81598-1E96-27B5-D2CF-5727912E8BF8}"/>
          </ac:picMkLst>
        </pc:picChg>
        <pc:picChg chg="mod">
          <ac:chgData name="Michael" userId="320cb70e-1086-4d64-94d2-27b326e52358" providerId="ADAL" clId="{BB3063A2-4595-4053-9492-9CDE216CCA87}" dt="2023-09-05T18:46:51.764" v="439" actId="207"/>
          <ac:picMkLst>
            <pc:docMk/>
            <pc:sldMk cId="580192495" sldId="294"/>
            <ac:picMk id="52" creationId="{68F32F72-C101-44D9-7F11-AE2FF0EB4F31}"/>
          </ac:picMkLst>
        </pc:picChg>
        <pc:picChg chg="mod">
          <ac:chgData name="Michael" userId="320cb70e-1086-4d64-94d2-27b326e52358" providerId="ADAL" clId="{BB3063A2-4595-4053-9492-9CDE216CCA87}" dt="2023-09-05T18:47:26.777" v="451" actId="207"/>
          <ac:picMkLst>
            <pc:docMk/>
            <pc:sldMk cId="580192495" sldId="294"/>
            <ac:picMk id="54" creationId="{2720AAB4-7D6B-4FF6-C196-5718EFFFDC23}"/>
          </ac:picMkLst>
        </pc:picChg>
        <pc:picChg chg="mod">
          <ac:chgData name="Michael" userId="320cb70e-1086-4d64-94d2-27b326e52358" providerId="ADAL" clId="{BB3063A2-4595-4053-9492-9CDE216CCA87}" dt="2023-09-05T18:47:33.587" v="453" actId="207"/>
          <ac:picMkLst>
            <pc:docMk/>
            <pc:sldMk cId="580192495" sldId="294"/>
            <ac:picMk id="59" creationId="{96AA0982-EF67-8E56-614A-6C73AEED8C65}"/>
          </ac:picMkLst>
        </pc:picChg>
        <pc:picChg chg="mod">
          <ac:chgData name="Michael" userId="320cb70e-1086-4d64-94d2-27b326e52358" providerId="ADAL" clId="{BB3063A2-4595-4053-9492-9CDE216CCA87}" dt="2023-09-05T18:46:44.155" v="437" actId="207"/>
          <ac:picMkLst>
            <pc:docMk/>
            <pc:sldMk cId="580192495" sldId="294"/>
            <ac:picMk id="67" creationId="{7205C6B2-64F8-7128-8A17-53E0636E09FE}"/>
          </ac:picMkLst>
        </pc:picChg>
        <pc:picChg chg="mod">
          <ac:chgData name="Michael" userId="320cb70e-1086-4d64-94d2-27b326e52358" providerId="ADAL" clId="{BB3063A2-4595-4053-9492-9CDE216CCA87}" dt="2023-09-05T18:46:38.450" v="435" actId="207"/>
          <ac:picMkLst>
            <pc:docMk/>
            <pc:sldMk cId="580192495" sldId="294"/>
            <ac:picMk id="68" creationId="{142CC54D-FBF6-7C03-82FB-3A45872B5117}"/>
          </ac:picMkLst>
        </pc:picChg>
        <pc:picChg chg="mod">
          <ac:chgData name="Michael" userId="320cb70e-1086-4d64-94d2-27b326e52358" providerId="ADAL" clId="{BB3063A2-4595-4053-9492-9CDE216CCA87}" dt="2023-09-05T18:46:31.695" v="433" actId="207"/>
          <ac:picMkLst>
            <pc:docMk/>
            <pc:sldMk cId="580192495" sldId="294"/>
            <ac:picMk id="69" creationId="{57E02273-88AC-4FE3-E67E-FA4D8BDF5EBA}"/>
          </ac:picMkLst>
        </pc:picChg>
      </pc:sldChg>
      <pc:sldChg chg="modSp mod">
        <pc:chgData name="Michael" userId="320cb70e-1086-4d64-94d2-27b326e52358" providerId="ADAL" clId="{BB3063A2-4595-4053-9492-9CDE216CCA87}" dt="2023-09-05T18:49:18.114" v="474" actId="207"/>
        <pc:sldMkLst>
          <pc:docMk/>
          <pc:sldMk cId="3640503318" sldId="300"/>
        </pc:sldMkLst>
        <pc:picChg chg="mod">
          <ac:chgData name="Michael" userId="320cb70e-1086-4d64-94d2-27b326e52358" providerId="ADAL" clId="{BB3063A2-4595-4053-9492-9CDE216CCA87}" dt="2023-09-05T18:49:04.891" v="470" actId="207"/>
          <ac:picMkLst>
            <pc:docMk/>
            <pc:sldMk cId="3640503318" sldId="300"/>
            <ac:picMk id="21" creationId="{E898D797-6470-AED7-F20A-C6AB11052EE5}"/>
          </ac:picMkLst>
        </pc:picChg>
        <pc:picChg chg="mod">
          <ac:chgData name="Michael" userId="320cb70e-1086-4d64-94d2-27b326e52358" providerId="ADAL" clId="{BB3063A2-4595-4053-9492-9CDE216CCA87}" dt="2023-09-05T18:48:52.539" v="466" actId="207"/>
          <ac:picMkLst>
            <pc:docMk/>
            <pc:sldMk cId="3640503318" sldId="300"/>
            <ac:picMk id="22" creationId="{2796A358-A029-5039-C7B1-C34108603E64}"/>
          </ac:picMkLst>
        </pc:picChg>
        <pc:picChg chg="mod">
          <ac:chgData name="Michael" userId="320cb70e-1086-4d64-94d2-27b326e52358" providerId="ADAL" clId="{BB3063A2-4595-4053-9492-9CDE216CCA87}" dt="2023-09-05T18:49:18.114" v="474" actId="207"/>
          <ac:picMkLst>
            <pc:docMk/>
            <pc:sldMk cId="3640503318" sldId="300"/>
            <ac:picMk id="23" creationId="{419DD126-0751-7EE1-387F-5BA7355CB0D1}"/>
          </ac:picMkLst>
        </pc:picChg>
        <pc:picChg chg="mod">
          <ac:chgData name="Michael" userId="320cb70e-1086-4d64-94d2-27b326e52358" providerId="ADAL" clId="{BB3063A2-4595-4053-9492-9CDE216CCA87}" dt="2023-09-05T18:49:11.797" v="472" actId="207"/>
          <ac:picMkLst>
            <pc:docMk/>
            <pc:sldMk cId="3640503318" sldId="300"/>
            <ac:picMk id="24" creationId="{64364E42-7F6C-4299-8783-CDAEFAB67180}"/>
          </ac:picMkLst>
        </pc:picChg>
        <pc:picChg chg="mod">
          <ac:chgData name="Michael" userId="320cb70e-1086-4d64-94d2-27b326e52358" providerId="ADAL" clId="{BB3063A2-4595-4053-9492-9CDE216CCA87}" dt="2023-09-05T18:48:58.603" v="468" actId="207"/>
          <ac:picMkLst>
            <pc:docMk/>
            <pc:sldMk cId="3640503318" sldId="300"/>
            <ac:picMk id="25" creationId="{84F9234A-ADEF-EBE8-6A79-F180FA92B7B7}"/>
          </ac:picMkLst>
        </pc:picChg>
        <pc:picChg chg="mod">
          <ac:chgData name="Michael" userId="320cb70e-1086-4d64-94d2-27b326e52358" providerId="ADAL" clId="{BB3063A2-4595-4053-9492-9CDE216CCA87}" dt="2023-09-05T18:48:38.895" v="462" actId="207"/>
          <ac:picMkLst>
            <pc:docMk/>
            <pc:sldMk cId="3640503318" sldId="300"/>
            <ac:picMk id="58" creationId="{CAE2271B-00A3-DD0E-B504-59773168097B}"/>
          </ac:picMkLst>
        </pc:picChg>
        <pc:picChg chg="mod">
          <ac:chgData name="Michael" userId="320cb70e-1086-4d64-94d2-27b326e52358" providerId="ADAL" clId="{BB3063A2-4595-4053-9492-9CDE216CCA87}" dt="2023-09-05T18:48:19.780" v="456" actId="207"/>
          <ac:picMkLst>
            <pc:docMk/>
            <pc:sldMk cId="3640503318" sldId="300"/>
            <ac:picMk id="59" creationId="{51C6840D-4D10-A477-FC3B-AD77E66A258C}"/>
          </ac:picMkLst>
        </pc:picChg>
        <pc:picChg chg="mod">
          <ac:chgData name="Michael" userId="320cb70e-1086-4d64-94d2-27b326e52358" providerId="ADAL" clId="{BB3063A2-4595-4053-9492-9CDE216CCA87}" dt="2023-09-05T18:48:33.074" v="460" actId="207"/>
          <ac:picMkLst>
            <pc:docMk/>
            <pc:sldMk cId="3640503318" sldId="300"/>
            <ac:picMk id="60" creationId="{5A79F188-5083-7653-514B-4C9AF4FA0BDA}"/>
          </ac:picMkLst>
        </pc:picChg>
        <pc:picChg chg="mod">
          <ac:chgData name="Michael" userId="320cb70e-1086-4d64-94d2-27b326e52358" providerId="ADAL" clId="{BB3063A2-4595-4053-9492-9CDE216CCA87}" dt="2023-09-05T18:48:26.751" v="458" actId="207"/>
          <ac:picMkLst>
            <pc:docMk/>
            <pc:sldMk cId="3640503318" sldId="300"/>
            <ac:picMk id="61" creationId="{567B5E19-CBF5-ED4B-AC22-FF65D1B43B5B}"/>
          </ac:picMkLst>
        </pc:picChg>
        <pc:picChg chg="mod">
          <ac:chgData name="Michael" userId="320cb70e-1086-4d64-94d2-27b326e52358" providerId="ADAL" clId="{BB3063A2-4595-4053-9492-9CDE216CCA87}" dt="2023-09-05T18:48:45.740" v="464" actId="207"/>
          <ac:picMkLst>
            <pc:docMk/>
            <pc:sldMk cId="3640503318" sldId="300"/>
            <ac:picMk id="63" creationId="{CFF44F59-931E-B21C-F81A-D668668CA5E6}"/>
          </ac:picMkLst>
        </pc:picChg>
      </pc:sldChg>
      <pc:sldChg chg="modSp mod">
        <pc:chgData name="Michael" userId="320cb70e-1086-4d64-94d2-27b326e52358" providerId="ADAL" clId="{BB3063A2-4595-4053-9492-9CDE216CCA87}" dt="2023-09-05T18:58:45.172" v="501" actId="207"/>
        <pc:sldMkLst>
          <pc:docMk/>
          <pc:sldMk cId="529056350" sldId="301"/>
        </pc:sldMkLst>
        <pc:picChg chg="mod">
          <ac:chgData name="Michael" userId="320cb70e-1086-4d64-94d2-27b326e52358" providerId="ADAL" clId="{BB3063A2-4595-4053-9492-9CDE216CCA87}" dt="2023-09-05T18:58:17.384" v="492" actId="207"/>
          <ac:picMkLst>
            <pc:docMk/>
            <pc:sldMk cId="529056350" sldId="301"/>
            <ac:picMk id="2" creationId="{02D4C84D-DA93-88A6-CAD7-E8E5806E0493}"/>
          </ac:picMkLst>
        </pc:picChg>
        <pc:picChg chg="mod">
          <ac:chgData name="Michael" userId="320cb70e-1086-4d64-94d2-27b326e52358" providerId="ADAL" clId="{BB3063A2-4595-4053-9492-9CDE216CCA87}" dt="2023-09-05T18:58:07.664" v="488" actId="207"/>
          <ac:picMkLst>
            <pc:docMk/>
            <pc:sldMk cId="529056350" sldId="301"/>
            <ac:picMk id="4" creationId="{49A4D05C-D7B3-7817-FC07-132EB71FDECC}"/>
          </ac:picMkLst>
        </pc:picChg>
        <pc:picChg chg="mod">
          <ac:chgData name="Michael" userId="320cb70e-1086-4d64-94d2-27b326e52358" providerId="ADAL" clId="{BB3063A2-4595-4053-9492-9CDE216CCA87}" dt="2023-09-05T18:58:12.588" v="490" actId="207"/>
          <ac:picMkLst>
            <pc:docMk/>
            <pc:sldMk cId="529056350" sldId="301"/>
            <ac:picMk id="5" creationId="{C20AC13A-8BF0-8BE5-7D94-46138C716626}"/>
          </ac:picMkLst>
        </pc:picChg>
        <pc:picChg chg="mod">
          <ac:chgData name="Michael" userId="320cb70e-1086-4d64-94d2-27b326e52358" providerId="ADAL" clId="{BB3063A2-4595-4053-9492-9CDE216CCA87}" dt="2023-09-05T18:58:02.525" v="486" actId="207"/>
          <ac:picMkLst>
            <pc:docMk/>
            <pc:sldMk cId="529056350" sldId="301"/>
            <ac:picMk id="6" creationId="{CF4344ED-9C5B-1F4B-48D5-AA416EB43B7D}"/>
          </ac:picMkLst>
        </pc:picChg>
        <pc:picChg chg="mod">
          <ac:chgData name="Michael" userId="320cb70e-1086-4d64-94d2-27b326e52358" providerId="ADAL" clId="{BB3063A2-4595-4053-9492-9CDE216CCA87}" dt="2023-09-05T18:58:23.035" v="494" actId="207"/>
          <ac:picMkLst>
            <pc:docMk/>
            <pc:sldMk cId="529056350" sldId="301"/>
            <ac:picMk id="7" creationId="{9A638796-1B41-BC70-D81B-622239AFC3ED}"/>
          </ac:picMkLst>
        </pc:picChg>
        <pc:picChg chg="mod">
          <ac:chgData name="Michael" userId="320cb70e-1086-4d64-94d2-27b326e52358" providerId="ADAL" clId="{BB3063A2-4595-4053-9492-9CDE216CCA87}" dt="2023-09-05T18:57:51.633" v="482" actId="207"/>
          <ac:picMkLst>
            <pc:docMk/>
            <pc:sldMk cId="529056350" sldId="301"/>
            <ac:picMk id="8" creationId="{FD982638-6877-4B54-E576-9A39C0093FF1}"/>
          </ac:picMkLst>
        </pc:picChg>
        <pc:picChg chg="mod">
          <ac:chgData name="Michael" userId="320cb70e-1086-4d64-94d2-27b326e52358" providerId="ADAL" clId="{BB3063A2-4595-4053-9492-9CDE216CCA87}" dt="2023-09-05T18:57:40.635" v="478" actId="207"/>
          <ac:picMkLst>
            <pc:docMk/>
            <pc:sldMk cId="529056350" sldId="301"/>
            <ac:picMk id="9" creationId="{7769FA9B-5763-788F-FD05-A7C2DAA20945}"/>
          </ac:picMkLst>
        </pc:picChg>
        <pc:picChg chg="mod">
          <ac:chgData name="Michael" userId="320cb70e-1086-4d64-94d2-27b326e52358" providerId="ADAL" clId="{BB3063A2-4595-4053-9492-9CDE216CCA87}" dt="2023-09-05T18:58:38.227" v="500" actId="207"/>
          <ac:picMkLst>
            <pc:docMk/>
            <pc:sldMk cId="529056350" sldId="301"/>
            <ac:picMk id="10" creationId="{C93206A8-51B5-5D75-6791-2FEDCC35C537}"/>
          </ac:picMkLst>
        </pc:picChg>
        <pc:picChg chg="mod">
          <ac:chgData name="Michael" userId="320cb70e-1086-4d64-94d2-27b326e52358" providerId="ADAL" clId="{BB3063A2-4595-4053-9492-9CDE216CCA87}" dt="2023-09-05T18:58:45.172" v="501" actId="207"/>
          <ac:picMkLst>
            <pc:docMk/>
            <pc:sldMk cId="529056350" sldId="301"/>
            <ac:picMk id="11" creationId="{2F241F26-5357-002E-6E21-6A3B75E1A4EC}"/>
          </ac:picMkLst>
        </pc:picChg>
        <pc:picChg chg="mod">
          <ac:chgData name="Michael" userId="320cb70e-1086-4d64-94d2-27b326e52358" providerId="ADAL" clId="{BB3063A2-4595-4053-9492-9CDE216CCA87}" dt="2023-09-05T18:57:57.709" v="484" actId="207"/>
          <ac:picMkLst>
            <pc:docMk/>
            <pc:sldMk cId="529056350" sldId="301"/>
            <ac:picMk id="43" creationId="{6614B44F-46C7-D859-1AB8-465779914B62}"/>
          </ac:picMkLst>
        </pc:picChg>
        <pc:picChg chg="mod">
          <ac:chgData name="Michael" userId="320cb70e-1086-4d64-94d2-27b326e52358" providerId="ADAL" clId="{BB3063A2-4595-4053-9492-9CDE216CCA87}" dt="2023-09-05T18:57:46.294" v="480" actId="207"/>
          <ac:picMkLst>
            <pc:docMk/>
            <pc:sldMk cId="529056350" sldId="301"/>
            <ac:picMk id="44" creationId="{BAD476C5-3829-CD41-FD54-8565EABD4937}"/>
          </ac:picMkLst>
        </pc:picChg>
        <pc:picChg chg="mod">
          <ac:chgData name="Michael" userId="320cb70e-1086-4d64-94d2-27b326e52358" providerId="ADAL" clId="{BB3063A2-4595-4053-9492-9CDE216CCA87}" dt="2023-09-05T18:58:27.777" v="496" actId="207"/>
          <ac:picMkLst>
            <pc:docMk/>
            <pc:sldMk cId="529056350" sldId="301"/>
            <ac:picMk id="83" creationId="{2879A2D4-87D7-9417-0D6F-6AF556EF3194}"/>
          </ac:picMkLst>
        </pc:picChg>
        <pc:picChg chg="mod">
          <ac:chgData name="Michael" userId="320cb70e-1086-4d64-94d2-27b326e52358" providerId="ADAL" clId="{BB3063A2-4595-4053-9492-9CDE216CCA87}" dt="2023-09-05T18:57:32.840" v="476" actId="207"/>
          <ac:picMkLst>
            <pc:docMk/>
            <pc:sldMk cId="529056350" sldId="301"/>
            <ac:picMk id="89" creationId="{19139693-C873-5C42-A305-5F5952E20131}"/>
          </ac:picMkLst>
        </pc:picChg>
      </pc:sldChg>
      <pc:sldChg chg="addSp delSp modSp mod">
        <pc:chgData name="Michael" userId="320cb70e-1086-4d64-94d2-27b326e52358" providerId="ADAL" clId="{BB3063A2-4595-4053-9492-9CDE216CCA87}" dt="2023-09-05T19:14:05.564" v="626" actId="14100"/>
        <pc:sldMkLst>
          <pc:docMk/>
          <pc:sldMk cId="3821001490" sldId="305"/>
        </pc:sldMkLst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1" creationId="{2D4EF129-D466-8499-DEEE-5E9F7B1970A8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2" creationId="{2B76E468-0C9D-D3DD-D94F-F393F45225D4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3" creationId="{0F02086E-F2E9-6227-5B4F-72E796E37F48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4" creationId="{2B4FDA29-B3E9-5380-DC53-DA4B0545DF9D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5" creationId="{DD42881C-3CBA-6EF8-145F-802D84C62DC0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6" creationId="{ACB4DC17-83E7-4769-109F-1B8C6554C56D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7" creationId="{F7BF14C4-14BE-CEFA-D6B8-41550891A6C7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18" creationId="{E02FC6E6-7641-0337-557F-3A6745EB6A76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3" creationId="{BA21E58E-9E7D-3EC1-3CDD-4B0C14FCB3CF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4" creationId="{288E37D7-A984-4F31-FAEB-728A25FCFD22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5" creationId="{02CAC831-40E9-9AA3-7185-EB993104A384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6" creationId="{CD0B02BB-BF3F-1128-EF90-19A215815681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7" creationId="{BF09E90B-416C-F68C-EF94-7C795F750224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29" creationId="{7E3EF659-6E34-63B6-EEE6-5FDC3459D9F4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0" creationId="{CFAFFF71-03EC-5148-EFB1-447ADD487CD8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1" creationId="{FA4BCB1E-D216-119C-3C92-81F79182D10D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2" creationId="{FA2FAAAC-14E6-C8CB-B3DE-02F209EB0FD5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3" creationId="{2576B6FA-742F-4119-5F6E-BA9D127E3F04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4" creationId="{A0BD1FD1-6B52-4480-A8E5-80994B627630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5" creationId="{8D453969-BA24-4768-71C4-EB2269B02957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8" creationId="{1B9433DF-56F0-7DCF-8D4C-F7CE6462FD33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39" creationId="{DFA40944-646E-8DF9-EEF0-70766450D9EF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40" creationId="{5E48ACC5-DD3A-C296-1238-DC55E32D76DE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41" creationId="{E419FDB2-C096-14C2-A49C-4FA1B149289D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42" creationId="{C752734D-0EAE-3514-D6C7-7CC3EB2C20B9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43" creationId="{364B4F14-B5EF-4E38-4235-7F4ABDD94F1C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53" creationId="{AE85E22E-3DB3-74E4-07AC-683AFC4F194C}"/>
          </ac:spMkLst>
        </pc:spChg>
        <pc:spChg chg="mod">
          <ac:chgData name="Michael" userId="320cb70e-1086-4d64-94d2-27b326e52358" providerId="ADAL" clId="{BB3063A2-4595-4053-9492-9CDE216CCA87}" dt="2023-09-05T19:13:12.634" v="606" actId="206"/>
          <ac:spMkLst>
            <pc:docMk/>
            <pc:sldMk cId="3821001490" sldId="305"/>
            <ac:spMk id="54" creationId="{15C2CC72-E869-06EC-A3D7-19C925C272EC}"/>
          </ac:spMkLst>
        </pc:spChg>
        <pc:grpChg chg="mod">
          <ac:chgData name="Michael" userId="320cb70e-1086-4d64-94d2-27b326e52358" providerId="ADAL" clId="{BB3063A2-4595-4053-9492-9CDE216CCA87}" dt="2023-09-05T19:13:12.634" v="606" actId="206"/>
          <ac:grpSpMkLst>
            <pc:docMk/>
            <pc:sldMk cId="3821001490" sldId="305"/>
            <ac:grpSpMk id="4" creationId="{EBE7A722-2457-A454-8F2B-2BB10F005CF5}"/>
          </ac:grpSpMkLst>
        </pc:grpChg>
        <pc:grpChg chg="mod">
          <ac:chgData name="Michael" userId="320cb70e-1086-4d64-94d2-27b326e52358" providerId="ADAL" clId="{BB3063A2-4595-4053-9492-9CDE216CCA87}" dt="2023-09-05T19:13:12.634" v="606" actId="206"/>
          <ac:grpSpMkLst>
            <pc:docMk/>
            <pc:sldMk cId="3821001490" sldId="305"/>
            <ac:grpSpMk id="6" creationId="{4DAB4D16-0DB5-964C-1894-071F0F235101}"/>
          </ac:grpSpMkLst>
        </pc:grpChg>
        <pc:grpChg chg="mod">
          <ac:chgData name="Michael" userId="320cb70e-1086-4d64-94d2-27b326e52358" providerId="ADAL" clId="{BB3063A2-4595-4053-9492-9CDE216CCA87}" dt="2023-09-05T19:13:12.634" v="606" actId="206"/>
          <ac:grpSpMkLst>
            <pc:docMk/>
            <pc:sldMk cId="3821001490" sldId="305"/>
            <ac:grpSpMk id="28" creationId="{B1BC6C63-3FBF-C4B5-08BC-195BCCFC37CD}"/>
          </ac:grpSpMkLst>
        </pc:grpChg>
        <pc:grpChg chg="mod">
          <ac:chgData name="Michael" userId="320cb70e-1086-4d64-94d2-27b326e52358" providerId="ADAL" clId="{BB3063A2-4595-4053-9492-9CDE216CCA87}" dt="2023-09-05T19:13:12.634" v="606" actId="206"/>
          <ac:grpSpMkLst>
            <pc:docMk/>
            <pc:sldMk cId="3821001490" sldId="305"/>
            <ac:grpSpMk id="37" creationId="{13500D59-C250-C54F-3236-3C1C249C2369}"/>
          </ac:grpSpMkLst>
        </pc:grp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" creationId="{E76FDC04-5312-76BA-F9CA-E2829A907833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7" creationId="{D7A5DEA4-7BE6-9082-DF94-529B68607B38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8" creationId="{A14AB174-2749-DDFD-E666-10BA87E04749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9" creationId="{7495E6C0-91B0-77F6-4826-A13F185B80D7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10" creationId="{5B372EFF-4AA2-1251-AE19-623F478879FD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22" creationId="{016394F4-C981-B254-EFED-91C92738D155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36" creationId="{E3FBE282-7B74-F189-938A-2DE0EF1F6E92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0" creationId="{EF3FAB75-4D9A-FB92-E230-5C71C8A98734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2" creationId="{C086BAEA-9A53-BD1E-465E-DB65C1FFA9F2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5" creationId="{7A31FE9C-EC67-AA17-2BF0-8AF4036CA784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6" creationId="{EA916E56-CB4B-1661-C56C-F8BC9160815B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7" creationId="{E430C885-58EF-5EAC-EBAE-2A16C065F6D7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8" creationId="{AA7B8F1C-5E08-78F4-A82E-C95F42CBCA60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59" creationId="{1B1832C2-09AE-7F23-C034-5A0B38C81DD0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60" creationId="{01A232A7-9D2B-CEB2-D24E-C6C3682B0DC9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61" creationId="{2C908D45-4CE2-35F0-380E-47C78F915B95}"/>
          </ac:picMkLst>
        </pc:picChg>
        <pc:picChg chg="mod">
          <ac:chgData name="Michael" userId="320cb70e-1086-4d64-94d2-27b326e52358" providerId="ADAL" clId="{BB3063A2-4595-4053-9492-9CDE216CCA87}" dt="2023-09-05T19:13:12.634" v="606" actId="206"/>
          <ac:picMkLst>
            <pc:docMk/>
            <pc:sldMk cId="3821001490" sldId="305"/>
            <ac:picMk id="62" creationId="{83CC4AF3-B400-000E-BA24-D571E2D53C8F}"/>
          </ac:picMkLst>
        </pc:picChg>
        <pc:cxnChg chg="add del mod">
          <ac:chgData name="Michael" userId="320cb70e-1086-4d64-94d2-27b326e52358" providerId="ADAL" clId="{BB3063A2-4595-4053-9492-9CDE216CCA87}" dt="2023-09-05T19:11:04.474" v="571" actId="478"/>
          <ac:cxnSpMkLst>
            <pc:docMk/>
            <pc:sldMk cId="3821001490" sldId="305"/>
            <ac:cxnSpMk id="3" creationId="{E4ACEE04-484A-D8B7-A3BB-D6FC698A6D82}"/>
          </ac:cxnSpMkLst>
        </pc:cxnChg>
        <pc:cxnChg chg="add del mod">
          <ac:chgData name="Michael" userId="320cb70e-1086-4d64-94d2-27b326e52358" providerId="ADAL" clId="{BB3063A2-4595-4053-9492-9CDE216CCA87}" dt="2023-09-05T19:11:43.527" v="575" actId="478"/>
          <ac:cxnSpMkLst>
            <pc:docMk/>
            <pc:sldMk cId="3821001490" sldId="305"/>
            <ac:cxnSpMk id="21" creationId="{8F7D0553-0306-ACB3-416C-87ACD1179CB3}"/>
          </ac:cxnSpMkLst>
        </pc:cxnChg>
        <pc:cxnChg chg="add mod">
          <ac:chgData name="Michael" userId="320cb70e-1086-4d64-94d2-27b326e52358" providerId="ADAL" clId="{BB3063A2-4595-4053-9492-9CDE216CCA87}" dt="2023-09-05T19:12:19.179" v="593" actId="692"/>
          <ac:cxnSpMkLst>
            <pc:docMk/>
            <pc:sldMk cId="3821001490" sldId="305"/>
            <ac:cxnSpMk id="47" creationId="{18ABE53B-7A21-D59B-8777-8236956694BA}"/>
          </ac:cxnSpMkLst>
        </pc:cxnChg>
        <pc:cxnChg chg="add mod">
          <ac:chgData name="Michael" userId="320cb70e-1086-4d64-94d2-27b326e52358" providerId="ADAL" clId="{BB3063A2-4595-4053-9492-9CDE216CCA87}" dt="2023-09-05T19:12:48.450" v="600" actId="14100"/>
          <ac:cxnSpMkLst>
            <pc:docMk/>
            <pc:sldMk cId="3821001490" sldId="305"/>
            <ac:cxnSpMk id="51" creationId="{883B507C-91D7-0D37-0E50-6A4BECBED3B1}"/>
          </ac:cxnSpMkLst>
        </pc:cxnChg>
        <pc:cxnChg chg="add mod">
          <ac:chgData name="Michael" userId="320cb70e-1086-4d64-94d2-27b326e52358" providerId="ADAL" clId="{BB3063A2-4595-4053-9492-9CDE216CCA87}" dt="2023-09-05T19:14:05.564" v="626" actId="14100"/>
          <ac:cxnSpMkLst>
            <pc:docMk/>
            <pc:sldMk cId="3821001490" sldId="305"/>
            <ac:cxnSpMk id="65" creationId="{D86509F0-8C1B-2C9E-F054-DEFDF27231C7}"/>
          </ac:cxnSpMkLst>
        </pc:cxnChg>
      </pc:sldChg>
      <pc:sldChg chg="modSp mod">
        <pc:chgData name="Michael" userId="320cb70e-1086-4d64-94d2-27b326e52358" providerId="ADAL" clId="{BB3063A2-4595-4053-9492-9CDE216CCA87}" dt="2023-09-05T19:18:06.793" v="683" actId="207"/>
        <pc:sldMkLst>
          <pc:docMk/>
          <pc:sldMk cId="231234896" sldId="306"/>
        </pc:sldMkLst>
        <pc:picChg chg="mod">
          <ac:chgData name="Michael" userId="320cb70e-1086-4d64-94d2-27b326e52358" providerId="ADAL" clId="{BB3063A2-4595-4053-9492-9CDE216CCA87}" dt="2023-09-05T19:17:17.217" v="663" actId="207"/>
          <ac:picMkLst>
            <pc:docMk/>
            <pc:sldMk cId="231234896" sldId="306"/>
            <ac:picMk id="5" creationId="{48E278ED-0A7B-3841-9411-2C2466F474AC}"/>
          </ac:picMkLst>
        </pc:picChg>
        <pc:picChg chg="mod">
          <ac:chgData name="Michael" userId="320cb70e-1086-4d64-94d2-27b326e52358" providerId="ADAL" clId="{BB3063A2-4595-4053-9492-9CDE216CCA87}" dt="2023-09-05T19:18:06.793" v="683" actId="207"/>
          <ac:picMkLst>
            <pc:docMk/>
            <pc:sldMk cId="231234896" sldId="306"/>
            <ac:picMk id="11" creationId="{B2B7BA59-6BE5-C692-985C-8684CE4106C4}"/>
          </ac:picMkLst>
        </pc:picChg>
        <pc:picChg chg="mod">
          <ac:chgData name="Michael" userId="320cb70e-1086-4d64-94d2-27b326e52358" providerId="ADAL" clId="{BB3063A2-4595-4053-9492-9CDE216CCA87}" dt="2023-09-05T19:17:53.511" v="677" actId="207"/>
          <ac:picMkLst>
            <pc:docMk/>
            <pc:sldMk cId="231234896" sldId="306"/>
            <ac:picMk id="17" creationId="{0500F216-32BA-6867-B4F0-00E501ECE844}"/>
          </ac:picMkLst>
        </pc:picChg>
        <pc:picChg chg="mod">
          <ac:chgData name="Michael" userId="320cb70e-1086-4d64-94d2-27b326e52358" providerId="ADAL" clId="{BB3063A2-4595-4053-9492-9CDE216CCA87}" dt="2023-09-05T19:17:47.732" v="675" actId="207"/>
          <ac:picMkLst>
            <pc:docMk/>
            <pc:sldMk cId="231234896" sldId="306"/>
            <ac:picMk id="18" creationId="{13CEDBE6-D7DE-C4F0-C07D-3B5248DEDBAD}"/>
          </ac:picMkLst>
        </pc:picChg>
        <pc:picChg chg="mod">
          <ac:chgData name="Michael" userId="320cb70e-1086-4d64-94d2-27b326e52358" providerId="ADAL" clId="{BB3063A2-4595-4053-9492-9CDE216CCA87}" dt="2023-09-05T19:18:02.150" v="681" actId="207"/>
          <ac:picMkLst>
            <pc:docMk/>
            <pc:sldMk cId="231234896" sldId="306"/>
            <ac:picMk id="19" creationId="{84D57830-0ACC-879D-E7DA-A3B79253D014}"/>
          </ac:picMkLst>
        </pc:picChg>
        <pc:picChg chg="mod">
          <ac:chgData name="Michael" userId="320cb70e-1086-4d64-94d2-27b326e52358" providerId="ADAL" clId="{BB3063A2-4595-4053-9492-9CDE216CCA87}" dt="2023-09-05T19:17:03.548" v="657" actId="207"/>
          <ac:picMkLst>
            <pc:docMk/>
            <pc:sldMk cId="231234896" sldId="306"/>
            <ac:picMk id="20" creationId="{1E528546-1703-8460-E349-2B2943B2421C}"/>
          </ac:picMkLst>
        </pc:picChg>
        <pc:picChg chg="mod">
          <ac:chgData name="Michael" userId="320cb70e-1086-4d64-94d2-27b326e52358" providerId="ADAL" clId="{BB3063A2-4595-4053-9492-9CDE216CCA87}" dt="2023-09-05T19:17:08.228" v="659" actId="207"/>
          <ac:picMkLst>
            <pc:docMk/>
            <pc:sldMk cId="231234896" sldId="306"/>
            <ac:picMk id="21" creationId="{1BB000FC-DCBD-FE17-77B8-98960FB59FFD}"/>
          </ac:picMkLst>
        </pc:picChg>
        <pc:picChg chg="mod">
          <ac:chgData name="Michael" userId="320cb70e-1086-4d64-94d2-27b326e52358" providerId="ADAL" clId="{BB3063A2-4595-4053-9492-9CDE216CCA87}" dt="2023-09-05T19:17:30.321" v="669" actId="207"/>
          <ac:picMkLst>
            <pc:docMk/>
            <pc:sldMk cId="231234896" sldId="306"/>
            <ac:picMk id="56" creationId="{5B55B368-1575-DF08-B955-C84698CF1435}"/>
          </ac:picMkLst>
        </pc:picChg>
        <pc:picChg chg="mod">
          <ac:chgData name="Michael" userId="320cb70e-1086-4d64-94d2-27b326e52358" providerId="ADAL" clId="{BB3063A2-4595-4053-9492-9CDE216CCA87}" dt="2023-09-05T19:17:25.600" v="667" actId="207"/>
          <ac:picMkLst>
            <pc:docMk/>
            <pc:sldMk cId="231234896" sldId="306"/>
            <ac:picMk id="60" creationId="{91DD9F78-5A9F-EE29-75D3-D8EA97D63EBF}"/>
          </ac:picMkLst>
        </pc:picChg>
        <pc:picChg chg="mod">
          <ac:chgData name="Michael" userId="320cb70e-1086-4d64-94d2-27b326e52358" providerId="ADAL" clId="{BB3063A2-4595-4053-9492-9CDE216CCA87}" dt="2023-09-05T19:17:21.347" v="665" actId="207"/>
          <ac:picMkLst>
            <pc:docMk/>
            <pc:sldMk cId="231234896" sldId="306"/>
            <ac:picMk id="61" creationId="{BEB005F3-F59F-BCAC-D877-9099B4688714}"/>
          </ac:picMkLst>
        </pc:picChg>
        <pc:picChg chg="mod">
          <ac:chgData name="Michael" userId="320cb70e-1086-4d64-94d2-27b326e52358" providerId="ADAL" clId="{BB3063A2-4595-4053-9492-9CDE216CCA87}" dt="2023-09-05T19:17:12.381" v="661" actId="207"/>
          <ac:picMkLst>
            <pc:docMk/>
            <pc:sldMk cId="231234896" sldId="306"/>
            <ac:picMk id="64" creationId="{880D651C-1945-1CE1-291A-C05C413D886C}"/>
          </ac:picMkLst>
        </pc:picChg>
        <pc:picChg chg="mod">
          <ac:chgData name="Michael" userId="320cb70e-1086-4d64-94d2-27b326e52358" providerId="ADAL" clId="{BB3063A2-4595-4053-9492-9CDE216CCA87}" dt="2023-09-05T19:16:56.577" v="655" actId="207"/>
          <ac:picMkLst>
            <pc:docMk/>
            <pc:sldMk cId="231234896" sldId="306"/>
            <ac:picMk id="65" creationId="{658182DF-EB6D-BFA2-9054-265A8AE53C9D}"/>
          </ac:picMkLst>
        </pc:picChg>
        <pc:picChg chg="mod">
          <ac:chgData name="Michael" userId="320cb70e-1086-4d64-94d2-27b326e52358" providerId="ADAL" clId="{BB3063A2-4595-4053-9492-9CDE216CCA87}" dt="2023-09-05T19:17:42.361" v="673" actId="207"/>
          <ac:picMkLst>
            <pc:docMk/>
            <pc:sldMk cId="231234896" sldId="306"/>
            <ac:picMk id="66" creationId="{6B3F9C1B-3A8A-C51C-69EB-A97E9B1B26CE}"/>
          </ac:picMkLst>
        </pc:picChg>
        <pc:picChg chg="mod">
          <ac:chgData name="Michael" userId="320cb70e-1086-4d64-94d2-27b326e52358" providerId="ADAL" clId="{BB3063A2-4595-4053-9492-9CDE216CCA87}" dt="2023-09-05T19:17:36.815" v="671" actId="207"/>
          <ac:picMkLst>
            <pc:docMk/>
            <pc:sldMk cId="231234896" sldId="306"/>
            <ac:picMk id="67" creationId="{7D679DA2-64D9-AFFA-7F5A-B6DC0FFF5FD3}"/>
          </ac:picMkLst>
        </pc:picChg>
        <pc:picChg chg="mod">
          <ac:chgData name="Michael" userId="320cb70e-1086-4d64-94d2-27b326e52358" providerId="ADAL" clId="{BB3063A2-4595-4053-9492-9CDE216CCA87}" dt="2023-09-05T19:17:57.787" v="679" actId="207"/>
          <ac:picMkLst>
            <pc:docMk/>
            <pc:sldMk cId="231234896" sldId="306"/>
            <ac:picMk id="68" creationId="{FAE28135-FFA8-3201-6574-520606FC0313}"/>
          </ac:picMkLst>
        </pc:picChg>
      </pc:sldChg>
      <pc:sldChg chg="modSp mod">
        <pc:chgData name="Michael" userId="320cb70e-1086-4d64-94d2-27b326e52358" providerId="ADAL" clId="{BB3063A2-4595-4053-9492-9CDE216CCA87}" dt="2023-09-05T19:15:57.177" v="653" actId="207"/>
        <pc:sldMkLst>
          <pc:docMk/>
          <pc:sldMk cId="3650588318" sldId="307"/>
        </pc:sldMkLst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9" creationId="{2F734302-240B-8920-968B-4A1ED8D9F059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12" creationId="{1BCD545F-D099-4E2B-2B99-DECC9FF05297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14" creationId="{E05FB2DA-2F3B-FB93-67F9-7654C8FF45F0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15" creationId="{8EAA028A-A63F-452E-B83C-7B143C453579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18" creationId="{861E70E1-B7FB-937F-559B-9AFE32DA4570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19" creationId="{05836ED0-C843-942E-0E50-FE6735F4EE01}"/>
          </ac:spMkLst>
        </pc:spChg>
        <pc:spChg chg="mod">
          <ac:chgData name="Michael" userId="320cb70e-1086-4d64-94d2-27b326e52358" providerId="ADAL" clId="{BB3063A2-4595-4053-9492-9CDE216CCA87}" dt="2023-09-05T19:15:22.677" v="641" actId="1076"/>
          <ac:spMkLst>
            <pc:docMk/>
            <pc:sldMk cId="3650588318" sldId="307"/>
            <ac:spMk id="20" creationId="{EA38009F-015A-5EB7-9CE5-797CF4303ADB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1" creationId="{2812B2EB-0002-C2C8-4B57-04AC83593D7A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2" creationId="{3566AA49-34A8-F294-6A6B-B23D22ECC1AB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4" creationId="{AED69EB8-7357-11D6-0CB5-BBBE8578B06A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5" creationId="{D6291B8C-F363-E27D-6A1E-2F59B6604CF3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6" creationId="{94400190-7714-621F-F364-47C5F3779C27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7" creationId="{876E6A5F-ECCC-4BC4-945F-B9F059222A89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8" creationId="{6D906FF4-721C-84C7-B91C-418A50BC19BA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29" creationId="{38CB668E-F9B1-3EA5-AD71-35BCD78AA5AC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0" creationId="{E8B94FF4-E162-3D0B-488E-BEF52F2BBDBD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3" creationId="{156FC218-4529-59D8-635B-42611DEEEC69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4" creationId="{81A5D10B-9E7C-5413-8CE0-7B4353EC9F4D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5" creationId="{C8A149E9-BC2F-CF8E-072E-33BCBF2A53FD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6" creationId="{67BEF7D1-ADA6-CD9D-01CC-C99CF7DB4CDF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7" creationId="{56F41B6E-3483-C3D3-40E8-84BABCE7CC92}"/>
          </ac:spMkLst>
        </pc:spChg>
        <pc:spChg chg="mod">
          <ac:chgData name="Michael" userId="320cb70e-1086-4d64-94d2-27b326e52358" providerId="ADAL" clId="{BB3063A2-4595-4053-9492-9CDE216CCA87}" dt="2023-09-05T19:14:40.192" v="628" actId="207"/>
          <ac:spMkLst>
            <pc:docMk/>
            <pc:sldMk cId="3650588318" sldId="307"/>
            <ac:spMk id="38" creationId="{C04C9383-89A1-3496-D966-165736FAFF9A}"/>
          </ac:spMkLst>
        </pc:spChg>
        <pc:grpChg chg="mod">
          <ac:chgData name="Michael" userId="320cb70e-1086-4d64-94d2-27b326e52358" providerId="ADAL" clId="{BB3063A2-4595-4053-9492-9CDE216CCA87}" dt="2023-09-05T19:14:40.192" v="628" actId="207"/>
          <ac:grpSpMkLst>
            <pc:docMk/>
            <pc:sldMk cId="3650588318" sldId="307"/>
            <ac:grpSpMk id="4" creationId="{E01B13FA-2F7D-5253-8537-14A8B0E08EC2}"/>
          </ac:grpSpMkLst>
        </pc:grpChg>
        <pc:grpChg chg="mod">
          <ac:chgData name="Michael" userId="320cb70e-1086-4d64-94d2-27b326e52358" providerId="ADAL" clId="{BB3063A2-4595-4053-9492-9CDE216CCA87}" dt="2023-09-05T19:14:40.192" v="628" actId="207"/>
          <ac:grpSpMkLst>
            <pc:docMk/>
            <pc:sldMk cId="3650588318" sldId="307"/>
            <ac:grpSpMk id="11" creationId="{2193A17E-7024-82FF-3332-707C5BB2F003}"/>
          </ac:grpSpMkLst>
        </pc:grpChg>
        <pc:grpChg chg="mod">
          <ac:chgData name="Michael" userId="320cb70e-1086-4d64-94d2-27b326e52358" providerId="ADAL" clId="{BB3063A2-4595-4053-9492-9CDE216CCA87}" dt="2023-09-05T19:14:40.192" v="628" actId="207"/>
          <ac:grpSpMkLst>
            <pc:docMk/>
            <pc:sldMk cId="3650588318" sldId="307"/>
            <ac:grpSpMk id="23" creationId="{C3F30B09-E003-7644-B1A8-0A01825ADA88}"/>
          </ac:grpSpMkLst>
        </pc:grpChg>
        <pc:grpChg chg="mod">
          <ac:chgData name="Michael" userId="320cb70e-1086-4d64-94d2-27b326e52358" providerId="ADAL" clId="{BB3063A2-4595-4053-9492-9CDE216CCA87}" dt="2023-09-05T19:14:40.192" v="628" actId="207"/>
          <ac:grpSpMkLst>
            <pc:docMk/>
            <pc:sldMk cId="3650588318" sldId="307"/>
            <ac:grpSpMk id="32" creationId="{D2BABBC3-488E-B306-1C28-975F325413F2}"/>
          </ac:grpSpMkLst>
        </pc:grpChg>
        <pc:picChg chg="mod">
          <ac:chgData name="Michael" userId="320cb70e-1086-4d64-94d2-27b326e52358" providerId="ADAL" clId="{BB3063A2-4595-4053-9492-9CDE216CCA87}" dt="2023-09-05T19:15:14.610" v="640" actId="207"/>
          <ac:picMkLst>
            <pc:docMk/>
            <pc:sldMk cId="3650588318" sldId="307"/>
            <ac:picMk id="5" creationId="{DB713C65-E3A1-02FD-5599-F728DE6A93F1}"/>
          </ac:picMkLst>
        </pc:picChg>
        <pc:picChg chg="mod">
          <ac:chgData name="Michael" userId="320cb70e-1086-4d64-94d2-27b326e52358" providerId="ADAL" clId="{BB3063A2-4595-4053-9492-9CDE216CCA87}" dt="2023-09-05T19:15:46.796" v="649" actId="207"/>
          <ac:picMkLst>
            <pc:docMk/>
            <pc:sldMk cId="3650588318" sldId="307"/>
            <ac:picMk id="7" creationId="{E165F3C5-1B3B-22A5-794B-F6C050F7018B}"/>
          </ac:picMkLst>
        </pc:picChg>
        <pc:picChg chg="mod">
          <ac:chgData name="Michael" userId="320cb70e-1086-4d64-94d2-27b326e52358" providerId="ADAL" clId="{BB3063A2-4595-4053-9492-9CDE216CCA87}" dt="2023-09-05T19:14:40.192" v="628" actId="207"/>
          <ac:picMkLst>
            <pc:docMk/>
            <pc:sldMk cId="3650588318" sldId="307"/>
            <ac:picMk id="13" creationId="{ACD726C6-5D66-6727-F9A8-635AC87FF224}"/>
          </ac:picMkLst>
        </pc:picChg>
        <pc:picChg chg="mod">
          <ac:chgData name="Michael" userId="320cb70e-1086-4d64-94d2-27b326e52358" providerId="ADAL" clId="{BB3063A2-4595-4053-9492-9CDE216CCA87}" dt="2023-09-05T19:15:30.157" v="643" actId="207"/>
          <ac:picMkLst>
            <pc:docMk/>
            <pc:sldMk cId="3650588318" sldId="307"/>
            <ac:picMk id="16" creationId="{440F186E-176A-B1EA-B632-9301E4400EC2}"/>
          </ac:picMkLst>
        </pc:picChg>
        <pc:picChg chg="mod">
          <ac:chgData name="Michael" userId="320cb70e-1086-4d64-94d2-27b326e52358" providerId="ADAL" clId="{BB3063A2-4595-4053-9492-9CDE216CCA87}" dt="2023-09-05T19:15:51.862" v="651" actId="207"/>
          <ac:picMkLst>
            <pc:docMk/>
            <pc:sldMk cId="3650588318" sldId="307"/>
            <ac:picMk id="17" creationId="{5A1A1F82-4F49-994F-BDDA-42ABEF908F2F}"/>
          </ac:picMkLst>
        </pc:picChg>
        <pc:picChg chg="mod">
          <ac:chgData name="Michael" userId="320cb70e-1086-4d64-94d2-27b326e52358" providerId="ADAL" clId="{BB3063A2-4595-4053-9492-9CDE216CCA87}" dt="2023-09-05T19:14:40.192" v="628" actId="207"/>
          <ac:picMkLst>
            <pc:docMk/>
            <pc:sldMk cId="3650588318" sldId="307"/>
            <ac:picMk id="31" creationId="{62BA4032-2981-658D-5404-67B6F5E86585}"/>
          </ac:picMkLst>
        </pc:picChg>
        <pc:picChg chg="mod">
          <ac:chgData name="Michael" userId="320cb70e-1086-4d64-94d2-27b326e52358" providerId="ADAL" clId="{BB3063A2-4595-4053-9492-9CDE216CCA87}" dt="2023-09-05T19:15:01.187" v="636" actId="207"/>
          <ac:picMkLst>
            <pc:docMk/>
            <pc:sldMk cId="3650588318" sldId="307"/>
            <ac:picMk id="48" creationId="{B986B7D9-6081-4839-C8D3-37F7E69A42F0}"/>
          </ac:picMkLst>
        </pc:picChg>
        <pc:picChg chg="mod">
          <ac:chgData name="Michael" userId="320cb70e-1086-4d64-94d2-27b326e52358" providerId="ADAL" clId="{BB3063A2-4595-4053-9492-9CDE216CCA87}" dt="2023-09-05T19:14:50.169" v="632" actId="207"/>
          <ac:picMkLst>
            <pc:docMk/>
            <pc:sldMk cId="3650588318" sldId="307"/>
            <ac:picMk id="49" creationId="{3506B43E-746E-C604-907A-79C26B8B0573}"/>
          </ac:picMkLst>
        </pc:picChg>
        <pc:picChg chg="mod">
          <ac:chgData name="Michael" userId="320cb70e-1086-4d64-94d2-27b326e52358" providerId="ADAL" clId="{BB3063A2-4595-4053-9492-9CDE216CCA87}" dt="2023-09-05T19:14:55.464" v="634" actId="207"/>
          <ac:picMkLst>
            <pc:docMk/>
            <pc:sldMk cId="3650588318" sldId="307"/>
            <ac:picMk id="50" creationId="{4FAB9F11-F161-D54F-5B72-B58EB865B6E4}"/>
          </ac:picMkLst>
        </pc:picChg>
        <pc:picChg chg="mod">
          <ac:chgData name="Michael" userId="320cb70e-1086-4d64-94d2-27b326e52358" providerId="ADAL" clId="{BB3063A2-4595-4053-9492-9CDE216CCA87}" dt="2023-09-05T19:15:07.795" v="638" actId="207"/>
          <ac:picMkLst>
            <pc:docMk/>
            <pc:sldMk cId="3650588318" sldId="307"/>
            <ac:picMk id="51" creationId="{9060E107-EC3A-B644-5659-300E5EAD4DA4}"/>
          </ac:picMkLst>
        </pc:picChg>
        <pc:picChg chg="mod">
          <ac:chgData name="Michael" userId="320cb70e-1086-4d64-94d2-27b326e52358" providerId="ADAL" clId="{BB3063A2-4595-4053-9492-9CDE216CCA87}" dt="2023-09-05T19:14:45.102" v="630" actId="207"/>
          <ac:picMkLst>
            <pc:docMk/>
            <pc:sldMk cId="3650588318" sldId="307"/>
            <ac:picMk id="52" creationId="{4DFFB6DD-7035-596D-0FB4-0F41A29C1911}"/>
          </ac:picMkLst>
        </pc:picChg>
        <pc:picChg chg="mod">
          <ac:chgData name="Michael" userId="320cb70e-1086-4d64-94d2-27b326e52358" providerId="ADAL" clId="{BB3063A2-4595-4053-9492-9CDE216CCA87}" dt="2023-09-05T19:15:40.754" v="647" actId="207"/>
          <ac:picMkLst>
            <pc:docMk/>
            <pc:sldMk cId="3650588318" sldId="307"/>
            <ac:picMk id="53" creationId="{26CC8D7C-DE33-CF40-92F1-B9FBE43A3F21}"/>
          </ac:picMkLst>
        </pc:picChg>
        <pc:picChg chg="mod">
          <ac:chgData name="Michael" userId="320cb70e-1086-4d64-94d2-27b326e52358" providerId="ADAL" clId="{BB3063A2-4595-4053-9492-9CDE216CCA87}" dt="2023-09-05T19:15:57.177" v="653" actId="207"/>
          <ac:picMkLst>
            <pc:docMk/>
            <pc:sldMk cId="3650588318" sldId="307"/>
            <ac:picMk id="54" creationId="{215E5194-8584-256C-C55B-DB74EC23A600}"/>
          </ac:picMkLst>
        </pc:picChg>
        <pc:picChg chg="mod">
          <ac:chgData name="Michael" userId="320cb70e-1086-4d64-94d2-27b326e52358" providerId="ADAL" clId="{BB3063A2-4595-4053-9492-9CDE216CCA87}" dt="2023-09-05T19:15:34.896" v="645" actId="207"/>
          <ac:picMkLst>
            <pc:docMk/>
            <pc:sldMk cId="3650588318" sldId="307"/>
            <ac:picMk id="55" creationId="{9905C831-3BB1-0C84-81AA-F55B45F04722}"/>
          </ac:picMkLst>
        </pc:picChg>
      </pc:sldChg>
      <pc:sldChg chg="addSp modSp mod modAnim">
        <pc:chgData name="Michael" userId="320cb70e-1086-4d64-94d2-27b326e52358" providerId="ADAL" clId="{BB3063A2-4595-4053-9492-9CDE216CCA87}" dt="2023-09-05T19:00:31.448" v="531" actId="1076"/>
        <pc:sldMkLst>
          <pc:docMk/>
          <pc:sldMk cId="1368926253" sldId="308"/>
        </pc:sldMkLst>
        <pc:picChg chg="mod">
          <ac:chgData name="Michael" userId="320cb70e-1086-4d64-94d2-27b326e52358" providerId="ADAL" clId="{BB3063A2-4595-4053-9492-9CDE216CCA87}" dt="2023-09-05T19:00:09.051" v="524" actId="207"/>
          <ac:picMkLst>
            <pc:docMk/>
            <pc:sldMk cId="1368926253" sldId="308"/>
            <ac:picMk id="5" creationId="{4B096FCA-E21D-0488-22C8-3D3703A5DBD0}"/>
          </ac:picMkLst>
        </pc:picChg>
        <pc:picChg chg="mod">
          <ac:chgData name="Michael" userId="320cb70e-1086-4d64-94d2-27b326e52358" providerId="ADAL" clId="{BB3063A2-4595-4053-9492-9CDE216CCA87}" dt="2023-09-05T19:00:18.157" v="528" actId="207"/>
          <ac:picMkLst>
            <pc:docMk/>
            <pc:sldMk cId="1368926253" sldId="308"/>
            <ac:picMk id="6" creationId="{30D1B49B-0461-3947-B2E2-9B78C1084AD8}"/>
          </ac:picMkLst>
        </pc:picChg>
        <pc:picChg chg="mod">
          <ac:chgData name="Michael" userId="320cb70e-1086-4d64-94d2-27b326e52358" providerId="ADAL" clId="{BB3063A2-4595-4053-9492-9CDE216CCA87}" dt="2023-09-05T19:00:13.936" v="526" actId="207"/>
          <ac:picMkLst>
            <pc:docMk/>
            <pc:sldMk cId="1368926253" sldId="308"/>
            <ac:picMk id="7" creationId="{5F3C4A2E-7CF6-0AC6-E4B4-7EFCF618C74C}"/>
          </ac:picMkLst>
        </pc:picChg>
        <pc:picChg chg="mod">
          <ac:chgData name="Michael" userId="320cb70e-1086-4d64-94d2-27b326e52358" providerId="ADAL" clId="{BB3063A2-4595-4053-9492-9CDE216CCA87}" dt="2023-09-05T18:59:58.774" v="520" actId="207"/>
          <ac:picMkLst>
            <pc:docMk/>
            <pc:sldMk cId="1368926253" sldId="308"/>
            <ac:picMk id="8" creationId="{41B3560C-F75C-9F5A-84A8-213E0D4C50A4}"/>
          </ac:picMkLst>
        </pc:picChg>
        <pc:picChg chg="mod">
          <ac:chgData name="Michael" userId="320cb70e-1086-4d64-94d2-27b326e52358" providerId="ADAL" clId="{BB3063A2-4595-4053-9492-9CDE216CCA87}" dt="2023-09-05T19:00:04.107" v="522" actId="207"/>
          <ac:picMkLst>
            <pc:docMk/>
            <pc:sldMk cId="1368926253" sldId="308"/>
            <ac:picMk id="9" creationId="{AB7F138F-FFD3-5CF4-081F-2A55D2C4E064}"/>
          </ac:picMkLst>
        </pc:picChg>
        <pc:picChg chg="add mod modCrop">
          <ac:chgData name="Michael" userId="320cb70e-1086-4d64-94d2-27b326e52358" providerId="ADAL" clId="{BB3063A2-4595-4053-9492-9CDE216CCA87}" dt="2023-09-05T19:00:31.448" v="531" actId="1076"/>
          <ac:picMkLst>
            <pc:docMk/>
            <pc:sldMk cId="1368926253" sldId="308"/>
            <ac:picMk id="26" creationId="{2AFB023C-1398-E3AC-4F77-F26A09AD2454}"/>
          </ac:picMkLst>
        </pc:picChg>
        <pc:picChg chg="mod">
          <ac:chgData name="Michael" userId="320cb70e-1086-4d64-94d2-27b326e52358" providerId="ADAL" clId="{BB3063A2-4595-4053-9492-9CDE216CCA87}" dt="2023-09-05T18:59:20.493" v="506" actId="207"/>
          <ac:picMkLst>
            <pc:docMk/>
            <pc:sldMk cId="1368926253" sldId="308"/>
            <ac:picMk id="52" creationId="{D86D31A1-4D66-F83E-893F-135D1DC3509F}"/>
          </ac:picMkLst>
        </pc:picChg>
        <pc:picChg chg="mod">
          <ac:chgData name="Michael" userId="320cb70e-1086-4d64-94d2-27b326e52358" providerId="ADAL" clId="{BB3063A2-4595-4053-9492-9CDE216CCA87}" dt="2023-09-05T18:59:14.591" v="504" actId="207"/>
          <ac:picMkLst>
            <pc:docMk/>
            <pc:sldMk cId="1368926253" sldId="308"/>
            <ac:picMk id="53" creationId="{D3E9DFC7-C9BE-EAB0-A513-A88261FA6AC6}"/>
          </ac:picMkLst>
        </pc:picChg>
        <pc:picChg chg="mod">
          <ac:chgData name="Michael" userId="320cb70e-1086-4d64-94d2-27b326e52358" providerId="ADAL" clId="{BB3063A2-4595-4053-9492-9CDE216CCA87}" dt="2023-09-05T18:59:25.827" v="508" actId="207"/>
          <ac:picMkLst>
            <pc:docMk/>
            <pc:sldMk cId="1368926253" sldId="308"/>
            <ac:picMk id="54" creationId="{C935C4D1-2AC9-C413-5D2F-E4B4D9B6E058}"/>
          </ac:picMkLst>
        </pc:picChg>
        <pc:picChg chg="mod">
          <ac:chgData name="Michael" userId="320cb70e-1086-4d64-94d2-27b326e52358" providerId="ADAL" clId="{BB3063A2-4595-4053-9492-9CDE216CCA87}" dt="2023-09-05T18:59:42.937" v="514" actId="207"/>
          <ac:picMkLst>
            <pc:docMk/>
            <pc:sldMk cId="1368926253" sldId="308"/>
            <ac:picMk id="55" creationId="{DC6E18FA-333A-7DF4-737E-00686E24CCD0}"/>
          </ac:picMkLst>
        </pc:picChg>
        <pc:picChg chg="mod">
          <ac:chgData name="Michael" userId="320cb70e-1086-4d64-94d2-27b326e52358" providerId="ADAL" clId="{BB3063A2-4595-4053-9492-9CDE216CCA87}" dt="2023-09-05T18:59:53.176" v="518" actId="207"/>
          <ac:picMkLst>
            <pc:docMk/>
            <pc:sldMk cId="1368926253" sldId="308"/>
            <ac:picMk id="56" creationId="{923FDF6C-524D-81CF-8811-B9EB19FC73EE}"/>
          </ac:picMkLst>
        </pc:picChg>
        <pc:picChg chg="mod">
          <ac:chgData name="Michael" userId="320cb70e-1086-4d64-94d2-27b326e52358" providerId="ADAL" clId="{BB3063A2-4595-4053-9492-9CDE216CCA87}" dt="2023-09-05T18:59:36.393" v="512" actId="207"/>
          <ac:picMkLst>
            <pc:docMk/>
            <pc:sldMk cId="1368926253" sldId="308"/>
            <ac:picMk id="57" creationId="{7BA4D5B2-F6C9-FF03-7C66-8504C36E4B07}"/>
          </ac:picMkLst>
        </pc:picChg>
        <pc:picChg chg="mod">
          <ac:chgData name="Michael" userId="320cb70e-1086-4d64-94d2-27b326e52358" providerId="ADAL" clId="{BB3063A2-4595-4053-9492-9CDE216CCA87}" dt="2023-09-05T19:00:22.771" v="530" actId="207"/>
          <ac:picMkLst>
            <pc:docMk/>
            <pc:sldMk cId="1368926253" sldId="308"/>
            <ac:picMk id="58" creationId="{F0F801F7-CD72-0209-2721-DCA97A1B82DB}"/>
          </ac:picMkLst>
        </pc:picChg>
        <pc:picChg chg="mod">
          <ac:chgData name="Michael" userId="320cb70e-1086-4d64-94d2-27b326e52358" providerId="ADAL" clId="{BB3063A2-4595-4053-9492-9CDE216CCA87}" dt="2023-09-05T18:59:31.312" v="510" actId="207"/>
          <ac:picMkLst>
            <pc:docMk/>
            <pc:sldMk cId="1368926253" sldId="308"/>
            <ac:picMk id="59" creationId="{D1682AF6-EB3D-070C-3480-E58011397EF9}"/>
          </ac:picMkLst>
        </pc:picChg>
        <pc:picChg chg="mod">
          <ac:chgData name="Michael" userId="320cb70e-1086-4d64-94d2-27b326e52358" providerId="ADAL" clId="{BB3063A2-4595-4053-9492-9CDE216CCA87}" dt="2023-09-05T18:59:47.944" v="516" actId="207"/>
          <ac:picMkLst>
            <pc:docMk/>
            <pc:sldMk cId="1368926253" sldId="308"/>
            <ac:picMk id="60" creationId="{0F58C09E-F061-8117-268A-9690FC8250FA}"/>
          </ac:picMkLst>
        </pc:picChg>
      </pc:sldChg>
      <pc:sldChg chg="modSp mod">
        <pc:chgData name="Michael" userId="320cb70e-1086-4d64-94d2-27b326e52358" providerId="ADAL" clId="{BB3063A2-4595-4053-9492-9CDE216CCA87}" dt="2023-09-05T19:18:59.842" v="687" actId="207"/>
        <pc:sldMkLst>
          <pc:docMk/>
          <pc:sldMk cId="545877669" sldId="317"/>
        </pc:sldMkLst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11" creationId="{B2B7BA59-6BE5-C692-985C-8684CE4106C4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17" creationId="{0500F216-32BA-6867-B4F0-00E501ECE844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18" creationId="{13CEDBE6-D7DE-C4F0-C07D-3B5248DEDBAD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19" creationId="{84D57830-0ACC-879D-E7DA-A3B79253D014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20" creationId="{1E528546-1703-8460-E349-2B2943B2421C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21" creationId="{1BB000FC-DCBD-FE17-77B8-98960FB59FFD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36" creationId="{8F3CB4DD-D354-074B-4F61-49031D20EEF1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39" creationId="{09DEA85A-55AD-98A4-F457-6569E85C76F5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40" creationId="{80065E00-A89D-6B9D-683E-6AF6B48DA0E7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41" creationId="{72386DC8-965B-C718-8721-7EEA77DF0987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45" creationId="{90A64613-4131-F674-0388-F17EA51511FA}"/>
          </ac:picMkLst>
        </pc:picChg>
        <pc:picChg chg="mod">
          <ac:chgData name="Michael" userId="320cb70e-1086-4d64-94d2-27b326e52358" providerId="ADAL" clId="{BB3063A2-4595-4053-9492-9CDE216CCA87}" dt="2023-09-05T19:18:59.842" v="687" actId="207"/>
          <ac:picMkLst>
            <pc:docMk/>
            <pc:sldMk cId="545877669" sldId="317"/>
            <ac:picMk id="46" creationId="{ED8F8A5A-AC7E-27AD-4D5E-8504C154A9C4}"/>
          </ac:picMkLst>
        </pc:picChg>
        <pc:picChg chg="mod">
          <ac:chgData name="Michael" userId="320cb70e-1086-4d64-94d2-27b326e52358" providerId="ADAL" clId="{BB3063A2-4595-4053-9492-9CDE216CCA87}" dt="2023-09-05T19:18:40.065" v="685" actId="207"/>
          <ac:picMkLst>
            <pc:docMk/>
            <pc:sldMk cId="545877669" sldId="317"/>
            <ac:picMk id="47" creationId="{8C3C6BB2-760B-69A5-45D8-7B0F706D74E0}"/>
          </ac:picMkLst>
        </pc:picChg>
      </pc:sldChg>
      <pc:sldChg chg="modSp mod">
        <pc:chgData name="Michael" userId="320cb70e-1086-4d64-94d2-27b326e52358" providerId="ADAL" clId="{BB3063A2-4595-4053-9492-9CDE216CCA87}" dt="2023-09-05T19:19:39.822" v="689" actId="207"/>
        <pc:sldMkLst>
          <pc:docMk/>
          <pc:sldMk cId="1350477790" sldId="326"/>
        </pc:sldMkLst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13" creationId="{7914D85D-B27C-8E27-6107-9010FC512DE8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36" creationId="{BA2FF76F-43C0-9DBC-FD5A-2BC8A2074FD5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2" creationId="{30D044B9-F8F7-294B-B2A5-69F04A2E412D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3" creationId="{18CC1E1F-CCC8-E059-8BDB-1253494BFF1F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4" creationId="{7E8C5CC0-75AE-2DF0-862A-50277E63DE3D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5" creationId="{3D9C01D9-3451-2D04-D6A4-E13ADC9D13D1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6" creationId="{97BE6832-CE87-4578-F5F2-A2567AC0228E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7" creationId="{093852BD-C509-2ABC-BA18-69C1AB31A5B8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8" creationId="{E3F192BA-AE13-620A-23AC-0752DF56B118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49" creationId="{829A1282-BDD0-34C1-0249-11319C8DB4B6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50" creationId="{2EAAF3DA-3837-C327-03E8-364A9A8968B2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51" creationId="{2E8E364D-5938-CE9F-F0CA-5DD11CA9D0B7}"/>
          </ac:picMkLst>
        </pc:picChg>
        <pc:picChg chg="mod">
          <ac:chgData name="Michael" userId="320cb70e-1086-4d64-94d2-27b326e52358" providerId="ADAL" clId="{BB3063A2-4595-4053-9492-9CDE216CCA87}" dt="2023-09-05T19:19:39.822" v="689" actId="207"/>
          <ac:picMkLst>
            <pc:docMk/>
            <pc:sldMk cId="1350477790" sldId="326"/>
            <ac:picMk id="52" creationId="{E667E158-99FA-F081-F874-57422915594F}"/>
          </ac:picMkLst>
        </pc:picChg>
      </pc:sldChg>
      <pc:sldChg chg="addSp delSp modSp mod">
        <pc:chgData name="Michael" userId="320cb70e-1086-4d64-94d2-27b326e52358" providerId="ADAL" clId="{BB3063A2-4595-4053-9492-9CDE216CCA87}" dt="2023-09-05T18:27:00.279" v="389" actId="1035"/>
        <pc:sldMkLst>
          <pc:docMk/>
          <pc:sldMk cId="2378617831" sldId="328"/>
        </pc:sldMkLst>
        <pc:spChg chg="del">
          <ac:chgData name="Michael" userId="320cb70e-1086-4d64-94d2-27b326e52358" providerId="ADAL" clId="{BB3063A2-4595-4053-9492-9CDE216CCA87}" dt="2023-09-05T18:22:49.284" v="111" actId="478"/>
          <ac:spMkLst>
            <pc:docMk/>
            <pc:sldMk cId="2378617831" sldId="328"/>
            <ac:spMk id="9" creationId="{72B12145-A6A1-EE35-8180-09DCD92DE7E9}"/>
          </ac:spMkLst>
        </pc:spChg>
        <pc:spChg chg="mod">
          <ac:chgData name="Michael" userId="320cb70e-1086-4d64-94d2-27b326e52358" providerId="ADAL" clId="{BB3063A2-4595-4053-9492-9CDE216CCA87}" dt="2023-09-05T18:26:34.846" v="357" actId="255"/>
          <ac:spMkLst>
            <pc:docMk/>
            <pc:sldMk cId="2378617831" sldId="328"/>
            <ac:spMk id="10" creationId="{E84BEF43-375F-DB2A-B7AB-728D957159EA}"/>
          </ac:spMkLst>
        </pc:spChg>
        <pc:spChg chg="mod">
          <ac:chgData name="Michael" userId="320cb70e-1086-4d64-94d2-27b326e52358" providerId="ADAL" clId="{BB3063A2-4595-4053-9492-9CDE216CCA87}" dt="2023-09-05T18:27:00.279" v="389" actId="1035"/>
          <ac:spMkLst>
            <pc:docMk/>
            <pc:sldMk cId="2378617831" sldId="328"/>
            <ac:spMk id="11" creationId="{EC351062-24E6-FA5F-BC95-DFA70D01C6BC}"/>
          </ac:spMkLst>
        </pc:spChg>
        <pc:spChg chg="add mod">
          <ac:chgData name="Michael" userId="320cb70e-1086-4d64-94d2-27b326e52358" providerId="ADAL" clId="{BB3063A2-4595-4053-9492-9CDE216CCA87}" dt="2023-09-05T18:25:35.713" v="325" actId="1036"/>
          <ac:spMkLst>
            <pc:docMk/>
            <pc:sldMk cId="2378617831" sldId="328"/>
            <ac:spMk id="24" creationId="{EC9C8BB5-DF05-B2F3-3AD3-D778F4EEC11D}"/>
          </ac:spMkLst>
        </pc:spChg>
        <pc:spChg chg="add mod">
          <ac:chgData name="Michael" userId="320cb70e-1086-4d64-94d2-27b326e52358" providerId="ADAL" clId="{BB3063A2-4595-4053-9492-9CDE216CCA87}" dt="2023-09-05T18:25:35.713" v="325" actId="1036"/>
          <ac:spMkLst>
            <pc:docMk/>
            <pc:sldMk cId="2378617831" sldId="328"/>
            <ac:spMk id="32" creationId="{0F829966-E6A2-2FB5-7C16-1BDEC7383E42}"/>
          </ac:spMkLst>
        </pc:spChg>
        <pc:spChg chg="del mod">
          <ac:chgData name="Michael" userId="320cb70e-1086-4d64-94d2-27b326e52358" providerId="ADAL" clId="{BB3063A2-4595-4053-9492-9CDE216CCA87}" dt="2023-09-05T18:22:49.284" v="111" actId="478"/>
          <ac:spMkLst>
            <pc:docMk/>
            <pc:sldMk cId="2378617831" sldId="328"/>
            <ac:spMk id="81" creationId="{CAEA1835-FDC6-8615-8AA2-DD9C80650599}"/>
          </ac:spMkLst>
        </pc:spChg>
        <pc:picChg chg="add mod">
          <ac:chgData name="Michael" userId="320cb70e-1086-4d64-94d2-27b326e52358" providerId="ADAL" clId="{BB3063A2-4595-4053-9492-9CDE216CCA87}" dt="2023-09-05T18:23:29.754" v="237" actId="1038"/>
          <ac:picMkLst>
            <pc:docMk/>
            <pc:sldMk cId="2378617831" sldId="328"/>
            <ac:picMk id="8" creationId="{30F0D9A2-72CE-2796-A7BF-A79783204091}"/>
          </ac:picMkLst>
        </pc:picChg>
        <pc:picChg chg="add mod">
          <ac:chgData name="Michael" userId="320cb70e-1086-4d64-94d2-27b326e52358" providerId="ADAL" clId="{BB3063A2-4595-4053-9492-9CDE216CCA87}" dt="2023-09-05T18:23:29.754" v="237" actId="1038"/>
          <ac:picMkLst>
            <pc:docMk/>
            <pc:sldMk cId="2378617831" sldId="328"/>
            <ac:picMk id="12" creationId="{E4860512-598B-B4C6-9499-5A01BF50B3DB}"/>
          </ac:picMkLst>
        </pc:picChg>
        <pc:picChg chg="add mod">
          <ac:chgData name="Michael" userId="320cb70e-1086-4d64-94d2-27b326e52358" providerId="ADAL" clId="{BB3063A2-4595-4053-9492-9CDE216CCA87}" dt="2023-09-05T18:23:29.754" v="237" actId="1038"/>
          <ac:picMkLst>
            <pc:docMk/>
            <pc:sldMk cId="2378617831" sldId="328"/>
            <ac:picMk id="13" creationId="{0379321D-374E-6BCA-F37D-45AFC5148812}"/>
          </ac:picMkLst>
        </pc:picChg>
        <pc:picChg chg="add mod">
          <ac:chgData name="Michael" userId="320cb70e-1086-4d64-94d2-27b326e52358" providerId="ADAL" clId="{BB3063A2-4595-4053-9492-9CDE216CCA87}" dt="2023-09-05T18:23:29.754" v="237" actId="1038"/>
          <ac:picMkLst>
            <pc:docMk/>
            <pc:sldMk cId="2378617831" sldId="328"/>
            <ac:picMk id="14" creationId="{8B709CAA-38C6-D733-5407-30BF4E05AA6E}"/>
          </ac:picMkLst>
        </pc:picChg>
        <pc:picChg chg="add mod">
          <ac:chgData name="Michael" userId="320cb70e-1086-4d64-94d2-27b326e52358" providerId="ADAL" clId="{BB3063A2-4595-4053-9492-9CDE216CCA87}" dt="2023-09-05T18:23:29.754" v="237" actId="1038"/>
          <ac:picMkLst>
            <pc:docMk/>
            <pc:sldMk cId="2378617831" sldId="328"/>
            <ac:picMk id="15" creationId="{5A8C6A98-1692-2B23-CDA3-EB2FBA4432EA}"/>
          </ac:picMkLst>
        </pc:picChg>
        <pc:picChg chg="del">
          <ac:chgData name="Michael" userId="320cb70e-1086-4d64-94d2-27b326e52358" providerId="ADAL" clId="{BB3063A2-4595-4053-9492-9CDE216CCA87}" dt="2023-09-05T18:22:55.801" v="113" actId="478"/>
          <ac:picMkLst>
            <pc:docMk/>
            <pc:sldMk cId="2378617831" sldId="328"/>
            <ac:picMk id="17" creationId="{F87B08A6-7FBE-4502-6DC5-F703A36576D9}"/>
          </ac:picMkLst>
        </pc:picChg>
        <pc:picChg chg="add mod">
          <ac:chgData name="Michael" userId="320cb70e-1086-4d64-94d2-27b326e52358" providerId="ADAL" clId="{BB3063A2-4595-4053-9492-9CDE216CCA87}" dt="2023-09-05T18:25:35.713" v="325" actId="1036"/>
          <ac:picMkLst>
            <pc:docMk/>
            <pc:sldMk cId="2378617831" sldId="328"/>
            <ac:picMk id="25" creationId="{24B1BA24-F657-0FD7-32B6-DC93C9941C49}"/>
          </ac:picMkLst>
        </pc:picChg>
        <pc:picChg chg="add mod">
          <ac:chgData name="Michael" userId="320cb70e-1086-4d64-94d2-27b326e52358" providerId="ADAL" clId="{BB3063A2-4595-4053-9492-9CDE216CCA87}" dt="2023-09-05T18:25:35.713" v="325" actId="1036"/>
          <ac:picMkLst>
            <pc:docMk/>
            <pc:sldMk cId="2378617831" sldId="328"/>
            <ac:picMk id="26" creationId="{39934202-6E6F-96FF-63E6-648EA6661E7F}"/>
          </ac:picMkLst>
        </pc:picChg>
        <pc:picChg chg="add mod">
          <ac:chgData name="Michael" userId="320cb70e-1086-4d64-94d2-27b326e52358" providerId="ADAL" clId="{BB3063A2-4595-4053-9492-9CDE216CCA87}" dt="2023-09-05T18:25:35.713" v="325" actId="1036"/>
          <ac:picMkLst>
            <pc:docMk/>
            <pc:sldMk cId="2378617831" sldId="328"/>
            <ac:picMk id="27" creationId="{ED8B78C2-3952-15EC-0F37-D01253A63974}"/>
          </ac:picMkLst>
        </pc:picChg>
        <pc:picChg chg="add mod">
          <ac:chgData name="Michael" userId="320cb70e-1086-4d64-94d2-27b326e52358" providerId="ADAL" clId="{BB3063A2-4595-4053-9492-9CDE216CCA87}" dt="2023-09-05T18:25:35.713" v="325" actId="1036"/>
          <ac:picMkLst>
            <pc:docMk/>
            <pc:sldMk cId="2378617831" sldId="328"/>
            <ac:picMk id="28" creationId="{10F30005-0732-F695-9AEB-02B30F2F4488}"/>
          </ac:picMkLst>
        </pc:picChg>
        <pc:picChg chg="del">
          <ac:chgData name="Michael" userId="320cb70e-1086-4d64-94d2-27b326e52358" providerId="ADAL" clId="{BB3063A2-4595-4053-9492-9CDE216CCA87}" dt="2023-09-05T18:25:04.309" v="239" actId="478"/>
          <ac:picMkLst>
            <pc:docMk/>
            <pc:sldMk cId="2378617831" sldId="328"/>
            <ac:picMk id="29" creationId="{766CD40A-139B-7A5C-DD27-DFA88023797E}"/>
          </ac:picMkLst>
        </pc:picChg>
        <pc:picChg chg="add mod">
          <ac:chgData name="Michael" userId="320cb70e-1086-4d64-94d2-27b326e52358" providerId="ADAL" clId="{BB3063A2-4595-4053-9492-9CDE216CCA87}" dt="2023-09-05T18:25:35.713" v="325" actId="1036"/>
          <ac:picMkLst>
            <pc:docMk/>
            <pc:sldMk cId="2378617831" sldId="328"/>
            <ac:picMk id="30" creationId="{F764203A-CBBD-09F9-48D6-7B4BCECAF8DC}"/>
          </ac:picMkLst>
        </pc:picChg>
        <pc:picChg chg="del">
          <ac:chgData name="Michael" userId="320cb70e-1086-4d64-94d2-27b326e52358" providerId="ADAL" clId="{BB3063A2-4595-4053-9492-9CDE216CCA87}" dt="2023-09-05T18:25:04.309" v="239" actId="478"/>
          <ac:picMkLst>
            <pc:docMk/>
            <pc:sldMk cId="2378617831" sldId="328"/>
            <ac:picMk id="35" creationId="{00912FDA-DEC2-A71E-9D2B-2E70A4086114}"/>
          </ac:picMkLst>
        </pc:picChg>
        <pc:picChg chg="del">
          <ac:chgData name="Michael" userId="320cb70e-1086-4d64-94d2-27b326e52358" providerId="ADAL" clId="{BB3063A2-4595-4053-9492-9CDE216CCA87}" dt="2023-09-05T18:22:49.284" v="111" actId="478"/>
          <ac:picMkLst>
            <pc:docMk/>
            <pc:sldMk cId="2378617831" sldId="328"/>
            <ac:picMk id="47" creationId="{8459D5CC-AEF4-120E-671A-D647643A5C0E}"/>
          </ac:picMkLst>
        </pc:picChg>
        <pc:picChg chg="del">
          <ac:chgData name="Michael" userId="320cb70e-1086-4d64-94d2-27b326e52358" providerId="ADAL" clId="{BB3063A2-4595-4053-9492-9CDE216CCA87}" dt="2023-09-05T18:22:52.786" v="112" actId="478"/>
          <ac:picMkLst>
            <pc:docMk/>
            <pc:sldMk cId="2378617831" sldId="328"/>
            <ac:picMk id="49" creationId="{F17C4C1E-F477-06EA-8147-E78A1E12B6D2}"/>
          </ac:picMkLst>
        </pc:picChg>
        <pc:picChg chg="del">
          <ac:chgData name="Michael" userId="320cb70e-1086-4d64-94d2-27b326e52358" providerId="ADAL" clId="{BB3063A2-4595-4053-9492-9CDE216CCA87}" dt="2023-09-05T18:25:04.309" v="239" actId="478"/>
          <ac:picMkLst>
            <pc:docMk/>
            <pc:sldMk cId="2378617831" sldId="328"/>
            <ac:picMk id="53" creationId="{4FE50219-D93A-8B3F-8D19-FA42D28FEAB9}"/>
          </ac:picMkLst>
        </pc:picChg>
        <pc:picChg chg="del">
          <ac:chgData name="Michael" userId="320cb70e-1086-4d64-94d2-27b326e52358" providerId="ADAL" clId="{BB3063A2-4595-4053-9492-9CDE216CCA87}" dt="2023-09-05T18:25:04.309" v="239" actId="478"/>
          <ac:picMkLst>
            <pc:docMk/>
            <pc:sldMk cId="2378617831" sldId="328"/>
            <ac:picMk id="69" creationId="{6BA38321-08F0-8952-F5CD-CD35812978E0}"/>
          </ac:picMkLst>
        </pc:picChg>
        <pc:picChg chg="del">
          <ac:chgData name="Michael" userId="320cb70e-1086-4d64-94d2-27b326e52358" providerId="ADAL" clId="{BB3063A2-4595-4053-9492-9CDE216CCA87}" dt="2023-09-05T18:25:04.309" v="239" actId="478"/>
          <ac:picMkLst>
            <pc:docMk/>
            <pc:sldMk cId="2378617831" sldId="328"/>
            <ac:picMk id="73" creationId="{A4AD3133-F1E0-BE0A-F3BF-DF716974EB27}"/>
          </ac:picMkLst>
        </pc:picChg>
        <pc:picChg chg="del">
          <ac:chgData name="Michael" userId="320cb70e-1086-4d64-94d2-27b326e52358" providerId="ADAL" clId="{BB3063A2-4595-4053-9492-9CDE216CCA87}" dt="2023-09-05T18:22:49.284" v="111" actId="478"/>
          <ac:picMkLst>
            <pc:docMk/>
            <pc:sldMk cId="2378617831" sldId="328"/>
            <ac:picMk id="78" creationId="{B6B049E8-2326-43D5-329D-5D723C53B7E3}"/>
          </ac:picMkLst>
        </pc:picChg>
        <pc:picChg chg="del">
          <ac:chgData name="Michael" userId="320cb70e-1086-4d64-94d2-27b326e52358" providerId="ADAL" clId="{BB3063A2-4595-4053-9492-9CDE216CCA87}" dt="2023-09-05T18:22:49.284" v="111" actId="478"/>
          <ac:picMkLst>
            <pc:docMk/>
            <pc:sldMk cId="2378617831" sldId="328"/>
            <ac:picMk id="80" creationId="{4607579B-0406-66C7-2F75-EB0ADEBEF28A}"/>
          </ac:picMkLst>
        </pc:pic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16" creationId="{F0314432-2447-B581-7E42-23A7DD93345A}"/>
          </ac:cxnSpMkLst>
        </pc:cxn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18" creationId="{236A8007-5D8F-1572-020B-CACD4A42EE4D}"/>
          </ac:cxnSpMkLst>
        </pc:cxn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19" creationId="{380BB97B-2E3B-016D-EA6A-BF8CE04AAA9C}"/>
          </ac:cxnSpMkLst>
        </pc:cxn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20" creationId="{5F503AA0-32EF-9619-C4E4-E67EA71C14F3}"/>
          </ac:cxnSpMkLst>
        </pc:cxn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21" creationId="{30D36E5F-89D9-65DD-D2F7-9D9DF3E8B2CA}"/>
          </ac:cxnSpMkLst>
        </pc:cxnChg>
        <pc:cxnChg chg="add mod">
          <ac:chgData name="Michael" userId="320cb70e-1086-4d64-94d2-27b326e52358" providerId="ADAL" clId="{BB3063A2-4595-4053-9492-9CDE216CCA87}" dt="2023-09-05T18:23:29.754" v="237" actId="1038"/>
          <ac:cxnSpMkLst>
            <pc:docMk/>
            <pc:sldMk cId="2378617831" sldId="328"/>
            <ac:cxnSpMk id="22" creationId="{ED5D1651-E061-B5CD-E65F-B69B8761A6BE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3" creationId="{77B3BD81-5652-3310-35D2-FC40DA168B93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4" creationId="{7FF3A464-9265-870E-0379-5CB1AB5488F0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6" creationId="{CF6F86AC-394E-121F-B929-5DF79D1CE924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7" creationId="{1DF690CB-27E7-BB31-3524-5C9E3362138C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8" creationId="{2291F5C5-8E8B-44B6-D8E2-E91952CCFE9A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39" creationId="{CAD0C686-688E-62D8-E73E-21812A01E119}"/>
          </ac:cxnSpMkLst>
        </pc:cxnChg>
        <pc:cxnChg chg="add mod">
          <ac:chgData name="Michael" userId="320cb70e-1086-4d64-94d2-27b326e52358" providerId="ADAL" clId="{BB3063A2-4595-4053-9492-9CDE216CCA87}" dt="2023-09-05T18:25:35.713" v="325" actId="1036"/>
          <ac:cxnSpMkLst>
            <pc:docMk/>
            <pc:sldMk cId="2378617831" sldId="328"/>
            <ac:cxnSpMk id="40" creationId="{A6E7920D-C974-9AF8-5FD5-A24CD426BA25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94" creationId="{4BAA83E1-7C9B-06E7-89E7-4F9154E37D90}"/>
          </ac:cxnSpMkLst>
        </pc:cxnChg>
        <pc:cxnChg chg="del">
          <ac:chgData name="Michael" userId="320cb70e-1086-4d64-94d2-27b326e52358" providerId="ADAL" clId="{BB3063A2-4595-4053-9492-9CDE216CCA87}" dt="2023-09-05T18:23:11.397" v="204" actId="478"/>
          <ac:cxnSpMkLst>
            <pc:docMk/>
            <pc:sldMk cId="2378617831" sldId="328"/>
            <ac:cxnSpMk id="96" creationId="{A6CB5661-6D06-8C60-3DA4-3E66C8C1DBE8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98" creationId="{1936B403-D510-BFDE-4359-0443CF8C80D7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102" creationId="{CD07582C-1622-0EFE-E6AF-ED00132E46BB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104" creationId="{85585CBC-BF97-6606-8761-5CACE691F0C2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111" creationId="{ADC70D81-02F3-A3C5-926E-43B8D0CD53ED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114" creationId="{03A80E33-5A4B-ADDA-9482-C40FB5F9EA04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115" creationId="{E91B2530-9232-CC35-62EA-8A1D95818F3A}"/>
          </ac:cxnSpMkLst>
        </pc:cxnChg>
        <pc:cxnChg chg="del">
          <ac:chgData name="Michael" userId="320cb70e-1086-4d64-94d2-27b326e52358" providerId="ADAL" clId="{BB3063A2-4595-4053-9492-9CDE216CCA87}" dt="2023-09-05T18:22:49.284" v="111" actId="478"/>
          <ac:cxnSpMkLst>
            <pc:docMk/>
            <pc:sldMk cId="2378617831" sldId="328"/>
            <ac:cxnSpMk id="116" creationId="{6BAA6BCD-639D-733A-7454-8D16355B7AC3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122" creationId="{72291488-D75D-B573-97EE-472D2428FABA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123" creationId="{7516F496-1841-EFD2-CD2C-2F4F472C7FCF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124" creationId="{A14F6626-CC2E-70CD-73DE-BBB0B7152EB7}"/>
          </ac:cxnSpMkLst>
        </pc:cxnChg>
        <pc:cxnChg chg="del">
          <ac:chgData name="Michael" userId="320cb70e-1086-4d64-94d2-27b326e52358" providerId="ADAL" clId="{BB3063A2-4595-4053-9492-9CDE216CCA87}" dt="2023-09-05T18:25:04.309" v="239" actId="478"/>
          <ac:cxnSpMkLst>
            <pc:docMk/>
            <pc:sldMk cId="2378617831" sldId="328"/>
            <ac:cxnSpMk id="125" creationId="{2046F180-B07C-493D-BDE1-7255E6724545}"/>
          </ac:cxnSpMkLst>
        </pc:cxnChg>
      </pc:sldChg>
      <pc:sldChg chg="addSp delSp modSp mod">
        <pc:chgData name="Michael" userId="320cb70e-1086-4d64-94d2-27b326e52358" providerId="ADAL" clId="{BB3063A2-4595-4053-9492-9CDE216CCA87}" dt="2023-09-05T18:18:38.947" v="84" actId="1076"/>
        <pc:sldMkLst>
          <pc:docMk/>
          <pc:sldMk cId="1080480937" sldId="329"/>
        </pc:sldMkLst>
        <pc:picChg chg="del">
          <ac:chgData name="Michael" userId="320cb70e-1086-4d64-94d2-27b326e52358" providerId="ADAL" clId="{BB3063A2-4595-4053-9492-9CDE216CCA87}" dt="2023-09-05T18:18:31.753" v="83" actId="478"/>
          <ac:picMkLst>
            <pc:docMk/>
            <pc:sldMk cId="1080480937" sldId="329"/>
            <ac:picMk id="11" creationId="{8C1DADF1-229D-09A8-144D-0C20F45ABB15}"/>
          </ac:picMkLst>
        </pc:picChg>
        <pc:picChg chg="add mod">
          <ac:chgData name="Michael" userId="320cb70e-1086-4d64-94d2-27b326e52358" providerId="ADAL" clId="{BB3063A2-4595-4053-9492-9CDE216CCA87}" dt="2023-09-05T18:15:21.240" v="79" actId="1076"/>
          <ac:picMkLst>
            <pc:docMk/>
            <pc:sldMk cId="1080480937" sldId="329"/>
            <ac:picMk id="18" creationId="{61FF494E-5EF6-1851-2C86-AB8EBD3F0FE6}"/>
          </ac:picMkLst>
        </pc:picChg>
        <pc:picChg chg="del">
          <ac:chgData name="Michael" userId="320cb70e-1086-4d64-94d2-27b326e52358" providerId="ADAL" clId="{BB3063A2-4595-4053-9492-9CDE216CCA87}" dt="2023-09-05T18:15:10.722" v="78" actId="478"/>
          <ac:picMkLst>
            <pc:docMk/>
            <pc:sldMk cId="1080480937" sldId="329"/>
            <ac:picMk id="20" creationId="{5FBAF5C6-FF3A-B72C-825A-B99698959966}"/>
          </ac:picMkLst>
        </pc:picChg>
        <pc:picChg chg="add mod">
          <ac:chgData name="Michael" userId="320cb70e-1086-4d64-94d2-27b326e52358" providerId="ADAL" clId="{BB3063A2-4595-4053-9492-9CDE216CCA87}" dt="2023-09-05T18:18:38.947" v="84" actId="1076"/>
          <ac:picMkLst>
            <pc:docMk/>
            <pc:sldMk cId="1080480937" sldId="329"/>
            <ac:picMk id="22" creationId="{571F643B-26E0-CAB4-0CC4-584AD5C017A6}"/>
          </ac:picMkLst>
        </pc:picChg>
      </pc:sldChg>
      <pc:sldChg chg="modSp mod">
        <pc:chgData name="Michael" userId="320cb70e-1086-4d64-94d2-27b326e52358" providerId="ADAL" clId="{BB3063A2-4595-4053-9492-9CDE216CCA87}" dt="2023-09-05T15:30:35.455" v="56" actId="20577"/>
        <pc:sldMkLst>
          <pc:docMk/>
          <pc:sldMk cId="1253193125" sldId="332"/>
        </pc:sldMkLst>
        <pc:spChg chg="mod">
          <ac:chgData name="Michael" userId="320cb70e-1086-4d64-94d2-27b326e52358" providerId="ADAL" clId="{BB3063A2-4595-4053-9492-9CDE216CCA87}" dt="2023-09-05T15:30:35.455" v="56" actId="20577"/>
          <ac:spMkLst>
            <pc:docMk/>
            <pc:sldMk cId="1253193125" sldId="332"/>
            <ac:spMk id="40" creationId="{AB30B177-132B-8B8E-F381-E8495DC17A75}"/>
          </ac:spMkLst>
        </pc:spChg>
      </pc:sldChg>
      <pc:sldChg chg="delSp modSp mod">
        <pc:chgData name="Michael" userId="320cb70e-1086-4d64-94d2-27b326e52358" providerId="ADAL" clId="{BB3063A2-4595-4053-9492-9CDE216CCA87}" dt="2023-09-05T15:27:43.208" v="14" actId="14100"/>
        <pc:sldMkLst>
          <pc:docMk/>
          <pc:sldMk cId="1086572737" sldId="357"/>
        </pc:sldMkLst>
        <pc:spChg chg="mod">
          <ac:chgData name="Michael" userId="320cb70e-1086-4d64-94d2-27b326e52358" providerId="ADAL" clId="{BB3063A2-4595-4053-9492-9CDE216CCA87}" dt="2023-09-05T15:27:43.208" v="14" actId="14100"/>
          <ac:spMkLst>
            <pc:docMk/>
            <pc:sldMk cId="1086572737" sldId="357"/>
            <ac:spMk id="42" creationId="{72CE2A8A-765C-D9C1-BA11-68551989528D}"/>
          </ac:spMkLst>
        </pc:spChg>
        <pc:spChg chg="mod">
          <ac:chgData name="Michael" userId="320cb70e-1086-4d64-94d2-27b326e52358" providerId="ADAL" clId="{BB3063A2-4595-4053-9492-9CDE216CCA87}" dt="2023-09-05T15:27:26.793" v="10" actId="14100"/>
          <ac:spMkLst>
            <pc:docMk/>
            <pc:sldMk cId="1086572737" sldId="357"/>
            <ac:spMk id="43" creationId="{09417D88-CCD6-FE36-77AA-DCBB5A281F9A}"/>
          </ac:spMkLst>
        </pc:spChg>
        <pc:spChg chg="mod">
          <ac:chgData name="Michael" userId="320cb70e-1086-4d64-94d2-27b326e52358" providerId="ADAL" clId="{BB3063A2-4595-4053-9492-9CDE216CCA87}" dt="2023-09-05T15:27:05.361" v="5" actId="14100"/>
          <ac:spMkLst>
            <pc:docMk/>
            <pc:sldMk cId="1086572737" sldId="357"/>
            <ac:spMk id="44" creationId="{F39D2BE2-C5FC-1FFE-F336-8A92DF4E69E9}"/>
          </ac:spMkLst>
        </pc:spChg>
        <pc:spChg chg="del">
          <ac:chgData name="Michael" userId="320cb70e-1086-4d64-94d2-27b326e52358" providerId="ADAL" clId="{BB3063A2-4595-4053-9492-9CDE216CCA87}" dt="2023-09-05T15:26:10.151" v="0" actId="478"/>
          <ac:spMkLst>
            <pc:docMk/>
            <pc:sldMk cId="1086572737" sldId="357"/>
            <ac:spMk id="51" creationId="{E2A1F702-AD9B-5734-37A9-132D2DD7E0F5}"/>
          </ac:spMkLst>
        </pc:spChg>
      </pc:sldChg>
      <pc:sldChg chg="delSp del mod">
        <pc:chgData name="Michael" userId="320cb70e-1086-4d64-94d2-27b326e52358" providerId="ADAL" clId="{BB3063A2-4595-4053-9492-9CDE216CCA87}" dt="2023-09-05T18:28:53.562" v="406" actId="47"/>
        <pc:sldMkLst>
          <pc:docMk/>
          <pc:sldMk cId="3092303481" sldId="359"/>
        </pc:sldMkLst>
        <pc:spChg chg="del">
          <ac:chgData name="Michael" userId="320cb70e-1086-4d64-94d2-27b326e52358" providerId="ADAL" clId="{BB3063A2-4595-4053-9492-9CDE216CCA87}" dt="2023-09-05T18:27:21.260" v="392" actId="21"/>
          <ac:spMkLst>
            <pc:docMk/>
            <pc:sldMk cId="3092303481" sldId="359"/>
            <ac:spMk id="2" creationId="{8C5C8953-B9AD-3A28-8D7D-ABE9AA18E57E}"/>
          </ac:spMkLst>
        </pc:spChg>
      </pc:sldChg>
      <pc:sldChg chg="delSp modSp mod">
        <pc:chgData name="Michael" userId="320cb70e-1086-4d64-94d2-27b326e52358" providerId="ADAL" clId="{BB3063A2-4595-4053-9492-9CDE216CCA87}" dt="2023-09-05T15:30:04.241" v="32" actId="14100"/>
        <pc:sldMkLst>
          <pc:docMk/>
          <pc:sldMk cId="1729697142" sldId="363"/>
        </pc:sldMkLst>
        <pc:spChg chg="mod">
          <ac:chgData name="Michael" userId="320cb70e-1086-4d64-94d2-27b326e52358" providerId="ADAL" clId="{BB3063A2-4595-4053-9492-9CDE216CCA87}" dt="2023-09-05T15:30:04.241" v="32" actId="14100"/>
          <ac:spMkLst>
            <pc:docMk/>
            <pc:sldMk cId="1729697142" sldId="363"/>
            <ac:spMk id="19" creationId="{6E2B8D6F-7303-F24C-FA84-ABFC309974FE}"/>
          </ac:spMkLst>
        </pc:spChg>
        <pc:spChg chg="mod">
          <ac:chgData name="Michael" userId="320cb70e-1086-4d64-94d2-27b326e52358" providerId="ADAL" clId="{BB3063A2-4595-4053-9492-9CDE216CCA87}" dt="2023-09-05T15:29:08.259" v="19" actId="14100"/>
          <ac:spMkLst>
            <pc:docMk/>
            <pc:sldMk cId="1729697142" sldId="363"/>
            <ac:spMk id="42" creationId="{72CE2A8A-765C-D9C1-BA11-68551989528D}"/>
          </ac:spMkLst>
        </pc:spChg>
        <pc:spChg chg="mod">
          <ac:chgData name="Michael" userId="320cb70e-1086-4d64-94d2-27b326e52358" providerId="ADAL" clId="{BB3063A2-4595-4053-9492-9CDE216CCA87}" dt="2023-09-05T15:29:44.992" v="28" actId="14100"/>
          <ac:spMkLst>
            <pc:docMk/>
            <pc:sldMk cId="1729697142" sldId="363"/>
            <ac:spMk id="43" creationId="{09417D88-CCD6-FE36-77AA-DCBB5A281F9A}"/>
          </ac:spMkLst>
        </pc:spChg>
        <pc:spChg chg="mod">
          <ac:chgData name="Michael" userId="320cb70e-1086-4d64-94d2-27b326e52358" providerId="ADAL" clId="{BB3063A2-4595-4053-9492-9CDE216CCA87}" dt="2023-09-05T15:29:26.847" v="23" actId="14100"/>
          <ac:spMkLst>
            <pc:docMk/>
            <pc:sldMk cId="1729697142" sldId="363"/>
            <ac:spMk id="44" creationId="{F39D2BE2-C5FC-1FFE-F336-8A92DF4E69E9}"/>
          </ac:spMkLst>
        </pc:spChg>
        <pc:spChg chg="del">
          <ac:chgData name="Michael" userId="320cb70e-1086-4d64-94d2-27b326e52358" providerId="ADAL" clId="{BB3063A2-4595-4053-9492-9CDE216CCA87}" dt="2023-09-05T15:26:24.494" v="1" actId="478"/>
          <ac:spMkLst>
            <pc:docMk/>
            <pc:sldMk cId="1729697142" sldId="363"/>
            <ac:spMk id="51" creationId="{E2A1F702-AD9B-5734-37A9-132D2DD7E0F5}"/>
          </ac:spMkLst>
        </pc:spChg>
      </pc:sldChg>
      <pc:sldChg chg="delSp add del mod delAnim">
        <pc:chgData name="Michael" userId="320cb70e-1086-4d64-94d2-27b326e52358" providerId="ADAL" clId="{BB3063A2-4595-4053-9492-9CDE216CCA87}" dt="2023-09-05T19:00:42.095" v="533" actId="2696"/>
        <pc:sldMkLst>
          <pc:docMk/>
          <pc:sldMk cId="2345590140" sldId="364"/>
        </pc:sldMkLst>
        <pc:picChg chg="del">
          <ac:chgData name="Michael" userId="320cb70e-1086-4d64-94d2-27b326e52358" providerId="ADAL" clId="{BB3063A2-4595-4053-9492-9CDE216CCA87}" dt="2023-09-05T15:35:58.919" v="74" actId="478"/>
          <ac:picMkLst>
            <pc:docMk/>
            <pc:sldMk cId="2345590140" sldId="364"/>
            <ac:picMk id="26" creationId="{2AFB023C-1398-E3AC-4F77-F26A09AD2454}"/>
          </ac:picMkLst>
        </pc:picChg>
      </pc:sldChg>
      <pc:sldChg chg="add del">
        <pc:chgData name="Michael" userId="320cb70e-1086-4d64-94d2-27b326e52358" providerId="ADAL" clId="{BB3063A2-4595-4053-9492-9CDE216CCA87}" dt="2023-09-05T18:27:14.722" v="391" actId="47"/>
        <pc:sldMkLst>
          <pc:docMk/>
          <pc:sldMk cId="1462663274" sldId="365"/>
        </pc:sldMkLst>
      </pc:sldChg>
      <pc:sldChg chg="delSp add del mod">
        <pc:chgData name="Michael" userId="320cb70e-1086-4d64-94d2-27b326e52358" providerId="ADAL" clId="{BB3063A2-4595-4053-9492-9CDE216CCA87}" dt="2023-09-05T18:27:14.722" v="391" actId="47"/>
        <pc:sldMkLst>
          <pc:docMk/>
          <pc:sldMk cId="2584627393" sldId="366"/>
        </pc:sldMkLst>
        <pc:spChg chg="del">
          <ac:chgData name="Michael" userId="320cb70e-1086-4d64-94d2-27b326e52358" providerId="ADAL" clId="{BB3063A2-4595-4053-9492-9CDE216CCA87}" dt="2023-09-05T18:22:14.752" v="107" actId="478"/>
          <ac:spMkLst>
            <pc:docMk/>
            <pc:sldMk cId="2584627393" sldId="366"/>
            <ac:spMk id="9" creationId="{72B12145-A6A1-EE35-8180-09DCD92DE7E9}"/>
          </ac:spMkLst>
        </pc:spChg>
        <pc:spChg chg="del">
          <ac:chgData name="Michael" userId="320cb70e-1086-4d64-94d2-27b326e52358" providerId="ADAL" clId="{BB3063A2-4595-4053-9492-9CDE216CCA87}" dt="2023-09-05T18:22:14.752" v="107" actId="478"/>
          <ac:spMkLst>
            <pc:docMk/>
            <pc:sldMk cId="2584627393" sldId="366"/>
            <ac:spMk id="81" creationId="{CAEA1835-FDC6-8615-8AA2-DD9C80650599}"/>
          </ac:spMkLst>
        </pc:spChg>
        <pc:picChg chg="del">
          <ac:chgData name="Michael" userId="320cb70e-1086-4d64-94d2-27b326e52358" providerId="ADAL" clId="{BB3063A2-4595-4053-9492-9CDE216CCA87}" dt="2023-09-05T18:22:21.520" v="109" actId="478"/>
          <ac:picMkLst>
            <pc:docMk/>
            <pc:sldMk cId="2584627393" sldId="366"/>
            <ac:picMk id="17" creationId="{F87B08A6-7FBE-4502-6DC5-F703A36576D9}"/>
          </ac:picMkLst>
        </pc:picChg>
        <pc:picChg chg="del">
          <ac:chgData name="Michael" userId="320cb70e-1086-4d64-94d2-27b326e52358" providerId="ADAL" clId="{BB3063A2-4595-4053-9492-9CDE216CCA87}" dt="2023-09-05T18:22:40.930" v="110" actId="21"/>
          <ac:picMkLst>
            <pc:docMk/>
            <pc:sldMk cId="2584627393" sldId="366"/>
            <ac:picMk id="29" creationId="{766CD40A-139B-7A5C-DD27-DFA88023797E}"/>
          </ac:picMkLst>
        </pc:picChg>
        <pc:picChg chg="del">
          <ac:chgData name="Michael" userId="320cb70e-1086-4d64-94d2-27b326e52358" providerId="ADAL" clId="{BB3063A2-4595-4053-9492-9CDE216CCA87}" dt="2023-09-05T18:22:40.930" v="110" actId="21"/>
          <ac:picMkLst>
            <pc:docMk/>
            <pc:sldMk cId="2584627393" sldId="366"/>
            <ac:picMk id="35" creationId="{00912FDA-DEC2-A71E-9D2B-2E70A4086114}"/>
          </ac:picMkLst>
        </pc:picChg>
        <pc:picChg chg="del">
          <ac:chgData name="Michael" userId="320cb70e-1086-4d64-94d2-27b326e52358" providerId="ADAL" clId="{BB3063A2-4595-4053-9492-9CDE216CCA87}" dt="2023-09-05T18:22:14.752" v="107" actId="478"/>
          <ac:picMkLst>
            <pc:docMk/>
            <pc:sldMk cId="2584627393" sldId="366"/>
            <ac:picMk id="47" creationId="{8459D5CC-AEF4-120E-671A-D647643A5C0E}"/>
          </ac:picMkLst>
        </pc:picChg>
        <pc:picChg chg="del">
          <ac:chgData name="Michael" userId="320cb70e-1086-4d64-94d2-27b326e52358" providerId="ADAL" clId="{BB3063A2-4595-4053-9492-9CDE216CCA87}" dt="2023-09-05T18:22:20.355" v="108" actId="478"/>
          <ac:picMkLst>
            <pc:docMk/>
            <pc:sldMk cId="2584627393" sldId="366"/>
            <ac:picMk id="49" creationId="{F17C4C1E-F477-06EA-8147-E78A1E12B6D2}"/>
          </ac:picMkLst>
        </pc:picChg>
        <pc:picChg chg="del">
          <ac:chgData name="Michael" userId="320cb70e-1086-4d64-94d2-27b326e52358" providerId="ADAL" clId="{BB3063A2-4595-4053-9492-9CDE216CCA87}" dt="2023-09-05T18:22:40.930" v="110" actId="21"/>
          <ac:picMkLst>
            <pc:docMk/>
            <pc:sldMk cId="2584627393" sldId="366"/>
            <ac:picMk id="53" creationId="{4FE50219-D93A-8B3F-8D19-FA42D28FEAB9}"/>
          </ac:picMkLst>
        </pc:picChg>
        <pc:picChg chg="del">
          <ac:chgData name="Michael" userId="320cb70e-1086-4d64-94d2-27b326e52358" providerId="ADAL" clId="{BB3063A2-4595-4053-9492-9CDE216CCA87}" dt="2023-09-05T18:22:40.930" v="110" actId="21"/>
          <ac:picMkLst>
            <pc:docMk/>
            <pc:sldMk cId="2584627393" sldId="366"/>
            <ac:picMk id="69" creationId="{6BA38321-08F0-8952-F5CD-CD35812978E0}"/>
          </ac:picMkLst>
        </pc:picChg>
        <pc:picChg chg="del">
          <ac:chgData name="Michael" userId="320cb70e-1086-4d64-94d2-27b326e52358" providerId="ADAL" clId="{BB3063A2-4595-4053-9492-9CDE216CCA87}" dt="2023-09-05T18:22:40.930" v="110" actId="21"/>
          <ac:picMkLst>
            <pc:docMk/>
            <pc:sldMk cId="2584627393" sldId="366"/>
            <ac:picMk id="73" creationId="{A4AD3133-F1E0-BE0A-F3BF-DF716974EB27}"/>
          </ac:picMkLst>
        </pc:picChg>
        <pc:picChg chg="del">
          <ac:chgData name="Michael" userId="320cb70e-1086-4d64-94d2-27b326e52358" providerId="ADAL" clId="{BB3063A2-4595-4053-9492-9CDE216CCA87}" dt="2023-09-05T18:22:14.752" v="107" actId="478"/>
          <ac:picMkLst>
            <pc:docMk/>
            <pc:sldMk cId="2584627393" sldId="366"/>
            <ac:picMk id="78" creationId="{B6B049E8-2326-43D5-329D-5D723C53B7E3}"/>
          </ac:picMkLst>
        </pc:picChg>
        <pc:picChg chg="del">
          <ac:chgData name="Michael" userId="320cb70e-1086-4d64-94d2-27b326e52358" providerId="ADAL" clId="{BB3063A2-4595-4053-9492-9CDE216CCA87}" dt="2023-09-05T18:22:14.752" v="107" actId="478"/>
          <ac:picMkLst>
            <pc:docMk/>
            <pc:sldMk cId="2584627393" sldId="366"/>
            <ac:picMk id="80" creationId="{4607579B-0406-66C7-2F75-EB0ADEBEF28A}"/>
          </ac:picMkLst>
        </pc:pic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94" creationId="{4BAA83E1-7C9B-06E7-89E7-4F9154E37D90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96" creationId="{A6CB5661-6D06-8C60-3DA4-3E66C8C1DBE8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98" creationId="{1936B403-D510-BFDE-4359-0443CF8C80D7}"/>
          </ac:cxnSpMkLst>
        </pc:cxn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102" creationId="{CD07582C-1622-0EFE-E6AF-ED00132E46BB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104" creationId="{85585CBC-BF97-6606-8761-5CACE691F0C2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111" creationId="{ADC70D81-02F3-A3C5-926E-43B8D0CD53ED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114" creationId="{03A80E33-5A4B-ADDA-9482-C40FB5F9EA04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115" creationId="{E91B2530-9232-CC35-62EA-8A1D95818F3A}"/>
          </ac:cxnSpMkLst>
        </pc:cxnChg>
        <pc:cxnChg chg="del">
          <ac:chgData name="Michael" userId="320cb70e-1086-4d64-94d2-27b326e52358" providerId="ADAL" clId="{BB3063A2-4595-4053-9492-9CDE216CCA87}" dt="2023-09-05T18:22:14.752" v="107" actId="478"/>
          <ac:cxnSpMkLst>
            <pc:docMk/>
            <pc:sldMk cId="2584627393" sldId="366"/>
            <ac:cxnSpMk id="116" creationId="{6BAA6BCD-639D-733A-7454-8D16355B7AC3}"/>
          </ac:cxnSpMkLst>
        </pc:cxn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122" creationId="{72291488-D75D-B573-97EE-472D2428FABA}"/>
          </ac:cxnSpMkLst>
        </pc:cxn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123" creationId="{7516F496-1841-EFD2-CD2C-2F4F472C7FCF}"/>
          </ac:cxnSpMkLst>
        </pc:cxn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124" creationId="{A14F6626-CC2E-70CD-73DE-BBB0B7152EB7}"/>
          </ac:cxnSpMkLst>
        </pc:cxnChg>
        <pc:cxnChg chg="del">
          <ac:chgData name="Michael" userId="320cb70e-1086-4d64-94d2-27b326e52358" providerId="ADAL" clId="{BB3063A2-4595-4053-9492-9CDE216CCA87}" dt="2023-09-05T18:22:40.930" v="110" actId="21"/>
          <ac:cxnSpMkLst>
            <pc:docMk/>
            <pc:sldMk cId="2584627393" sldId="366"/>
            <ac:cxnSpMk id="125" creationId="{2046F180-B07C-493D-BDE1-7255E6724545}"/>
          </ac:cxnSpMkLst>
        </pc:cxnChg>
      </pc:sldChg>
      <pc:sldChg chg="addSp modSp add mod">
        <pc:chgData name="Michael" userId="320cb70e-1086-4d64-94d2-27b326e52358" providerId="ADAL" clId="{BB3063A2-4595-4053-9492-9CDE216CCA87}" dt="2023-09-05T18:28:31.535" v="405" actId="20577"/>
        <pc:sldMkLst>
          <pc:docMk/>
          <pc:sldMk cId="362376584" sldId="367"/>
        </pc:sldMkLst>
        <pc:spChg chg="add mod">
          <ac:chgData name="Michael" userId="320cb70e-1086-4d64-94d2-27b326e52358" providerId="ADAL" clId="{BB3063A2-4595-4053-9492-9CDE216CCA87}" dt="2023-09-05T18:28:31.535" v="405" actId="20577"/>
          <ac:spMkLst>
            <pc:docMk/>
            <pc:sldMk cId="362376584" sldId="367"/>
            <ac:spMk id="9" creationId="{9578E0A3-E14B-1A5E-F7AA-30859F7C8A19}"/>
          </ac:spMkLst>
        </pc:spChg>
      </pc:sldChg>
      <pc:sldChg chg="delSp add mod delAnim">
        <pc:chgData name="Michael" userId="320cb70e-1086-4d64-94d2-27b326e52358" providerId="ADAL" clId="{BB3063A2-4595-4053-9492-9CDE216CCA87}" dt="2023-09-05T19:00:46.291" v="534" actId="478"/>
        <pc:sldMkLst>
          <pc:docMk/>
          <pc:sldMk cId="3590819668" sldId="368"/>
        </pc:sldMkLst>
        <pc:picChg chg="del">
          <ac:chgData name="Michael" userId="320cb70e-1086-4d64-94d2-27b326e52358" providerId="ADAL" clId="{BB3063A2-4595-4053-9492-9CDE216CCA87}" dt="2023-09-05T19:00:46.291" v="534" actId="478"/>
          <ac:picMkLst>
            <pc:docMk/>
            <pc:sldMk cId="3590819668" sldId="368"/>
            <ac:picMk id="26" creationId="{2AFB023C-1398-E3AC-4F77-F26A09AD2454}"/>
          </ac:picMkLst>
        </pc:picChg>
      </pc:sldChg>
    </pc:docChg>
  </pc:docChgLst>
  <pc:docChgLst>
    <pc:chgData name="Moran, Michael P CTR (USA)" userId="320cb70e-1086-4d64-94d2-27b326e52358" providerId="ADAL" clId="{02B072CD-4BC0-4D4A-A1DA-A4BB2A1986F4}"/>
    <pc:docChg chg="custSel modSld sldOrd">
      <pc:chgData name="Moran, Michael P CTR (USA)" userId="320cb70e-1086-4d64-94d2-27b326e52358" providerId="ADAL" clId="{02B072CD-4BC0-4D4A-A1DA-A4BB2A1986F4}" dt="2023-09-28T14:59:02.380" v="14"/>
      <pc:docMkLst>
        <pc:docMk/>
      </pc:docMkLst>
      <pc:sldChg chg="delSp modSp mod">
        <pc:chgData name="Moran, Michael P CTR (USA)" userId="320cb70e-1086-4d64-94d2-27b326e52358" providerId="ADAL" clId="{02B072CD-4BC0-4D4A-A1DA-A4BB2A1986F4}" dt="2023-09-27T13:55:41.223" v="9" actId="1076"/>
        <pc:sldMkLst>
          <pc:docMk/>
          <pc:sldMk cId="1368926253" sldId="308"/>
        </pc:sldMkLst>
        <pc:spChg chg="del">
          <ac:chgData name="Moran, Michael P CTR (USA)" userId="320cb70e-1086-4d64-94d2-27b326e52358" providerId="ADAL" clId="{02B072CD-4BC0-4D4A-A1DA-A4BB2A1986F4}" dt="2023-09-27T13:55:30.734" v="7" actId="478"/>
          <ac:spMkLst>
            <pc:docMk/>
            <pc:sldMk cId="1368926253" sldId="308"/>
            <ac:spMk id="20" creationId="{1B321479-9675-8D0D-E336-C8D1ECFBC009}"/>
          </ac:spMkLst>
        </pc:spChg>
        <pc:spChg chg="del">
          <ac:chgData name="Moran, Michael P CTR (USA)" userId="320cb70e-1086-4d64-94d2-27b326e52358" providerId="ADAL" clId="{02B072CD-4BC0-4D4A-A1DA-A4BB2A1986F4}" dt="2023-09-27T13:55:33.149" v="8" actId="478"/>
          <ac:spMkLst>
            <pc:docMk/>
            <pc:sldMk cId="1368926253" sldId="308"/>
            <ac:spMk id="21" creationId="{14785011-F689-61F7-4E6E-28E52852250B}"/>
          </ac:spMkLst>
        </pc:spChg>
        <pc:spChg chg="del">
          <ac:chgData name="Moran, Michael P CTR (USA)" userId="320cb70e-1086-4d64-94d2-27b326e52358" providerId="ADAL" clId="{02B072CD-4BC0-4D4A-A1DA-A4BB2A1986F4}" dt="2023-09-27T13:55:23.930" v="5" actId="478"/>
          <ac:spMkLst>
            <pc:docMk/>
            <pc:sldMk cId="1368926253" sldId="308"/>
            <ac:spMk id="22" creationId="{6C28EECA-E5FA-7CE0-3303-2DD779761BAE}"/>
          </ac:spMkLst>
        </pc:spChg>
        <pc:spChg chg="del">
          <ac:chgData name="Moran, Michael P CTR (USA)" userId="320cb70e-1086-4d64-94d2-27b326e52358" providerId="ADAL" clId="{02B072CD-4BC0-4D4A-A1DA-A4BB2A1986F4}" dt="2023-09-27T13:55:17.193" v="3" actId="478"/>
          <ac:spMkLst>
            <pc:docMk/>
            <pc:sldMk cId="1368926253" sldId="308"/>
            <ac:spMk id="23" creationId="{E4A6B21B-983E-34E6-6818-10771A06F6DA}"/>
          </ac:spMkLst>
        </pc:spChg>
        <pc:spChg chg="del">
          <ac:chgData name="Moran, Michael P CTR (USA)" userId="320cb70e-1086-4d64-94d2-27b326e52358" providerId="ADAL" clId="{02B072CD-4BC0-4D4A-A1DA-A4BB2A1986F4}" dt="2023-09-27T13:55:27.710" v="6" actId="478"/>
          <ac:spMkLst>
            <pc:docMk/>
            <pc:sldMk cId="1368926253" sldId="308"/>
            <ac:spMk id="24" creationId="{50499863-6FFB-04BD-8832-1438D2E47973}"/>
          </ac:spMkLst>
        </pc:spChg>
        <pc:spChg chg="del">
          <ac:chgData name="Moran, Michael P CTR (USA)" userId="320cb70e-1086-4d64-94d2-27b326e52358" providerId="ADAL" clId="{02B072CD-4BC0-4D4A-A1DA-A4BB2A1986F4}" dt="2023-09-27T13:55:19.754" v="4" actId="478"/>
          <ac:spMkLst>
            <pc:docMk/>
            <pc:sldMk cId="1368926253" sldId="308"/>
            <ac:spMk id="25" creationId="{8CAB563B-DA84-C0A7-9DF0-926DA9997525}"/>
          </ac:spMkLst>
        </pc:spChg>
        <pc:picChg chg="mod">
          <ac:chgData name="Moran, Michael P CTR (USA)" userId="320cb70e-1086-4d64-94d2-27b326e52358" providerId="ADAL" clId="{02B072CD-4BC0-4D4A-A1DA-A4BB2A1986F4}" dt="2023-09-27T13:55:41.223" v="9" actId="1076"/>
          <ac:picMkLst>
            <pc:docMk/>
            <pc:sldMk cId="1368926253" sldId="308"/>
            <ac:picMk id="26" creationId="{2AFB023C-1398-E3AC-4F77-F26A09AD2454}"/>
          </ac:picMkLst>
        </pc:picChg>
      </pc:sldChg>
      <pc:sldChg chg="modSp mod">
        <pc:chgData name="Moran, Michael P CTR (USA)" userId="320cb70e-1086-4d64-94d2-27b326e52358" providerId="ADAL" clId="{02B072CD-4BC0-4D4A-A1DA-A4BB2A1986F4}" dt="2023-09-27T13:51:41.304" v="1" actId="20577"/>
        <pc:sldMkLst>
          <pc:docMk/>
          <pc:sldMk cId="1086572737" sldId="357"/>
        </pc:sldMkLst>
        <pc:spChg chg="mod">
          <ac:chgData name="Moran, Michael P CTR (USA)" userId="320cb70e-1086-4d64-94d2-27b326e52358" providerId="ADAL" clId="{02B072CD-4BC0-4D4A-A1DA-A4BB2A1986F4}" dt="2023-09-27T13:51:41.304" v="1" actId="20577"/>
          <ac:spMkLst>
            <pc:docMk/>
            <pc:sldMk cId="1086572737" sldId="357"/>
            <ac:spMk id="20" creationId="{D6B13327-9049-4C73-7074-94577A825476}"/>
          </ac:spMkLst>
        </pc:spChg>
      </pc:sldChg>
      <pc:sldChg chg="modSp mod">
        <pc:chgData name="Moran, Michael P CTR (USA)" userId="320cb70e-1086-4d64-94d2-27b326e52358" providerId="ADAL" clId="{02B072CD-4BC0-4D4A-A1DA-A4BB2A1986F4}" dt="2023-09-27T13:59:40.293" v="11" actId="20577"/>
        <pc:sldMkLst>
          <pc:docMk/>
          <pc:sldMk cId="1729697142" sldId="363"/>
        </pc:sldMkLst>
        <pc:spChg chg="mod">
          <ac:chgData name="Moran, Michael P CTR (USA)" userId="320cb70e-1086-4d64-94d2-27b326e52358" providerId="ADAL" clId="{02B072CD-4BC0-4D4A-A1DA-A4BB2A1986F4}" dt="2023-09-27T13:59:40.293" v="11" actId="20577"/>
          <ac:spMkLst>
            <pc:docMk/>
            <pc:sldMk cId="1729697142" sldId="363"/>
            <ac:spMk id="20" creationId="{D6B13327-9049-4C73-7074-94577A825476}"/>
          </ac:spMkLst>
        </pc:spChg>
      </pc:sldChg>
      <pc:sldChg chg="ord modAnim">
        <pc:chgData name="Moran, Michael P CTR (USA)" userId="320cb70e-1086-4d64-94d2-27b326e52358" providerId="ADAL" clId="{02B072CD-4BC0-4D4A-A1DA-A4BB2A1986F4}" dt="2023-09-28T14:59:02.380" v="14"/>
        <pc:sldMkLst>
          <pc:docMk/>
          <pc:sldMk cId="362376584" sldId="367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A7BC648-6265-4CBC-AEA5-CA77D9833F10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076325" y="1162050"/>
            <a:ext cx="470535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73575"/>
            <a:ext cx="5486400" cy="36607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71800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829675"/>
            <a:ext cx="2971800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F0EE95D-1C2E-498E-A91F-B0236415B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902744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205953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1112838" y="419100"/>
            <a:ext cx="4784725" cy="3190875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" name="Notes Placeholder 1">
            <a:extLst>
              <a:ext uri="{FF2B5EF4-FFF2-40B4-BE49-F238E27FC236}">
                <a16:creationId xmlns:a16="http://schemas.microsoft.com/office/drawing/2014/main" id="{547FD5F3-98F3-4CC7-B5AF-388E1B3DE65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95689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409948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84112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599974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83828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179583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801409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957311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68887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562435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193055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822428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50172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178796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F0EE95D-1C2E-498E-A91F-B0236415B663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009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057400" y="2992968"/>
            <a:ext cx="23317200" cy="6366933"/>
          </a:xfrm>
        </p:spPr>
        <p:txBody>
          <a:bodyPr anchor="b"/>
          <a:lstStyle>
            <a:lvl1pPr algn="ctr">
              <a:defRPr sz="1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429000" y="9605435"/>
            <a:ext cx="20574000" cy="4415365"/>
          </a:xfrm>
        </p:spPr>
        <p:txBody>
          <a:bodyPr/>
          <a:lstStyle>
            <a:lvl1pPr marL="0" indent="0" algn="ctr">
              <a:buNone/>
              <a:defRPr sz="6400"/>
            </a:lvl1pPr>
            <a:lvl2pPr marL="1219215" indent="0" algn="ctr">
              <a:buNone/>
              <a:defRPr sz="5333"/>
            </a:lvl2pPr>
            <a:lvl3pPr marL="2438430" indent="0" algn="ctr">
              <a:buNone/>
              <a:defRPr sz="4800"/>
            </a:lvl3pPr>
            <a:lvl4pPr marL="3657646" indent="0" algn="ctr">
              <a:buNone/>
              <a:defRPr sz="4267"/>
            </a:lvl4pPr>
            <a:lvl5pPr marL="4876861" indent="0" algn="ctr">
              <a:buNone/>
              <a:defRPr sz="4267"/>
            </a:lvl5pPr>
            <a:lvl6pPr marL="6096076" indent="0" algn="ctr">
              <a:buNone/>
              <a:defRPr sz="4267"/>
            </a:lvl6pPr>
            <a:lvl7pPr marL="7315291" indent="0" algn="ctr">
              <a:buNone/>
              <a:defRPr sz="4267"/>
            </a:lvl7pPr>
            <a:lvl8pPr marL="8534507" indent="0" algn="ctr">
              <a:buNone/>
              <a:defRPr sz="4267"/>
            </a:lvl8pPr>
            <a:lvl9pPr marL="9753722" indent="0" algn="ctr">
              <a:buNone/>
              <a:defRPr sz="4267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958996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67505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71664" y="4559305"/>
            <a:ext cx="23660100" cy="7607299"/>
          </a:xfrm>
        </p:spPr>
        <p:txBody>
          <a:bodyPr anchor="b"/>
          <a:lstStyle>
            <a:lvl1pPr>
              <a:defRPr sz="1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71664" y="12238572"/>
            <a:ext cx="23660100" cy="4000499"/>
          </a:xfrm>
        </p:spPr>
        <p:txBody>
          <a:bodyPr/>
          <a:lstStyle>
            <a:lvl1pPr marL="0" indent="0">
              <a:buNone/>
              <a:defRPr sz="6400">
                <a:solidFill>
                  <a:schemeClr val="tx1"/>
                </a:solidFill>
              </a:defRPr>
            </a:lvl1pPr>
            <a:lvl2pPr marL="1219215" indent="0">
              <a:buNone/>
              <a:defRPr sz="5333">
                <a:solidFill>
                  <a:schemeClr val="tx1">
                    <a:tint val="75000"/>
                  </a:schemeClr>
                </a:solidFill>
              </a:defRPr>
            </a:lvl2pPr>
            <a:lvl3pPr marL="243843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3pPr>
            <a:lvl4pPr marL="3657646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4pPr>
            <a:lvl5pPr marL="4876861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5pPr>
            <a:lvl6pPr marL="6096076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6pPr>
            <a:lvl7pPr marL="7315291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7pPr>
            <a:lvl8pPr marL="8534507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8pPr>
            <a:lvl9pPr marL="9753722" indent="0">
              <a:buNone/>
              <a:defRPr sz="426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89381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885950" y="4868333"/>
            <a:ext cx="11658600" cy="116035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3887450" y="4868333"/>
            <a:ext cx="11658600" cy="116035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05704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89523" y="973671"/>
            <a:ext cx="23660100" cy="353483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89526" y="4483101"/>
            <a:ext cx="11605020" cy="2197099"/>
          </a:xfrm>
        </p:spPr>
        <p:txBody>
          <a:bodyPr anchor="b"/>
          <a:lstStyle>
            <a:lvl1pPr marL="0" indent="0">
              <a:buNone/>
              <a:defRPr sz="6400" b="1"/>
            </a:lvl1pPr>
            <a:lvl2pPr marL="1219215" indent="0">
              <a:buNone/>
              <a:defRPr sz="5333" b="1"/>
            </a:lvl2pPr>
            <a:lvl3pPr marL="2438430" indent="0">
              <a:buNone/>
              <a:defRPr sz="4800" b="1"/>
            </a:lvl3pPr>
            <a:lvl4pPr marL="3657646" indent="0">
              <a:buNone/>
              <a:defRPr sz="4267" b="1"/>
            </a:lvl4pPr>
            <a:lvl5pPr marL="4876861" indent="0">
              <a:buNone/>
              <a:defRPr sz="4267" b="1"/>
            </a:lvl5pPr>
            <a:lvl6pPr marL="6096076" indent="0">
              <a:buNone/>
              <a:defRPr sz="4267" b="1"/>
            </a:lvl6pPr>
            <a:lvl7pPr marL="7315291" indent="0">
              <a:buNone/>
              <a:defRPr sz="4267" b="1"/>
            </a:lvl7pPr>
            <a:lvl8pPr marL="8534507" indent="0">
              <a:buNone/>
              <a:defRPr sz="4267" b="1"/>
            </a:lvl8pPr>
            <a:lvl9pPr marL="9753722" indent="0">
              <a:buNone/>
              <a:defRPr sz="426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889526" y="6680200"/>
            <a:ext cx="11605020" cy="98255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3887452" y="4483101"/>
            <a:ext cx="11662173" cy="2197099"/>
          </a:xfrm>
        </p:spPr>
        <p:txBody>
          <a:bodyPr anchor="b"/>
          <a:lstStyle>
            <a:lvl1pPr marL="0" indent="0">
              <a:buNone/>
              <a:defRPr sz="6400" b="1"/>
            </a:lvl1pPr>
            <a:lvl2pPr marL="1219215" indent="0">
              <a:buNone/>
              <a:defRPr sz="5333" b="1"/>
            </a:lvl2pPr>
            <a:lvl3pPr marL="2438430" indent="0">
              <a:buNone/>
              <a:defRPr sz="4800" b="1"/>
            </a:lvl3pPr>
            <a:lvl4pPr marL="3657646" indent="0">
              <a:buNone/>
              <a:defRPr sz="4267" b="1"/>
            </a:lvl4pPr>
            <a:lvl5pPr marL="4876861" indent="0">
              <a:buNone/>
              <a:defRPr sz="4267" b="1"/>
            </a:lvl5pPr>
            <a:lvl6pPr marL="6096076" indent="0">
              <a:buNone/>
              <a:defRPr sz="4267" b="1"/>
            </a:lvl6pPr>
            <a:lvl7pPr marL="7315291" indent="0">
              <a:buNone/>
              <a:defRPr sz="4267" b="1"/>
            </a:lvl7pPr>
            <a:lvl8pPr marL="8534507" indent="0">
              <a:buNone/>
              <a:defRPr sz="4267" b="1"/>
            </a:lvl8pPr>
            <a:lvl9pPr marL="9753722" indent="0">
              <a:buNone/>
              <a:defRPr sz="426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3887452" y="6680200"/>
            <a:ext cx="11662173" cy="98255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77009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67640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56443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89523" y="1219200"/>
            <a:ext cx="8847534" cy="4267200"/>
          </a:xfrm>
        </p:spPr>
        <p:txBody>
          <a:bodyPr anchor="b"/>
          <a:lstStyle>
            <a:lvl1pPr>
              <a:defRPr sz="8533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662173" y="2633138"/>
            <a:ext cx="13887450" cy="12996333"/>
          </a:xfrm>
        </p:spPr>
        <p:txBody>
          <a:bodyPr/>
          <a:lstStyle>
            <a:lvl1pPr>
              <a:defRPr sz="8533"/>
            </a:lvl1pPr>
            <a:lvl2pPr>
              <a:defRPr sz="7467"/>
            </a:lvl2pPr>
            <a:lvl3pPr>
              <a:defRPr sz="6400"/>
            </a:lvl3pPr>
            <a:lvl4pPr>
              <a:defRPr sz="5333"/>
            </a:lvl4pPr>
            <a:lvl5pPr>
              <a:defRPr sz="5333"/>
            </a:lvl5pPr>
            <a:lvl6pPr>
              <a:defRPr sz="5333"/>
            </a:lvl6pPr>
            <a:lvl7pPr>
              <a:defRPr sz="5333"/>
            </a:lvl7pPr>
            <a:lvl8pPr>
              <a:defRPr sz="5333"/>
            </a:lvl8pPr>
            <a:lvl9pPr>
              <a:defRPr sz="533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89523" y="5486400"/>
            <a:ext cx="8847534" cy="10164235"/>
          </a:xfrm>
        </p:spPr>
        <p:txBody>
          <a:bodyPr/>
          <a:lstStyle>
            <a:lvl1pPr marL="0" indent="0">
              <a:buNone/>
              <a:defRPr sz="4267"/>
            </a:lvl1pPr>
            <a:lvl2pPr marL="1219215" indent="0">
              <a:buNone/>
              <a:defRPr sz="3733"/>
            </a:lvl2pPr>
            <a:lvl3pPr marL="2438430" indent="0">
              <a:buNone/>
              <a:defRPr sz="3200"/>
            </a:lvl3pPr>
            <a:lvl4pPr marL="3657646" indent="0">
              <a:buNone/>
              <a:defRPr sz="2667"/>
            </a:lvl4pPr>
            <a:lvl5pPr marL="4876861" indent="0">
              <a:buNone/>
              <a:defRPr sz="2667"/>
            </a:lvl5pPr>
            <a:lvl6pPr marL="6096076" indent="0">
              <a:buNone/>
              <a:defRPr sz="2667"/>
            </a:lvl6pPr>
            <a:lvl7pPr marL="7315291" indent="0">
              <a:buNone/>
              <a:defRPr sz="2667"/>
            </a:lvl7pPr>
            <a:lvl8pPr marL="8534507" indent="0">
              <a:buNone/>
              <a:defRPr sz="2667"/>
            </a:lvl8pPr>
            <a:lvl9pPr marL="9753722" indent="0">
              <a:buNone/>
              <a:defRPr sz="2667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090069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89523" y="1219200"/>
            <a:ext cx="8847534" cy="4267200"/>
          </a:xfrm>
        </p:spPr>
        <p:txBody>
          <a:bodyPr anchor="b"/>
          <a:lstStyle>
            <a:lvl1pPr>
              <a:defRPr sz="8533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662173" y="2633138"/>
            <a:ext cx="13887450" cy="12996333"/>
          </a:xfrm>
        </p:spPr>
        <p:txBody>
          <a:bodyPr anchor="t"/>
          <a:lstStyle>
            <a:lvl1pPr marL="0" indent="0">
              <a:buNone/>
              <a:defRPr sz="8533"/>
            </a:lvl1pPr>
            <a:lvl2pPr marL="1219215" indent="0">
              <a:buNone/>
              <a:defRPr sz="7467"/>
            </a:lvl2pPr>
            <a:lvl3pPr marL="2438430" indent="0">
              <a:buNone/>
              <a:defRPr sz="6400"/>
            </a:lvl3pPr>
            <a:lvl4pPr marL="3657646" indent="0">
              <a:buNone/>
              <a:defRPr sz="5333"/>
            </a:lvl4pPr>
            <a:lvl5pPr marL="4876861" indent="0">
              <a:buNone/>
              <a:defRPr sz="5333"/>
            </a:lvl5pPr>
            <a:lvl6pPr marL="6096076" indent="0">
              <a:buNone/>
              <a:defRPr sz="5333"/>
            </a:lvl6pPr>
            <a:lvl7pPr marL="7315291" indent="0">
              <a:buNone/>
              <a:defRPr sz="5333"/>
            </a:lvl7pPr>
            <a:lvl8pPr marL="8534507" indent="0">
              <a:buNone/>
              <a:defRPr sz="5333"/>
            </a:lvl8pPr>
            <a:lvl9pPr marL="9753722" indent="0">
              <a:buNone/>
              <a:defRPr sz="5333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89523" y="5486400"/>
            <a:ext cx="8847534" cy="10164235"/>
          </a:xfrm>
        </p:spPr>
        <p:txBody>
          <a:bodyPr/>
          <a:lstStyle>
            <a:lvl1pPr marL="0" indent="0">
              <a:buNone/>
              <a:defRPr sz="4267"/>
            </a:lvl1pPr>
            <a:lvl2pPr marL="1219215" indent="0">
              <a:buNone/>
              <a:defRPr sz="3733"/>
            </a:lvl2pPr>
            <a:lvl3pPr marL="2438430" indent="0">
              <a:buNone/>
              <a:defRPr sz="3200"/>
            </a:lvl3pPr>
            <a:lvl4pPr marL="3657646" indent="0">
              <a:buNone/>
              <a:defRPr sz="2667"/>
            </a:lvl4pPr>
            <a:lvl5pPr marL="4876861" indent="0">
              <a:buNone/>
              <a:defRPr sz="2667"/>
            </a:lvl5pPr>
            <a:lvl6pPr marL="6096076" indent="0">
              <a:buNone/>
              <a:defRPr sz="2667"/>
            </a:lvl6pPr>
            <a:lvl7pPr marL="7315291" indent="0">
              <a:buNone/>
              <a:defRPr sz="2667"/>
            </a:lvl7pPr>
            <a:lvl8pPr marL="8534507" indent="0">
              <a:buNone/>
              <a:defRPr sz="2667"/>
            </a:lvl8pPr>
            <a:lvl9pPr marL="9753722" indent="0">
              <a:buNone/>
              <a:defRPr sz="2667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11776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193437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9631027" y="973667"/>
            <a:ext cx="5915025" cy="1549823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885952" y="973667"/>
            <a:ext cx="17402175" cy="1549823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605177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885950" y="973671"/>
            <a:ext cx="23660100" cy="353483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85950" y="4868333"/>
            <a:ext cx="23660100" cy="1160356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885950" y="16950271"/>
            <a:ext cx="6172200" cy="97366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8712A51-FED7-4910-96ED-C724AE7A3608}" type="datetimeFigureOut">
              <a:rPr lang="en-US" smtClean="0"/>
              <a:t>9/28/2023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086850" y="16950271"/>
            <a:ext cx="9258300" cy="97366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3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9373850" y="16950271"/>
            <a:ext cx="6172200" cy="97366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3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B546286-9C22-4BB8-A7E8-AF9895DB236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82348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2438430" rtl="0" eaLnBrk="1" latinLnBrk="0" hangingPunct="1">
        <a:lnSpc>
          <a:spcPct val="90000"/>
        </a:lnSpc>
        <a:spcBef>
          <a:spcPct val="0"/>
        </a:spcBef>
        <a:buNone/>
        <a:defRPr sz="11733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609608" indent="-609608" algn="l" defTabSz="2438430" rtl="0" eaLnBrk="1" latinLnBrk="0" hangingPunct="1">
        <a:lnSpc>
          <a:spcPct val="90000"/>
        </a:lnSpc>
        <a:spcBef>
          <a:spcPts val="2667"/>
        </a:spcBef>
        <a:buFont typeface="Arial" panose="020B0604020202020204" pitchFamily="34" charset="0"/>
        <a:buChar char="•"/>
        <a:defRPr sz="7467" kern="1200">
          <a:solidFill>
            <a:schemeClr val="tx1"/>
          </a:solidFill>
          <a:latin typeface="+mn-lt"/>
          <a:ea typeface="+mn-ea"/>
          <a:cs typeface="+mn-cs"/>
        </a:defRPr>
      </a:lvl1pPr>
      <a:lvl2pPr marL="1828823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6400" kern="1200">
          <a:solidFill>
            <a:schemeClr val="tx1"/>
          </a:solidFill>
          <a:latin typeface="+mn-lt"/>
          <a:ea typeface="+mn-ea"/>
          <a:cs typeface="+mn-cs"/>
        </a:defRPr>
      </a:lvl2pPr>
      <a:lvl3pPr marL="3048038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5333" kern="1200">
          <a:solidFill>
            <a:schemeClr val="tx1"/>
          </a:solidFill>
          <a:latin typeface="+mn-lt"/>
          <a:ea typeface="+mn-ea"/>
          <a:cs typeface="+mn-cs"/>
        </a:defRPr>
      </a:lvl3pPr>
      <a:lvl4pPr marL="4267253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4pPr>
      <a:lvl5pPr marL="5486469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5pPr>
      <a:lvl6pPr marL="6705684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6pPr>
      <a:lvl7pPr marL="7924899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7pPr>
      <a:lvl8pPr marL="9144114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8pPr>
      <a:lvl9pPr marL="10363330" indent="-609608" algn="l" defTabSz="2438430" rtl="0" eaLnBrk="1" latinLnBrk="0" hangingPunct="1">
        <a:lnSpc>
          <a:spcPct val="90000"/>
        </a:lnSpc>
        <a:spcBef>
          <a:spcPts val="1333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1pPr>
      <a:lvl2pPr marL="1219215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438430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3pPr>
      <a:lvl4pPr marL="3657646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4pPr>
      <a:lvl5pPr marL="4876861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5pPr>
      <a:lvl6pPr marL="6096076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6pPr>
      <a:lvl7pPr marL="7315291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7pPr>
      <a:lvl8pPr marL="8534507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8pPr>
      <a:lvl9pPr marL="9753722" algn="l" defTabSz="2438430" rtl="0" eaLnBrk="1" latinLnBrk="0" hangingPunct="1">
        <a:defRPr sz="4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jpe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jpeg"/><Relationship Id="rId5" Type="http://schemas.openxmlformats.org/officeDocument/2006/relationships/image" Target="../media/image2.png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png"/><Relationship Id="rId4" Type="http://schemas.openxmlformats.org/officeDocument/2006/relationships/image" Target="../media/image7.jpe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13" Type="http://schemas.openxmlformats.org/officeDocument/2006/relationships/image" Target="../media/image20.png"/><Relationship Id="rId18" Type="http://schemas.openxmlformats.org/officeDocument/2006/relationships/image" Target="../media/image23.png"/><Relationship Id="rId3" Type="http://schemas.openxmlformats.org/officeDocument/2006/relationships/image" Target="../media/image10.png"/><Relationship Id="rId7" Type="http://schemas.openxmlformats.org/officeDocument/2006/relationships/image" Target="../media/image14.png"/><Relationship Id="rId12" Type="http://schemas.openxmlformats.org/officeDocument/2006/relationships/image" Target="../media/image19.png"/><Relationship Id="rId17" Type="http://schemas.openxmlformats.org/officeDocument/2006/relationships/image" Target="../media/image3.jpeg"/><Relationship Id="rId2" Type="http://schemas.openxmlformats.org/officeDocument/2006/relationships/image" Target="../media/image9.png"/><Relationship Id="rId16" Type="http://schemas.openxmlformats.org/officeDocument/2006/relationships/image" Target="../media/image2.png"/><Relationship Id="rId20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11" Type="http://schemas.openxmlformats.org/officeDocument/2006/relationships/image" Target="../media/image18.png"/><Relationship Id="rId5" Type="http://schemas.openxmlformats.org/officeDocument/2006/relationships/image" Target="../media/image12.png"/><Relationship Id="rId15" Type="http://schemas.openxmlformats.org/officeDocument/2006/relationships/image" Target="../media/image22.png"/><Relationship Id="rId10" Type="http://schemas.openxmlformats.org/officeDocument/2006/relationships/image" Target="../media/image17.png"/><Relationship Id="rId19" Type="http://schemas.openxmlformats.org/officeDocument/2006/relationships/image" Target="../media/image24.png"/><Relationship Id="rId4" Type="http://schemas.openxmlformats.org/officeDocument/2006/relationships/image" Target="../media/image11.png"/><Relationship Id="rId9" Type="http://schemas.openxmlformats.org/officeDocument/2006/relationships/image" Target="../media/image16.png"/><Relationship Id="rId14" Type="http://schemas.openxmlformats.org/officeDocument/2006/relationships/image" Target="../media/image21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36.png"/><Relationship Id="rId18" Type="http://schemas.openxmlformats.org/officeDocument/2006/relationships/image" Target="../media/image39.png"/><Relationship Id="rId3" Type="http://schemas.openxmlformats.org/officeDocument/2006/relationships/image" Target="../media/image26.png"/><Relationship Id="rId21" Type="http://schemas.openxmlformats.org/officeDocument/2006/relationships/image" Target="../media/image41.png"/><Relationship Id="rId7" Type="http://schemas.openxmlformats.org/officeDocument/2006/relationships/image" Target="../media/image30.png"/><Relationship Id="rId12" Type="http://schemas.openxmlformats.org/officeDocument/2006/relationships/image" Target="../media/image35.png"/><Relationship Id="rId17" Type="http://schemas.openxmlformats.org/officeDocument/2006/relationships/image" Target="../media/image38.pn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37.png"/><Relationship Id="rId20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11" Type="http://schemas.openxmlformats.org/officeDocument/2006/relationships/image" Target="../media/image34.png"/><Relationship Id="rId5" Type="http://schemas.openxmlformats.org/officeDocument/2006/relationships/image" Target="../media/image28.png"/><Relationship Id="rId15" Type="http://schemas.openxmlformats.org/officeDocument/2006/relationships/image" Target="../media/image3.jpeg"/><Relationship Id="rId10" Type="http://schemas.openxmlformats.org/officeDocument/2006/relationships/image" Target="../media/image33.png"/><Relationship Id="rId19" Type="http://schemas.openxmlformats.org/officeDocument/2006/relationships/image" Target="../media/image40.png"/><Relationship Id="rId4" Type="http://schemas.openxmlformats.org/officeDocument/2006/relationships/image" Target="../media/image27.png"/><Relationship Id="rId9" Type="http://schemas.openxmlformats.org/officeDocument/2006/relationships/image" Target="../media/image32.png"/><Relationship Id="rId14" Type="http://schemas.openxmlformats.org/officeDocument/2006/relationships/image" Target="../media/image2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36.png"/><Relationship Id="rId18" Type="http://schemas.openxmlformats.org/officeDocument/2006/relationships/image" Target="../media/image39.png"/><Relationship Id="rId3" Type="http://schemas.openxmlformats.org/officeDocument/2006/relationships/image" Target="../media/image26.png"/><Relationship Id="rId21" Type="http://schemas.openxmlformats.org/officeDocument/2006/relationships/image" Target="../media/image41.png"/><Relationship Id="rId7" Type="http://schemas.openxmlformats.org/officeDocument/2006/relationships/image" Target="../media/image30.png"/><Relationship Id="rId12" Type="http://schemas.openxmlformats.org/officeDocument/2006/relationships/image" Target="../media/image35.png"/><Relationship Id="rId17" Type="http://schemas.openxmlformats.org/officeDocument/2006/relationships/image" Target="../media/image38.png"/><Relationship Id="rId2" Type="http://schemas.openxmlformats.org/officeDocument/2006/relationships/notesSlide" Target="../notesSlides/notesSlide5.xml"/><Relationship Id="rId16" Type="http://schemas.openxmlformats.org/officeDocument/2006/relationships/image" Target="../media/image37.png"/><Relationship Id="rId20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11" Type="http://schemas.openxmlformats.org/officeDocument/2006/relationships/image" Target="../media/image34.png"/><Relationship Id="rId5" Type="http://schemas.openxmlformats.org/officeDocument/2006/relationships/image" Target="../media/image28.png"/><Relationship Id="rId15" Type="http://schemas.openxmlformats.org/officeDocument/2006/relationships/image" Target="../media/image3.jpeg"/><Relationship Id="rId10" Type="http://schemas.openxmlformats.org/officeDocument/2006/relationships/image" Target="../media/image33.png"/><Relationship Id="rId19" Type="http://schemas.openxmlformats.org/officeDocument/2006/relationships/image" Target="../media/image40.png"/><Relationship Id="rId4" Type="http://schemas.openxmlformats.org/officeDocument/2006/relationships/image" Target="../media/image27.png"/><Relationship Id="rId9" Type="http://schemas.openxmlformats.org/officeDocument/2006/relationships/image" Target="../media/image32.png"/><Relationship Id="rId14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13" Type="http://schemas.openxmlformats.org/officeDocument/2006/relationships/image" Target="../media/image49.png"/><Relationship Id="rId3" Type="http://schemas.openxmlformats.org/officeDocument/2006/relationships/image" Target="../media/image42.png"/><Relationship Id="rId7" Type="http://schemas.openxmlformats.org/officeDocument/2006/relationships/image" Target="../media/image45.png"/><Relationship Id="rId12" Type="http://schemas.openxmlformats.org/officeDocument/2006/relationships/image" Target="../media/image1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4.png"/><Relationship Id="rId11" Type="http://schemas.openxmlformats.org/officeDocument/2006/relationships/image" Target="../media/image48.png"/><Relationship Id="rId5" Type="http://schemas.openxmlformats.org/officeDocument/2006/relationships/image" Target="../media/image43.png"/><Relationship Id="rId10" Type="http://schemas.openxmlformats.org/officeDocument/2006/relationships/image" Target="../media/image47.png"/><Relationship Id="rId4" Type="http://schemas.openxmlformats.org/officeDocument/2006/relationships/image" Target="../media/image11.png"/><Relationship Id="rId9" Type="http://schemas.openxmlformats.org/officeDocument/2006/relationships/image" Target="../media/image7.jpe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jpeg"/><Relationship Id="rId13" Type="http://schemas.openxmlformats.org/officeDocument/2006/relationships/image" Target="../media/image43.png"/><Relationship Id="rId3" Type="http://schemas.openxmlformats.org/officeDocument/2006/relationships/image" Target="../media/image42.png"/><Relationship Id="rId7" Type="http://schemas.openxmlformats.org/officeDocument/2006/relationships/image" Target="../media/image51.png"/><Relationship Id="rId12" Type="http://schemas.openxmlformats.org/officeDocument/2006/relationships/image" Target="../media/image4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0.png"/><Relationship Id="rId11" Type="http://schemas.openxmlformats.org/officeDocument/2006/relationships/image" Target="../media/image47.png"/><Relationship Id="rId5" Type="http://schemas.openxmlformats.org/officeDocument/2006/relationships/image" Target="../media/image45.png"/><Relationship Id="rId10" Type="http://schemas.openxmlformats.org/officeDocument/2006/relationships/image" Target="../media/image53.png"/><Relationship Id="rId4" Type="http://schemas.openxmlformats.org/officeDocument/2006/relationships/image" Target="../media/image44.png"/><Relationship Id="rId9" Type="http://schemas.openxmlformats.org/officeDocument/2006/relationships/image" Target="../media/image52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5.png"/><Relationship Id="rId3" Type="http://schemas.openxmlformats.org/officeDocument/2006/relationships/image" Target="../media/image42.png"/><Relationship Id="rId7" Type="http://schemas.openxmlformats.org/officeDocument/2006/relationships/image" Target="../media/image54.png"/><Relationship Id="rId12" Type="http://schemas.openxmlformats.org/officeDocument/2006/relationships/image" Target="../media/image5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0.png"/><Relationship Id="rId11" Type="http://schemas.openxmlformats.org/officeDocument/2006/relationships/image" Target="../media/image48.png"/><Relationship Id="rId5" Type="http://schemas.openxmlformats.org/officeDocument/2006/relationships/image" Target="../media/image12.png"/><Relationship Id="rId10" Type="http://schemas.openxmlformats.org/officeDocument/2006/relationships/image" Target="../media/image47.png"/><Relationship Id="rId4" Type="http://schemas.openxmlformats.org/officeDocument/2006/relationships/image" Target="../media/image11.png"/><Relationship Id="rId9" Type="http://schemas.openxmlformats.org/officeDocument/2006/relationships/image" Target="../media/image7.jpe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13" Type="http://schemas.openxmlformats.org/officeDocument/2006/relationships/image" Target="../media/image64.png"/><Relationship Id="rId18" Type="http://schemas.openxmlformats.org/officeDocument/2006/relationships/image" Target="../media/image67.png"/><Relationship Id="rId3" Type="http://schemas.openxmlformats.org/officeDocument/2006/relationships/image" Target="../media/image6.png"/><Relationship Id="rId7" Type="http://schemas.openxmlformats.org/officeDocument/2006/relationships/image" Target="../media/image60.png"/><Relationship Id="rId12" Type="http://schemas.openxmlformats.org/officeDocument/2006/relationships/image" Target="../media/image63.png"/><Relationship Id="rId17" Type="http://schemas.openxmlformats.org/officeDocument/2006/relationships/image" Target="../media/image47.png"/><Relationship Id="rId2" Type="http://schemas.openxmlformats.org/officeDocument/2006/relationships/notesSlide" Target="../notesSlides/notesSlide9.xml"/><Relationship Id="rId16" Type="http://schemas.openxmlformats.org/officeDocument/2006/relationships/image" Target="../media/image66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9.png"/><Relationship Id="rId11" Type="http://schemas.openxmlformats.org/officeDocument/2006/relationships/image" Target="../media/image62.png"/><Relationship Id="rId5" Type="http://schemas.openxmlformats.org/officeDocument/2006/relationships/image" Target="../media/image58.png"/><Relationship Id="rId15" Type="http://schemas.openxmlformats.org/officeDocument/2006/relationships/image" Target="../media/image65.png"/><Relationship Id="rId10" Type="http://schemas.openxmlformats.org/officeDocument/2006/relationships/image" Target="../media/image61.png"/><Relationship Id="rId4" Type="http://schemas.openxmlformats.org/officeDocument/2006/relationships/image" Target="../media/image57.png"/><Relationship Id="rId9" Type="http://schemas.openxmlformats.org/officeDocument/2006/relationships/image" Target="../media/image19.png"/><Relationship Id="rId14" Type="http://schemas.openxmlformats.org/officeDocument/2006/relationships/image" Target="../media/image7.jpe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3.png"/><Relationship Id="rId13" Type="http://schemas.openxmlformats.org/officeDocument/2006/relationships/image" Target="../media/image3.jpeg"/><Relationship Id="rId3" Type="http://schemas.openxmlformats.org/officeDocument/2006/relationships/image" Target="../media/image68.png"/><Relationship Id="rId7" Type="http://schemas.openxmlformats.org/officeDocument/2006/relationships/image" Target="../media/image72.png"/><Relationship Id="rId12" Type="http://schemas.openxmlformats.org/officeDocument/2006/relationships/image" Target="../media/image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1.png"/><Relationship Id="rId11" Type="http://schemas.openxmlformats.org/officeDocument/2006/relationships/image" Target="../media/image76.png"/><Relationship Id="rId5" Type="http://schemas.openxmlformats.org/officeDocument/2006/relationships/image" Target="../media/image70.png"/><Relationship Id="rId10" Type="http://schemas.openxmlformats.org/officeDocument/2006/relationships/image" Target="../media/image75.png"/><Relationship Id="rId4" Type="http://schemas.openxmlformats.org/officeDocument/2006/relationships/image" Target="../media/image69.png"/><Relationship Id="rId9" Type="http://schemas.openxmlformats.org/officeDocument/2006/relationships/image" Target="../media/image74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13" Type="http://schemas.openxmlformats.org/officeDocument/2006/relationships/image" Target="../media/image40.png"/><Relationship Id="rId18" Type="http://schemas.openxmlformats.org/officeDocument/2006/relationships/image" Target="../media/image85.jpeg"/><Relationship Id="rId3" Type="http://schemas.openxmlformats.org/officeDocument/2006/relationships/image" Target="../media/image77.png"/><Relationship Id="rId7" Type="http://schemas.openxmlformats.org/officeDocument/2006/relationships/image" Target="../media/image81.png"/><Relationship Id="rId12" Type="http://schemas.openxmlformats.org/officeDocument/2006/relationships/image" Target="../media/image53.png"/><Relationship Id="rId17" Type="http://schemas.openxmlformats.org/officeDocument/2006/relationships/image" Target="../media/image47.png"/><Relationship Id="rId2" Type="http://schemas.openxmlformats.org/officeDocument/2006/relationships/notesSlide" Target="../notesSlides/notesSlide10.xml"/><Relationship Id="rId16" Type="http://schemas.openxmlformats.org/officeDocument/2006/relationships/image" Target="../media/image8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0.png"/><Relationship Id="rId11" Type="http://schemas.openxmlformats.org/officeDocument/2006/relationships/image" Target="../media/image48.png"/><Relationship Id="rId5" Type="http://schemas.openxmlformats.org/officeDocument/2006/relationships/image" Target="../media/image79.png"/><Relationship Id="rId15" Type="http://schemas.openxmlformats.org/officeDocument/2006/relationships/image" Target="../media/image83.png"/><Relationship Id="rId10" Type="http://schemas.openxmlformats.org/officeDocument/2006/relationships/image" Target="../media/image41.png"/><Relationship Id="rId4" Type="http://schemas.openxmlformats.org/officeDocument/2006/relationships/image" Target="../media/image78.png"/><Relationship Id="rId9" Type="http://schemas.openxmlformats.org/officeDocument/2006/relationships/image" Target="../media/image7.jpeg"/><Relationship Id="rId14" Type="http://schemas.openxmlformats.org/officeDocument/2006/relationships/image" Target="../media/image27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13" Type="http://schemas.openxmlformats.org/officeDocument/2006/relationships/image" Target="../media/image40.png"/><Relationship Id="rId3" Type="http://schemas.openxmlformats.org/officeDocument/2006/relationships/image" Target="../media/image77.png"/><Relationship Id="rId7" Type="http://schemas.openxmlformats.org/officeDocument/2006/relationships/image" Target="../media/image81.png"/><Relationship Id="rId12" Type="http://schemas.openxmlformats.org/officeDocument/2006/relationships/image" Target="../media/image53.png"/><Relationship Id="rId17" Type="http://schemas.openxmlformats.org/officeDocument/2006/relationships/image" Target="../media/image47.png"/><Relationship Id="rId2" Type="http://schemas.openxmlformats.org/officeDocument/2006/relationships/notesSlide" Target="../notesSlides/notesSlide11.xml"/><Relationship Id="rId16" Type="http://schemas.openxmlformats.org/officeDocument/2006/relationships/image" Target="../media/image8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0.png"/><Relationship Id="rId11" Type="http://schemas.openxmlformats.org/officeDocument/2006/relationships/image" Target="../media/image48.png"/><Relationship Id="rId5" Type="http://schemas.openxmlformats.org/officeDocument/2006/relationships/image" Target="../media/image79.png"/><Relationship Id="rId15" Type="http://schemas.openxmlformats.org/officeDocument/2006/relationships/image" Target="../media/image83.png"/><Relationship Id="rId10" Type="http://schemas.openxmlformats.org/officeDocument/2006/relationships/image" Target="../media/image41.png"/><Relationship Id="rId4" Type="http://schemas.openxmlformats.org/officeDocument/2006/relationships/image" Target="../media/image78.png"/><Relationship Id="rId9" Type="http://schemas.openxmlformats.org/officeDocument/2006/relationships/image" Target="../media/image7.jpeg"/><Relationship Id="rId14" Type="http://schemas.openxmlformats.org/officeDocument/2006/relationships/image" Target="../media/image27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89.png"/><Relationship Id="rId13" Type="http://schemas.openxmlformats.org/officeDocument/2006/relationships/image" Target="../media/image40.png"/><Relationship Id="rId18" Type="http://schemas.openxmlformats.org/officeDocument/2006/relationships/image" Target="../media/image48.png"/><Relationship Id="rId3" Type="http://schemas.openxmlformats.org/officeDocument/2006/relationships/image" Target="../media/image77.png"/><Relationship Id="rId7" Type="http://schemas.openxmlformats.org/officeDocument/2006/relationships/image" Target="../media/image88.png"/><Relationship Id="rId12" Type="http://schemas.openxmlformats.org/officeDocument/2006/relationships/image" Target="../media/image84.png"/><Relationship Id="rId17" Type="http://schemas.openxmlformats.org/officeDocument/2006/relationships/image" Target="../media/image41.png"/><Relationship Id="rId2" Type="http://schemas.openxmlformats.org/officeDocument/2006/relationships/notesSlide" Target="../notesSlides/notesSlide12.xml"/><Relationship Id="rId16" Type="http://schemas.openxmlformats.org/officeDocument/2006/relationships/image" Target="../media/image2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7.png"/><Relationship Id="rId11" Type="http://schemas.openxmlformats.org/officeDocument/2006/relationships/image" Target="../media/image83.png"/><Relationship Id="rId5" Type="http://schemas.openxmlformats.org/officeDocument/2006/relationships/image" Target="../media/image86.png"/><Relationship Id="rId15" Type="http://schemas.openxmlformats.org/officeDocument/2006/relationships/image" Target="../media/image53.png"/><Relationship Id="rId10" Type="http://schemas.openxmlformats.org/officeDocument/2006/relationships/image" Target="../media/image7.jpeg"/><Relationship Id="rId4" Type="http://schemas.openxmlformats.org/officeDocument/2006/relationships/image" Target="../media/image78.png"/><Relationship Id="rId9" Type="http://schemas.openxmlformats.org/officeDocument/2006/relationships/image" Target="../media/image90.png"/><Relationship Id="rId14" Type="http://schemas.openxmlformats.org/officeDocument/2006/relationships/image" Target="../media/image47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7.png"/><Relationship Id="rId13" Type="http://schemas.openxmlformats.org/officeDocument/2006/relationships/image" Target="../media/image91.png"/><Relationship Id="rId3" Type="http://schemas.openxmlformats.org/officeDocument/2006/relationships/image" Target="../media/image77.png"/><Relationship Id="rId7" Type="http://schemas.openxmlformats.org/officeDocument/2006/relationships/image" Target="../media/image40.png"/><Relationship Id="rId12" Type="http://schemas.openxmlformats.org/officeDocument/2006/relationships/image" Target="../media/image4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jpeg"/><Relationship Id="rId11" Type="http://schemas.openxmlformats.org/officeDocument/2006/relationships/image" Target="../media/image83.png"/><Relationship Id="rId5" Type="http://schemas.openxmlformats.org/officeDocument/2006/relationships/image" Target="../media/image90.png"/><Relationship Id="rId15" Type="http://schemas.openxmlformats.org/officeDocument/2006/relationships/image" Target="../media/image48.png"/><Relationship Id="rId10" Type="http://schemas.openxmlformats.org/officeDocument/2006/relationships/image" Target="../media/image27.png"/><Relationship Id="rId4" Type="http://schemas.openxmlformats.org/officeDocument/2006/relationships/image" Target="../media/image78.png"/><Relationship Id="rId9" Type="http://schemas.openxmlformats.org/officeDocument/2006/relationships/image" Target="../media/image53.png"/><Relationship Id="rId14" Type="http://schemas.openxmlformats.org/officeDocument/2006/relationships/image" Target="../media/image79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91.png"/><Relationship Id="rId13" Type="http://schemas.openxmlformats.org/officeDocument/2006/relationships/image" Target="../media/image40.png"/><Relationship Id="rId18" Type="http://schemas.openxmlformats.org/officeDocument/2006/relationships/image" Target="../media/image48.png"/><Relationship Id="rId3" Type="http://schemas.openxmlformats.org/officeDocument/2006/relationships/image" Target="../media/image77.png"/><Relationship Id="rId7" Type="http://schemas.openxmlformats.org/officeDocument/2006/relationships/image" Target="../media/image79.png"/><Relationship Id="rId12" Type="http://schemas.openxmlformats.org/officeDocument/2006/relationships/image" Target="../media/image27.png"/><Relationship Id="rId17" Type="http://schemas.openxmlformats.org/officeDocument/2006/relationships/image" Target="../media/image41.png"/><Relationship Id="rId2" Type="http://schemas.openxmlformats.org/officeDocument/2006/relationships/notesSlide" Target="../notesSlides/notesSlide14.xml"/><Relationship Id="rId16" Type="http://schemas.openxmlformats.org/officeDocument/2006/relationships/image" Target="../media/image83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0.png"/><Relationship Id="rId11" Type="http://schemas.openxmlformats.org/officeDocument/2006/relationships/image" Target="../media/image7.jpeg"/><Relationship Id="rId5" Type="http://schemas.openxmlformats.org/officeDocument/2006/relationships/image" Target="../media/image92.png"/><Relationship Id="rId15" Type="http://schemas.openxmlformats.org/officeDocument/2006/relationships/image" Target="../media/image47.png"/><Relationship Id="rId10" Type="http://schemas.openxmlformats.org/officeDocument/2006/relationships/image" Target="../media/image94.png"/><Relationship Id="rId4" Type="http://schemas.openxmlformats.org/officeDocument/2006/relationships/image" Target="../media/image78.png"/><Relationship Id="rId9" Type="http://schemas.openxmlformats.org/officeDocument/2006/relationships/image" Target="../media/image93.png"/><Relationship Id="rId14" Type="http://schemas.openxmlformats.org/officeDocument/2006/relationships/image" Target="../media/image53.pn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94.png"/><Relationship Id="rId13" Type="http://schemas.openxmlformats.org/officeDocument/2006/relationships/image" Target="../media/image40.png"/><Relationship Id="rId18" Type="http://schemas.openxmlformats.org/officeDocument/2006/relationships/image" Target="../media/image79.png"/><Relationship Id="rId3" Type="http://schemas.openxmlformats.org/officeDocument/2006/relationships/image" Target="../media/image77.png"/><Relationship Id="rId7" Type="http://schemas.openxmlformats.org/officeDocument/2006/relationships/image" Target="../media/image93.png"/><Relationship Id="rId12" Type="http://schemas.openxmlformats.org/officeDocument/2006/relationships/image" Target="../media/image27.png"/><Relationship Id="rId17" Type="http://schemas.openxmlformats.org/officeDocument/2006/relationships/image" Target="../media/image91.png"/><Relationship Id="rId2" Type="http://schemas.openxmlformats.org/officeDocument/2006/relationships/notesSlide" Target="../notesSlides/notesSlide15.xml"/><Relationship Id="rId16" Type="http://schemas.openxmlformats.org/officeDocument/2006/relationships/image" Target="../media/image83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0.png"/><Relationship Id="rId11" Type="http://schemas.openxmlformats.org/officeDocument/2006/relationships/image" Target="../media/image48.png"/><Relationship Id="rId5" Type="http://schemas.openxmlformats.org/officeDocument/2006/relationships/image" Target="../media/image92.png"/><Relationship Id="rId15" Type="http://schemas.openxmlformats.org/officeDocument/2006/relationships/image" Target="../media/image47.png"/><Relationship Id="rId10" Type="http://schemas.openxmlformats.org/officeDocument/2006/relationships/image" Target="../media/image41.png"/><Relationship Id="rId4" Type="http://schemas.openxmlformats.org/officeDocument/2006/relationships/image" Target="../media/image78.png"/><Relationship Id="rId9" Type="http://schemas.openxmlformats.org/officeDocument/2006/relationships/image" Target="../media/image7.jpeg"/><Relationship Id="rId14" Type="http://schemas.openxmlformats.org/officeDocument/2006/relationships/image" Target="../media/image53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png"/><Relationship Id="rId13" Type="http://schemas.openxmlformats.org/officeDocument/2006/relationships/image" Target="../media/image94.png"/><Relationship Id="rId18" Type="http://schemas.openxmlformats.org/officeDocument/2006/relationships/image" Target="../media/image41.png"/><Relationship Id="rId3" Type="http://schemas.openxmlformats.org/officeDocument/2006/relationships/image" Target="../media/image77.png"/><Relationship Id="rId7" Type="http://schemas.openxmlformats.org/officeDocument/2006/relationships/image" Target="../media/image27.png"/><Relationship Id="rId12" Type="http://schemas.openxmlformats.org/officeDocument/2006/relationships/image" Target="../media/image93.png"/><Relationship Id="rId17" Type="http://schemas.openxmlformats.org/officeDocument/2006/relationships/image" Target="../media/image79.png"/><Relationship Id="rId2" Type="http://schemas.openxmlformats.org/officeDocument/2006/relationships/notesSlide" Target="../notesSlides/notesSlide16.xml"/><Relationship Id="rId16" Type="http://schemas.openxmlformats.org/officeDocument/2006/relationships/image" Target="../media/image9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8.png"/><Relationship Id="rId11" Type="http://schemas.openxmlformats.org/officeDocument/2006/relationships/image" Target="../media/image83.png"/><Relationship Id="rId5" Type="http://schemas.openxmlformats.org/officeDocument/2006/relationships/image" Target="../media/image7.jpeg"/><Relationship Id="rId15" Type="http://schemas.openxmlformats.org/officeDocument/2006/relationships/image" Target="../media/image90.png"/><Relationship Id="rId10" Type="http://schemas.openxmlformats.org/officeDocument/2006/relationships/image" Target="../media/image47.png"/><Relationship Id="rId4" Type="http://schemas.openxmlformats.org/officeDocument/2006/relationships/image" Target="../media/image78.png"/><Relationship Id="rId9" Type="http://schemas.openxmlformats.org/officeDocument/2006/relationships/image" Target="../media/image53.png"/><Relationship Id="rId14" Type="http://schemas.openxmlformats.org/officeDocument/2006/relationships/image" Target="../media/image9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soldiers walking in the woods&#10;&#10;Description automatically generated with low confidence">
            <a:extLst>
              <a:ext uri="{FF2B5EF4-FFF2-40B4-BE49-F238E27FC236}">
                <a16:creationId xmlns:a16="http://schemas.microsoft.com/office/drawing/2014/main" id="{DE0D944D-320A-D7A1-A82E-321F070084A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7038" y="3134357"/>
            <a:ext cx="19507716" cy="12777554"/>
          </a:xfrm>
          <a:prstGeom prst="rect">
            <a:avLst/>
          </a:prstGeom>
        </p:spPr>
      </p:pic>
      <p:pic>
        <p:nvPicPr>
          <p:cNvPr id="5" name="Picture 6" descr="new csi crest">
            <a:extLst>
              <a:ext uri="{FF2B5EF4-FFF2-40B4-BE49-F238E27FC236}">
                <a16:creationId xmlns:a16="http://schemas.microsoft.com/office/drawing/2014/main" id="{31443B4F-A3DE-C836-05C9-1533865CC18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B973AD7-B1AE-F3CD-8D4A-C852DC97A3C0}"/>
              </a:ext>
            </a:extLst>
          </p:cNvPr>
          <p:cNvSpPr txBox="1"/>
          <p:nvPr/>
        </p:nvSpPr>
        <p:spPr>
          <a:xfrm>
            <a:off x="10671737" y="16593017"/>
            <a:ext cx="6088526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4400" dirty="0">
                <a:latin typeface="Arial" panose="020B0604020202020204" pitchFamily="34" charset="0"/>
                <a:cs typeface="Arial" panose="020B0604020202020204" pitchFamily="34" charset="0"/>
              </a:rPr>
              <a:t>23 May – 29 June 1944</a:t>
            </a:r>
            <a:endParaRPr lang="en-US" sz="4400" dirty="0"/>
          </a:p>
        </p:txBody>
      </p:sp>
      <p:pic>
        <p:nvPicPr>
          <p:cNvPr id="2" name="Picture 1" descr="DVIDS - Images - Army University Press Logo">
            <a:extLst>
              <a:ext uri="{FF2B5EF4-FFF2-40B4-BE49-F238E27FC236}">
                <a16:creationId xmlns:a16="http://schemas.microsoft.com/office/drawing/2014/main" id="{83CA5AA1-A2FA-46B0-37E7-945598C5ECD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Rounded Rectangle 3">
            <a:extLst>
              <a:ext uri="{FF2B5EF4-FFF2-40B4-BE49-F238E27FC236}">
                <a16:creationId xmlns:a16="http://schemas.microsoft.com/office/drawing/2014/main" id="{B4395A7B-F399-0686-4482-23D30B542E45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Lone Tree Hill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553554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3">
            <a:extLst>
              <a:ext uri="{FF2B5EF4-FFF2-40B4-BE49-F238E27FC236}">
                <a16:creationId xmlns:a16="http://schemas.microsoft.com/office/drawing/2014/main" id="{34B7F5B0-5B16-E639-B3EA-8D4D1D35306B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Operational Overview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0F74DBE-431F-DCE5-A613-14927E1DBDE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3275" y="2894904"/>
            <a:ext cx="22914288" cy="14894336"/>
          </a:xfrm>
          <a:prstGeom prst="rect">
            <a:avLst/>
          </a:prstGeom>
          <a:ln w="38100">
            <a:solidFill>
              <a:schemeClr val="tx1"/>
            </a:solidFill>
          </a:ln>
        </p:spPr>
      </p:pic>
      <p:sp>
        <p:nvSpPr>
          <p:cNvPr id="13" name="Rectangle 12">
            <a:extLst>
              <a:ext uri="{FF2B5EF4-FFF2-40B4-BE49-F238E27FC236}">
                <a16:creationId xmlns:a16="http://schemas.microsoft.com/office/drawing/2014/main" id="{BF01465F-9BE7-AA1B-82CE-63318F46FA0F}"/>
              </a:ext>
            </a:extLst>
          </p:cNvPr>
          <p:cNvSpPr>
            <a:spLocks noChangeAspect="1"/>
          </p:cNvSpPr>
          <p:nvPr/>
        </p:nvSpPr>
        <p:spPr>
          <a:xfrm>
            <a:off x="2224481" y="2854022"/>
            <a:ext cx="6102035" cy="2652341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 dirty="0"/>
          </a:p>
        </p:txBody>
      </p:sp>
      <p:pic>
        <p:nvPicPr>
          <p:cNvPr id="14" name="Picture 8" descr="I:\CSI Crest Medium.jpg">
            <a:extLst>
              <a:ext uri="{FF2B5EF4-FFF2-40B4-BE49-F238E27FC236}">
                <a16:creationId xmlns:a16="http://schemas.microsoft.com/office/drawing/2014/main" id="{8D8BCACB-BCF6-33E9-FC0F-1EEBDC884F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317528" y="3490562"/>
            <a:ext cx="1211616" cy="1273037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DCBBE0FE-CFF5-54EE-94A3-1429DEC3A58F}"/>
              </a:ext>
            </a:extLst>
          </p:cNvPr>
          <p:cNvSpPr txBox="1"/>
          <p:nvPr/>
        </p:nvSpPr>
        <p:spPr>
          <a:xfrm>
            <a:off x="3506183" y="2961981"/>
            <a:ext cx="3884125" cy="1241237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733" b="1" dirty="0">
                <a:latin typeface="Arial" panose="020B0604020202020204" pitchFamily="34" charset="0"/>
                <a:cs typeface="Arial" panose="020B0604020202020204" pitchFamily="34" charset="0"/>
              </a:rPr>
              <a:t>Pacific Theater</a:t>
            </a:r>
          </a:p>
          <a:p>
            <a:pPr algn="ctr"/>
            <a:r>
              <a:rPr lang="en-US" sz="3733" b="1" dirty="0">
                <a:latin typeface="Arial" panose="020B0604020202020204" pitchFamily="34" charset="0"/>
                <a:cs typeface="Arial" panose="020B0604020202020204" pitchFamily="34" charset="0"/>
              </a:rPr>
              <a:t>1943</a:t>
            </a:r>
          </a:p>
        </p:txBody>
      </p:sp>
      <p:grpSp>
        <p:nvGrpSpPr>
          <p:cNvPr id="16" name="Group 1020">
            <a:extLst>
              <a:ext uri="{FF2B5EF4-FFF2-40B4-BE49-F238E27FC236}">
                <a16:creationId xmlns:a16="http://schemas.microsoft.com/office/drawing/2014/main" id="{FE561D22-DDC6-8248-4529-CC7A3EE77406}"/>
              </a:ext>
            </a:extLst>
          </p:cNvPr>
          <p:cNvGrpSpPr>
            <a:grpSpLocks/>
          </p:cNvGrpSpPr>
          <p:nvPr/>
        </p:nvGrpSpPr>
        <p:grpSpPr bwMode="auto">
          <a:xfrm>
            <a:off x="3606161" y="4559202"/>
            <a:ext cx="3338675" cy="216397"/>
            <a:chOff x="19777426" y="5323551"/>
            <a:chExt cx="1298205" cy="232957"/>
          </a:xfrm>
        </p:grpSpPr>
        <p:sp>
          <p:nvSpPr>
            <p:cNvPr id="20" name="Rectangle 1014">
              <a:extLst>
                <a:ext uri="{FF2B5EF4-FFF2-40B4-BE49-F238E27FC236}">
                  <a16:creationId xmlns:a16="http://schemas.microsoft.com/office/drawing/2014/main" id="{ABD23AC7-CB04-3AA1-6AD6-E1A56A3B8A66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-8080">
              <a:off x="19777426" y="5329432"/>
              <a:ext cx="432008" cy="227076"/>
            </a:xfrm>
            <a:prstGeom prst="rect">
              <a:avLst/>
            </a:prstGeom>
            <a:solidFill>
              <a:srgbClr val="C00000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endParaRPr lang="en-US" altLang="en-US" sz="6400">
                <a:latin typeface="Times New Roman" panose="02020603050405020304" pitchFamily="18" charset="0"/>
              </a:endParaRPr>
            </a:p>
          </p:txBody>
        </p:sp>
        <p:sp>
          <p:nvSpPr>
            <p:cNvPr id="21" name="Rectangle 1015">
              <a:extLst>
                <a:ext uri="{FF2B5EF4-FFF2-40B4-BE49-F238E27FC236}">
                  <a16:creationId xmlns:a16="http://schemas.microsoft.com/office/drawing/2014/main" id="{F3451C64-CAEC-F28F-EB7C-E16F7EFC098A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21591920">
              <a:off x="20643623" y="5323551"/>
              <a:ext cx="432008" cy="227076"/>
            </a:xfrm>
            <a:prstGeom prst="rect">
              <a:avLst/>
            </a:prstGeom>
            <a:solidFill>
              <a:srgbClr val="C00000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endParaRPr lang="en-US" altLang="en-US" sz="6400" dirty="0">
                <a:latin typeface="Times New Roman" panose="02020603050405020304" pitchFamily="18" charset="0"/>
              </a:endParaRPr>
            </a:p>
          </p:txBody>
        </p:sp>
        <p:sp>
          <p:nvSpPr>
            <p:cNvPr id="22" name="Rectangle 1014">
              <a:extLst>
                <a:ext uri="{FF2B5EF4-FFF2-40B4-BE49-F238E27FC236}">
                  <a16:creationId xmlns:a16="http://schemas.microsoft.com/office/drawing/2014/main" id="{CE0A3110-F336-C150-1CE3-1191CD3AE665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21591920">
              <a:off x="20210020" y="5323920"/>
              <a:ext cx="432008" cy="227076"/>
            </a:xfrm>
            <a:prstGeom prst="rect">
              <a:avLst/>
            </a:prstGeom>
            <a:solidFill>
              <a:schemeClr val="bg1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defTabSz="2193925" eaLnBrk="0" fontAlgn="base" hangingPunct="0">
                <a:spcBef>
                  <a:spcPct val="0"/>
                </a:spcBef>
                <a:spcAft>
                  <a:spcPct val="0"/>
                </a:spcAft>
                <a:defRPr sz="4300"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endParaRPr lang="en-US" altLang="en-US" sz="6400">
                <a:latin typeface="Times New Roman" panose="02020603050405020304" pitchFamily="18" charset="0"/>
              </a:endParaRPr>
            </a:p>
          </p:txBody>
        </p:sp>
      </p:grpSp>
      <p:sp>
        <p:nvSpPr>
          <p:cNvPr id="17" name="Text Box 1011">
            <a:extLst>
              <a:ext uri="{FF2B5EF4-FFF2-40B4-BE49-F238E27FC236}">
                <a16:creationId xmlns:a16="http://schemas.microsoft.com/office/drawing/2014/main" id="{1F677614-1E02-DF85-6A34-4940BFF7433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529145" y="4789055"/>
            <a:ext cx="3812371" cy="328231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0" tIns="0" rIns="0" bIns="0">
            <a:spAutoFit/>
          </a:bodyPr>
          <a:lstStyle>
            <a:lvl1pPr defTabSz="2435225"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defTabSz="2435225"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defTabSz="2435225"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defTabSz="2435225"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defTabSz="2435225"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2435225" eaLnBrk="0" fontAlgn="base" hangingPunct="0">
              <a:spcBef>
                <a:spcPct val="0"/>
              </a:spcBef>
              <a:spcAft>
                <a:spcPct val="0"/>
              </a:spcAft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2435225" eaLnBrk="0" fontAlgn="base" hangingPunct="0">
              <a:spcBef>
                <a:spcPct val="0"/>
              </a:spcBef>
              <a:spcAft>
                <a:spcPct val="0"/>
              </a:spcAft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2435225" eaLnBrk="0" fontAlgn="base" hangingPunct="0">
              <a:spcBef>
                <a:spcPct val="0"/>
              </a:spcBef>
              <a:spcAft>
                <a:spcPct val="0"/>
              </a:spcAft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2435225" eaLnBrk="0" fontAlgn="base" hangingPunct="0">
              <a:spcBef>
                <a:spcPct val="0"/>
              </a:spcBef>
              <a:spcAft>
                <a:spcPct val="0"/>
              </a:spcAft>
              <a:defRPr sz="43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defRPr/>
            </a:pPr>
            <a:r>
              <a:rPr lang="en-US" altLang="en-US" sz="2133" b="1" dirty="0">
                <a:latin typeface="Arial" panose="020B0604020202020204" pitchFamily="34" charset="0"/>
                <a:cs typeface="Arial" panose="020B0604020202020204" pitchFamily="34" charset="0"/>
              </a:rPr>
              <a:t>0           500       1000      1500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9C4B1AD-C5FD-1F18-6B01-98E9A06BF2EF}"/>
              </a:ext>
            </a:extLst>
          </p:cNvPr>
          <p:cNvSpPr txBox="1"/>
          <p:nvPr/>
        </p:nvSpPr>
        <p:spPr>
          <a:xfrm>
            <a:off x="4486483" y="5030076"/>
            <a:ext cx="1626651" cy="420564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133" b="1" dirty="0">
                <a:latin typeface="Arial" panose="020B0604020202020204" pitchFamily="34" charset="0"/>
                <a:cs typeface="Arial" panose="020B0604020202020204" pitchFamily="34" charset="0"/>
              </a:rPr>
              <a:t>Miles</a:t>
            </a:r>
            <a:endParaRPr lang="en-US" sz="64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A68D8B3-FDC5-AE20-B8A8-3EE4EB096717}"/>
              </a:ext>
            </a:extLst>
          </p:cNvPr>
          <p:cNvSpPr/>
          <p:nvPr/>
        </p:nvSpPr>
        <p:spPr>
          <a:xfrm>
            <a:off x="10672535" y="13110391"/>
            <a:ext cx="5465125" cy="2684624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D34E8353-8D0D-46BF-D2AF-6ADDAF442633}"/>
              </a:ext>
            </a:extLst>
          </p:cNvPr>
          <p:cNvSpPr txBox="1"/>
          <p:nvPr/>
        </p:nvSpPr>
        <p:spPr>
          <a:xfrm>
            <a:off x="13645543" y="13228054"/>
            <a:ext cx="2060244" cy="995016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Lone Tree </a:t>
            </a:r>
          </a:p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Hill</a:t>
            </a:r>
          </a:p>
        </p:txBody>
      </p:sp>
      <p:sp>
        <p:nvSpPr>
          <p:cNvPr id="38" name="Star: 5 Points 37">
            <a:extLst>
              <a:ext uri="{FF2B5EF4-FFF2-40B4-BE49-F238E27FC236}">
                <a16:creationId xmlns:a16="http://schemas.microsoft.com/office/drawing/2014/main" id="{41810A50-9B8D-30AE-61D3-8FABB1FBF030}"/>
              </a:ext>
            </a:extLst>
          </p:cNvPr>
          <p:cNvSpPr/>
          <p:nvPr/>
        </p:nvSpPr>
        <p:spPr>
          <a:xfrm>
            <a:off x="13328164" y="13950484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grpSp>
        <p:nvGrpSpPr>
          <p:cNvPr id="60" name="Group 59">
            <a:extLst>
              <a:ext uri="{FF2B5EF4-FFF2-40B4-BE49-F238E27FC236}">
                <a16:creationId xmlns:a16="http://schemas.microsoft.com/office/drawing/2014/main" id="{716B8FEE-5796-036A-6D90-48F94897070C}"/>
              </a:ext>
            </a:extLst>
          </p:cNvPr>
          <p:cNvGrpSpPr/>
          <p:nvPr/>
        </p:nvGrpSpPr>
        <p:grpSpPr>
          <a:xfrm>
            <a:off x="23227403" y="9495600"/>
            <a:ext cx="1571848" cy="995016"/>
            <a:chOff x="5798519" y="3208311"/>
            <a:chExt cx="589443" cy="373131"/>
          </a:xfrm>
          <a:solidFill>
            <a:schemeClr val="accent1">
              <a:lumMod val="40000"/>
              <a:lumOff val="60000"/>
            </a:schemeClr>
          </a:solidFill>
        </p:grpSpPr>
        <p:sp>
          <p:nvSpPr>
            <p:cNvPr id="61" name="TextBox 60">
              <a:extLst>
                <a:ext uri="{FF2B5EF4-FFF2-40B4-BE49-F238E27FC236}">
                  <a16:creationId xmlns:a16="http://schemas.microsoft.com/office/drawing/2014/main" id="{8625CF74-25DE-8517-776A-4B897B3CDDCA}"/>
                </a:ext>
              </a:extLst>
            </p:cNvPr>
            <p:cNvSpPr txBox="1"/>
            <p:nvPr/>
          </p:nvSpPr>
          <p:spPr>
            <a:xfrm>
              <a:off x="5798519" y="3208311"/>
              <a:ext cx="530314" cy="373131"/>
            </a:xfrm>
            <a:prstGeom prst="rect">
              <a:avLst/>
            </a:prstGeom>
            <a:grpFill/>
          </p:spPr>
          <p:txBody>
            <a:bodyPr wrap="none" rtlCol="0">
              <a:spAutoFit/>
            </a:bodyPr>
            <a:lstStyle/>
            <a:p>
              <a:r>
                <a:rPr lang="en-US" sz="2933" b="1" dirty="0">
                  <a:latin typeface="Arial" panose="020B0604020202020204" pitchFamily="34" charset="0"/>
                  <a:cs typeface="Arial" panose="020B0604020202020204" pitchFamily="34" charset="0"/>
                </a:rPr>
                <a:t>Pearl</a:t>
              </a:r>
            </a:p>
            <a:p>
              <a:r>
                <a:rPr lang="en-US" sz="2933" b="1" dirty="0">
                  <a:latin typeface="Arial" panose="020B0604020202020204" pitchFamily="34" charset="0"/>
                  <a:cs typeface="Arial" panose="020B0604020202020204" pitchFamily="34" charset="0"/>
                </a:rPr>
                <a:t>Harbor</a:t>
              </a:r>
            </a:p>
          </p:txBody>
        </p:sp>
        <p:sp>
          <p:nvSpPr>
            <p:cNvPr id="62" name="Star: 5 Points 61">
              <a:extLst>
                <a:ext uri="{FF2B5EF4-FFF2-40B4-BE49-F238E27FC236}">
                  <a16:creationId xmlns:a16="http://schemas.microsoft.com/office/drawing/2014/main" id="{BC8078B8-BA75-59F5-366D-D2EA472C6C25}"/>
                </a:ext>
              </a:extLst>
            </p:cNvPr>
            <p:cNvSpPr/>
            <p:nvPr/>
          </p:nvSpPr>
          <p:spPr>
            <a:xfrm>
              <a:off x="6268945" y="3303786"/>
              <a:ext cx="119017" cy="127725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933"/>
            </a:p>
          </p:txBody>
        </p:sp>
      </p:grpSp>
      <p:grpSp>
        <p:nvGrpSpPr>
          <p:cNvPr id="74" name="Group 73">
            <a:extLst>
              <a:ext uri="{FF2B5EF4-FFF2-40B4-BE49-F238E27FC236}">
                <a16:creationId xmlns:a16="http://schemas.microsoft.com/office/drawing/2014/main" id="{6931CD25-0BFA-4666-990C-81057DB433C9}"/>
              </a:ext>
            </a:extLst>
          </p:cNvPr>
          <p:cNvGrpSpPr/>
          <p:nvPr/>
        </p:nvGrpSpPr>
        <p:grpSpPr>
          <a:xfrm>
            <a:off x="12668969" y="6942905"/>
            <a:ext cx="1261243" cy="738616"/>
            <a:chOff x="4179362" y="2603589"/>
            <a:chExt cx="472966" cy="276981"/>
          </a:xfrm>
        </p:grpSpPr>
        <p:sp>
          <p:nvSpPr>
            <p:cNvPr id="66" name="TextBox 65">
              <a:extLst>
                <a:ext uri="{FF2B5EF4-FFF2-40B4-BE49-F238E27FC236}">
                  <a16:creationId xmlns:a16="http://schemas.microsoft.com/office/drawing/2014/main" id="{6DEAA510-5B3A-41D9-75EE-639808B06C24}"/>
                </a:ext>
              </a:extLst>
            </p:cNvPr>
            <p:cNvSpPr txBox="1"/>
            <p:nvPr/>
          </p:nvSpPr>
          <p:spPr>
            <a:xfrm>
              <a:off x="4179362" y="2676692"/>
              <a:ext cx="472966" cy="203878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</p:spPr>
          <p:txBody>
            <a:bodyPr wrap="none" rtlCol="0">
              <a:spAutoFit/>
            </a:bodyPr>
            <a:lstStyle/>
            <a:p>
              <a:r>
                <a:rPr lang="en-US" sz="2933" b="1" dirty="0">
                  <a:latin typeface="Arial" panose="020B0604020202020204" pitchFamily="34" charset="0"/>
                  <a:cs typeface="Arial" panose="020B0604020202020204" pitchFamily="34" charset="0"/>
                </a:rPr>
                <a:t>Tokyo</a:t>
              </a:r>
            </a:p>
          </p:txBody>
        </p:sp>
        <p:sp>
          <p:nvSpPr>
            <p:cNvPr id="67" name="Star: 5 Points 66">
              <a:extLst>
                <a:ext uri="{FF2B5EF4-FFF2-40B4-BE49-F238E27FC236}">
                  <a16:creationId xmlns:a16="http://schemas.microsoft.com/office/drawing/2014/main" id="{F43D1C4E-407A-4602-F975-956A1C3F7405}"/>
                </a:ext>
              </a:extLst>
            </p:cNvPr>
            <p:cNvSpPr/>
            <p:nvPr/>
          </p:nvSpPr>
          <p:spPr>
            <a:xfrm>
              <a:off x="4415210" y="2603589"/>
              <a:ext cx="119017" cy="127725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</p:grpSp>
      <p:sp>
        <p:nvSpPr>
          <p:cNvPr id="69" name="TextBox 68">
            <a:extLst>
              <a:ext uri="{FF2B5EF4-FFF2-40B4-BE49-F238E27FC236}">
                <a16:creationId xmlns:a16="http://schemas.microsoft.com/office/drawing/2014/main" id="{5429003F-3E7F-0446-24BA-CFAE65899E38}"/>
              </a:ext>
            </a:extLst>
          </p:cNvPr>
          <p:cNvSpPr txBox="1"/>
          <p:nvPr/>
        </p:nvSpPr>
        <p:spPr>
          <a:xfrm rot="56392">
            <a:off x="10150393" y="11125075"/>
            <a:ext cx="2518739" cy="543675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Philippines</a:t>
            </a:r>
          </a:p>
        </p:txBody>
      </p:sp>
      <p:sp>
        <p:nvSpPr>
          <p:cNvPr id="64" name="Star: 5 Points 63">
            <a:extLst>
              <a:ext uri="{FF2B5EF4-FFF2-40B4-BE49-F238E27FC236}">
                <a16:creationId xmlns:a16="http://schemas.microsoft.com/office/drawing/2014/main" id="{FF686B07-826B-D5CB-BB5D-E2BD83992CA1}"/>
              </a:ext>
            </a:extLst>
          </p:cNvPr>
          <p:cNvSpPr/>
          <p:nvPr/>
        </p:nvSpPr>
        <p:spPr>
          <a:xfrm>
            <a:off x="9959084" y="11188919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grpSp>
        <p:nvGrpSpPr>
          <p:cNvPr id="71" name="Group 70">
            <a:extLst>
              <a:ext uri="{FF2B5EF4-FFF2-40B4-BE49-F238E27FC236}">
                <a16:creationId xmlns:a16="http://schemas.microsoft.com/office/drawing/2014/main" id="{C065D280-4DBC-C8E5-36B0-8FECB547DD44}"/>
              </a:ext>
            </a:extLst>
          </p:cNvPr>
          <p:cNvGrpSpPr/>
          <p:nvPr/>
        </p:nvGrpSpPr>
        <p:grpSpPr>
          <a:xfrm>
            <a:off x="11159675" y="9150468"/>
            <a:ext cx="1842328" cy="543675"/>
            <a:chOff x="2686946" y="2832919"/>
            <a:chExt cx="690873" cy="203878"/>
          </a:xfrm>
        </p:grpSpPr>
        <p:sp>
          <p:nvSpPr>
            <p:cNvPr id="72" name="TextBox 71">
              <a:extLst>
                <a:ext uri="{FF2B5EF4-FFF2-40B4-BE49-F238E27FC236}">
                  <a16:creationId xmlns:a16="http://schemas.microsoft.com/office/drawing/2014/main" id="{6AF0F88A-D794-1AE6-1A78-071425C19DB0}"/>
                </a:ext>
              </a:extLst>
            </p:cNvPr>
            <p:cNvSpPr txBox="1"/>
            <p:nvPr/>
          </p:nvSpPr>
          <p:spPr>
            <a:xfrm>
              <a:off x="2729084" y="2832919"/>
              <a:ext cx="648735" cy="203878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</p:spPr>
          <p:txBody>
            <a:bodyPr wrap="none" rtlCol="0">
              <a:spAutoFit/>
            </a:bodyPr>
            <a:lstStyle/>
            <a:p>
              <a:r>
                <a:rPr lang="en-US" sz="2933" b="1" dirty="0">
                  <a:latin typeface="Arial" panose="020B0604020202020204" pitchFamily="34" charset="0"/>
                  <a:cs typeface="Arial" panose="020B0604020202020204" pitchFamily="34" charset="0"/>
                </a:rPr>
                <a:t>Okinawa</a:t>
              </a:r>
            </a:p>
          </p:txBody>
        </p:sp>
        <p:sp>
          <p:nvSpPr>
            <p:cNvPr id="73" name="Star: 5 Points 72">
              <a:extLst>
                <a:ext uri="{FF2B5EF4-FFF2-40B4-BE49-F238E27FC236}">
                  <a16:creationId xmlns:a16="http://schemas.microsoft.com/office/drawing/2014/main" id="{D2FAF7C2-8162-AE42-1299-99A0A91C9453}"/>
                </a:ext>
              </a:extLst>
            </p:cNvPr>
            <p:cNvSpPr/>
            <p:nvPr/>
          </p:nvSpPr>
          <p:spPr>
            <a:xfrm>
              <a:off x="2686946" y="2890851"/>
              <a:ext cx="119017" cy="127725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</p:grpSp>
      <p:grpSp>
        <p:nvGrpSpPr>
          <p:cNvPr id="28" name="Group 27">
            <a:extLst>
              <a:ext uri="{FF2B5EF4-FFF2-40B4-BE49-F238E27FC236}">
                <a16:creationId xmlns:a16="http://schemas.microsoft.com/office/drawing/2014/main" id="{A260B42D-38BB-4386-3916-5655B9D6B265}"/>
              </a:ext>
            </a:extLst>
          </p:cNvPr>
          <p:cNvGrpSpPr/>
          <p:nvPr/>
        </p:nvGrpSpPr>
        <p:grpSpPr>
          <a:xfrm>
            <a:off x="7331778" y="3085513"/>
            <a:ext cx="530915" cy="1867688"/>
            <a:chOff x="10228941" y="5010889"/>
            <a:chExt cx="199093" cy="700383"/>
          </a:xfrm>
        </p:grpSpPr>
        <p:cxnSp>
          <p:nvCxnSpPr>
            <p:cNvPr id="6" name="Straight Arrow Connector 5">
              <a:extLst>
                <a:ext uri="{FF2B5EF4-FFF2-40B4-BE49-F238E27FC236}">
                  <a16:creationId xmlns:a16="http://schemas.microsoft.com/office/drawing/2014/main" id="{3FCAF3FE-8FC4-4EDF-2D4E-71AF2EF907A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0377996" y="5303324"/>
              <a:ext cx="0" cy="407948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60C55035-FD47-4E70-D4A9-A7F8086A38EC}"/>
                </a:ext>
              </a:extLst>
            </p:cNvPr>
            <p:cNvSpPr txBox="1"/>
            <p:nvPr/>
          </p:nvSpPr>
          <p:spPr>
            <a:xfrm>
              <a:off x="10228941" y="5010889"/>
              <a:ext cx="199093" cy="25004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733" b="1" dirty="0">
                  <a:latin typeface="Arial" panose="020B0604020202020204" pitchFamily="34" charset="0"/>
                  <a:cs typeface="Arial" panose="020B0604020202020204" pitchFamily="34" charset="0"/>
                </a:rPr>
                <a:t>N</a:t>
              </a:r>
            </a:p>
          </p:txBody>
        </p:sp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54469503-DCE2-92EC-87C0-5CA3A9B077EC}"/>
              </a:ext>
            </a:extLst>
          </p:cNvPr>
          <p:cNvSpPr txBox="1"/>
          <p:nvPr/>
        </p:nvSpPr>
        <p:spPr>
          <a:xfrm>
            <a:off x="18669240" y="4400939"/>
            <a:ext cx="4276277" cy="543675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Aleutian Islands</a:t>
            </a:r>
          </a:p>
        </p:txBody>
      </p:sp>
      <p:sp>
        <p:nvSpPr>
          <p:cNvPr id="77" name="Star: 5 Points 76">
            <a:extLst>
              <a:ext uri="{FF2B5EF4-FFF2-40B4-BE49-F238E27FC236}">
                <a16:creationId xmlns:a16="http://schemas.microsoft.com/office/drawing/2014/main" id="{AD659CEE-9D07-32C1-4C43-A4BD028283F3}"/>
              </a:ext>
            </a:extLst>
          </p:cNvPr>
          <p:cNvSpPr/>
          <p:nvPr/>
        </p:nvSpPr>
        <p:spPr>
          <a:xfrm>
            <a:off x="20060839" y="4209801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77CAA329-3D72-F4F0-7E81-D707D7ECF179}"/>
              </a:ext>
            </a:extLst>
          </p:cNvPr>
          <p:cNvSpPr txBox="1"/>
          <p:nvPr/>
        </p:nvSpPr>
        <p:spPr>
          <a:xfrm>
            <a:off x="10105526" y="16552197"/>
            <a:ext cx="4276277" cy="543675"/>
          </a:xfrm>
          <a:prstGeom prst="rect">
            <a:avLst/>
          </a:prstGeom>
          <a:solidFill>
            <a:srgbClr val="F6EFD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Australia</a:t>
            </a:r>
          </a:p>
        </p:txBody>
      </p:sp>
      <p:sp>
        <p:nvSpPr>
          <p:cNvPr id="63" name="Star: 5 Points 62">
            <a:extLst>
              <a:ext uri="{FF2B5EF4-FFF2-40B4-BE49-F238E27FC236}">
                <a16:creationId xmlns:a16="http://schemas.microsoft.com/office/drawing/2014/main" id="{856E8ADB-42F5-51D5-7B89-09D3FB713895}"/>
              </a:ext>
            </a:extLst>
          </p:cNvPr>
          <p:cNvSpPr/>
          <p:nvPr/>
        </p:nvSpPr>
        <p:spPr>
          <a:xfrm>
            <a:off x="12122284" y="17116529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1171463F-848B-3131-B21E-31B088633E94}"/>
              </a:ext>
            </a:extLst>
          </p:cNvPr>
          <p:cNvSpPr txBox="1"/>
          <p:nvPr/>
        </p:nvSpPr>
        <p:spPr>
          <a:xfrm>
            <a:off x="5018518" y="7285785"/>
            <a:ext cx="4276277" cy="543675"/>
          </a:xfrm>
          <a:prstGeom prst="rect">
            <a:avLst/>
          </a:prstGeom>
          <a:solidFill>
            <a:srgbClr val="F6EFD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China</a:t>
            </a:r>
          </a:p>
        </p:txBody>
      </p:sp>
      <p:sp>
        <p:nvSpPr>
          <p:cNvPr id="75" name="Star: 5 Points 74">
            <a:extLst>
              <a:ext uri="{FF2B5EF4-FFF2-40B4-BE49-F238E27FC236}">
                <a16:creationId xmlns:a16="http://schemas.microsoft.com/office/drawing/2014/main" id="{B9061D96-4F43-A745-51F3-BC0657A6AD92}"/>
              </a:ext>
            </a:extLst>
          </p:cNvPr>
          <p:cNvSpPr/>
          <p:nvPr/>
        </p:nvSpPr>
        <p:spPr>
          <a:xfrm>
            <a:off x="7000257" y="7906169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815310C5-66C2-2DBA-87E4-EC027345B24B}"/>
              </a:ext>
            </a:extLst>
          </p:cNvPr>
          <p:cNvSpPr txBox="1"/>
          <p:nvPr/>
        </p:nvSpPr>
        <p:spPr>
          <a:xfrm>
            <a:off x="8431614" y="3010277"/>
            <a:ext cx="4276277" cy="995016"/>
          </a:xfrm>
          <a:prstGeom prst="rect">
            <a:avLst/>
          </a:prstGeom>
          <a:solidFill>
            <a:srgbClr val="F6EFD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Union of Soviet Socialist Republics</a:t>
            </a:r>
          </a:p>
        </p:txBody>
      </p:sp>
      <p:sp>
        <p:nvSpPr>
          <p:cNvPr id="76" name="Star: 5 Points 75">
            <a:extLst>
              <a:ext uri="{FF2B5EF4-FFF2-40B4-BE49-F238E27FC236}">
                <a16:creationId xmlns:a16="http://schemas.microsoft.com/office/drawing/2014/main" id="{7C1EE81A-9D11-7A7F-09EA-5DA6E3D74A8D}"/>
              </a:ext>
            </a:extLst>
          </p:cNvPr>
          <p:cNvSpPr/>
          <p:nvPr/>
        </p:nvSpPr>
        <p:spPr>
          <a:xfrm>
            <a:off x="9400735" y="4029892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31" name="Star: 5 Points 30">
            <a:extLst>
              <a:ext uri="{FF2B5EF4-FFF2-40B4-BE49-F238E27FC236}">
                <a16:creationId xmlns:a16="http://schemas.microsoft.com/office/drawing/2014/main" id="{199B418D-E79D-F5B7-A69C-23CCADE808A0}"/>
              </a:ext>
            </a:extLst>
          </p:cNvPr>
          <p:cNvSpPr/>
          <p:nvPr/>
        </p:nvSpPr>
        <p:spPr>
          <a:xfrm>
            <a:off x="12351590" y="13771310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AB30B177-132B-8B8E-F381-E8495DC17A75}"/>
              </a:ext>
            </a:extLst>
          </p:cNvPr>
          <p:cNvSpPr txBox="1"/>
          <p:nvPr/>
        </p:nvSpPr>
        <p:spPr>
          <a:xfrm>
            <a:off x="10738374" y="14196720"/>
            <a:ext cx="1957587" cy="1446358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Biak / </a:t>
            </a:r>
          </a:p>
          <a:p>
            <a:pPr algn="ctr"/>
            <a:r>
              <a:rPr lang="en-US" sz="2933" b="1" dirty="0" err="1">
                <a:latin typeface="Arial" panose="020B0604020202020204" pitchFamily="34" charset="0"/>
                <a:cs typeface="Arial" panose="020B0604020202020204" pitchFamily="34" charset="0"/>
              </a:rPr>
              <a:t>Noemfoor</a:t>
            </a:r>
            <a:endParaRPr lang="en-US" sz="2933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Islands</a:t>
            </a:r>
          </a:p>
        </p:txBody>
      </p:sp>
      <p:sp>
        <p:nvSpPr>
          <p:cNvPr id="41" name="Star: 5 Points 40">
            <a:extLst>
              <a:ext uri="{FF2B5EF4-FFF2-40B4-BE49-F238E27FC236}">
                <a16:creationId xmlns:a16="http://schemas.microsoft.com/office/drawing/2014/main" id="{A04E083F-D9B2-E1DA-2DAF-D45F507B0437}"/>
              </a:ext>
            </a:extLst>
          </p:cNvPr>
          <p:cNvSpPr/>
          <p:nvPr/>
        </p:nvSpPr>
        <p:spPr>
          <a:xfrm>
            <a:off x="13849330" y="14200103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62C4F9CF-4367-2286-789D-FEEFC3E9BC1A}"/>
              </a:ext>
            </a:extLst>
          </p:cNvPr>
          <p:cNvSpPr txBox="1"/>
          <p:nvPr/>
        </p:nvSpPr>
        <p:spPr>
          <a:xfrm>
            <a:off x="13996602" y="14650533"/>
            <a:ext cx="1872629" cy="543675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2933" b="1" dirty="0">
                <a:latin typeface="Arial" panose="020B0604020202020204" pitchFamily="34" charset="0"/>
                <a:cs typeface="Arial" panose="020B0604020202020204" pitchFamily="34" charset="0"/>
              </a:rPr>
              <a:t>Hollandia</a:t>
            </a:r>
          </a:p>
        </p:txBody>
      </p:sp>
      <p:pic>
        <p:nvPicPr>
          <p:cNvPr id="4" name="Picture 6" descr="new csi crest">
            <a:extLst>
              <a:ext uri="{FF2B5EF4-FFF2-40B4-BE49-F238E27FC236}">
                <a16:creationId xmlns:a16="http://schemas.microsoft.com/office/drawing/2014/main" id="{A5DF1335-8C44-037C-A504-7F527D6B50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DVIDS - Images - Army University Press Logo">
            <a:extLst>
              <a:ext uri="{FF2B5EF4-FFF2-40B4-BE49-F238E27FC236}">
                <a16:creationId xmlns:a16="http://schemas.microsoft.com/office/drawing/2014/main" id="{F6215EF4-B056-A25C-1633-DB0E0BBB27C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1A60FAF2-9D2B-678C-7B80-433E5FEEAEDD}"/>
              </a:ext>
            </a:extLst>
          </p:cNvPr>
          <p:cNvGrpSpPr/>
          <p:nvPr/>
        </p:nvGrpSpPr>
        <p:grpSpPr>
          <a:xfrm>
            <a:off x="25918777" y="17049011"/>
            <a:ext cx="1023257" cy="740229"/>
            <a:chOff x="16302829" y="1784113"/>
            <a:chExt cx="1023257" cy="740229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B6617276-3537-50FD-A717-2AFFDACDF856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11" name="TextBox 453">
              <a:extLst>
                <a:ext uri="{FF2B5EF4-FFF2-40B4-BE49-F238E27FC236}">
                  <a16:creationId xmlns:a16="http://schemas.microsoft.com/office/drawing/2014/main" id="{7D3F05BB-243A-4DC6-4F08-F1CF89DE9B46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1-1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25319312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3">
            <a:extLst>
              <a:ext uri="{FF2B5EF4-FFF2-40B4-BE49-F238E27FC236}">
                <a16:creationId xmlns:a16="http://schemas.microsoft.com/office/drawing/2014/main" id="{363453FD-11DC-1CE9-F0E1-A4A85E7810A2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Campaign Overview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D8E2A34-87BB-C811-6B6B-5821B2CB5A6F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757" t="51660" r="30368" b="12494"/>
          <a:stretch/>
        </p:blipFill>
        <p:spPr>
          <a:xfrm>
            <a:off x="1386241" y="2772697"/>
            <a:ext cx="24659518" cy="14779381"/>
          </a:xfrm>
          <a:prstGeom prst="rect">
            <a:avLst/>
          </a:prstGeom>
          <a:ln w="152400">
            <a:solidFill>
              <a:schemeClr val="tx1"/>
            </a:solidFill>
          </a:ln>
        </p:spPr>
      </p:pic>
      <p:sp>
        <p:nvSpPr>
          <p:cNvPr id="9" name="Star: 5 Points 8">
            <a:extLst>
              <a:ext uri="{FF2B5EF4-FFF2-40B4-BE49-F238E27FC236}">
                <a16:creationId xmlns:a16="http://schemas.microsoft.com/office/drawing/2014/main" id="{F5D2C033-33FB-059A-43D5-ACC6EFA40C6F}"/>
              </a:ext>
            </a:extLst>
          </p:cNvPr>
          <p:cNvSpPr/>
          <p:nvPr/>
        </p:nvSpPr>
        <p:spPr>
          <a:xfrm>
            <a:off x="17513138" y="15624173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0" name="Star: 5 Points 9">
            <a:extLst>
              <a:ext uri="{FF2B5EF4-FFF2-40B4-BE49-F238E27FC236}">
                <a16:creationId xmlns:a16="http://schemas.microsoft.com/office/drawing/2014/main" id="{18F896D9-3A84-F8CB-45F7-539E25FE842B}"/>
              </a:ext>
            </a:extLst>
          </p:cNvPr>
          <p:cNvSpPr/>
          <p:nvPr/>
        </p:nvSpPr>
        <p:spPr>
          <a:xfrm>
            <a:off x="19638717" y="13791362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1" name="Star: 5 Points 10">
            <a:extLst>
              <a:ext uri="{FF2B5EF4-FFF2-40B4-BE49-F238E27FC236}">
                <a16:creationId xmlns:a16="http://schemas.microsoft.com/office/drawing/2014/main" id="{D73CD3E7-673A-7E81-6802-2D913FE94BB8}"/>
              </a:ext>
            </a:extLst>
          </p:cNvPr>
          <p:cNvSpPr/>
          <p:nvPr/>
        </p:nvSpPr>
        <p:spPr>
          <a:xfrm>
            <a:off x="12871698" y="12446785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3" name="Star: 5 Points 12">
            <a:extLst>
              <a:ext uri="{FF2B5EF4-FFF2-40B4-BE49-F238E27FC236}">
                <a16:creationId xmlns:a16="http://schemas.microsoft.com/office/drawing/2014/main" id="{F29D05CA-4C76-EB54-C1B1-610C10876C30}"/>
              </a:ext>
            </a:extLst>
          </p:cNvPr>
          <p:cNvSpPr/>
          <p:nvPr/>
        </p:nvSpPr>
        <p:spPr>
          <a:xfrm>
            <a:off x="11805518" y="12065472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5" name="Star: 5 Points 14">
            <a:extLst>
              <a:ext uri="{FF2B5EF4-FFF2-40B4-BE49-F238E27FC236}">
                <a16:creationId xmlns:a16="http://schemas.microsoft.com/office/drawing/2014/main" id="{2B205D3C-C1C0-72CC-AB2B-1FE1050F8383}"/>
              </a:ext>
            </a:extLst>
          </p:cNvPr>
          <p:cNvSpPr/>
          <p:nvPr/>
        </p:nvSpPr>
        <p:spPr>
          <a:xfrm>
            <a:off x="9911196" y="11672709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6" name="Star: 5 Points 15">
            <a:extLst>
              <a:ext uri="{FF2B5EF4-FFF2-40B4-BE49-F238E27FC236}">
                <a16:creationId xmlns:a16="http://schemas.microsoft.com/office/drawing/2014/main" id="{9613CB17-56CC-CA00-0EB7-BAB834BBF883}"/>
              </a:ext>
            </a:extLst>
          </p:cNvPr>
          <p:cNvSpPr/>
          <p:nvPr/>
        </p:nvSpPr>
        <p:spPr>
          <a:xfrm>
            <a:off x="5490636" y="6886038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7" name="Star: 5 Points 16">
            <a:extLst>
              <a:ext uri="{FF2B5EF4-FFF2-40B4-BE49-F238E27FC236}">
                <a16:creationId xmlns:a16="http://schemas.microsoft.com/office/drawing/2014/main" id="{1B6CA59D-0F71-3256-14AD-4AAB27940563}"/>
              </a:ext>
            </a:extLst>
          </p:cNvPr>
          <p:cNvSpPr/>
          <p:nvPr/>
        </p:nvSpPr>
        <p:spPr>
          <a:xfrm>
            <a:off x="2760613" y="4261879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18" name="Star: 5 Points 17">
            <a:extLst>
              <a:ext uri="{FF2B5EF4-FFF2-40B4-BE49-F238E27FC236}">
                <a16:creationId xmlns:a16="http://schemas.microsoft.com/office/drawing/2014/main" id="{4FE62798-5376-BED8-B557-7C0C8E3A77AC}"/>
              </a:ext>
            </a:extLst>
          </p:cNvPr>
          <p:cNvSpPr/>
          <p:nvPr/>
        </p:nvSpPr>
        <p:spPr>
          <a:xfrm>
            <a:off x="16389188" y="14957423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26" name="Star: 5 Points 25">
            <a:extLst>
              <a:ext uri="{FF2B5EF4-FFF2-40B4-BE49-F238E27FC236}">
                <a16:creationId xmlns:a16="http://schemas.microsoft.com/office/drawing/2014/main" id="{C024B27A-EF31-15EB-4B4E-786F043BCFFE}"/>
              </a:ext>
            </a:extLst>
          </p:cNvPr>
          <p:cNvSpPr/>
          <p:nvPr/>
        </p:nvSpPr>
        <p:spPr>
          <a:xfrm>
            <a:off x="10327257" y="11580936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29" name="Star: 5 Points 28">
            <a:extLst>
              <a:ext uri="{FF2B5EF4-FFF2-40B4-BE49-F238E27FC236}">
                <a16:creationId xmlns:a16="http://schemas.microsoft.com/office/drawing/2014/main" id="{199663DC-108E-45CD-EA41-5FB807C36D13}"/>
              </a:ext>
            </a:extLst>
          </p:cNvPr>
          <p:cNvSpPr/>
          <p:nvPr/>
        </p:nvSpPr>
        <p:spPr>
          <a:xfrm>
            <a:off x="3077992" y="4982044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33" name="Star: 5 Points 32">
            <a:extLst>
              <a:ext uri="{FF2B5EF4-FFF2-40B4-BE49-F238E27FC236}">
                <a16:creationId xmlns:a16="http://schemas.microsoft.com/office/drawing/2014/main" id="{DF5A7423-C274-76C2-57F6-34A030A003CE}"/>
              </a:ext>
            </a:extLst>
          </p:cNvPr>
          <p:cNvSpPr/>
          <p:nvPr/>
        </p:nvSpPr>
        <p:spPr>
          <a:xfrm>
            <a:off x="13512569" y="12680830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34" name="Freeform: Shape 33">
            <a:extLst>
              <a:ext uri="{FF2B5EF4-FFF2-40B4-BE49-F238E27FC236}">
                <a16:creationId xmlns:a16="http://schemas.microsoft.com/office/drawing/2014/main" id="{699101ED-630D-EA3F-D9E8-3D6C61528D94}"/>
              </a:ext>
            </a:extLst>
          </p:cNvPr>
          <p:cNvSpPr/>
          <p:nvPr/>
        </p:nvSpPr>
        <p:spPr>
          <a:xfrm>
            <a:off x="16720457" y="14412686"/>
            <a:ext cx="1027612" cy="1262743"/>
          </a:xfrm>
          <a:custGeom>
            <a:avLst/>
            <a:gdLst>
              <a:gd name="connsiteX0" fmla="*/ 1027612 w 1027612"/>
              <a:gd name="connsiteY0" fmla="*/ 1262743 h 1262743"/>
              <a:gd name="connsiteX1" fmla="*/ 957943 w 1027612"/>
              <a:gd name="connsiteY1" fmla="*/ 1001485 h 1262743"/>
              <a:gd name="connsiteX2" fmla="*/ 661852 w 1027612"/>
              <a:gd name="connsiteY2" fmla="*/ 722811 h 1262743"/>
              <a:gd name="connsiteX3" fmla="*/ 330926 w 1027612"/>
              <a:gd name="connsiteY3" fmla="*/ 418011 h 1262743"/>
              <a:gd name="connsiteX4" fmla="*/ 0 w 1027612"/>
              <a:gd name="connsiteY4" fmla="*/ 0 h 1262743"/>
              <a:gd name="connsiteX5" fmla="*/ 0 w 1027612"/>
              <a:gd name="connsiteY5" fmla="*/ 0 h 1262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027612" h="1262743">
                <a:moveTo>
                  <a:pt x="1027612" y="1262743"/>
                </a:moveTo>
                <a:cubicBezTo>
                  <a:pt x="1023257" y="1177108"/>
                  <a:pt x="1018903" y="1091474"/>
                  <a:pt x="957943" y="1001485"/>
                </a:cubicBezTo>
                <a:cubicBezTo>
                  <a:pt x="896983" y="911496"/>
                  <a:pt x="766355" y="820057"/>
                  <a:pt x="661852" y="722811"/>
                </a:cubicBezTo>
                <a:cubicBezTo>
                  <a:pt x="557349" y="625565"/>
                  <a:pt x="441235" y="538479"/>
                  <a:pt x="330926" y="418011"/>
                </a:cubicBezTo>
                <a:cubicBezTo>
                  <a:pt x="220617" y="297543"/>
                  <a:pt x="0" y="0"/>
                  <a:pt x="0" y="0"/>
                </a:cubicBezTo>
                <a:lnTo>
                  <a:pt x="0" y="0"/>
                </a:lnTo>
              </a:path>
            </a:pathLst>
          </a:custGeom>
          <a:noFill/>
          <a:ln w="698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Freeform: Shape 35">
            <a:extLst>
              <a:ext uri="{FF2B5EF4-FFF2-40B4-BE49-F238E27FC236}">
                <a16:creationId xmlns:a16="http://schemas.microsoft.com/office/drawing/2014/main" id="{26511353-0392-60AF-34FF-C177DD69370B}"/>
              </a:ext>
            </a:extLst>
          </p:cNvPr>
          <p:cNvSpPr/>
          <p:nvPr/>
        </p:nvSpPr>
        <p:spPr>
          <a:xfrm>
            <a:off x="13751859" y="12353365"/>
            <a:ext cx="454212" cy="400423"/>
          </a:xfrm>
          <a:custGeom>
            <a:avLst/>
            <a:gdLst>
              <a:gd name="connsiteX0" fmla="*/ 454212 w 454212"/>
              <a:gd name="connsiteY0" fmla="*/ 0 h 400423"/>
              <a:gd name="connsiteX1" fmla="*/ 233082 w 454212"/>
              <a:gd name="connsiteY1" fmla="*/ 149411 h 400423"/>
              <a:gd name="connsiteX2" fmla="*/ 0 w 454212"/>
              <a:gd name="connsiteY2" fmla="*/ 400423 h 40042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54212" h="400423">
                <a:moveTo>
                  <a:pt x="454212" y="0"/>
                </a:moveTo>
                <a:cubicBezTo>
                  <a:pt x="381498" y="41337"/>
                  <a:pt x="308784" y="82674"/>
                  <a:pt x="233082" y="149411"/>
                </a:cubicBezTo>
                <a:cubicBezTo>
                  <a:pt x="157380" y="216148"/>
                  <a:pt x="78690" y="308285"/>
                  <a:pt x="0" y="400423"/>
                </a:cubicBezTo>
              </a:path>
            </a:pathLst>
          </a:custGeom>
          <a:noFill/>
          <a:ln w="76200">
            <a:solidFill>
              <a:srgbClr val="002060"/>
            </a:solidFill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Freeform: Shape 37">
            <a:extLst>
              <a:ext uri="{FF2B5EF4-FFF2-40B4-BE49-F238E27FC236}">
                <a16:creationId xmlns:a16="http://schemas.microsoft.com/office/drawing/2014/main" id="{97F2A667-AEF2-C1CC-756F-48630281930F}"/>
              </a:ext>
            </a:extLst>
          </p:cNvPr>
          <p:cNvSpPr/>
          <p:nvPr/>
        </p:nvSpPr>
        <p:spPr>
          <a:xfrm>
            <a:off x="12251765" y="12262129"/>
            <a:ext cx="699247" cy="276506"/>
          </a:xfrm>
          <a:custGeom>
            <a:avLst/>
            <a:gdLst>
              <a:gd name="connsiteX0" fmla="*/ 699247 w 699247"/>
              <a:gd name="connsiteY0" fmla="*/ 276506 h 276506"/>
              <a:gd name="connsiteX1" fmla="*/ 585694 w 699247"/>
              <a:gd name="connsiteY1" fmla="*/ 55377 h 276506"/>
              <a:gd name="connsiteX2" fmla="*/ 137459 w 699247"/>
              <a:gd name="connsiteY2" fmla="*/ 1589 h 276506"/>
              <a:gd name="connsiteX3" fmla="*/ 0 w 699247"/>
              <a:gd name="connsiteY3" fmla="*/ 19518 h 27650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699247" h="276506">
                <a:moveTo>
                  <a:pt x="699247" y="276506"/>
                </a:moveTo>
                <a:cubicBezTo>
                  <a:pt x="689286" y="188851"/>
                  <a:pt x="679325" y="101196"/>
                  <a:pt x="585694" y="55377"/>
                </a:cubicBezTo>
                <a:cubicBezTo>
                  <a:pt x="492063" y="9558"/>
                  <a:pt x="235075" y="7565"/>
                  <a:pt x="137459" y="1589"/>
                </a:cubicBezTo>
                <a:cubicBezTo>
                  <a:pt x="39843" y="-4387"/>
                  <a:pt x="19921" y="7565"/>
                  <a:pt x="0" y="19518"/>
                </a:cubicBezTo>
              </a:path>
            </a:pathLst>
          </a:custGeom>
          <a:noFill/>
          <a:ln w="76200">
            <a:solidFill>
              <a:srgbClr val="002060"/>
            </a:solidFill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" name="Freeform: Shape 39">
            <a:extLst>
              <a:ext uri="{FF2B5EF4-FFF2-40B4-BE49-F238E27FC236}">
                <a16:creationId xmlns:a16="http://schemas.microsoft.com/office/drawing/2014/main" id="{4D7A7EDE-A19B-80FA-5A38-B28034239998}"/>
              </a:ext>
            </a:extLst>
          </p:cNvPr>
          <p:cNvSpPr/>
          <p:nvPr/>
        </p:nvSpPr>
        <p:spPr>
          <a:xfrm>
            <a:off x="10644636" y="11844150"/>
            <a:ext cx="531906" cy="61900"/>
          </a:xfrm>
          <a:custGeom>
            <a:avLst/>
            <a:gdLst>
              <a:gd name="connsiteX0" fmla="*/ 699247 w 699247"/>
              <a:gd name="connsiteY0" fmla="*/ 276506 h 276506"/>
              <a:gd name="connsiteX1" fmla="*/ 585694 w 699247"/>
              <a:gd name="connsiteY1" fmla="*/ 55377 h 276506"/>
              <a:gd name="connsiteX2" fmla="*/ 137459 w 699247"/>
              <a:gd name="connsiteY2" fmla="*/ 1589 h 276506"/>
              <a:gd name="connsiteX3" fmla="*/ 0 w 699247"/>
              <a:gd name="connsiteY3" fmla="*/ 19518 h 276506"/>
              <a:gd name="connsiteX0" fmla="*/ 585694 w 585694"/>
              <a:gd name="connsiteY0" fmla="*/ 55377 h 55377"/>
              <a:gd name="connsiteX1" fmla="*/ 137459 w 585694"/>
              <a:gd name="connsiteY1" fmla="*/ 1589 h 55377"/>
              <a:gd name="connsiteX2" fmla="*/ 0 w 585694"/>
              <a:gd name="connsiteY2" fmla="*/ 19518 h 55377"/>
              <a:gd name="connsiteX0" fmla="*/ 531906 w 531906"/>
              <a:gd name="connsiteY0" fmla="*/ 61353 h 61353"/>
              <a:gd name="connsiteX1" fmla="*/ 137459 w 531906"/>
              <a:gd name="connsiteY1" fmla="*/ 1589 h 61353"/>
              <a:gd name="connsiteX2" fmla="*/ 0 w 531906"/>
              <a:gd name="connsiteY2" fmla="*/ 19518 h 61353"/>
              <a:gd name="connsiteX0" fmla="*/ 531906 w 531906"/>
              <a:gd name="connsiteY0" fmla="*/ 45136 h 45136"/>
              <a:gd name="connsiteX1" fmla="*/ 131483 w 531906"/>
              <a:gd name="connsiteY1" fmla="*/ 21231 h 45136"/>
              <a:gd name="connsiteX2" fmla="*/ 0 w 531906"/>
              <a:gd name="connsiteY2" fmla="*/ 3301 h 45136"/>
              <a:gd name="connsiteX0" fmla="*/ 531906 w 531906"/>
              <a:gd name="connsiteY0" fmla="*/ 61900 h 61900"/>
              <a:gd name="connsiteX1" fmla="*/ 131483 w 531906"/>
              <a:gd name="connsiteY1" fmla="*/ 37995 h 61900"/>
              <a:gd name="connsiteX2" fmla="*/ 0 w 531906"/>
              <a:gd name="connsiteY2" fmla="*/ 2136 h 61900"/>
              <a:gd name="connsiteX0" fmla="*/ 531906 w 531906"/>
              <a:gd name="connsiteY0" fmla="*/ 61900 h 61900"/>
              <a:gd name="connsiteX1" fmla="*/ 167342 w 531906"/>
              <a:gd name="connsiteY1" fmla="*/ 37995 h 61900"/>
              <a:gd name="connsiteX2" fmla="*/ 0 w 531906"/>
              <a:gd name="connsiteY2" fmla="*/ 2136 h 619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531906" h="61900">
                <a:moveTo>
                  <a:pt x="531906" y="61900"/>
                </a:moveTo>
                <a:cubicBezTo>
                  <a:pt x="438275" y="16081"/>
                  <a:pt x="264958" y="43971"/>
                  <a:pt x="167342" y="37995"/>
                </a:cubicBezTo>
                <a:cubicBezTo>
                  <a:pt x="69726" y="32019"/>
                  <a:pt x="19921" y="-9817"/>
                  <a:pt x="0" y="2136"/>
                </a:cubicBezTo>
              </a:path>
            </a:pathLst>
          </a:custGeom>
          <a:noFill/>
          <a:ln w="76200">
            <a:solidFill>
              <a:srgbClr val="002060"/>
            </a:solidFill>
            <a:prstDash val="sysDot"/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reeform: Shape 4">
            <a:extLst>
              <a:ext uri="{FF2B5EF4-FFF2-40B4-BE49-F238E27FC236}">
                <a16:creationId xmlns:a16="http://schemas.microsoft.com/office/drawing/2014/main" id="{E4756BE3-1019-6D9E-C681-F1B655D3AFA9}"/>
              </a:ext>
            </a:extLst>
          </p:cNvPr>
          <p:cNvSpPr/>
          <p:nvPr/>
        </p:nvSpPr>
        <p:spPr>
          <a:xfrm>
            <a:off x="8601740" y="10313581"/>
            <a:ext cx="1690576" cy="1360968"/>
          </a:xfrm>
          <a:custGeom>
            <a:avLst/>
            <a:gdLst>
              <a:gd name="connsiteX0" fmla="*/ 1690576 w 1690576"/>
              <a:gd name="connsiteY0" fmla="*/ 1360968 h 1360968"/>
              <a:gd name="connsiteX1" fmla="*/ 1360967 w 1690576"/>
              <a:gd name="connsiteY1" fmla="*/ 839972 h 1360968"/>
              <a:gd name="connsiteX2" fmla="*/ 903767 w 1690576"/>
              <a:gd name="connsiteY2" fmla="*/ 499731 h 1360968"/>
              <a:gd name="connsiteX3" fmla="*/ 0 w 1690576"/>
              <a:gd name="connsiteY3" fmla="*/ 0 h 13609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690576" h="1360968">
                <a:moveTo>
                  <a:pt x="1690576" y="1360968"/>
                </a:moveTo>
                <a:cubicBezTo>
                  <a:pt x="1591339" y="1172239"/>
                  <a:pt x="1492102" y="983511"/>
                  <a:pt x="1360967" y="839972"/>
                </a:cubicBezTo>
                <a:cubicBezTo>
                  <a:pt x="1229832" y="696432"/>
                  <a:pt x="1130595" y="639726"/>
                  <a:pt x="903767" y="499731"/>
                </a:cubicBezTo>
                <a:cubicBezTo>
                  <a:pt x="676939" y="359736"/>
                  <a:pt x="338469" y="179868"/>
                  <a:pt x="0" y="0"/>
                </a:cubicBezTo>
              </a:path>
            </a:pathLst>
          </a:custGeom>
          <a:noFill/>
          <a:ln w="76200" cmpd="dbl">
            <a:solidFill>
              <a:srgbClr val="002060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Star: 5 Points 6">
            <a:extLst>
              <a:ext uri="{FF2B5EF4-FFF2-40B4-BE49-F238E27FC236}">
                <a16:creationId xmlns:a16="http://schemas.microsoft.com/office/drawing/2014/main" id="{34E5842E-7CDD-18B3-5A0B-026315D6B2A5}"/>
              </a:ext>
            </a:extLst>
          </p:cNvPr>
          <p:cNvSpPr/>
          <p:nvPr/>
        </p:nvSpPr>
        <p:spPr>
          <a:xfrm>
            <a:off x="8445314" y="11704800"/>
            <a:ext cx="317379" cy="340600"/>
          </a:xfrm>
          <a:prstGeom prst="star5">
            <a:avLst/>
          </a:prstGeom>
          <a:solidFill>
            <a:srgbClr val="FFFF00"/>
          </a:solidFill>
          <a:ln>
            <a:solidFill>
              <a:srgbClr val="0000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800"/>
          </a:p>
        </p:txBody>
      </p:sp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ECFF1113-887C-0B86-BDA4-F9F32C336B2D}"/>
              </a:ext>
            </a:extLst>
          </p:cNvPr>
          <p:cNvSpPr/>
          <p:nvPr/>
        </p:nvSpPr>
        <p:spPr>
          <a:xfrm>
            <a:off x="8823278" y="11689200"/>
            <a:ext cx="1699146" cy="481190"/>
          </a:xfrm>
          <a:custGeom>
            <a:avLst/>
            <a:gdLst>
              <a:gd name="connsiteX0" fmla="*/ 1699146 w 1699146"/>
              <a:gd name="connsiteY0" fmla="*/ 334478 h 481190"/>
              <a:gd name="connsiteX1" fmla="*/ 1473958 w 1699146"/>
              <a:gd name="connsiteY1" fmla="*/ 464131 h 481190"/>
              <a:gd name="connsiteX2" fmla="*/ 1201003 w 1699146"/>
              <a:gd name="connsiteY2" fmla="*/ 457307 h 481190"/>
              <a:gd name="connsiteX3" fmla="*/ 900752 w 1699146"/>
              <a:gd name="connsiteY3" fmla="*/ 259415 h 481190"/>
              <a:gd name="connsiteX4" fmla="*/ 559558 w 1699146"/>
              <a:gd name="connsiteY4" fmla="*/ 75170 h 481190"/>
              <a:gd name="connsiteX5" fmla="*/ 184244 w 1699146"/>
              <a:gd name="connsiteY5" fmla="*/ 107 h 481190"/>
              <a:gd name="connsiteX6" fmla="*/ 0 w 1699146"/>
              <a:gd name="connsiteY6" fmla="*/ 88818 h 4811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699146" h="481190">
                <a:moveTo>
                  <a:pt x="1699146" y="334478"/>
                </a:moveTo>
                <a:cubicBezTo>
                  <a:pt x="1628064" y="389069"/>
                  <a:pt x="1556982" y="443660"/>
                  <a:pt x="1473958" y="464131"/>
                </a:cubicBezTo>
                <a:cubicBezTo>
                  <a:pt x="1390934" y="484602"/>
                  <a:pt x="1296537" y="491426"/>
                  <a:pt x="1201003" y="457307"/>
                </a:cubicBezTo>
                <a:cubicBezTo>
                  <a:pt x="1105469" y="423188"/>
                  <a:pt x="1007659" y="323104"/>
                  <a:pt x="900752" y="259415"/>
                </a:cubicBezTo>
                <a:cubicBezTo>
                  <a:pt x="793844" y="195725"/>
                  <a:pt x="678976" y="118388"/>
                  <a:pt x="559558" y="75170"/>
                </a:cubicBezTo>
                <a:cubicBezTo>
                  <a:pt x="440140" y="31952"/>
                  <a:pt x="277504" y="-2168"/>
                  <a:pt x="184244" y="107"/>
                </a:cubicBezTo>
                <a:cubicBezTo>
                  <a:pt x="90984" y="2382"/>
                  <a:pt x="45492" y="45600"/>
                  <a:pt x="0" y="88818"/>
                </a:cubicBezTo>
              </a:path>
            </a:pathLst>
          </a:custGeom>
          <a:noFill/>
          <a:ln w="76200">
            <a:solidFill>
              <a:srgbClr val="002060"/>
            </a:solidFill>
            <a:prstDash val="sysDot"/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2" name="Speech Bubble: Rectangle with Corners Rounded 41">
            <a:extLst>
              <a:ext uri="{FF2B5EF4-FFF2-40B4-BE49-F238E27FC236}">
                <a16:creationId xmlns:a16="http://schemas.microsoft.com/office/drawing/2014/main" id="{72CE2A8A-765C-D9C1-BA11-68551989528D}"/>
              </a:ext>
            </a:extLst>
          </p:cNvPr>
          <p:cNvSpPr/>
          <p:nvPr/>
        </p:nvSpPr>
        <p:spPr>
          <a:xfrm>
            <a:off x="13286919" y="14389330"/>
            <a:ext cx="2509758" cy="937756"/>
          </a:xfrm>
          <a:prstGeom prst="wedgeRoundRectCallout">
            <a:avLst>
              <a:gd name="adj1" fmla="val -35889"/>
              <a:gd name="adj2" fmla="val -190468"/>
              <a:gd name="adj3" fmla="val 16667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Operation Persecution</a:t>
            </a:r>
          </a:p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22 Apr – 4 May 44</a:t>
            </a:r>
          </a:p>
        </p:txBody>
      </p:sp>
      <p:sp>
        <p:nvSpPr>
          <p:cNvPr id="43" name="Speech Bubble: Rectangle with Corners Rounded 42">
            <a:extLst>
              <a:ext uri="{FF2B5EF4-FFF2-40B4-BE49-F238E27FC236}">
                <a16:creationId xmlns:a16="http://schemas.microsoft.com/office/drawing/2014/main" id="{09417D88-CCD6-FE36-77AA-DCBB5A281F9A}"/>
              </a:ext>
            </a:extLst>
          </p:cNvPr>
          <p:cNvSpPr/>
          <p:nvPr/>
        </p:nvSpPr>
        <p:spPr>
          <a:xfrm>
            <a:off x="10190867" y="15933036"/>
            <a:ext cx="2480253" cy="937756"/>
          </a:xfrm>
          <a:prstGeom prst="wedgeRoundRectCallout">
            <a:avLst>
              <a:gd name="adj1" fmla="val 64559"/>
              <a:gd name="adj2" fmla="val -390771"/>
              <a:gd name="adj3" fmla="val 16667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Operation Reckless</a:t>
            </a:r>
          </a:p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22 Apr – 6 Jun 44</a:t>
            </a:r>
          </a:p>
        </p:txBody>
      </p:sp>
      <p:sp>
        <p:nvSpPr>
          <p:cNvPr id="44" name="Speech Bubble: Rectangle with Corners Rounded 43">
            <a:extLst>
              <a:ext uri="{FF2B5EF4-FFF2-40B4-BE49-F238E27FC236}">
                <a16:creationId xmlns:a16="http://schemas.microsoft.com/office/drawing/2014/main" id="{F39D2BE2-C5FC-1FFE-F336-8A92DF4E69E9}"/>
              </a:ext>
            </a:extLst>
          </p:cNvPr>
          <p:cNvSpPr/>
          <p:nvPr/>
        </p:nvSpPr>
        <p:spPr>
          <a:xfrm>
            <a:off x="7937212" y="14378748"/>
            <a:ext cx="3035859" cy="1262743"/>
          </a:xfrm>
          <a:prstGeom prst="wedgeRoundRectCallout">
            <a:avLst>
              <a:gd name="adj1" fmla="val 78135"/>
              <a:gd name="adj2" fmla="val -211557"/>
              <a:gd name="adj3" fmla="val 16667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2000" b="1" dirty="0" err="1">
                <a:latin typeface="Arial" panose="020B0604020202020204" pitchFamily="34" charset="0"/>
                <a:cs typeface="Arial" panose="020B0604020202020204" pitchFamily="34" charset="0"/>
              </a:rPr>
              <a:t>Wadke</a:t>
            </a:r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) Operation </a:t>
            </a:r>
          </a:p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Straight Line</a:t>
            </a:r>
          </a:p>
          <a:p>
            <a:pPr algn="ctr"/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17 – 21 May 44</a:t>
            </a:r>
          </a:p>
        </p:txBody>
      </p:sp>
      <p:pic>
        <p:nvPicPr>
          <p:cNvPr id="46" name="Picture 6" descr="new csi crest">
            <a:extLst>
              <a:ext uri="{FF2B5EF4-FFF2-40B4-BE49-F238E27FC236}">
                <a16:creationId xmlns:a16="http://schemas.microsoft.com/office/drawing/2014/main" id="{39D7E2B5-3485-3BCB-48B0-5F4C6A7F0E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" name="Picture 46" descr="DVIDS - Images - Army University Press Logo">
            <a:extLst>
              <a:ext uri="{FF2B5EF4-FFF2-40B4-BE49-F238E27FC236}">
                <a16:creationId xmlns:a16="http://schemas.microsoft.com/office/drawing/2014/main" id="{67BCFEF0-7A4B-6C99-8F0D-2626FFAE20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202167CC-347D-6233-BA82-FBFC38BC44A3}"/>
              </a:ext>
            </a:extLst>
          </p:cNvPr>
          <p:cNvSpPr txBox="1"/>
          <p:nvPr/>
        </p:nvSpPr>
        <p:spPr>
          <a:xfrm>
            <a:off x="1777643" y="4982044"/>
            <a:ext cx="1141659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none" rtlCol="0" anchor="ctr" anchorCtr="1">
            <a:spAutoFit/>
          </a:bodyPr>
          <a:lstStyle/>
          <a:p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Manila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00A9DBD-740E-9F5A-0039-0D6AF875E424}"/>
              </a:ext>
            </a:extLst>
          </p:cNvPr>
          <p:cNvSpPr txBox="1"/>
          <p:nvPr/>
        </p:nvSpPr>
        <p:spPr>
          <a:xfrm>
            <a:off x="1553279" y="3850961"/>
            <a:ext cx="2233304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none" rtlCol="0" anchor="ctr" anchorCtr="1">
            <a:spAutoFit/>
          </a:bodyPr>
          <a:lstStyle/>
          <a:p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Lingayen Gulf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226E00BC-B071-8298-78ED-0FC33A50FF5C}"/>
              </a:ext>
            </a:extLst>
          </p:cNvPr>
          <p:cNvSpPr txBox="1"/>
          <p:nvPr/>
        </p:nvSpPr>
        <p:spPr>
          <a:xfrm>
            <a:off x="5878499" y="6655205"/>
            <a:ext cx="1688283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none" rtlCol="0" anchor="ctr" anchorCtr="1">
            <a:spAutoFit/>
          </a:bodyPr>
          <a:lstStyle/>
          <a:p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Leyte Gulf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F950BCC9-57B1-8B3B-D316-CEBA838ADAE8}"/>
              </a:ext>
            </a:extLst>
          </p:cNvPr>
          <p:cNvSpPr txBox="1"/>
          <p:nvPr/>
        </p:nvSpPr>
        <p:spPr>
          <a:xfrm>
            <a:off x="6742058" y="11603807"/>
            <a:ext cx="1587294" cy="46166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none" rtlCol="0" anchor="ctr" anchorCtr="1">
            <a:spAutoFit/>
          </a:bodyPr>
          <a:lstStyle/>
          <a:p>
            <a:r>
              <a:rPr lang="en-US" sz="2400" b="1" dirty="0" err="1">
                <a:latin typeface="Arial" panose="020B0604020202020204" pitchFamily="34" charset="0"/>
                <a:cs typeface="Arial" panose="020B0604020202020204" pitchFamily="34" charset="0"/>
              </a:rPr>
              <a:t>Sansapor</a:t>
            </a:r>
            <a:endParaRPr lang="en-US" sz="24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2" name="Speech Bubble: Rectangle 51">
            <a:extLst>
              <a:ext uri="{FF2B5EF4-FFF2-40B4-BE49-F238E27FC236}">
                <a16:creationId xmlns:a16="http://schemas.microsoft.com/office/drawing/2014/main" id="{155AF687-49B2-0464-CFBC-FBA2609025CE}"/>
              </a:ext>
            </a:extLst>
          </p:cNvPr>
          <p:cNvSpPr/>
          <p:nvPr/>
        </p:nvSpPr>
        <p:spPr>
          <a:xfrm>
            <a:off x="4578367" y="13021430"/>
            <a:ext cx="1824538" cy="754843"/>
          </a:xfrm>
          <a:prstGeom prst="wedgeRectCallout">
            <a:avLst>
              <a:gd name="adj1" fmla="val 194252"/>
              <a:gd name="adj2" fmla="val -159586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Vogelkop</a:t>
            </a:r>
            <a:endParaRPr lang="en-US" sz="24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Peninsula</a:t>
            </a:r>
          </a:p>
        </p:txBody>
      </p:sp>
      <p:sp>
        <p:nvSpPr>
          <p:cNvPr id="54" name="Speech Bubble: Rectangle 53">
            <a:extLst>
              <a:ext uri="{FF2B5EF4-FFF2-40B4-BE49-F238E27FC236}">
                <a16:creationId xmlns:a16="http://schemas.microsoft.com/office/drawing/2014/main" id="{C97B6B6E-4DB0-0C34-1349-725372A8CA45}"/>
              </a:ext>
            </a:extLst>
          </p:cNvPr>
          <p:cNvSpPr/>
          <p:nvPr/>
        </p:nvSpPr>
        <p:spPr>
          <a:xfrm>
            <a:off x="5878499" y="10510318"/>
            <a:ext cx="1824538" cy="754843"/>
          </a:xfrm>
          <a:prstGeom prst="wedgeRectCallout">
            <a:avLst>
              <a:gd name="adj1" fmla="val 172773"/>
              <a:gd name="adj2" fmla="val 114416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Noemfoor</a:t>
            </a:r>
            <a:endParaRPr lang="en-US" sz="24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Island</a:t>
            </a:r>
          </a:p>
        </p:txBody>
      </p:sp>
      <p:sp>
        <p:nvSpPr>
          <p:cNvPr id="4" name="Freeform: Shape 3">
            <a:extLst>
              <a:ext uri="{FF2B5EF4-FFF2-40B4-BE49-F238E27FC236}">
                <a16:creationId xmlns:a16="http://schemas.microsoft.com/office/drawing/2014/main" id="{96802A3B-2412-0734-5D77-B2C4D468774C}"/>
              </a:ext>
            </a:extLst>
          </p:cNvPr>
          <p:cNvSpPr/>
          <p:nvPr/>
        </p:nvSpPr>
        <p:spPr>
          <a:xfrm>
            <a:off x="5878499" y="7222524"/>
            <a:ext cx="2998607" cy="4555391"/>
          </a:xfrm>
          <a:custGeom>
            <a:avLst/>
            <a:gdLst>
              <a:gd name="connsiteX0" fmla="*/ 699247 w 699247"/>
              <a:gd name="connsiteY0" fmla="*/ 276506 h 276506"/>
              <a:gd name="connsiteX1" fmla="*/ 585694 w 699247"/>
              <a:gd name="connsiteY1" fmla="*/ 55377 h 276506"/>
              <a:gd name="connsiteX2" fmla="*/ 137459 w 699247"/>
              <a:gd name="connsiteY2" fmla="*/ 1589 h 276506"/>
              <a:gd name="connsiteX3" fmla="*/ 0 w 699247"/>
              <a:gd name="connsiteY3" fmla="*/ 19518 h 276506"/>
              <a:gd name="connsiteX0" fmla="*/ 1380564 w 1380564"/>
              <a:gd name="connsiteY0" fmla="*/ 192836 h 192836"/>
              <a:gd name="connsiteX1" fmla="*/ 585694 w 1380564"/>
              <a:gd name="connsiteY1" fmla="*/ 55377 h 192836"/>
              <a:gd name="connsiteX2" fmla="*/ 137459 w 1380564"/>
              <a:gd name="connsiteY2" fmla="*/ 1589 h 192836"/>
              <a:gd name="connsiteX3" fmla="*/ 0 w 1380564"/>
              <a:gd name="connsiteY3" fmla="*/ 19518 h 192836"/>
              <a:gd name="connsiteX0" fmla="*/ 1356658 w 1356658"/>
              <a:gd name="connsiteY0" fmla="*/ 168930 h 168930"/>
              <a:gd name="connsiteX1" fmla="*/ 585694 w 1356658"/>
              <a:gd name="connsiteY1" fmla="*/ 55377 h 168930"/>
              <a:gd name="connsiteX2" fmla="*/ 137459 w 1356658"/>
              <a:gd name="connsiteY2" fmla="*/ 1589 h 168930"/>
              <a:gd name="connsiteX3" fmla="*/ 0 w 1356658"/>
              <a:gd name="connsiteY3" fmla="*/ 19518 h 168930"/>
              <a:gd name="connsiteX0" fmla="*/ 2283011 w 2283011"/>
              <a:gd name="connsiteY0" fmla="*/ 167475 h 203334"/>
              <a:gd name="connsiteX1" fmla="*/ 1512047 w 2283011"/>
              <a:gd name="connsiteY1" fmla="*/ 53922 h 203334"/>
              <a:gd name="connsiteX2" fmla="*/ 1063812 w 2283011"/>
              <a:gd name="connsiteY2" fmla="*/ 134 h 203334"/>
              <a:gd name="connsiteX3" fmla="*/ 0 w 2283011"/>
              <a:gd name="connsiteY3" fmla="*/ 203334 h 203334"/>
              <a:gd name="connsiteX0" fmla="*/ 2283011 w 2283011"/>
              <a:gd name="connsiteY0" fmla="*/ 116577 h 206359"/>
              <a:gd name="connsiteX1" fmla="*/ 1512047 w 2283011"/>
              <a:gd name="connsiteY1" fmla="*/ 3024 h 206359"/>
              <a:gd name="connsiteX2" fmla="*/ 519953 w 2283011"/>
              <a:gd name="connsiteY2" fmla="*/ 206224 h 206359"/>
              <a:gd name="connsiteX3" fmla="*/ 0 w 2283011"/>
              <a:gd name="connsiteY3" fmla="*/ 152436 h 206359"/>
              <a:gd name="connsiteX0" fmla="*/ 2330822 w 2330822"/>
              <a:gd name="connsiteY0" fmla="*/ 116577 h 206359"/>
              <a:gd name="connsiteX1" fmla="*/ 1559858 w 2330822"/>
              <a:gd name="connsiteY1" fmla="*/ 3024 h 206359"/>
              <a:gd name="connsiteX2" fmla="*/ 567764 w 2330822"/>
              <a:gd name="connsiteY2" fmla="*/ 206224 h 206359"/>
              <a:gd name="connsiteX3" fmla="*/ 0 w 2330822"/>
              <a:gd name="connsiteY3" fmla="*/ 122553 h 206359"/>
              <a:gd name="connsiteX0" fmla="*/ 2330822 w 2330822"/>
              <a:gd name="connsiteY0" fmla="*/ 116577 h 206359"/>
              <a:gd name="connsiteX1" fmla="*/ 1559858 w 2330822"/>
              <a:gd name="connsiteY1" fmla="*/ 3024 h 206359"/>
              <a:gd name="connsiteX2" fmla="*/ 567764 w 2330822"/>
              <a:gd name="connsiteY2" fmla="*/ 206224 h 206359"/>
              <a:gd name="connsiteX3" fmla="*/ 0 w 2330822"/>
              <a:gd name="connsiteY3" fmla="*/ 122553 h 206359"/>
              <a:gd name="connsiteX0" fmla="*/ 2330822 w 2330822"/>
              <a:gd name="connsiteY0" fmla="*/ 116577 h 206224"/>
              <a:gd name="connsiteX1" fmla="*/ 1559858 w 2330822"/>
              <a:gd name="connsiteY1" fmla="*/ 3024 h 206224"/>
              <a:gd name="connsiteX2" fmla="*/ 567764 w 2330822"/>
              <a:gd name="connsiteY2" fmla="*/ 206224 h 206224"/>
              <a:gd name="connsiteX3" fmla="*/ 0 w 2330822"/>
              <a:gd name="connsiteY3" fmla="*/ 122553 h 206224"/>
              <a:gd name="connsiteX0" fmla="*/ 2330822 w 2330822"/>
              <a:gd name="connsiteY0" fmla="*/ 116577 h 206738"/>
              <a:gd name="connsiteX1" fmla="*/ 1559858 w 2330822"/>
              <a:gd name="connsiteY1" fmla="*/ 3024 h 206738"/>
              <a:gd name="connsiteX2" fmla="*/ 567764 w 2330822"/>
              <a:gd name="connsiteY2" fmla="*/ 206224 h 206738"/>
              <a:gd name="connsiteX3" fmla="*/ 0 w 2330822"/>
              <a:gd name="connsiteY3" fmla="*/ 122553 h 206738"/>
              <a:gd name="connsiteX0" fmla="*/ 2330822 w 2330822"/>
              <a:gd name="connsiteY0" fmla="*/ 116577 h 212541"/>
              <a:gd name="connsiteX1" fmla="*/ 1559858 w 2330822"/>
              <a:gd name="connsiteY1" fmla="*/ 3024 h 212541"/>
              <a:gd name="connsiteX2" fmla="*/ 567764 w 2330822"/>
              <a:gd name="connsiteY2" fmla="*/ 206224 h 212541"/>
              <a:gd name="connsiteX3" fmla="*/ 0 w 2330822"/>
              <a:gd name="connsiteY3" fmla="*/ 122553 h 212541"/>
              <a:gd name="connsiteX0" fmla="*/ 2586003 w 2586003"/>
              <a:gd name="connsiteY0" fmla="*/ 4555391 h 4645552"/>
              <a:gd name="connsiteX1" fmla="*/ 1815039 w 2586003"/>
              <a:gd name="connsiteY1" fmla="*/ 4441838 h 4645552"/>
              <a:gd name="connsiteX2" fmla="*/ 822945 w 2586003"/>
              <a:gd name="connsiteY2" fmla="*/ 4645038 h 4645552"/>
              <a:gd name="connsiteX3" fmla="*/ 0 w 2586003"/>
              <a:gd name="connsiteY3" fmla="*/ 0 h 4645552"/>
              <a:gd name="connsiteX0" fmla="*/ 2586003 w 2586003"/>
              <a:gd name="connsiteY0" fmla="*/ 4555391 h 4555391"/>
              <a:gd name="connsiteX1" fmla="*/ 1815039 w 2586003"/>
              <a:gd name="connsiteY1" fmla="*/ 4441838 h 4555391"/>
              <a:gd name="connsiteX2" fmla="*/ 2226443 w 2586003"/>
              <a:gd name="connsiteY2" fmla="*/ 3230907 h 4555391"/>
              <a:gd name="connsiteX3" fmla="*/ 0 w 2586003"/>
              <a:gd name="connsiteY3" fmla="*/ 0 h 4555391"/>
              <a:gd name="connsiteX0" fmla="*/ 2586003 w 2989917"/>
              <a:gd name="connsiteY0" fmla="*/ 4555391 h 4555391"/>
              <a:gd name="connsiteX1" fmla="*/ 2984620 w 2989917"/>
              <a:gd name="connsiteY1" fmla="*/ 3718824 h 4555391"/>
              <a:gd name="connsiteX2" fmla="*/ 2226443 w 2989917"/>
              <a:gd name="connsiteY2" fmla="*/ 3230907 h 4555391"/>
              <a:gd name="connsiteX3" fmla="*/ 0 w 2989917"/>
              <a:gd name="connsiteY3" fmla="*/ 0 h 4555391"/>
              <a:gd name="connsiteX0" fmla="*/ 2586003 w 2998607"/>
              <a:gd name="connsiteY0" fmla="*/ 4555391 h 4555391"/>
              <a:gd name="connsiteX1" fmla="*/ 2984620 w 2998607"/>
              <a:gd name="connsiteY1" fmla="*/ 3718824 h 4555391"/>
              <a:gd name="connsiteX2" fmla="*/ 1960629 w 2998607"/>
              <a:gd name="connsiteY2" fmla="*/ 1976265 h 4555391"/>
              <a:gd name="connsiteX3" fmla="*/ 0 w 2998607"/>
              <a:gd name="connsiteY3" fmla="*/ 0 h 4555391"/>
              <a:gd name="connsiteX0" fmla="*/ 2586003 w 2998607"/>
              <a:gd name="connsiteY0" fmla="*/ 4555391 h 4555391"/>
              <a:gd name="connsiteX1" fmla="*/ 2984620 w 2998607"/>
              <a:gd name="connsiteY1" fmla="*/ 3718824 h 4555391"/>
              <a:gd name="connsiteX2" fmla="*/ 1960629 w 2998607"/>
              <a:gd name="connsiteY2" fmla="*/ 1976265 h 4555391"/>
              <a:gd name="connsiteX3" fmla="*/ 0 w 2998607"/>
              <a:gd name="connsiteY3" fmla="*/ 0 h 4555391"/>
              <a:gd name="connsiteX0" fmla="*/ 2586003 w 2998607"/>
              <a:gd name="connsiteY0" fmla="*/ 4555391 h 4555391"/>
              <a:gd name="connsiteX1" fmla="*/ 2984620 w 2998607"/>
              <a:gd name="connsiteY1" fmla="*/ 3718824 h 4555391"/>
              <a:gd name="connsiteX2" fmla="*/ 1960629 w 2998607"/>
              <a:gd name="connsiteY2" fmla="*/ 1976265 h 4555391"/>
              <a:gd name="connsiteX3" fmla="*/ 0 w 2998607"/>
              <a:gd name="connsiteY3" fmla="*/ 0 h 45553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998607" h="4555391">
                <a:moveTo>
                  <a:pt x="2586003" y="4555391"/>
                </a:moveTo>
                <a:cubicBezTo>
                  <a:pt x="2576042" y="4467736"/>
                  <a:pt x="3088849" y="4148678"/>
                  <a:pt x="2984620" y="3718824"/>
                </a:cubicBezTo>
                <a:cubicBezTo>
                  <a:pt x="2880391" y="3288970"/>
                  <a:pt x="2107376" y="2158339"/>
                  <a:pt x="1960629" y="1976265"/>
                </a:cubicBezTo>
                <a:cubicBezTo>
                  <a:pt x="1579270" y="1707116"/>
                  <a:pt x="85662" y="83671"/>
                  <a:pt x="0" y="0"/>
                </a:cubicBezTo>
              </a:path>
            </a:pathLst>
          </a:custGeom>
          <a:noFill/>
          <a:ln w="76200" cmpd="dbl">
            <a:solidFill>
              <a:srgbClr val="002060"/>
            </a:solidFill>
            <a:prstDash val="sysDot"/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Speech Bubble: Rectangle 54">
            <a:extLst>
              <a:ext uri="{FF2B5EF4-FFF2-40B4-BE49-F238E27FC236}">
                <a16:creationId xmlns:a16="http://schemas.microsoft.com/office/drawing/2014/main" id="{0DD5D6B8-661F-3DD7-FE22-F0FE58DF6A30}"/>
              </a:ext>
            </a:extLst>
          </p:cNvPr>
          <p:cNvSpPr/>
          <p:nvPr/>
        </p:nvSpPr>
        <p:spPr>
          <a:xfrm>
            <a:off x="10499642" y="9596819"/>
            <a:ext cx="1323216" cy="754843"/>
          </a:xfrm>
          <a:prstGeom prst="wedgeRectCallout">
            <a:avLst>
              <a:gd name="adj1" fmla="val -47703"/>
              <a:gd name="adj2" fmla="val 211038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Biak</a:t>
            </a:r>
          </a:p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Island</a:t>
            </a:r>
          </a:p>
        </p:txBody>
      </p:sp>
      <p:sp>
        <p:nvSpPr>
          <p:cNvPr id="56" name="Speech Bubble: Rectangle 55">
            <a:extLst>
              <a:ext uri="{FF2B5EF4-FFF2-40B4-BE49-F238E27FC236}">
                <a16:creationId xmlns:a16="http://schemas.microsoft.com/office/drawing/2014/main" id="{F9191685-7311-7445-BD2A-8867AD3A0E98}"/>
              </a:ext>
            </a:extLst>
          </p:cNvPr>
          <p:cNvSpPr/>
          <p:nvPr/>
        </p:nvSpPr>
        <p:spPr>
          <a:xfrm>
            <a:off x="12502614" y="9749219"/>
            <a:ext cx="1323216" cy="826976"/>
          </a:xfrm>
          <a:prstGeom prst="wedgeRectCallout">
            <a:avLst>
              <a:gd name="adj1" fmla="val -84724"/>
              <a:gd name="adj2" fmla="val 239764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Maffin</a:t>
            </a:r>
            <a:endParaRPr lang="en-US" sz="24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Bay</a:t>
            </a:r>
          </a:p>
        </p:txBody>
      </p:sp>
      <p:sp>
        <p:nvSpPr>
          <p:cNvPr id="39" name="Freeform: Shape 38">
            <a:extLst>
              <a:ext uri="{FF2B5EF4-FFF2-40B4-BE49-F238E27FC236}">
                <a16:creationId xmlns:a16="http://schemas.microsoft.com/office/drawing/2014/main" id="{6585B1A0-A4C4-9D1C-CE1B-4D33F4CA7F6B}"/>
              </a:ext>
            </a:extLst>
          </p:cNvPr>
          <p:cNvSpPr/>
          <p:nvPr/>
        </p:nvSpPr>
        <p:spPr>
          <a:xfrm>
            <a:off x="10190867" y="11775322"/>
            <a:ext cx="2330822" cy="212541"/>
          </a:xfrm>
          <a:custGeom>
            <a:avLst/>
            <a:gdLst>
              <a:gd name="connsiteX0" fmla="*/ 699247 w 699247"/>
              <a:gd name="connsiteY0" fmla="*/ 276506 h 276506"/>
              <a:gd name="connsiteX1" fmla="*/ 585694 w 699247"/>
              <a:gd name="connsiteY1" fmla="*/ 55377 h 276506"/>
              <a:gd name="connsiteX2" fmla="*/ 137459 w 699247"/>
              <a:gd name="connsiteY2" fmla="*/ 1589 h 276506"/>
              <a:gd name="connsiteX3" fmla="*/ 0 w 699247"/>
              <a:gd name="connsiteY3" fmla="*/ 19518 h 276506"/>
              <a:gd name="connsiteX0" fmla="*/ 1380564 w 1380564"/>
              <a:gd name="connsiteY0" fmla="*/ 192836 h 192836"/>
              <a:gd name="connsiteX1" fmla="*/ 585694 w 1380564"/>
              <a:gd name="connsiteY1" fmla="*/ 55377 h 192836"/>
              <a:gd name="connsiteX2" fmla="*/ 137459 w 1380564"/>
              <a:gd name="connsiteY2" fmla="*/ 1589 h 192836"/>
              <a:gd name="connsiteX3" fmla="*/ 0 w 1380564"/>
              <a:gd name="connsiteY3" fmla="*/ 19518 h 192836"/>
              <a:gd name="connsiteX0" fmla="*/ 1356658 w 1356658"/>
              <a:gd name="connsiteY0" fmla="*/ 168930 h 168930"/>
              <a:gd name="connsiteX1" fmla="*/ 585694 w 1356658"/>
              <a:gd name="connsiteY1" fmla="*/ 55377 h 168930"/>
              <a:gd name="connsiteX2" fmla="*/ 137459 w 1356658"/>
              <a:gd name="connsiteY2" fmla="*/ 1589 h 168930"/>
              <a:gd name="connsiteX3" fmla="*/ 0 w 1356658"/>
              <a:gd name="connsiteY3" fmla="*/ 19518 h 168930"/>
              <a:gd name="connsiteX0" fmla="*/ 2283011 w 2283011"/>
              <a:gd name="connsiteY0" fmla="*/ 167475 h 203334"/>
              <a:gd name="connsiteX1" fmla="*/ 1512047 w 2283011"/>
              <a:gd name="connsiteY1" fmla="*/ 53922 h 203334"/>
              <a:gd name="connsiteX2" fmla="*/ 1063812 w 2283011"/>
              <a:gd name="connsiteY2" fmla="*/ 134 h 203334"/>
              <a:gd name="connsiteX3" fmla="*/ 0 w 2283011"/>
              <a:gd name="connsiteY3" fmla="*/ 203334 h 203334"/>
              <a:gd name="connsiteX0" fmla="*/ 2283011 w 2283011"/>
              <a:gd name="connsiteY0" fmla="*/ 116577 h 206359"/>
              <a:gd name="connsiteX1" fmla="*/ 1512047 w 2283011"/>
              <a:gd name="connsiteY1" fmla="*/ 3024 h 206359"/>
              <a:gd name="connsiteX2" fmla="*/ 519953 w 2283011"/>
              <a:gd name="connsiteY2" fmla="*/ 206224 h 206359"/>
              <a:gd name="connsiteX3" fmla="*/ 0 w 2283011"/>
              <a:gd name="connsiteY3" fmla="*/ 152436 h 206359"/>
              <a:gd name="connsiteX0" fmla="*/ 2330822 w 2330822"/>
              <a:gd name="connsiteY0" fmla="*/ 116577 h 206359"/>
              <a:gd name="connsiteX1" fmla="*/ 1559858 w 2330822"/>
              <a:gd name="connsiteY1" fmla="*/ 3024 h 206359"/>
              <a:gd name="connsiteX2" fmla="*/ 567764 w 2330822"/>
              <a:gd name="connsiteY2" fmla="*/ 206224 h 206359"/>
              <a:gd name="connsiteX3" fmla="*/ 0 w 2330822"/>
              <a:gd name="connsiteY3" fmla="*/ 122553 h 206359"/>
              <a:gd name="connsiteX0" fmla="*/ 2330822 w 2330822"/>
              <a:gd name="connsiteY0" fmla="*/ 116577 h 206359"/>
              <a:gd name="connsiteX1" fmla="*/ 1559858 w 2330822"/>
              <a:gd name="connsiteY1" fmla="*/ 3024 h 206359"/>
              <a:gd name="connsiteX2" fmla="*/ 567764 w 2330822"/>
              <a:gd name="connsiteY2" fmla="*/ 206224 h 206359"/>
              <a:gd name="connsiteX3" fmla="*/ 0 w 2330822"/>
              <a:gd name="connsiteY3" fmla="*/ 122553 h 206359"/>
              <a:gd name="connsiteX0" fmla="*/ 2330822 w 2330822"/>
              <a:gd name="connsiteY0" fmla="*/ 116577 h 206224"/>
              <a:gd name="connsiteX1" fmla="*/ 1559858 w 2330822"/>
              <a:gd name="connsiteY1" fmla="*/ 3024 h 206224"/>
              <a:gd name="connsiteX2" fmla="*/ 567764 w 2330822"/>
              <a:gd name="connsiteY2" fmla="*/ 206224 h 206224"/>
              <a:gd name="connsiteX3" fmla="*/ 0 w 2330822"/>
              <a:gd name="connsiteY3" fmla="*/ 122553 h 206224"/>
              <a:gd name="connsiteX0" fmla="*/ 2330822 w 2330822"/>
              <a:gd name="connsiteY0" fmla="*/ 116577 h 206738"/>
              <a:gd name="connsiteX1" fmla="*/ 1559858 w 2330822"/>
              <a:gd name="connsiteY1" fmla="*/ 3024 h 206738"/>
              <a:gd name="connsiteX2" fmla="*/ 567764 w 2330822"/>
              <a:gd name="connsiteY2" fmla="*/ 206224 h 206738"/>
              <a:gd name="connsiteX3" fmla="*/ 0 w 2330822"/>
              <a:gd name="connsiteY3" fmla="*/ 122553 h 206738"/>
              <a:gd name="connsiteX0" fmla="*/ 2330822 w 2330822"/>
              <a:gd name="connsiteY0" fmla="*/ 116577 h 212541"/>
              <a:gd name="connsiteX1" fmla="*/ 1559858 w 2330822"/>
              <a:gd name="connsiteY1" fmla="*/ 3024 h 212541"/>
              <a:gd name="connsiteX2" fmla="*/ 567764 w 2330822"/>
              <a:gd name="connsiteY2" fmla="*/ 206224 h 212541"/>
              <a:gd name="connsiteX3" fmla="*/ 0 w 2330822"/>
              <a:gd name="connsiteY3" fmla="*/ 122553 h 21254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330822" h="212541">
                <a:moveTo>
                  <a:pt x="2330822" y="116577"/>
                </a:moveTo>
                <a:cubicBezTo>
                  <a:pt x="2320861" y="28922"/>
                  <a:pt x="1853701" y="-11917"/>
                  <a:pt x="1559858" y="3024"/>
                </a:cubicBezTo>
                <a:cubicBezTo>
                  <a:pt x="1266015" y="17965"/>
                  <a:pt x="725144" y="218177"/>
                  <a:pt x="567764" y="206224"/>
                </a:cubicBezTo>
                <a:cubicBezTo>
                  <a:pt x="452219" y="224154"/>
                  <a:pt x="85662" y="206224"/>
                  <a:pt x="0" y="122553"/>
                </a:cubicBezTo>
              </a:path>
            </a:pathLst>
          </a:custGeom>
          <a:noFill/>
          <a:ln w="76200">
            <a:solidFill>
              <a:srgbClr val="002060"/>
            </a:solidFill>
            <a:prstDash val="sysDot"/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reeform: Shape 5">
            <a:extLst>
              <a:ext uri="{FF2B5EF4-FFF2-40B4-BE49-F238E27FC236}">
                <a16:creationId xmlns:a16="http://schemas.microsoft.com/office/drawing/2014/main" id="{C5F99F19-6479-829E-00B7-07EE48692204}"/>
              </a:ext>
            </a:extLst>
          </p:cNvPr>
          <p:cNvSpPr/>
          <p:nvPr/>
        </p:nvSpPr>
        <p:spPr>
          <a:xfrm>
            <a:off x="9686260" y="10887740"/>
            <a:ext cx="3413052" cy="1573618"/>
          </a:xfrm>
          <a:custGeom>
            <a:avLst/>
            <a:gdLst>
              <a:gd name="connsiteX0" fmla="*/ 3413052 w 3413052"/>
              <a:gd name="connsiteY0" fmla="*/ 1573618 h 1573618"/>
              <a:gd name="connsiteX1" fmla="*/ 3232298 w 3413052"/>
              <a:gd name="connsiteY1" fmla="*/ 1116418 h 1573618"/>
              <a:gd name="connsiteX2" fmla="*/ 2690038 w 3413052"/>
              <a:gd name="connsiteY2" fmla="*/ 723013 h 1573618"/>
              <a:gd name="connsiteX3" fmla="*/ 1892596 w 3413052"/>
              <a:gd name="connsiteY3" fmla="*/ 435934 h 1573618"/>
              <a:gd name="connsiteX4" fmla="*/ 1031359 w 3413052"/>
              <a:gd name="connsiteY4" fmla="*/ 244548 h 1573618"/>
              <a:gd name="connsiteX5" fmla="*/ 0 w 3413052"/>
              <a:gd name="connsiteY5" fmla="*/ 0 h 15736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3413052" h="1573618">
                <a:moveTo>
                  <a:pt x="3413052" y="1573618"/>
                </a:moveTo>
                <a:cubicBezTo>
                  <a:pt x="3382926" y="1415901"/>
                  <a:pt x="3352800" y="1258185"/>
                  <a:pt x="3232298" y="1116418"/>
                </a:cubicBezTo>
                <a:cubicBezTo>
                  <a:pt x="3111796" y="974651"/>
                  <a:pt x="2913322" y="836427"/>
                  <a:pt x="2690038" y="723013"/>
                </a:cubicBezTo>
                <a:cubicBezTo>
                  <a:pt x="2466754" y="609599"/>
                  <a:pt x="2169042" y="515678"/>
                  <a:pt x="1892596" y="435934"/>
                </a:cubicBezTo>
                <a:cubicBezTo>
                  <a:pt x="1616150" y="356190"/>
                  <a:pt x="1031359" y="244548"/>
                  <a:pt x="1031359" y="244548"/>
                </a:cubicBezTo>
                <a:lnTo>
                  <a:pt x="0" y="0"/>
                </a:lnTo>
              </a:path>
            </a:pathLst>
          </a:custGeom>
          <a:noFill/>
          <a:ln w="76200" cmpd="dbl">
            <a:solidFill>
              <a:srgbClr val="002060"/>
            </a:solidFill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Speech Bubble: Rectangle 56">
            <a:extLst>
              <a:ext uri="{FF2B5EF4-FFF2-40B4-BE49-F238E27FC236}">
                <a16:creationId xmlns:a16="http://schemas.microsoft.com/office/drawing/2014/main" id="{970D6D38-C286-6DD5-036F-E88EA0A0676F}"/>
              </a:ext>
            </a:extLst>
          </p:cNvPr>
          <p:cNvSpPr/>
          <p:nvPr/>
        </p:nvSpPr>
        <p:spPr>
          <a:xfrm>
            <a:off x="6046264" y="14011908"/>
            <a:ext cx="1824538" cy="754843"/>
          </a:xfrm>
          <a:prstGeom prst="wedgeRectCallout">
            <a:avLst>
              <a:gd name="adj1" fmla="val 179336"/>
              <a:gd name="adj2" fmla="val -250439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Geelvink</a:t>
            </a:r>
            <a:endParaRPr lang="en-US" sz="24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Bay</a:t>
            </a:r>
          </a:p>
        </p:txBody>
      </p:sp>
      <p:sp>
        <p:nvSpPr>
          <p:cNvPr id="2" name="Speech Bubble: Rectangle 1">
            <a:extLst>
              <a:ext uri="{FF2B5EF4-FFF2-40B4-BE49-F238E27FC236}">
                <a16:creationId xmlns:a16="http://schemas.microsoft.com/office/drawing/2014/main" id="{A7285993-7D7A-9768-E286-80BE9B0D0929}"/>
              </a:ext>
            </a:extLst>
          </p:cNvPr>
          <p:cNvSpPr/>
          <p:nvPr/>
        </p:nvSpPr>
        <p:spPr>
          <a:xfrm>
            <a:off x="13825830" y="10674775"/>
            <a:ext cx="1690575" cy="543417"/>
          </a:xfrm>
          <a:prstGeom prst="wedgeRectCallout">
            <a:avLst>
              <a:gd name="adj1" fmla="val -91163"/>
              <a:gd name="adj2" fmla="val 285837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Hollandia</a:t>
            </a:r>
          </a:p>
        </p:txBody>
      </p:sp>
      <p:sp>
        <p:nvSpPr>
          <p:cNvPr id="37" name="Freeform: Shape 36">
            <a:extLst>
              <a:ext uri="{FF2B5EF4-FFF2-40B4-BE49-F238E27FC236}">
                <a16:creationId xmlns:a16="http://schemas.microsoft.com/office/drawing/2014/main" id="{50E1E8BF-EA1C-04CA-966F-1488C96645D1}"/>
              </a:ext>
            </a:extLst>
          </p:cNvPr>
          <p:cNvSpPr/>
          <p:nvPr/>
        </p:nvSpPr>
        <p:spPr>
          <a:xfrm>
            <a:off x="12164394" y="11866101"/>
            <a:ext cx="2294965" cy="423212"/>
          </a:xfrm>
          <a:custGeom>
            <a:avLst/>
            <a:gdLst>
              <a:gd name="connsiteX0" fmla="*/ 2294965 w 2294965"/>
              <a:gd name="connsiteY0" fmla="*/ 167448 h 167448"/>
              <a:gd name="connsiteX1" fmla="*/ 1900518 w 2294965"/>
              <a:gd name="connsiteY1" fmla="*/ 107683 h 167448"/>
              <a:gd name="connsiteX2" fmla="*/ 1380565 w 2294965"/>
              <a:gd name="connsiteY2" fmla="*/ 24012 h 167448"/>
              <a:gd name="connsiteX3" fmla="*/ 866589 w 2294965"/>
              <a:gd name="connsiteY3" fmla="*/ 106 h 167448"/>
              <a:gd name="connsiteX4" fmla="*/ 430306 w 2294965"/>
              <a:gd name="connsiteY4" fmla="*/ 18036 h 167448"/>
              <a:gd name="connsiteX5" fmla="*/ 0 w 2294965"/>
              <a:gd name="connsiteY5" fmla="*/ 77800 h 167448"/>
              <a:gd name="connsiteX0" fmla="*/ 2294965 w 2294965"/>
              <a:gd name="connsiteY0" fmla="*/ 412941 h 412941"/>
              <a:gd name="connsiteX1" fmla="*/ 1900518 w 2294965"/>
              <a:gd name="connsiteY1" fmla="*/ 353176 h 412941"/>
              <a:gd name="connsiteX2" fmla="*/ 1380565 w 2294965"/>
              <a:gd name="connsiteY2" fmla="*/ 269505 h 412941"/>
              <a:gd name="connsiteX3" fmla="*/ 866589 w 2294965"/>
              <a:gd name="connsiteY3" fmla="*/ 245599 h 412941"/>
              <a:gd name="connsiteX4" fmla="*/ 406400 w 2294965"/>
              <a:gd name="connsiteY4" fmla="*/ 565 h 412941"/>
              <a:gd name="connsiteX5" fmla="*/ 0 w 2294965"/>
              <a:gd name="connsiteY5" fmla="*/ 323293 h 412941"/>
              <a:gd name="connsiteX0" fmla="*/ 2294965 w 2294965"/>
              <a:gd name="connsiteY0" fmla="*/ 431651 h 431651"/>
              <a:gd name="connsiteX1" fmla="*/ 1900518 w 2294965"/>
              <a:gd name="connsiteY1" fmla="*/ 371886 h 431651"/>
              <a:gd name="connsiteX2" fmla="*/ 1380565 w 2294965"/>
              <a:gd name="connsiteY2" fmla="*/ 288215 h 431651"/>
              <a:gd name="connsiteX3" fmla="*/ 872566 w 2294965"/>
              <a:gd name="connsiteY3" fmla="*/ 25250 h 431651"/>
              <a:gd name="connsiteX4" fmla="*/ 406400 w 2294965"/>
              <a:gd name="connsiteY4" fmla="*/ 19275 h 431651"/>
              <a:gd name="connsiteX5" fmla="*/ 0 w 2294965"/>
              <a:gd name="connsiteY5" fmla="*/ 342003 h 431651"/>
              <a:gd name="connsiteX0" fmla="*/ 2294965 w 2294965"/>
              <a:gd name="connsiteY0" fmla="*/ 423212 h 423212"/>
              <a:gd name="connsiteX1" fmla="*/ 1900518 w 2294965"/>
              <a:gd name="connsiteY1" fmla="*/ 363447 h 423212"/>
              <a:gd name="connsiteX2" fmla="*/ 1362635 w 2294965"/>
              <a:gd name="connsiteY2" fmla="*/ 154270 h 423212"/>
              <a:gd name="connsiteX3" fmla="*/ 872566 w 2294965"/>
              <a:gd name="connsiteY3" fmla="*/ 16811 h 423212"/>
              <a:gd name="connsiteX4" fmla="*/ 406400 w 2294965"/>
              <a:gd name="connsiteY4" fmla="*/ 10836 h 423212"/>
              <a:gd name="connsiteX5" fmla="*/ 0 w 2294965"/>
              <a:gd name="connsiteY5" fmla="*/ 333564 h 423212"/>
              <a:gd name="connsiteX0" fmla="*/ 2294965 w 2294965"/>
              <a:gd name="connsiteY0" fmla="*/ 423212 h 423212"/>
              <a:gd name="connsiteX1" fmla="*/ 1900518 w 2294965"/>
              <a:gd name="connsiteY1" fmla="*/ 363447 h 423212"/>
              <a:gd name="connsiteX2" fmla="*/ 1362635 w 2294965"/>
              <a:gd name="connsiteY2" fmla="*/ 154270 h 423212"/>
              <a:gd name="connsiteX3" fmla="*/ 872566 w 2294965"/>
              <a:gd name="connsiteY3" fmla="*/ 16811 h 423212"/>
              <a:gd name="connsiteX4" fmla="*/ 406400 w 2294965"/>
              <a:gd name="connsiteY4" fmla="*/ 10836 h 423212"/>
              <a:gd name="connsiteX5" fmla="*/ 0 w 2294965"/>
              <a:gd name="connsiteY5" fmla="*/ 333564 h 423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294965" h="423212">
                <a:moveTo>
                  <a:pt x="2294965" y="423212"/>
                </a:moveTo>
                <a:lnTo>
                  <a:pt x="1900518" y="363447"/>
                </a:lnTo>
                <a:cubicBezTo>
                  <a:pt x="1748118" y="339541"/>
                  <a:pt x="1533960" y="212043"/>
                  <a:pt x="1362635" y="154270"/>
                </a:cubicBezTo>
                <a:cubicBezTo>
                  <a:pt x="1191310" y="96497"/>
                  <a:pt x="1031939" y="40717"/>
                  <a:pt x="872566" y="16811"/>
                </a:cubicBezTo>
                <a:cubicBezTo>
                  <a:pt x="713194" y="-7095"/>
                  <a:pt x="550831" y="-2113"/>
                  <a:pt x="406400" y="10836"/>
                </a:cubicBezTo>
                <a:cubicBezTo>
                  <a:pt x="261969" y="23785"/>
                  <a:pt x="148914" y="172697"/>
                  <a:pt x="0" y="333564"/>
                </a:cubicBezTo>
              </a:path>
            </a:pathLst>
          </a:custGeom>
          <a:noFill/>
          <a:ln w="76200">
            <a:solidFill>
              <a:srgbClr val="002060"/>
            </a:solidFill>
            <a:tailEnd type="triangle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Speech Bubble: Rectangle 19">
            <a:extLst>
              <a:ext uri="{FF2B5EF4-FFF2-40B4-BE49-F238E27FC236}">
                <a16:creationId xmlns:a16="http://schemas.microsoft.com/office/drawing/2014/main" id="{D6B13327-9049-4C73-7074-94577A825476}"/>
              </a:ext>
            </a:extLst>
          </p:cNvPr>
          <p:cNvSpPr/>
          <p:nvPr/>
        </p:nvSpPr>
        <p:spPr>
          <a:xfrm>
            <a:off x="15525268" y="11367978"/>
            <a:ext cx="1323216" cy="543417"/>
          </a:xfrm>
          <a:prstGeom prst="wedgeRectCallout">
            <a:avLst>
              <a:gd name="adj1" fmla="val -176721"/>
              <a:gd name="adj2" fmla="val 219731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Aitape</a:t>
            </a:r>
            <a:endParaRPr lang="en-US" sz="24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2" name="Freeform: Shape 31">
            <a:extLst>
              <a:ext uri="{FF2B5EF4-FFF2-40B4-BE49-F238E27FC236}">
                <a16:creationId xmlns:a16="http://schemas.microsoft.com/office/drawing/2014/main" id="{A4DBACD9-0B2B-ED26-BAD6-BFB6763E04E7}"/>
              </a:ext>
            </a:extLst>
          </p:cNvPr>
          <p:cNvSpPr/>
          <p:nvPr/>
        </p:nvSpPr>
        <p:spPr>
          <a:xfrm>
            <a:off x="13255487" y="12194576"/>
            <a:ext cx="3498985" cy="2846559"/>
          </a:xfrm>
          <a:custGeom>
            <a:avLst/>
            <a:gdLst>
              <a:gd name="connsiteX0" fmla="*/ 128337 w 128337"/>
              <a:gd name="connsiteY0" fmla="*/ 5181600 h 5181600"/>
              <a:gd name="connsiteX1" fmla="*/ 0 w 128337"/>
              <a:gd name="connsiteY1" fmla="*/ 0 h 5181600"/>
              <a:gd name="connsiteX0" fmla="*/ 128337 w 128337"/>
              <a:gd name="connsiteY0" fmla="*/ 5181600 h 5181600"/>
              <a:gd name="connsiteX1" fmla="*/ 45503 w 128337"/>
              <a:gd name="connsiteY1" fmla="*/ 1854245 h 5181600"/>
              <a:gd name="connsiteX2" fmla="*/ 0 w 128337"/>
              <a:gd name="connsiteY2" fmla="*/ 0 h 5181600"/>
              <a:gd name="connsiteX0" fmla="*/ 128337 w 128337"/>
              <a:gd name="connsiteY0" fmla="*/ 5245249 h 5245249"/>
              <a:gd name="connsiteX1" fmla="*/ 59271 w 128337"/>
              <a:gd name="connsiteY1" fmla="*/ 0 h 5245249"/>
              <a:gd name="connsiteX2" fmla="*/ 0 w 128337"/>
              <a:gd name="connsiteY2" fmla="*/ 63649 h 5245249"/>
              <a:gd name="connsiteX0" fmla="*/ 128337 w 128337"/>
              <a:gd name="connsiteY0" fmla="*/ 5245249 h 5245249"/>
              <a:gd name="connsiteX1" fmla="*/ 59271 w 128337"/>
              <a:gd name="connsiteY1" fmla="*/ 0 h 5245249"/>
              <a:gd name="connsiteX2" fmla="*/ 0 w 128337"/>
              <a:gd name="connsiteY2" fmla="*/ 63649 h 5245249"/>
              <a:gd name="connsiteX0" fmla="*/ 128337 w 128337"/>
              <a:gd name="connsiteY0" fmla="*/ 5258249 h 5258249"/>
              <a:gd name="connsiteX1" fmla="*/ 59271 w 128337"/>
              <a:gd name="connsiteY1" fmla="*/ 13000 h 5258249"/>
              <a:gd name="connsiteX2" fmla="*/ 0 w 128337"/>
              <a:gd name="connsiteY2" fmla="*/ 76649 h 5258249"/>
              <a:gd name="connsiteX0" fmla="*/ 183408 w 183408"/>
              <a:gd name="connsiteY0" fmla="*/ 5257488 h 5257488"/>
              <a:gd name="connsiteX1" fmla="*/ 114342 w 183408"/>
              <a:gd name="connsiteY1" fmla="*/ 12239 h 5257488"/>
              <a:gd name="connsiteX2" fmla="*/ 0 w 183408"/>
              <a:gd name="connsiteY2" fmla="*/ 203747 h 5257488"/>
              <a:gd name="connsiteX0" fmla="*/ 183408 w 183408"/>
              <a:gd name="connsiteY0" fmla="*/ 5396663 h 5396663"/>
              <a:gd name="connsiteX1" fmla="*/ 114342 w 183408"/>
              <a:gd name="connsiteY1" fmla="*/ 151414 h 5396663"/>
              <a:gd name="connsiteX2" fmla="*/ 0 w 183408"/>
              <a:gd name="connsiteY2" fmla="*/ 342922 h 5396663"/>
              <a:gd name="connsiteX0" fmla="*/ 192013 w 192013"/>
              <a:gd name="connsiteY0" fmla="*/ 5297450 h 5297450"/>
              <a:gd name="connsiteX1" fmla="*/ 122947 w 192013"/>
              <a:gd name="connsiteY1" fmla="*/ 52201 h 5297450"/>
              <a:gd name="connsiteX2" fmla="*/ 0 w 192013"/>
              <a:gd name="connsiteY2" fmla="*/ 682086 h 5297450"/>
              <a:gd name="connsiteX0" fmla="*/ 192013 w 192013"/>
              <a:gd name="connsiteY0" fmla="*/ 5053174 h 5053174"/>
              <a:gd name="connsiteX1" fmla="*/ 101435 w 192013"/>
              <a:gd name="connsiteY1" fmla="*/ 100175 h 5053174"/>
              <a:gd name="connsiteX2" fmla="*/ 0 w 192013"/>
              <a:gd name="connsiteY2" fmla="*/ 437810 h 5053174"/>
              <a:gd name="connsiteX0" fmla="*/ 192013 w 192013"/>
              <a:gd name="connsiteY0" fmla="*/ 5053174 h 5053174"/>
              <a:gd name="connsiteX1" fmla="*/ 171134 w 192013"/>
              <a:gd name="connsiteY1" fmla="*/ 3022679 h 5053174"/>
              <a:gd name="connsiteX2" fmla="*/ 101435 w 192013"/>
              <a:gd name="connsiteY2" fmla="*/ 100175 h 5053174"/>
              <a:gd name="connsiteX3" fmla="*/ 0 w 192013"/>
              <a:gd name="connsiteY3" fmla="*/ 437810 h 5053174"/>
              <a:gd name="connsiteX0" fmla="*/ 192013 w 192013"/>
              <a:gd name="connsiteY0" fmla="*/ 5053174 h 5053174"/>
              <a:gd name="connsiteX1" fmla="*/ 119505 w 192013"/>
              <a:gd name="connsiteY1" fmla="*/ 3625446 h 5053174"/>
              <a:gd name="connsiteX2" fmla="*/ 101435 w 192013"/>
              <a:gd name="connsiteY2" fmla="*/ 100175 h 5053174"/>
              <a:gd name="connsiteX3" fmla="*/ 0 w 192013"/>
              <a:gd name="connsiteY3" fmla="*/ 437810 h 5053174"/>
              <a:gd name="connsiteX0" fmla="*/ 192013 w 192013"/>
              <a:gd name="connsiteY0" fmla="*/ 5053174 h 5053174"/>
              <a:gd name="connsiteX1" fmla="*/ 119505 w 192013"/>
              <a:gd name="connsiteY1" fmla="*/ 3625446 h 5053174"/>
              <a:gd name="connsiteX2" fmla="*/ 101435 w 192013"/>
              <a:gd name="connsiteY2" fmla="*/ 100175 h 5053174"/>
              <a:gd name="connsiteX3" fmla="*/ 0 w 192013"/>
              <a:gd name="connsiteY3" fmla="*/ 437810 h 5053174"/>
              <a:gd name="connsiteX0" fmla="*/ 192013 w 192013"/>
              <a:gd name="connsiteY0" fmla="*/ 5053174 h 5053174"/>
              <a:gd name="connsiteX1" fmla="*/ 119505 w 192013"/>
              <a:gd name="connsiteY1" fmla="*/ 3698511 h 5053174"/>
              <a:gd name="connsiteX2" fmla="*/ 101435 w 192013"/>
              <a:gd name="connsiteY2" fmla="*/ 100175 h 5053174"/>
              <a:gd name="connsiteX3" fmla="*/ 0 w 192013"/>
              <a:gd name="connsiteY3" fmla="*/ 437810 h 5053174"/>
              <a:gd name="connsiteX0" fmla="*/ 192013 w 192013"/>
              <a:gd name="connsiteY0" fmla="*/ 5053174 h 5053174"/>
              <a:gd name="connsiteX1" fmla="*/ 113482 w 192013"/>
              <a:gd name="connsiteY1" fmla="*/ 3625448 h 5053174"/>
              <a:gd name="connsiteX2" fmla="*/ 101435 w 192013"/>
              <a:gd name="connsiteY2" fmla="*/ 100175 h 5053174"/>
              <a:gd name="connsiteX3" fmla="*/ 0 w 192013"/>
              <a:gd name="connsiteY3" fmla="*/ 437810 h 5053174"/>
              <a:gd name="connsiteX0" fmla="*/ 192013 w 192013"/>
              <a:gd name="connsiteY0" fmla="*/ 5183035 h 5183035"/>
              <a:gd name="connsiteX1" fmla="*/ 113482 w 192013"/>
              <a:gd name="connsiteY1" fmla="*/ 3755309 h 5183035"/>
              <a:gd name="connsiteX2" fmla="*/ 101435 w 192013"/>
              <a:gd name="connsiteY2" fmla="*/ 230036 h 5183035"/>
              <a:gd name="connsiteX3" fmla="*/ 0 w 192013"/>
              <a:gd name="connsiteY3" fmla="*/ 567671 h 5183035"/>
              <a:gd name="connsiteX0" fmla="*/ 192013 w 192013"/>
              <a:gd name="connsiteY0" fmla="*/ 4615364 h 4615364"/>
              <a:gd name="connsiteX1" fmla="*/ 113482 w 192013"/>
              <a:gd name="connsiteY1" fmla="*/ 3187638 h 4615364"/>
              <a:gd name="connsiteX2" fmla="*/ 0 w 192013"/>
              <a:gd name="connsiteY2" fmla="*/ 0 h 4615364"/>
              <a:gd name="connsiteX0" fmla="*/ 192013 w 192013"/>
              <a:gd name="connsiteY0" fmla="*/ 4615364 h 4615364"/>
              <a:gd name="connsiteX1" fmla="*/ 113482 w 192013"/>
              <a:gd name="connsiteY1" fmla="*/ 3187638 h 4615364"/>
              <a:gd name="connsiteX2" fmla="*/ 58410 w 192013"/>
              <a:gd name="connsiteY2" fmla="*/ 1689852 h 4615364"/>
              <a:gd name="connsiteX3" fmla="*/ 0 w 192013"/>
              <a:gd name="connsiteY3" fmla="*/ 0 h 4615364"/>
              <a:gd name="connsiteX0" fmla="*/ 192013 w 192013"/>
              <a:gd name="connsiteY0" fmla="*/ 5045760 h 5045760"/>
              <a:gd name="connsiteX1" fmla="*/ 113482 w 192013"/>
              <a:gd name="connsiteY1" fmla="*/ 3618034 h 5045760"/>
              <a:gd name="connsiteX2" fmla="*/ 115202 w 192013"/>
              <a:gd name="connsiteY2" fmla="*/ 147557 h 5045760"/>
              <a:gd name="connsiteX3" fmla="*/ 0 w 192013"/>
              <a:gd name="connsiteY3" fmla="*/ 430396 h 5045760"/>
              <a:gd name="connsiteX0" fmla="*/ 192013 w 192013"/>
              <a:gd name="connsiteY0" fmla="*/ 5129022 h 5129022"/>
              <a:gd name="connsiteX1" fmla="*/ 113482 w 192013"/>
              <a:gd name="connsiteY1" fmla="*/ 3701296 h 5129022"/>
              <a:gd name="connsiteX2" fmla="*/ 115202 w 192013"/>
              <a:gd name="connsiteY2" fmla="*/ 230819 h 5129022"/>
              <a:gd name="connsiteX3" fmla="*/ 0 w 192013"/>
              <a:gd name="connsiteY3" fmla="*/ 513658 h 5129022"/>
              <a:gd name="connsiteX0" fmla="*/ 343459 w 343459"/>
              <a:gd name="connsiteY0" fmla="*/ 5075456 h 5075456"/>
              <a:gd name="connsiteX1" fmla="*/ 264928 w 343459"/>
              <a:gd name="connsiteY1" fmla="*/ 3647730 h 5075456"/>
              <a:gd name="connsiteX2" fmla="*/ 266648 w 343459"/>
              <a:gd name="connsiteY2" fmla="*/ 177253 h 5075456"/>
              <a:gd name="connsiteX3" fmla="*/ 0 w 343459"/>
              <a:gd name="connsiteY3" fmla="*/ 752344 h 5075456"/>
              <a:gd name="connsiteX0" fmla="*/ 343459 w 343459"/>
              <a:gd name="connsiteY0" fmla="*/ 5075456 h 5075456"/>
              <a:gd name="connsiteX1" fmla="*/ 326022 w 343459"/>
              <a:gd name="connsiteY1" fmla="*/ 4670605 h 5075456"/>
              <a:gd name="connsiteX2" fmla="*/ 264928 w 343459"/>
              <a:gd name="connsiteY2" fmla="*/ 3647730 h 5075456"/>
              <a:gd name="connsiteX3" fmla="*/ 266648 w 343459"/>
              <a:gd name="connsiteY3" fmla="*/ 177253 h 5075456"/>
              <a:gd name="connsiteX4" fmla="*/ 0 w 343459"/>
              <a:gd name="connsiteY4" fmla="*/ 752344 h 5075456"/>
              <a:gd name="connsiteX0" fmla="*/ 335715 w 335715"/>
              <a:gd name="connsiteY0" fmla="*/ 5824347 h 5824347"/>
              <a:gd name="connsiteX1" fmla="*/ 326022 w 335715"/>
              <a:gd name="connsiteY1" fmla="*/ 4670605 h 5824347"/>
              <a:gd name="connsiteX2" fmla="*/ 264928 w 335715"/>
              <a:gd name="connsiteY2" fmla="*/ 3647730 h 5824347"/>
              <a:gd name="connsiteX3" fmla="*/ 266648 w 335715"/>
              <a:gd name="connsiteY3" fmla="*/ 177253 h 5824347"/>
              <a:gd name="connsiteX4" fmla="*/ 0 w 335715"/>
              <a:gd name="connsiteY4" fmla="*/ 752344 h 5824347"/>
              <a:gd name="connsiteX0" fmla="*/ 335715 w 345732"/>
              <a:gd name="connsiteY0" fmla="*/ 5824347 h 5824347"/>
              <a:gd name="connsiteX1" fmla="*/ 341511 w 345732"/>
              <a:gd name="connsiteY1" fmla="*/ 4652340 h 5824347"/>
              <a:gd name="connsiteX2" fmla="*/ 264928 w 345732"/>
              <a:gd name="connsiteY2" fmla="*/ 3647730 h 5824347"/>
              <a:gd name="connsiteX3" fmla="*/ 266648 w 345732"/>
              <a:gd name="connsiteY3" fmla="*/ 177253 h 5824347"/>
              <a:gd name="connsiteX4" fmla="*/ 0 w 345732"/>
              <a:gd name="connsiteY4" fmla="*/ 752344 h 5824347"/>
              <a:gd name="connsiteX0" fmla="*/ 335715 w 345732"/>
              <a:gd name="connsiteY0" fmla="*/ 5824347 h 5824347"/>
              <a:gd name="connsiteX1" fmla="*/ 341511 w 345732"/>
              <a:gd name="connsiteY1" fmla="*/ 4652340 h 5824347"/>
              <a:gd name="connsiteX2" fmla="*/ 264928 w 345732"/>
              <a:gd name="connsiteY2" fmla="*/ 3647730 h 5824347"/>
              <a:gd name="connsiteX3" fmla="*/ 266648 w 345732"/>
              <a:gd name="connsiteY3" fmla="*/ 177253 h 5824347"/>
              <a:gd name="connsiteX4" fmla="*/ 0 w 345732"/>
              <a:gd name="connsiteY4" fmla="*/ 752344 h 5824347"/>
              <a:gd name="connsiteX0" fmla="*/ 347762 w 348551"/>
              <a:gd name="connsiteY0" fmla="*/ 5659956 h 5659956"/>
              <a:gd name="connsiteX1" fmla="*/ 341511 w 348551"/>
              <a:gd name="connsiteY1" fmla="*/ 4652340 h 5659956"/>
              <a:gd name="connsiteX2" fmla="*/ 264928 w 348551"/>
              <a:gd name="connsiteY2" fmla="*/ 3647730 h 5659956"/>
              <a:gd name="connsiteX3" fmla="*/ 266648 w 348551"/>
              <a:gd name="connsiteY3" fmla="*/ 177253 h 5659956"/>
              <a:gd name="connsiteX4" fmla="*/ 0 w 348551"/>
              <a:gd name="connsiteY4" fmla="*/ 752344 h 5659956"/>
              <a:gd name="connsiteX0" fmla="*/ 335715 w 345732"/>
              <a:gd name="connsiteY0" fmla="*/ 5970471 h 5970471"/>
              <a:gd name="connsiteX1" fmla="*/ 341511 w 345732"/>
              <a:gd name="connsiteY1" fmla="*/ 4652340 h 5970471"/>
              <a:gd name="connsiteX2" fmla="*/ 264928 w 345732"/>
              <a:gd name="connsiteY2" fmla="*/ 3647730 h 5970471"/>
              <a:gd name="connsiteX3" fmla="*/ 266648 w 345732"/>
              <a:gd name="connsiteY3" fmla="*/ 177253 h 5970471"/>
              <a:gd name="connsiteX4" fmla="*/ 0 w 345732"/>
              <a:gd name="connsiteY4" fmla="*/ 752344 h 59704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45732" h="5970471">
                <a:moveTo>
                  <a:pt x="335715" y="5970471"/>
                </a:moveTo>
                <a:cubicBezTo>
                  <a:pt x="332809" y="5902996"/>
                  <a:pt x="354599" y="4890294"/>
                  <a:pt x="341511" y="4652340"/>
                </a:cubicBezTo>
                <a:cubicBezTo>
                  <a:pt x="328423" y="4414386"/>
                  <a:pt x="298918" y="4122635"/>
                  <a:pt x="264928" y="3647730"/>
                </a:cubicBezTo>
                <a:cubicBezTo>
                  <a:pt x="242661" y="3160145"/>
                  <a:pt x="285562" y="708526"/>
                  <a:pt x="266648" y="177253"/>
                </a:cubicBezTo>
                <a:cubicBezTo>
                  <a:pt x="247734" y="-354020"/>
                  <a:pt x="41573" y="449485"/>
                  <a:pt x="0" y="752344"/>
                </a:cubicBezTo>
              </a:path>
            </a:pathLst>
          </a:custGeom>
          <a:noFill/>
          <a:ln w="76200">
            <a:solidFill>
              <a:srgbClr val="002060"/>
            </a:solidFill>
            <a:tailEnd type="triangle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133" dirty="0"/>
          </a:p>
        </p:txBody>
      </p:sp>
      <p:sp>
        <p:nvSpPr>
          <p:cNvPr id="23" name="Speech Bubble: Rectangle 22">
            <a:extLst>
              <a:ext uri="{FF2B5EF4-FFF2-40B4-BE49-F238E27FC236}">
                <a16:creationId xmlns:a16="http://schemas.microsoft.com/office/drawing/2014/main" id="{C2F1E58E-AD25-C116-6FC7-10A3BD697DE4}"/>
              </a:ext>
            </a:extLst>
          </p:cNvPr>
          <p:cNvSpPr/>
          <p:nvPr/>
        </p:nvSpPr>
        <p:spPr>
          <a:xfrm>
            <a:off x="21120525" y="11562930"/>
            <a:ext cx="2000731" cy="543417"/>
          </a:xfrm>
          <a:prstGeom prst="wedgeRectCallout">
            <a:avLst>
              <a:gd name="adj1" fmla="val -111975"/>
              <a:gd name="adj2" fmla="val 361958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Bougainville</a:t>
            </a:r>
          </a:p>
        </p:txBody>
      </p:sp>
      <p:sp>
        <p:nvSpPr>
          <p:cNvPr id="24" name="Speech Bubble: Rectangle 23">
            <a:extLst>
              <a:ext uri="{FF2B5EF4-FFF2-40B4-BE49-F238E27FC236}">
                <a16:creationId xmlns:a16="http://schemas.microsoft.com/office/drawing/2014/main" id="{4B3124A0-260C-3E25-3480-5E150490563B}"/>
              </a:ext>
            </a:extLst>
          </p:cNvPr>
          <p:cNvSpPr/>
          <p:nvPr/>
        </p:nvSpPr>
        <p:spPr>
          <a:xfrm>
            <a:off x="14710938" y="15693064"/>
            <a:ext cx="1301948" cy="543417"/>
          </a:xfrm>
          <a:prstGeom prst="wedgeRectCallout">
            <a:avLst>
              <a:gd name="adj1" fmla="val 77456"/>
              <a:gd name="adj2" fmla="val -136838"/>
            </a:avLst>
          </a:prstGeom>
          <a:solidFill>
            <a:schemeClr val="bg1">
              <a:lumMod val="8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 anchorCtr="1"/>
          <a:lstStyle/>
          <a:p>
            <a:pPr algn="ctr"/>
            <a:r>
              <a: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Buna</a:t>
            </a: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491955AA-724C-2F77-C097-EF1A82DBA7AF}"/>
              </a:ext>
            </a:extLst>
          </p:cNvPr>
          <p:cNvGrpSpPr/>
          <p:nvPr/>
        </p:nvGrpSpPr>
        <p:grpSpPr>
          <a:xfrm>
            <a:off x="26187460" y="17181963"/>
            <a:ext cx="1023257" cy="740229"/>
            <a:chOff x="16302829" y="1784113"/>
            <a:chExt cx="1023257" cy="740229"/>
          </a:xfrm>
        </p:grpSpPr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5E54F8ED-19B7-7306-0388-A301F537B449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22" name="TextBox 453">
              <a:extLst>
                <a:ext uri="{FF2B5EF4-FFF2-40B4-BE49-F238E27FC236}">
                  <a16:creationId xmlns:a16="http://schemas.microsoft.com/office/drawing/2014/main" id="{43E1FC89-DB7C-EDD7-C9E1-7C055C26896A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1-2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08657273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>
            <a:extLst>
              <a:ext uri="{FF2B5EF4-FFF2-40B4-BE49-F238E27FC236}">
                <a16:creationId xmlns:a16="http://schemas.microsoft.com/office/drawing/2014/main" id="{741BDF28-9A31-5C8F-259C-2A845616672D}"/>
              </a:ext>
            </a:extLst>
          </p:cNvPr>
          <p:cNvGrpSpPr/>
          <p:nvPr/>
        </p:nvGrpSpPr>
        <p:grpSpPr>
          <a:xfrm>
            <a:off x="0" y="235976"/>
            <a:ext cx="27432000" cy="17757058"/>
            <a:chOff x="912715" y="912862"/>
            <a:chExt cx="25603200" cy="16538337"/>
          </a:xfrm>
        </p:grpSpPr>
        <p:pic>
          <p:nvPicPr>
            <p:cNvPr id="3" name="Picture 2" descr="Chart, map&#10;&#10;Description automatically generated with medium confidence">
              <a:extLst>
                <a:ext uri="{FF2B5EF4-FFF2-40B4-BE49-F238E27FC236}">
                  <a16:creationId xmlns:a16="http://schemas.microsoft.com/office/drawing/2014/main" id="{B8885382-34C6-DD18-8E99-7F5ACB158350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2715" y="912862"/>
              <a:ext cx="25603200" cy="16538337"/>
            </a:xfrm>
            <a:prstGeom prst="rect">
              <a:avLst/>
            </a:prstGeom>
          </p:spPr>
        </p:pic>
        <p:sp>
          <p:nvSpPr>
            <p:cNvPr id="2" name="Speech Bubble: Rectangle 1">
              <a:extLst>
                <a:ext uri="{FF2B5EF4-FFF2-40B4-BE49-F238E27FC236}">
                  <a16:creationId xmlns:a16="http://schemas.microsoft.com/office/drawing/2014/main" id="{754E135F-7E4B-D489-B88C-F83E0C71C022}"/>
                </a:ext>
              </a:extLst>
            </p:cNvPr>
            <p:cNvSpPr/>
            <p:nvPr/>
          </p:nvSpPr>
          <p:spPr>
            <a:xfrm>
              <a:off x="2943920" y="9501608"/>
              <a:ext cx="2319455" cy="779817"/>
            </a:xfrm>
            <a:prstGeom prst="wedgeRectCallout">
              <a:avLst>
                <a:gd name="adj1" fmla="val -83083"/>
                <a:gd name="adj2" fmla="val 49883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sp>
          <p:nvSpPr>
            <p:cNvPr id="4" name="Speech Bubble: Rectangle 3">
              <a:extLst>
                <a:ext uri="{FF2B5EF4-FFF2-40B4-BE49-F238E27FC236}">
                  <a16:creationId xmlns:a16="http://schemas.microsoft.com/office/drawing/2014/main" id="{0396AFDA-7736-FD5D-0873-810CC381C39B}"/>
                </a:ext>
              </a:extLst>
            </p:cNvPr>
            <p:cNvSpPr/>
            <p:nvPr/>
          </p:nvSpPr>
          <p:spPr>
            <a:xfrm>
              <a:off x="1371599" y="6980663"/>
              <a:ext cx="1620957" cy="779817"/>
            </a:xfrm>
            <a:prstGeom prst="wedgeRectCallout">
              <a:avLst>
                <a:gd name="adj1" fmla="val -16869"/>
                <a:gd name="adj2" fmla="val 102018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A2D391F3-E8CF-2494-09F2-9C925D4B4582}"/>
                </a:ext>
              </a:extLst>
            </p:cNvPr>
            <p:cNvSpPr txBox="1"/>
            <p:nvPr/>
          </p:nvSpPr>
          <p:spPr>
            <a:xfrm>
              <a:off x="2207941" y="16637620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6" name="Speech Bubble: Rectangle 5">
              <a:extLst>
                <a:ext uri="{FF2B5EF4-FFF2-40B4-BE49-F238E27FC236}">
                  <a16:creationId xmlns:a16="http://schemas.microsoft.com/office/drawing/2014/main" id="{527ABF24-0A3E-E731-0FAF-4364EF4876D4}"/>
                </a:ext>
              </a:extLst>
            </p:cNvPr>
            <p:cNvSpPr/>
            <p:nvPr/>
          </p:nvSpPr>
          <p:spPr>
            <a:xfrm>
              <a:off x="4345258" y="16303083"/>
              <a:ext cx="1297259" cy="857757"/>
            </a:xfrm>
            <a:prstGeom prst="wedgeRectCallout">
              <a:avLst>
                <a:gd name="adj1" fmla="val -123997"/>
                <a:gd name="adj2" fmla="val -28030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7" name="Speech Bubble: Rectangle 6">
              <a:extLst>
                <a:ext uri="{FF2B5EF4-FFF2-40B4-BE49-F238E27FC236}">
                  <a16:creationId xmlns:a16="http://schemas.microsoft.com/office/drawing/2014/main" id="{74AC0E50-A74B-EEFA-FC73-CAF5680DCED8}"/>
                </a:ext>
              </a:extLst>
            </p:cNvPr>
            <p:cNvSpPr/>
            <p:nvPr/>
          </p:nvSpPr>
          <p:spPr>
            <a:xfrm>
              <a:off x="7261441" y="16303083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1AFC739A-E80E-6CAC-B844-3DAA8A8CA648}"/>
                </a:ext>
              </a:extLst>
            </p:cNvPr>
            <p:cNvSpPr txBox="1"/>
            <p:nvPr/>
          </p:nvSpPr>
          <p:spPr>
            <a:xfrm>
              <a:off x="11161441" y="16208741"/>
              <a:ext cx="935309" cy="85775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Tor River</a:t>
              </a: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E99A3C81-D659-3EC8-1F33-4FFAFACB596A}"/>
                </a:ext>
              </a:extLst>
            </p:cNvPr>
            <p:cNvSpPr txBox="1"/>
            <p:nvPr/>
          </p:nvSpPr>
          <p:spPr>
            <a:xfrm>
              <a:off x="23945851" y="16197645"/>
              <a:ext cx="1600200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Tementoe</a:t>
              </a:r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83475FD7-EA5D-1ACD-65EE-7F71DA07F6E7}"/>
                </a:ext>
              </a:extLst>
            </p:cNvPr>
            <p:cNvSpPr txBox="1"/>
            <p:nvPr/>
          </p:nvSpPr>
          <p:spPr>
            <a:xfrm>
              <a:off x="15372654" y="15047908"/>
              <a:ext cx="1600200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Unamed</a:t>
              </a:r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88DE73BC-8C3C-E03E-0DB2-CE5606BF90DC}"/>
                </a:ext>
              </a:extLst>
            </p:cNvPr>
            <p:cNvGrpSpPr/>
            <p:nvPr/>
          </p:nvGrpSpPr>
          <p:grpSpPr>
            <a:xfrm>
              <a:off x="9818821" y="1002070"/>
              <a:ext cx="7790988" cy="4023360"/>
              <a:chOff x="955166" y="963469"/>
              <a:chExt cx="7790988" cy="4023360"/>
            </a:xfrm>
          </p:grpSpPr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01DA6E98-6D21-C800-99ED-E42C21D94DF2}"/>
                  </a:ext>
                </a:extLst>
              </p:cNvPr>
              <p:cNvSpPr/>
              <p:nvPr/>
            </p:nvSpPr>
            <p:spPr>
              <a:xfrm>
                <a:off x="955166" y="963469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C5EA2017-AA5D-CE60-9F3A-DA6D48BF19BE}"/>
                  </a:ext>
                </a:extLst>
              </p:cNvPr>
              <p:cNvSpPr txBox="1"/>
              <p:nvPr/>
            </p:nvSpPr>
            <p:spPr>
              <a:xfrm>
                <a:off x="2738798" y="3931397"/>
                <a:ext cx="399982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0              0.5           1.0           1.5</a:t>
                </a:r>
              </a:p>
              <a:p>
                <a:pPr algn="ctr"/>
                <a:r>
                  <a:rPr lang="en-US" sz="2400" b="1" dirty="0"/>
                  <a:t>Miles</a:t>
                </a:r>
              </a:p>
            </p:txBody>
          </p:sp>
          <p:sp>
            <p:nvSpPr>
              <p:cNvPr id="15" name="Down Arrow 16">
                <a:extLst>
                  <a:ext uri="{FF2B5EF4-FFF2-40B4-BE49-F238E27FC236}">
                    <a16:creationId xmlns:a16="http://schemas.microsoft.com/office/drawing/2014/main" id="{237BBF1A-2918-C321-1333-316A200B5420}"/>
                  </a:ext>
                </a:extLst>
              </p:cNvPr>
              <p:cNvSpPr/>
              <p:nvPr/>
            </p:nvSpPr>
            <p:spPr>
              <a:xfrm rot="10800000">
                <a:off x="7819695" y="2737273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33B56A6F-1FE8-A094-77B3-629E65A618D9}"/>
                  </a:ext>
                </a:extLst>
              </p:cNvPr>
              <p:cNvSpPr txBox="1"/>
              <p:nvPr/>
            </p:nvSpPr>
            <p:spPr>
              <a:xfrm>
                <a:off x="7695176" y="3703388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17" name="Oval 16">
                <a:extLst>
                  <a:ext uri="{FF2B5EF4-FFF2-40B4-BE49-F238E27FC236}">
                    <a16:creationId xmlns:a16="http://schemas.microsoft.com/office/drawing/2014/main" id="{7031749F-6F80-4071-A3C0-95A7F186B752}"/>
                  </a:ext>
                </a:extLst>
              </p:cNvPr>
              <p:cNvSpPr/>
              <p:nvPr/>
            </p:nvSpPr>
            <p:spPr>
              <a:xfrm>
                <a:off x="7586113" y="1745512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18" name="TextBox 453">
                <a:extLst>
                  <a:ext uri="{FF2B5EF4-FFF2-40B4-BE49-F238E27FC236}">
                    <a16:creationId xmlns:a16="http://schemas.microsoft.com/office/drawing/2014/main" id="{6920BC6A-F05C-D874-60F3-D550BA801225}"/>
                  </a:ext>
                </a:extLst>
              </p:cNvPr>
              <p:cNvSpPr txBox="1"/>
              <p:nvPr/>
            </p:nvSpPr>
            <p:spPr>
              <a:xfrm>
                <a:off x="7439174" y="1834328"/>
                <a:ext cx="1023257" cy="4873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2-1</a:t>
                </a:r>
              </a:p>
            </p:txBody>
          </p:sp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76E4E39A-67FC-93A3-A70E-0D51B2F8E098}"/>
                  </a:ext>
                </a:extLst>
              </p:cNvPr>
              <p:cNvSpPr txBox="1"/>
              <p:nvPr/>
            </p:nvSpPr>
            <p:spPr>
              <a:xfrm>
                <a:off x="1422709" y="1033221"/>
                <a:ext cx="6578220" cy="13511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Terrain Overview</a:t>
                </a:r>
              </a:p>
            </p:txBody>
          </p:sp>
          <p:pic>
            <p:nvPicPr>
              <p:cNvPr id="20" name="Picture 19">
                <a:extLst>
                  <a:ext uri="{FF2B5EF4-FFF2-40B4-BE49-F238E27FC236}">
                    <a16:creationId xmlns:a16="http://schemas.microsoft.com/office/drawing/2014/main" id="{44A25366-E618-1E8A-120B-F332BD4BEF35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49222" y="1921722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21" name="Group 20">
                <a:extLst>
                  <a:ext uri="{FF2B5EF4-FFF2-40B4-BE49-F238E27FC236}">
                    <a16:creationId xmlns:a16="http://schemas.microsoft.com/office/drawing/2014/main" id="{0023CE48-C256-0831-13F9-2CB52C09FCE6}"/>
                  </a:ext>
                </a:extLst>
              </p:cNvPr>
              <p:cNvGrpSpPr/>
              <p:nvPr/>
            </p:nvGrpSpPr>
            <p:grpSpPr>
              <a:xfrm>
                <a:off x="2947702" y="3694312"/>
                <a:ext cx="3454007" cy="166190"/>
                <a:chOff x="2947702" y="3694312"/>
                <a:chExt cx="3454007" cy="166190"/>
              </a:xfrm>
            </p:grpSpPr>
            <p:sp>
              <p:nvSpPr>
                <p:cNvPr id="22" name="Rectangle 21">
                  <a:extLst>
                    <a:ext uri="{FF2B5EF4-FFF2-40B4-BE49-F238E27FC236}">
                      <a16:creationId xmlns:a16="http://schemas.microsoft.com/office/drawing/2014/main" id="{336E5140-9EE8-72DF-84A4-D599DEACB2AC}"/>
                    </a:ext>
                  </a:extLst>
                </p:cNvPr>
                <p:cNvSpPr/>
                <p:nvPr/>
              </p:nvSpPr>
              <p:spPr>
                <a:xfrm>
                  <a:off x="4105222" y="3697834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" name="Rectangle 22">
                  <a:extLst>
                    <a:ext uri="{FF2B5EF4-FFF2-40B4-BE49-F238E27FC236}">
                      <a16:creationId xmlns:a16="http://schemas.microsoft.com/office/drawing/2014/main" id="{91D307B7-F895-CDED-5978-10741AC7BF83}"/>
                    </a:ext>
                  </a:extLst>
                </p:cNvPr>
                <p:cNvSpPr/>
                <p:nvPr/>
              </p:nvSpPr>
              <p:spPr>
                <a:xfrm>
                  <a:off x="4687920" y="3699622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" name="Rectangle 23">
                  <a:extLst>
                    <a:ext uri="{FF2B5EF4-FFF2-40B4-BE49-F238E27FC236}">
                      <a16:creationId xmlns:a16="http://schemas.microsoft.com/office/drawing/2014/main" id="{33B0C41E-1F20-3A2C-CBEF-49818FCD643D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25" name="Rectangle 24">
                  <a:extLst>
                    <a:ext uri="{FF2B5EF4-FFF2-40B4-BE49-F238E27FC236}">
                      <a16:creationId xmlns:a16="http://schemas.microsoft.com/office/drawing/2014/main" id="{5B8008E3-1B11-BA4E-1BDE-FA603F1D79F2}"/>
                    </a:ext>
                  </a:extLst>
                </p:cNvPr>
                <p:cNvSpPr/>
                <p:nvPr/>
              </p:nvSpPr>
              <p:spPr>
                <a:xfrm>
                  <a:off x="3521672" y="3696100"/>
                  <a:ext cx="576072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" name="Rectangle 25">
                  <a:extLst>
                    <a:ext uri="{FF2B5EF4-FFF2-40B4-BE49-F238E27FC236}">
                      <a16:creationId xmlns:a16="http://schemas.microsoft.com/office/drawing/2014/main" id="{6FBC257A-EDB9-5392-CA64-997D82465F1A}"/>
                    </a:ext>
                  </a:extLst>
                </p:cNvPr>
                <p:cNvSpPr/>
                <p:nvPr/>
              </p:nvSpPr>
              <p:spPr>
                <a:xfrm>
                  <a:off x="5260041" y="3703837"/>
                  <a:ext cx="576072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" name="Rectangle 26">
                  <a:extLst>
                    <a:ext uri="{FF2B5EF4-FFF2-40B4-BE49-F238E27FC236}">
                      <a16:creationId xmlns:a16="http://schemas.microsoft.com/office/drawing/2014/main" id="{24CE1D7D-01E6-3CD1-7145-9479AFB737CD}"/>
                    </a:ext>
                  </a:extLst>
                </p:cNvPr>
                <p:cNvSpPr/>
                <p:nvPr/>
              </p:nvSpPr>
              <p:spPr>
                <a:xfrm>
                  <a:off x="5825637" y="3703388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28" name="Picture 27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E7B4399B-C764-2E00-F971-49726FA7789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256913" y="15237698"/>
              <a:ext cx="5153025" cy="1828800"/>
            </a:xfrm>
            <a:prstGeom prst="rect">
              <a:avLst/>
            </a:prstGeom>
          </p:spPr>
        </p:pic>
      </p:grpSp>
      <p:sp>
        <p:nvSpPr>
          <p:cNvPr id="30" name="Rectangle 29">
            <a:extLst>
              <a:ext uri="{FF2B5EF4-FFF2-40B4-BE49-F238E27FC236}">
                <a16:creationId xmlns:a16="http://schemas.microsoft.com/office/drawing/2014/main" id="{1F3892DE-2A28-15A4-7953-DE9E002E30D8}"/>
              </a:ext>
            </a:extLst>
          </p:cNvPr>
          <p:cNvSpPr/>
          <p:nvPr/>
        </p:nvSpPr>
        <p:spPr>
          <a:xfrm rot="20605511">
            <a:off x="24525701" y="7946281"/>
            <a:ext cx="2151009" cy="289887"/>
          </a:xfrm>
          <a:prstGeom prst="rect">
            <a:avLst/>
          </a:prstGeom>
          <a:pattFill prst="pct25">
            <a:fgClr>
              <a:schemeClr val="tx1"/>
            </a:fgClr>
            <a:bgClr>
              <a:schemeClr val="bg1">
                <a:lumMod val="50000"/>
              </a:schemeClr>
            </a:bgClr>
          </a:patt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372505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3">
            <a:extLst>
              <a:ext uri="{FF2B5EF4-FFF2-40B4-BE49-F238E27FC236}">
                <a16:creationId xmlns:a16="http://schemas.microsoft.com/office/drawing/2014/main" id="{C114C680-455D-650C-2B19-0708559A3638}"/>
              </a:ext>
            </a:extLst>
          </p:cNvPr>
          <p:cNvSpPr/>
          <p:nvPr/>
        </p:nvSpPr>
        <p:spPr>
          <a:xfrm>
            <a:off x="7713366" y="166351"/>
            <a:ext cx="11907027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ALAMO FORCE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4" descr="Shape&#10;&#10;Description automatically generated with medium confidence">
            <a:extLst>
              <a:ext uri="{FF2B5EF4-FFF2-40B4-BE49-F238E27FC236}">
                <a16:creationId xmlns:a16="http://schemas.microsoft.com/office/drawing/2014/main" id="{9EC79B88-B610-E313-6F11-CAF110BC84C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911014" y="2247904"/>
            <a:ext cx="6478028" cy="1371600"/>
          </a:xfrm>
          <a:prstGeom prst="rect">
            <a:avLst/>
          </a:prstGeom>
        </p:spPr>
      </p:pic>
      <p:pic>
        <p:nvPicPr>
          <p:cNvPr id="7" name="Picture 6" descr="Shape&#10;&#10;Description automatically generated with medium confidence">
            <a:extLst>
              <a:ext uri="{FF2B5EF4-FFF2-40B4-BE49-F238E27FC236}">
                <a16:creationId xmlns:a16="http://schemas.microsoft.com/office/drawing/2014/main" id="{9EA78A31-FC82-5B25-22E5-58129F956F4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838825" y="4721402"/>
            <a:ext cx="7753673" cy="1645920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C037088A-9CE1-4F49-DFF4-B539B068CE78}"/>
              </a:ext>
            </a:extLst>
          </p:cNvPr>
          <p:cNvCxnSpPr>
            <a:cxnSpLocks/>
          </p:cNvCxnSpPr>
          <p:nvPr/>
        </p:nvCxnSpPr>
        <p:spPr>
          <a:xfrm>
            <a:off x="13618753" y="3850109"/>
            <a:ext cx="0" cy="696829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11D86592-B007-1A54-FD4A-32C7F7CDDA36}"/>
              </a:ext>
            </a:extLst>
          </p:cNvPr>
          <p:cNvCxnSpPr>
            <a:cxnSpLocks/>
          </p:cNvCxnSpPr>
          <p:nvPr/>
        </p:nvCxnSpPr>
        <p:spPr>
          <a:xfrm>
            <a:off x="13618753" y="6367322"/>
            <a:ext cx="0" cy="111331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08BC5A39-A3B6-2887-4816-61B7E7599EA6}"/>
              </a:ext>
            </a:extLst>
          </p:cNvPr>
          <p:cNvCxnSpPr>
            <a:cxnSpLocks/>
          </p:cNvCxnSpPr>
          <p:nvPr/>
        </p:nvCxnSpPr>
        <p:spPr>
          <a:xfrm>
            <a:off x="4988101" y="7480638"/>
            <a:ext cx="1755006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AFCA1CEC-F258-3008-A858-AA13F7233824}"/>
              </a:ext>
            </a:extLst>
          </p:cNvPr>
          <p:cNvCxnSpPr>
            <a:cxnSpLocks/>
          </p:cNvCxnSpPr>
          <p:nvPr/>
        </p:nvCxnSpPr>
        <p:spPr>
          <a:xfrm>
            <a:off x="4988101" y="7480638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3CE21C8A-826E-1A02-FB2E-52F77DF04EAB}"/>
              </a:ext>
            </a:extLst>
          </p:cNvPr>
          <p:cNvCxnSpPr>
            <a:cxnSpLocks/>
          </p:cNvCxnSpPr>
          <p:nvPr/>
        </p:nvCxnSpPr>
        <p:spPr>
          <a:xfrm>
            <a:off x="4884324" y="10206077"/>
            <a:ext cx="0" cy="3892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26" descr="A picture containing shape&#10;&#10;Description automatically generated">
            <a:extLst>
              <a:ext uri="{FF2B5EF4-FFF2-40B4-BE49-F238E27FC236}">
                <a16:creationId xmlns:a16="http://schemas.microsoft.com/office/drawing/2014/main" id="{488C7975-DD7C-CDD9-8F59-5922E120409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8634" y="11447722"/>
            <a:ext cx="2343150" cy="1581150"/>
          </a:xfrm>
          <a:prstGeom prst="rect">
            <a:avLst/>
          </a:prstGeom>
        </p:spPr>
      </p:pic>
      <p:pic>
        <p:nvPicPr>
          <p:cNvPr id="29" name="Picture 28" descr="A picture containing shape&#10;&#10;Description automatically generated">
            <a:extLst>
              <a:ext uri="{FF2B5EF4-FFF2-40B4-BE49-F238E27FC236}">
                <a16:creationId xmlns:a16="http://schemas.microsoft.com/office/drawing/2014/main" id="{1C0B59BD-342D-1CD9-B398-72D9AE1F167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34727" y="11437028"/>
            <a:ext cx="2343150" cy="1581150"/>
          </a:xfrm>
          <a:prstGeom prst="rect">
            <a:avLst/>
          </a:prstGeom>
        </p:spPr>
      </p:pic>
      <p:pic>
        <p:nvPicPr>
          <p:cNvPr id="31" name="Picture 30" descr="A picture containing shape&#10;&#10;Description automatically generated">
            <a:extLst>
              <a:ext uri="{FF2B5EF4-FFF2-40B4-BE49-F238E27FC236}">
                <a16:creationId xmlns:a16="http://schemas.microsoft.com/office/drawing/2014/main" id="{2DBA245D-0F26-6BFF-7051-F7AC77B3652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30820" y="11479904"/>
            <a:ext cx="2343150" cy="1581150"/>
          </a:xfrm>
          <a:prstGeom prst="rect">
            <a:avLst/>
          </a:prstGeom>
        </p:spPr>
      </p:pic>
      <p:pic>
        <p:nvPicPr>
          <p:cNvPr id="35" name="Picture 34" descr="Icon&#10;&#10;Description automatically generated with medium confidence">
            <a:extLst>
              <a:ext uri="{FF2B5EF4-FFF2-40B4-BE49-F238E27FC236}">
                <a16:creationId xmlns:a16="http://schemas.microsoft.com/office/drawing/2014/main" id="{9ED0AB02-53A9-E25A-31B6-160F9D98635F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16802" y="11490421"/>
            <a:ext cx="2344279" cy="1581912"/>
          </a:xfrm>
          <a:prstGeom prst="rect">
            <a:avLst/>
          </a:prstGeom>
        </p:spPr>
      </p:pic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25D7A004-0330-5672-917F-C0F3AD27AA52}"/>
              </a:ext>
            </a:extLst>
          </p:cNvPr>
          <p:cNvCxnSpPr>
            <a:cxnSpLocks/>
          </p:cNvCxnSpPr>
          <p:nvPr/>
        </p:nvCxnSpPr>
        <p:spPr>
          <a:xfrm>
            <a:off x="985595" y="10595313"/>
            <a:ext cx="7797458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52AB6A5C-7ECF-732F-1C30-B8F566206A16}"/>
              </a:ext>
            </a:extLst>
          </p:cNvPr>
          <p:cNvCxnSpPr>
            <a:cxnSpLocks/>
          </p:cNvCxnSpPr>
          <p:nvPr/>
        </p:nvCxnSpPr>
        <p:spPr>
          <a:xfrm>
            <a:off x="1014170" y="10576263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Connector 42">
            <a:extLst>
              <a:ext uri="{FF2B5EF4-FFF2-40B4-BE49-F238E27FC236}">
                <a16:creationId xmlns:a16="http://schemas.microsoft.com/office/drawing/2014/main" id="{0B5E30B8-53E4-33E9-9641-483082E74820}"/>
              </a:ext>
            </a:extLst>
          </p:cNvPr>
          <p:cNvCxnSpPr>
            <a:cxnSpLocks/>
          </p:cNvCxnSpPr>
          <p:nvPr/>
        </p:nvCxnSpPr>
        <p:spPr>
          <a:xfrm>
            <a:off x="3595445" y="10604838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8F1C38AF-47EB-C44E-A4BE-8532F808371A}"/>
              </a:ext>
            </a:extLst>
          </p:cNvPr>
          <p:cNvCxnSpPr>
            <a:cxnSpLocks/>
          </p:cNvCxnSpPr>
          <p:nvPr/>
        </p:nvCxnSpPr>
        <p:spPr>
          <a:xfrm>
            <a:off x="6176720" y="10604838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64EB52A2-B84F-4566-DE11-48A3171173BA}"/>
              </a:ext>
            </a:extLst>
          </p:cNvPr>
          <p:cNvCxnSpPr>
            <a:cxnSpLocks/>
          </p:cNvCxnSpPr>
          <p:nvPr/>
        </p:nvCxnSpPr>
        <p:spPr>
          <a:xfrm>
            <a:off x="8767520" y="10585788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7" name="Picture 46" descr="A picture containing shape&#10;&#10;Description automatically generated">
            <a:extLst>
              <a:ext uri="{FF2B5EF4-FFF2-40B4-BE49-F238E27FC236}">
                <a16:creationId xmlns:a16="http://schemas.microsoft.com/office/drawing/2014/main" id="{D81B48B1-4F8D-6F5C-2D40-882BE065E2CC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82189" y="11475310"/>
            <a:ext cx="2343150" cy="1581150"/>
          </a:xfrm>
          <a:prstGeom prst="rect">
            <a:avLst/>
          </a:prstGeom>
        </p:spPr>
      </p:pic>
      <p:pic>
        <p:nvPicPr>
          <p:cNvPr id="49" name="Picture 48" descr="A picture containing shape&#10;&#10;Description automatically generated">
            <a:extLst>
              <a:ext uri="{FF2B5EF4-FFF2-40B4-BE49-F238E27FC236}">
                <a16:creationId xmlns:a16="http://schemas.microsoft.com/office/drawing/2014/main" id="{4CCE566E-390B-14EB-EF42-A3C2600A7C03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843267" y="11532467"/>
            <a:ext cx="2343150" cy="1581150"/>
          </a:xfrm>
          <a:prstGeom prst="rect">
            <a:avLst/>
          </a:prstGeom>
        </p:spPr>
      </p:pic>
      <p:pic>
        <p:nvPicPr>
          <p:cNvPr id="51" name="Picture 50" descr="A picture containing shape&#10;&#10;Description automatically generated">
            <a:extLst>
              <a:ext uri="{FF2B5EF4-FFF2-40B4-BE49-F238E27FC236}">
                <a16:creationId xmlns:a16="http://schemas.microsoft.com/office/drawing/2014/main" id="{3C2FA155-8155-99EA-055C-F00F9FE53C1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97273" y="11556530"/>
            <a:ext cx="2343150" cy="1581150"/>
          </a:xfrm>
          <a:prstGeom prst="rect">
            <a:avLst/>
          </a:prstGeom>
        </p:spPr>
      </p:pic>
      <p:pic>
        <p:nvPicPr>
          <p:cNvPr id="53" name="Picture 52" descr="Shape&#10;&#10;Description automatically generated">
            <a:extLst>
              <a:ext uri="{FF2B5EF4-FFF2-40B4-BE49-F238E27FC236}">
                <a16:creationId xmlns:a16="http://schemas.microsoft.com/office/drawing/2014/main" id="{B67BF987-922F-3BE8-B943-3174F9155AAF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743667" y="8457731"/>
            <a:ext cx="4024186" cy="1737360"/>
          </a:xfrm>
          <a:prstGeom prst="rect">
            <a:avLst/>
          </a:prstGeom>
        </p:spPr>
      </p:pic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B80DED91-A513-E200-CDD0-79E975BF44C1}"/>
              </a:ext>
            </a:extLst>
          </p:cNvPr>
          <p:cNvCxnSpPr>
            <a:cxnSpLocks/>
          </p:cNvCxnSpPr>
          <p:nvPr/>
        </p:nvCxnSpPr>
        <p:spPr>
          <a:xfrm>
            <a:off x="22538164" y="7480638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>
            <a:extLst>
              <a:ext uri="{FF2B5EF4-FFF2-40B4-BE49-F238E27FC236}">
                <a16:creationId xmlns:a16="http://schemas.microsoft.com/office/drawing/2014/main" id="{5AC84AF3-915F-DC8B-AC99-3392AB9A3A94}"/>
              </a:ext>
            </a:extLst>
          </p:cNvPr>
          <p:cNvCxnSpPr>
            <a:cxnSpLocks/>
          </p:cNvCxnSpPr>
          <p:nvPr/>
        </p:nvCxnSpPr>
        <p:spPr>
          <a:xfrm>
            <a:off x="22558388" y="10187027"/>
            <a:ext cx="0" cy="3892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>
            <a:extLst>
              <a:ext uri="{FF2B5EF4-FFF2-40B4-BE49-F238E27FC236}">
                <a16:creationId xmlns:a16="http://schemas.microsoft.com/office/drawing/2014/main" id="{9D44EC82-AD1B-69DD-8F90-1915387ADD69}"/>
              </a:ext>
            </a:extLst>
          </p:cNvPr>
          <p:cNvCxnSpPr>
            <a:cxnSpLocks/>
          </p:cNvCxnSpPr>
          <p:nvPr/>
        </p:nvCxnSpPr>
        <p:spPr>
          <a:xfrm>
            <a:off x="19821581" y="10595313"/>
            <a:ext cx="5578419" cy="1270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D0DF49AB-B004-B1C7-CEF7-85CDFBE71F2B}"/>
              </a:ext>
            </a:extLst>
          </p:cNvPr>
          <p:cNvCxnSpPr>
            <a:cxnSpLocks/>
          </p:cNvCxnSpPr>
          <p:nvPr/>
        </p:nvCxnSpPr>
        <p:spPr>
          <a:xfrm>
            <a:off x="19821581" y="10595313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B2A434D0-923D-26CC-FC86-4D34694894F8}"/>
              </a:ext>
            </a:extLst>
          </p:cNvPr>
          <p:cNvCxnSpPr>
            <a:cxnSpLocks/>
          </p:cNvCxnSpPr>
          <p:nvPr/>
        </p:nvCxnSpPr>
        <p:spPr>
          <a:xfrm>
            <a:off x="22555200" y="10585957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Straight Connector 61">
            <a:extLst>
              <a:ext uri="{FF2B5EF4-FFF2-40B4-BE49-F238E27FC236}">
                <a16:creationId xmlns:a16="http://schemas.microsoft.com/office/drawing/2014/main" id="{E2576259-6FFF-35F9-A3DC-99F0ED5616E1}"/>
              </a:ext>
            </a:extLst>
          </p:cNvPr>
          <p:cNvCxnSpPr>
            <a:cxnSpLocks/>
          </p:cNvCxnSpPr>
          <p:nvPr/>
        </p:nvCxnSpPr>
        <p:spPr>
          <a:xfrm>
            <a:off x="25349200" y="10573257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4" name="Picture 63" descr="Icon&#10;&#10;Description automatically generated with medium confidence">
            <a:extLst>
              <a:ext uri="{FF2B5EF4-FFF2-40B4-BE49-F238E27FC236}">
                <a16:creationId xmlns:a16="http://schemas.microsoft.com/office/drawing/2014/main" id="{0A5680F7-2437-0D8E-7D2F-E2FBB54CC076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612313" y="15599072"/>
            <a:ext cx="3152775" cy="1581150"/>
          </a:xfrm>
          <a:prstGeom prst="rect">
            <a:avLst/>
          </a:prstGeom>
        </p:spPr>
      </p:pic>
      <p:pic>
        <p:nvPicPr>
          <p:cNvPr id="66" name="Picture 65" descr="Shape&#10;&#10;Description automatically generated">
            <a:extLst>
              <a:ext uri="{FF2B5EF4-FFF2-40B4-BE49-F238E27FC236}">
                <a16:creationId xmlns:a16="http://schemas.microsoft.com/office/drawing/2014/main" id="{2E1C7DD0-A021-31A4-F0CA-EFABA439EBF3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55335" y="12671452"/>
            <a:ext cx="4024186" cy="1737360"/>
          </a:xfrm>
          <a:prstGeom prst="rect">
            <a:avLst/>
          </a:prstGeom>
        </p:spPr>
      </p:pic>
      <p:pic>
        <p:nvPicPr>
          <p:cNvPr id="68" name="Picture 67" descr="Icon&#10;&#10;Description automatically generated with medium confidence">
            <a:extLst>
              <a:ext uri="{FF2B5EF4-FFF2-40B4-BE49-F238E27FC236}">
                <a16:creationId xmlns:a16="http://schemas.microsoft.com/office/drawing/2014/main" id="{F52D34E8-2853-9E00-8D2E-27F75B927A4F}"/>
              </a:ext>
            </a:extLst>
          </p:cNvPr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34531" y="15575006"/>
            <a:ext cx="2344279" cy="1581912"/>
          </a:xfrm>
          <a:prstGeom prst="rect">
            <a:avLst/>
          </a:prstGeom>
        </p:spPr>
      </p:pic>
      <p:pic>
        <p:nvPicPr>
          <p:cNvPr id="70" name="Picture 69" descr="Icon&#10;&#10;Description automatically generated with medium confidence">
            <a:extLst>
              <a:ext uri="{FF2B5EF4-FFF2-40B4-BE49-F238E27FC236}">
                <a16:creationId xmlns:a16="http://schemas.microsoft.com/office/drawing/2014/main" id="{8AD968F7-6E84-E365-7090-7A0F76CC23E1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71372" y="15599072"/>
            <a:ext cx="2344279" cy="1581912"/>
          </a:xfrm>
          <a:prstGeom prst="rect">
            <a:avLst/>
          </a:prstGeom>
        </p:spPr>
      </p:pic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447CD857-42D8-8DDC-E0A1-6DA4AB941F80}"/>
              </a:ext>
            </a:extLst>
          </p:cNvPr>
          <p:cNvCxnSpPr>
            <a:cxnSpLocks/>
          </p:cNvCxnSpPr>
          <p:nvPr/>
        </p:nvCxnSpPr>
        <p:spPr>
          <a:xfrm>
            <a:off x="12526373" y="7480638"/>
            <a:ext cx="994" cy="5056267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Straight Connector 73">
            <a:extLst>
              <a:ext uri="{FF2B5EF4-FFF2-40B4-BE49-F238E27FC236}">
                <a16:creationId xmlns:a16="http://schemas.microsoft.com/office/drawing/2014/main" id="{45491643-9687-A650-2884-F70D0449A5B6}"/>
              </a:ext>
            </a:extLst>
          </p:cNvPr>
          <p:cNvCxnSpPr>
            <a:cxnSpLocks/>
          </p:cNvCxnSpPr>
          <p:nvPr/>
        </p:nvCxnSpPr>
        <p:spPr>
          <a:xfrm>
            <a:off x="12534390" y="14333911"/>
            <a:ext cx="0" cy="3892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Straight Connector 74">
            <a:extLst>
              <a:ext uri="{FF2B5EF4-FFF2-40B4-BE49-F238E27FC236}">
                <a16:creationId xmlns:a16="http://schemas.microsoft.com/office/drawing/2014/main" id="{52EAB51C-D84E-6FC0-108E-FA18C692F135}"/>
              </a:ext>
            </a:extLst>
          </p:cNvPr>
          <p:cNvCxnSpPr>
            <a:cxnSpLocks/>
          </p:cNvCxnSpPr>
          <p:nvPr/>
        </p:nvCxnSpPr>
        <p:spPr>
          <a:xfrm>
            <a:off x="9797583" y="14742197"/>
            <a:ext cx="5578419" cy="1270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6" name="Straight Connector 75">
            <a:extLst>
              <a:ext uri="{FF2B5EF4-FFF2-40B4-BE49-F238E27FC236}">
                <a16:creationId xmlns:a16="http://schemas.microsoft.com/office/drawing/2014/main" id="{BE11371F-215D-0BEA-A874-2456AD425C8F}"/>
              </a:ext>
            </a:extLst>
          </p:cNvPr>
          <p:cNvCxnSpPr>
            <a:cxnSpLocks/>
          </p:cNvCxnSpPr>
          <p:nvPr/>
        </p:nvCxnSpPr>
        <p:spPr>
          <a:xfrm>
            <a:off x="9797583" y="14742197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Straight Connector 76">
            <a:extLst>
              <a:ext uri="{FF2B5EF4-FFF2-40B4-BE49-F238E27FC236}">
                <a16:creationId xmlns:a16="http://schemas.microsoft.com/office/drawing/2014/main" id="{539A193E-CC78-629D-6693-114395CD022C}"/>
              </a:ext>
            </a:extLst>
          </p:cNvPr>
          <p:cNvCxnSpPr>
            <a:cxnSpLocks/>
          </p:cNvCxnSpPr>
          <p:nvPr/>
        </p:nvCxnSpPr>
        <p:spPr>
          <a:xfrm>
            <a:off x="12531202" y="14732841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Straight Connector 77">
            <a:extLst>
              <a:ext uri="{FF2B5EF4-FFF2-40B4-BE49-F238E27FC236}">
                <a16:creationId xmlns:a16="http://schemas.microsoft.com/office/drawing/2014/main" id="{540B94B9-5C14-446F-79C6-5059B5598B70}"/>
              </a:ext>
            </a:extLst>
          </p:cNvPr>
          <p:cNvCxnSpPr>
            <a:cxnSpLocks/>
          </p:cNvCxnSpPr>
          <p:nvPr/>
        </p:nvCxnSpPr>
        <p:spPr>
          <a:xfrm>
            <a:off x="15325202" y="14720141"/>
            <a:ext cx="0" cy="7680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6" descr="new csi crest">
            <a:extLst>
              <a:ext uri="{FF2B5EF4-FFF2-40B4-BE49-F238E27FC236}">
                <a16:creationId xmlns:a16="http://schemas.microsoft.com/office/drawing/2014/main" id="{B98289CA-DFA7-18C7-9A39-6C1D433BE0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DVIDS - Images - Army University Press Logo">
            <a:extLst>
              <a:ext uri="{FF2B5EF4-FFF2-40B4-BE49-F238E27FC236}">
                <a16:creationId xmlns:a16="http://schemas.microsoft.com/office/drawing/2014/main" id="{B05940B8-C477-2107-D33F-952A6CB7D4A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 descr="A picture containing icon&#10;&#10;Description automatically generated">
            <a:extLst>
              <a:ext uri="{FF2B5EF4-FFF2-40B4-BE49-F238E27FC236}">
                <a16:creationId xmlns:a16="http://schemas.microsoft.com/office/drawing/2014/main" id="{7E936F32-A252-4788-DCC7-02925E8C1816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574097" y="8396460"/>
            <a:ext cx="3664127" cy="1581912"/>
          </a:xfrm>
          <a:prstGeom prst="rect">
            <a:avLst/>
          </a:prstGeom>
        </p:spPr>
      </p:pic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E0923F7E-6D3C-ABB5-49B0-28C13CC293A8}"/>
              </a:ext>
            </a:extLst>
          </p:cNvPr>
          <p:cNvCxnSpPr>
            <a:cxnSpLocks/>
          </p:cNvCxnSpPr>
          <p:nvPr/>
        </p:nvCxnSpPr>
        <p:spPr>
          <a:xfrm>
            <a:off x="14283977" y="7544547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BBE386E2-9E8B-4A94-0E19-D23C239ADBA8}"/>
              </a:ext>
            </a:extLst>
          </p:cNvPr>
          <p:cNvCxnSpPr>
            <a:cxnSpLocks/>
          </p:cNvCxnSpPr>
          <p:nvPr/>
        </p:nvCxnSpPr>
        <p:spPr>
          <a:xfrm>
            <a:off x="18325042" y="7544547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" name="Group 5">
            <a:extLst>
              <a:ext uri="{FF2B5EF4-FFF2-40B4-BE49-F238E27FC236}">
                <a16:creationId xmlns:a16="http://schemas.microsoft.com/office/drawing/2014/main" id="{AFB84854-3C2E-94BD-F7F0-996CAF954EA0}"/>
              </a:ext>
            </a:extLst>
          </p:cNvPr>
          <p:cNvGrpSpPr/>
          <p:nvPr/>
        </p:nvGrpSpPr>
        <p:grpSpPr>
          <a:xfrm>
            <a:off x="25918777" y="17049011"/>
            <a:ext cx="1023257" cy="740229"/>
            <a:chOff x="16302829" y="1784113"/>
            <a:chExt cx="1023257" cy="740229"/>
          </a:xfrm>
        </p:grpSpPr>
        <p:sp>
          <p:nvSpPr>
            <p:cNvPr id="10" name="Oval 9">
              <a:extLst>
                <a:ext uri="{FF2B5EF4-FFF2-40B4-BE49-F238E27FC236}">
                  <a16:creationId xmlns:a16="http://schemas.microsoft.com/office/drawing/2014/main" id="{67A31632-FB1C-35F1-1E2B-375FC7A89493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16" name="TextBox 453">
              <a:extLst>
                <a:ext uri="{FF2B5EF4-FFF2-40B4-BE49-F238E27FC236}">
                  <a16:creationId xmlns:a16="http://schemas.microsoft.com/office/drawing/2014/main" id="{7B4325F0-4524-2C2E-23FD-8223355F25B2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2-2</a:t>
              </a:r>
            </a:p>
          </p:txBody>
        </p:sp>
      </p:grpSp>
      <p:pic>
        <p:nvPicPr>
          <p:cNvPr id="18" name="Picture 17" descr="Shape&#10;&#10;Description automatically generated">
            <a:extLst>
              <a:ext uri="{FF2B5EF4-FFF2-40B4-BE49-F238E27FC236}">
                <a16:creationId xmlns:a16="http://schemas.microsoft.com/office/drawing/2014/main" id="{61FF494E-5EF6-1851-2C86-AB8EBD3F0FE6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13893" y="8405748"/>
            <a:ext cx="4024186" cy="1737360"/>
          </a:xfrm>
          <a:prstGeom prst="rect">
            <a:avLst/>
          </a:prstGeom>
        </p:spPr>
      </p:pic>
      <p:pic>
        <p:nvPicPr>
          <p:cNvPr id="22" name="Picture 21" descr="Shape&#10;&#10;Description automatically generated">
            <a:extLst>
              <a:ext uri="{FF2B5EF4-FFF2-40B4-BE49-F238E27FC236}">
                <a16:creationId xmlns:a16="http://schemas.microsoft.com/office/drawing/2014/main" id="{571F643B-26E0-CAB4-0CC4-584AD5C017A6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46061" y="8494133"/>
            <a:ext cx="3962509" cy="15819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04809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3">
            <a:extLst>
              <a:ext uri="{FF2B5EF4-FFF2-40B4-BE49-F238E27FC236}">
                <a16:creationId xmlns:a16="http://schemas.microsoft.com/office/drawing/2014/main" id="{6BC3E4E9-55BF-427E-719A-A36BDD623469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Japanese Forces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84BEF43-375F-DB2A-B7AB-728D957159EA}"/>
              </a:ext>
            </a:extLst>
          </p:cNvPr>
          <p:cNvSpPr txBox="1"/>
          <p:nvPr/>
        </p:nvSpPr>
        <p:spPr>
          <a:xfrm>
            <a:off x="7406474" y="16132925"/>
            <a:ext cx="6035908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223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rd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IN (- 2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nd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BN, one company 1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st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BN)</a:t>
            </a:r>
          </a:p>
          <a:p>
            <a:endParaRPr lang="en-US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~2,500 troop (off visual to west)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C351062-24E6-FA5F-BC95-DFA70D01C6BC}"/>
              </a:ext>
            </a:extLst>
          </p:cNvPr>
          <p:cNvSpPr txBox="1"/>
          <p:nvPr/>
        </p:nvSpPr>
        <p:spPr>
          <a:xfrm>
            <a:off x="604284" y="15747922"/>
            <a:ext cx="6035908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2/223 IN (- two companies, plus one company from 1/223)</a:t>
            </a: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~2,500 troop (off visual further west)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99C70C62-8FFD-6FEC-1CDC-C5A9F7787CA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5475" y="8240801"/>
            <a:ext cx="2286000" cy="1828800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1CF6CA75-D8F7-A605-E9A6-71EF310766C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85257" y="7518493"/>
            <a:ext cx="2286000" cy="1828800"/>
          </a:xfrm>
          <a:prstGeom prst="rect">
            <a:avLst/>
          </a:prstGeom>
        </p:spPr>
      </p:pic>
      <p:pic>
        <p:nvPicPr>
          <p:cNvPr id="51" name="Picture 50" descr="A picture containing icon&#10;&#10;Description automatically generated">
            <a:extLst>
              <a:ext uri="{FF2B5EF4-FFF2-40B4-BE49-F238E27FC236}">
                <a16:creationId xmlns:a16="http://schemas.microsoft.com/office/drawing/2014/main" id="{06C62598-9039-98A7-52E4-DC6E2498092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30064" y="12148896"/>
            <a:ext cx="2476500" cy="1704975"/>
          </a:xfrm>
          <a:prstGeom prst="rect">
            <a:avLst/>
          </a:prstGeom>
        </p:spPr>
      </p:pic>
      <p:pic>
        <p:nvPicPr>
          <p:cNvPr id="55" name="Picture 54" descr="Icon&#10;&#10;Description automatically generated">
            <a:extLst>
              <a:ext uri="{FF2B5EF4-FFF2-40B4-BE49-F238E27FC236}">
                <a16:creationId xmlns:a16="http://schemas.microsoft.com/office/drawing/2014/main" id="{640781BF-B9C3-E57A-0C01-8BE47E69EF3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3708" y="14028949"/>
            <a:ext cx="2476500" cy="1704975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E1EB394B-2F72-579F-9BAC-631AED7FF49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63844" y="2155075"/>
            <a:ext cx="4686300" cy="1828800"/>
          </a:xfrm>
          <a:prstGeom prst="rect">
            <a:avLst/>
          </a:prstGeom>
        </p:spPr>
      </p:pic>
      <p:pic>
        <p:nvPicPr>
          <p:cNvPr id="65" name="Picture 64" descr="Shape&#10;&#10;Description automatically generated with medium confidence">
            <a:extLst>
              <a:ext uri="{FF2B5EF4-FFF2-40B4-BE49-F238E27FC236}">
                <a16:creationId xmlns:a16="http://schemas.microsoft.com/office/drawing/2014/main" id="{A900A20A-C2CC-DD8F-6B64-D0FCEB6BBCC8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2008" y="5273880"/>
            <a:ext cx="5495930" cy="1828800"/>
          </a:xfrm>
          <a:prstGeom prst="rect">
            <a:avLst/>
          </a:prstGeom>
        </p:spPr>
      </p:pic>
      <p:pic>
        <p:nvPicPr>
          <p:cNvPr id="67" name="Picture 66">
            <a:extLst>
              <a:ext uri="{FF2B5EF4-FFF2-40B4-BE49-F238E27FC236}">
                <a16:creationId xmlns:a16="http://schemas.microsoft.com/office/drawing/2014/main" id="{47F26A61-E1F2-79C7-0922-A434AEA9489C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25569" y="7306195"/>
            <a:ext cx="2190750" cy="914400"/>
          </a:xfrm>
          <a:prstGeom prst="rect">
            <a:avLst/>
          </a:prstGeom>
        </p:spPr>
      </p:pic>
      <p:pic>
        <p:nvPicPr>
          <p:cNvPr id="71" name="Picture 70" descr="A picture containing shape&#10;&#10;Description automatically generated">
            <a:extLst>
              <a:ext uri="{FF2B5EF4-FFF2-40B4-BE49-F238E27FC236}">
                <a16:creationId xmlns:a16="http://schemas.microsoft.com/office/drawing/2014/main" id="{E166112F-130B-77B4-ACBF-0291E3DC9F3B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957375" y="5260232"/>
            <a:ext cx="4924430" cy="1828800"/>
          </a:xfrm>
          <a:prstGeom prst="rect">
            <a:avLst/>
          </a:prstGeom>
        </p:spPr>
      </p:pic>
      <p:pic>
        <p:nvPicPr>
          <p:cNvPr id="72" name="Picture 71" descr="Icon&#10;&#10;Description automatically generated">
            <a:extLst>
              <a:ext uri="{FF2B5EF4-FFF2-40B4-BE49-F238E27FC236}">
                <a16:creationId xmlns:a16="http://schemas.microsoft.com/office/drawing/2014/main" id="{9F7C73D9-8F15-DF4E-5DD9-62D971AC9AB3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02766" y="10187596"/>
            <a:ext cx="2476500" cy="1828800"/>
          </a:xfrm>
          <a:prstGeom prst="rect">
            <a:avLst/>
          </a:prstGeom>
        </p:spPr>
      </p:pic>
      <p:pic>
        <p:nvPicPr>
          <p:cNvPr id="75" name="Picture 74" descr="Icon&#10;&#10;Description automatically generated">
            <a:extLst>
              <a:ext uri="{FF2B5EF4-FFF2-40B4-BE49-F238E27FC236}">
                <a16:creationId xmlns:a16="http://schemas.microsoft.com/office/drawing/2014/main" id="{119C8B97-70BB-9A04-ACB1-5ACD6127C0F8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28655" y="11688180"/>
            <a:ext cx="2476500" cy="1828800"/>
          </a:xfrm>
          <a:prstGeom prst="rect">
            <a:avLst/>
          </a:prstGeom>
        </p:spPr>
      </p:pic>
      <p:pic>
        <p:nvPicPr>
          <p:cNvPr id="77" name="Picture 76" descr="A picture containing shape&#10;&#10;Description automatically generated">
            <a:extLst>
              <a:ext uri="{FF2B5EF4-FFF2-40B4-BE49-F238E27FC236}">
                <a16:creationId xmlns:a16="http://schemas.microsoft.com/office/drawing/2014/main" id="{94B58B0D-0CB5-6363-B272-93C866460C61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28655" y="9622295"/>
            <a:ext cx="2286000" cy="1828800"/>
          </a:xfrm>
          <a:prstGeom prst="rect">
            <a:avLst/>
          </a:prstGeom>
        </p:spPr>
      </p:pic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2BE6ADE0-8DC1-C0F5-1349-77DE16E263B0}"/>
              </a:ext>
            </a:extLst>
          </p:cNvPr>
          <p:cNvCxnSpPr>
            <a:cxnSpLocks/>
          </p:cNvCxnSpPr>
          <p:nvPr/>
        </p:nvCxnSpPr>
        <p:spPr>
          <a:xfrm>
            <a:off x="1533832" y="4618536"/>
            <a:ext cx="20166108" cy="3993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CD4DF1CF-7452-7C62-B7AB-0C8D68ACA00C}"/>
              </a:ext>
            </a:extLst>
          </p:cNvPr>
          <p:cNvCxnSpPr>
            <a:cxnSpLocks/>
          </p:cNvCxnSpPr>
          <p:nvPr/>
        </p:nvCxnSpPr>
        <p:spPr>
          <a:xfrm>
            <a:off x="12572229" y="4089250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>
            <a:extLst>
              <a:ext uri="{FF2B5EF4-FFF2-40B4-BE49-F238E27FC236}">
                <a16:creationId xmlns:a16="http://schemas.microsoft.com/office/drawing/2014/main" id="{86991BFD-2F80-EEFA-E1F0-71A30E426339}"/>
              </a:ext>
            </a:extLst>
          </p:cNvPr>
          <p:cNvCxnSpPr>
            <a:cxnSpLocks/>
          </p:cNvCxnSpPr>
          <p:nvPr/>
        </p:nvCxnSpPr>
        <p:spPr>
          <a:xfrm>
            <a:off x="21699940" y="4623955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>
            <a:extLst>
              <a:ext uri="{FF2B5EF4-FFF2-40B4-BE49-F238E27FC236}">
                <a16:creationId xmlns:a16="http://schemas.microsoft.com/office/drawing/2014/main" id="{88CD300C-369C-65F9-1F3E-97EE4CF59F0D}"/>
              </a:ext>
            </a:extLst>
          </p:cNvPr>
          <p:cNvCxnSpPr>
            <a:cxnSpLocks/>
          </p:cNvCxnSpPr>
          <p:nvPr/>
        </p:nvCxnSpPr>
        <p:spPr>
          <a:xfrm>
            <a:off x="7622321" y="4646085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>
            <a:extLst>
              <a:ext uri="{FF2B5EF4-FFF2-40B4-BE49-F238E27FC236}">
                <a16:creationId xmlns:a16="http://schemas.microsoft.com/office/drawing/2014/main" id="{1C3EE171-E822-4F01-2A40-2EC4F15FC968}"/>
              </a:ext>
            </a:extLst>
          </p:cNvPr>
          <p:cNvCxnSpPr>
            <a:cxnSpLocks/>
          </p:cNvCxnSpPr>
          <p:nvPr/>
        </p:nvCxnSpPr>
        <p:spPr>
          <a:xfrm>
            <a:off x="7621212" y="7279260"/>
            <a:ext cx="0" cy="777308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3" name="Straight Connector 102">
            <a:extLst>
              <a:ext uri="{FF2B5EF4-FFF2-40B4-BE49-F238E27FC236}">
                <a16:creationId xmlns:a16="http://schemas.microsoft.com/office/drawing/2014/main" id="{AF497BC4-0192-88C5-EA49-26C25797C781}"/>
              </a:ext>
            </a:extLst>
          </p:cNvPr>
          <p:cNvCxnSpPr>
            <a:cxnSpLocks/>
          </p:cNvCxnSpPr>
          <p:nvPr/>
        </p:nvCxnSpPr>
        <p:spPr>
          <a:xfrm>
            <a:off x="21699940" y="7254199"/>
            <a:ext cx="0" cy="5574697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7" name="Straight Connector 116">
            <a:extLst>
              <a:ext uri="{FF2B5EF4-FFF2-40B4-BE49-F238E27FC236}">
                <a16:creationId xmlns:a16="http://schemas.microsoft.com/office/drawing/2014/main" id="{99DABFF7-3A34-FC68-DE32-B40FE274192C}"/>
              </a:ext>
            </a:extLst>
          </p:cNvPr>
          <p:cNvCxnSpPr>
            <a:cxnSpLocks/>
          </p:cNvCxnSpPr>
          <p:nvPr/>
        </p:nvCxnSpPr>
        <p:spPr>
          <a:xfrm>
            <a:off x="7621212" y="9349568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8" name="Straight Connector 117">
            <a:extLst>
              <a:ext uri="{FF2B5EF4-FFF2-40B4-BE49-F238E27FC236}">
                <a16:creationId xmlns:a16="http://schemas.microsoft.com/office/drawing/2014/main" id="{121E8431-F931-F08A-7D08-ED4B3B1B4BD1}"/>
              </a:ext>
            </a:extLst>
          </p:cNvPr>
          <p:cNvCxnSpPr>
            <a:cxnSpLocks/>
          </p:cNvCxnSpPr>
          <p:nvPr/>
        </p:nvCxnSpPr>
        <p:spPr>
          <a:xfrm>
            <a:off x="7621211" y="11317121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Straight Connector 118">
            <a:extLst>
              <a:ext uri="{FF2B5EF4-FFF2-40B4-BE49-F238E27FC236}">
                <a16:creationId xmlns:a16="http://schemas.microsoft.com/office/drawing/2014/main" id="{99E8D1C0-D086-1D40-9C1B-31B481CF4197}"/>
              </a:ext>
            </a:extLst>
          </p:cNvPr>
          <p:cNvCxnSpPr>
            <a:cxnSpLocks/>
          </p:cNvCxnSpPr>
          <p:nvPr/>
        </p:nvCxnSpPr>
        <p:spPr>
          <a:xfrm>
            <a:off x="7621210" y="13141372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Straight Connector 120">
            <a:extLst>
              <a:ext uri="{FF2B5EF4-FFF2-40B4-BE49-F238E27FC236}">
                <a16:creationId xmlns:a16="http://schemas.microsoft.com/office/drawing/2014/main" id="{48D5DC4C-AC2A-BD7D-72AC-87AAD35084A3}"/>
              </a:ext>
            </a:extLst>
          </p:cNvPr>
          <p:cNvCxnSpPr>
            <a:cxnSpLocks/>
          </p:cNvCxnSpPr>
          <p:nvPr/>
        </p:nvCxnSpPr>
        <p:spPr>
          <a:xfrm>
            <a:off x="7621209" y="15019078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6" name="Straight Connector 125">
            <a:extLst>
              <a:ext uri="{FF2B5EF4-FFF2-40B4-BE49-F238E27FC236}">
                <a16:creationId xmlns:a16="http://schemas.microsoft.com/office/drawing/2014/main" id="{29C55CD3-7BED-686A-C520-5F5A0EEB53E4}"/>
              </a:ext>
            </a:extLst>
          </p:cNvPr>
          <p:cNvCxnSpPr>
            <a:cxnSpLocks/>
          </p:cNvCxnSpPr>
          <p:nvPr/>
        </p:nvCxnSpPr>
        <p:spPr>
          <a:xfrm>
            <a:off x="21699940" y="8637803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7" name="Straight Connector 126">
            <a:extLst>
              <a:ext uri="{FF2B5EF4-FFF2-40B4-BE49-F238E27FC236}">
                <a16:creationId xmlns:a16="http://schemas.microsoft.com/office/drawing/2014/main" id="{3B9E87C2-0E6B-78FC-75CC-8B4E203C989C}"/>
              </a:ext>
            </a:extLst>
          </p:cNvPr>
          <p:cNvCxnSpPr>
            <a:cxnSpLocks/>
          </p:cNvCxnSpPr>
          <p:nvPr/>
        </p:nvCxnSpPr>
        <p:spPr>
          <a:xfrm>
            <a:off x="21697984" y="10741833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8" name="Straight Connector 127">
            <a:extLst>
              <a:ext uri="{FF2B5EF4-FFF2-40B4-BE49-F238E27FC236}">
                <a16:creationId xmlns:a16="http://schemas.microsoft.com/office/drawing/2014/main" id="{B115DDF1-2200-AA1D-EBF1-22F3209B3471}"/>
              </a:ext>
            </a:extLst>
          </p:cNvPr>
          <p:cNvCxnSpPr>
            <a:cxnSpLocks/>
          </p:cNvCxnSpPr>
          <p:nvPr/>
        </p:nvCxnSpPr>
        <p:spPr>
          <a:xfrm>
            <a:off x="21682013" y="12798096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6" descr="new csi crest">
            <a:extLst>
              <a:ext uri="{FF2B5EF4-FFF2-40B4-BE49-F238E27FC236}">
                <a16:creationId xmlns:a16="http://schemas.microsoft.com/office/drawing/2014/main" id="{F6DBABDC-EAA6-E1D2-3F0F-17509C70CC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DVIDS - Images - Army University Press Logo">
            <a:extLst>
              <a:ext uri="{FF2B5EF4-FFF2-40B4-BE49-F238E27FC236}">
                <a16:creationId xmlns:a16="http://schemas.microsoft.com/office/drawing/2014/main" id="{C7DA2F82-A287-497D-652C-324A9BE2AE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67108219-55B0-5CA0-97FE-A72CC26FCB39}"/>
              </a:ext>
            </a:extLst>
          </p:cNvPr>
          <p:cNvGrpSpPr/>
          <p:nvPr/>
        </p:nvGrpSpPr>
        <p:grpSpPr>
          <a:xfrm>
            <a:off x="25918777" y="17049011"/>
            <a:ext cx="1023257" cy="740229"/>
            <a:chOff x="16302829" y="1784113"/>
            <a:chExt cx="1023257" cy="740229"/>
          </a:xfrm>
        </p:grpSpPr>
        <p:sp>
          <p:nvSpPr>
            <p:cNvPr id="6" name="Oval 5">
              <a:extLst>
                <a:ext uri="{FF2B5EF4-FFF2-40B4-BE49-F238E27FC236}">
                  <a16:creationId xmlns:a16="http://schemas.microsoft.com/office/drawing/2014/main" id="{58EA3036-FF97-38A7-53F8-A0E39D7E4AB4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7" name="TextBox 453">
              <a:extLst>
                <a:ext uri="{FF2B5EF4-FFF2-40B4-BE49-F238E27FC236}">
                  <a16:creationId xmlns:a16="http://schemas.microsoft.com/office/drawing/2014/main" id="{E3F36CA0-B3BF-CF06-44A3-240DF8B51D01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2-3</a:t>
              </a:r>
            </a:p>
          </p:txBody>
        </p:sp>
      </p:grpSp>
      <p:pic>
        <p:nvPicPr>
          <p:cNvPr id="8" name="Picture 7">
            <a:extLst>
              <a:ext uri="{FF2B5EF4-FFF2-40B4-BE49-F238E27FC236}">
                <a16:creationId xmlns:a16="http://schemas.microsoft.com/office/drawing/2014/main" id="{30F0D9A2-72CE-2796-A7BF-A79783204091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8814" y="7200122"/>
            <a:ext cx="2286000" cy="1828800"/>
          </a:xfrm>
          <a:prstGeom prst="rect">
            <a:avLst/>
          </a:prstGeom>
        </p:spPr>
      </p:pic>
      <p:pic>
        <p:nvPicPr>
          <p:cNvPr id="12" name="Picture 11" descr="Icon&#10;&#10;Description automatically generated">
            <a:extLst>
              <a:ext uri="{FF2B5EF4-FFF2-40B4-BE49-F238E27FC236}">
                <a16:creationId xmlns:a16="http://schemas.microsoft.com/office/drawing/2014/main" id="{E4860512-598B-B4C6-9499-5A01BF50B3DB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5704" y="9328151"/>
            <a:ext cx="2476500" cy="1828800"/>
          </a:xfrm>
          <a:prstGeom prst="rect">
            <a:avLst/>
          </a:prstGeom>
        </p:spPr>
      </p:pic>
      <p:pic>
        <p:nvPicPr>
          <p:cNvPr id="13" name="Picture 12" descr="A picture containing text, clock&#10;&#10;Description automatically generated">
            <a:extLst>
              <a:ext uri="{FF2B5EF4-FFF2-40B4-BE49-F238E27FC236}">
                <a16:creationId xmlns:a16="http://schemas.microsoft.com/office/drawing/2014/main" id="{0379321D-374E-6BCA-F37D-45AFC5148812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06123" y="13543881"/>
            <a:ext cx="2476500" cy="1704975"/>
          </a:xfrm>
          <a:prstGeom prst="rect">
            <a:avLst/>
          </a:prstGeom>
        </p:spPr>
      </p:pic>
      <p:pic>
        <p:nvPicPr>
          <p:cNvPr id="14" name="Picture 13" descr="A picture containing shape&#10;&#10;Description automatically generated">
            <a:extLst>
              <a:ext uri="{FF2B5EF4-FFF2-40B4-BE49-F238E27FC236}">
                <a16:creationId xmlns:a16="http://schemas.microsoft.com/office/drawing/2014/main" id="{8B709CAA-38C6-D733-5407-30BF4E05AA6E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9810" y="5233451"/>
            <a:ext cx="4862510" cy="1828800"/>
          </a:xfrm>
          <a:prstGeom prst="rect">
            <a:avLst/>
          </a:prstGeom>
        </p:spPr>
      </p:pic>
      <p:pic>
        <p:nvPicPr>
          <p:cNvPr id="15" name="Picture 14" descr="A picture containing icon&#10;&#10;Description automatically generated">
            <a:extLst>
              <a:ext uri="{FF2B5EF4-FFF2-40B4-BE49-F238E27FC236}">
                <a16:creationId xmlns:a16="http://schemas.microsoft.com/office/drawing/2014/main" id="{5A8C6A98-1692-2B23-CDA3-EB2FBA4432E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5704" y="11533345"/>
            <a:ext cx="2476500" cy="1704975"/>
          </a:xfrm>
          <a:prstGeom prst="rect">
            <a:avLst/>
          </a:prstGeom>
        </p:spPr>
      </p:pic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F0314432-2447-B581-7E42-23A7DD93345A}"/>
              </a:ext>
            </a:extLst>
          </p:cNvPr>
          <p:cNvCxnSpPr>
            <a:cxnSpLocks/>
          </p:cNvCxnSpPr>
          <p:nvPr/>
        </p:nvCxnSpPr>
        <p:spPr>
          <a:xfrm>
            <a:off x="1604089" y="4604397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236A8007-5D8F-1572-020B-CACD4A42EE4D}"/>
              </a:ext>
            </a:extLst>
          </p:cNvPr>
          <p:cNvCxnSpPr>
            <a:cxnSpLocks/>
          </p:cNvCxnSpPr>
          <p:nvPr/>
        </p:nvCxnSpPr>
        <p:spPr>
          <a:xfrm>
            <a:off x="1640080" y="7210659"/>
            <a:ext cx="0" cy="73793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380BB97B-2E3B-016D-EA6A-BF8CE04AAA9C}"/>
              </a:ext>
            </a:extLst>
          </p:cNvPr>
          <p:cNvCxnSpPr>
            <a:cxnSpLocks/>
          </p:cNvCxnSpPr>
          <p:nvPr/>
        </p:nvCxnSpPr>
        <p:spPr>
          <a:xfrm>
            <a:off x="1640080" y="8281007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5F503AA0-32EF-9619-C4E4-E67EA71C14F3}"/>
              </a:ext>
            </a:extLst>
          </p:cNvPr>
          <p:cNvCxnSpPr>
            <a:cxnSpLocks/>
          </p:cNvCxnSpPr>
          <p:nvPr/>
        </p:nvCxnSpPr>
        <p:spPr>
          <a:xfrm>
            <a:off x="1640080" y="10409855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30D36E5F-89D9-65DD-D2F7-9D9DF3E8B2CA}"/>
              </a:ext>
            </a:extLst>
          </p:cNvPr>
          <p:cNvCxnSpPr>
            <a:cxnSpLocks/>
          </p:cNvCxnSpPr>
          <p:nvPr/>
        </p:nvCxnSpPr>
        <p:spPr>
          <a:xfrm>
            <a:off x="1640080" y="12546877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ED5D1651-E061-B5CD-E65F-B69B8761A6BE}"/>
              </a:ext>
            </a:extLst>
          </p:cNvPr>
          <p:cNvCxnSpPr>
            <a:cxnSpLocks/>
          </p:cNvCxnSpPr>
          <p:nvPr/>
        </p:nvCxnSpPr>
        <p:spPr>
          <a:xfrm>
            <a:off x="1640080" y="14554194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TextBox 23">
            <a:extLst>
              <a:ext uri="{FF2B5EF4-FFF2-40B4-BE49-F238E27FC236}">
                <a16:creationId xmlns:a16="http://schemas.microsoft.com/office/drawing/2014/main" id="{EC9C8BB5-DF05-B2F3-3AD3-D778F4EEC11D}"/>
              </a:ext>
            </a:extLst>
          </p:cNvPr>
          <p:cNvSpPr txBox="1"/>
          <p:nvPr/>
        </p:nvSpPr>
        <p:spPr>
          <a:xfrm>
            <a:off x="14978108" y="14309199"/>
            <a:ext cx="192232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~1,200 troop</a:t>
            </a:r>
          </a:p>
        </p:txBody>
      </p:sp>
      <p:pic>
        <p:nvPicPr>
          <p:cNvPr id="25" name="Picture 24" descr="A red triangle with black text&#10;&#10;Description automatically generated with low confidence">
            <a:extLst>
              <a:ext uri="{FF2B5EF4-FFF2-40B4-BE49-F238E27FC236}">
                <a16:creationId xmlns:a16="http://schemas.microsoft.com/office/drawing/2014/main" id="{24B1BA24-F657-0FD7-32B6-DC93C9941C49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24024" y="10009398"/>
            <a:ext cx="3924300" cy="1828800"/>
          </a:xfrm>
          <a:prstGeom prst="rect">
            <a:avLst/>
          </a:prstGeom>
        </p:spPr>
      </p:pic>
      <p:pic>
        <p:nvPicPr>
          <p:cNvPr id="26" name="Picture 25" descr="Icon&#10;&#10;Description automatically generated">
            <a:extLst>
              <a:ext uri="{FF2B5EF4-FFF2-40B4-BE49-F238E27FC236}">
                <a16:creationId xmlns:a16="http://schemas.microsoft.com/office/drawing/2014/main" id="{39934202-6E6F-96FF-63E6-648EA6661E7F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48585" y="12100751"/>
            <a:ext cx="2476500" cy="1828800"/>
          </a:xfrm>
          <a:prstGeom prst="rect">
            <a:avLst/>
          </a:prstGeom>
        </p:spPr>
      </p:pic>
      <p:pic>
        <p:nvPicPr>
          <p:cNvPr id="27" name="Picture 26" descr="Shape&#10;&#10;Description automatically generated with medium confidence">
            <a:extLst>
              <a:ext uri="{FF2B5EF4-FFF2-40B4-BE49-F238E27FC236}">
                <a16:creationId xmlns:a16="http://schemas.microsoft.com/office/drawing/2014/main" id="{ED8B78C2-3952-15EC-0F37-D01253A63974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91940" y="5247932"/>
            <a:ext cx="5153025" cy="1828800"/>
          </a:xfrm>
          <a:prstGeom prst="rect">
            <a:avLst/>
          </a:prstGeom>
        </p:spPr>
      </p:pic>
      <p:pic>
        <p:nvPicPr>
          <p:cNvPr id="28" name="Picture 27" descr="A picture containing shape&#10;&#10;Description automatically generated">
            <a:extLst>
              <a:ext uri="{FF2B5EF4-FFF2-40B4-BE49-F238E27FC236}">
                <a16:creationId xmlns:a16="http://schemas.microsoft.com/office/drawing/2014/main" id="{10F30005-0732-F695-9AEB-02B30F2F4488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24027" y="7723403"/>
            <a:ext cx="2286000" cy="1828800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F764203A-CBBD-09F9-48D6-7B4BCECAF8DC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92265" y="15052345"/>
            <a:ext cx="2286000" cy="1828800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0F829966-E6A2-2FB5-7C16-1BDEC7383E42}"/>
              </a:ext>
            </a:extLst>
          </p:cNvPr>
          <p:cNvSpPr txBox="1"/>
          <p:nvPr/>
        </p:nvSpPr>
        <p:spPr>
          <a:xfrm>
            <a:off x="15044531" y="17162626"/>
            <a:ext cx="284725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o/a 25-26 May</a:t>
            </a: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77B3BD81-5652-3310-35D2-FC40DA168B93}"/>
              </a:ext>
            </a:extLst>
          </p:cNvPr>
          <p:cNvCxnSpPr>
            <a:cxnSpLocks/>
          </p:cNvCxnSpPr>
          <p:nvPr/>
        </p:nvCxnSpPr>
        <p:spPr>
          <a:xfrm>
            <a:off x="14718900" y="4601261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7FF3A464-9265-870E-0379-5CB1AB5488F0}"/>
              </a:ext>
            </a:extLst>
          </p:cNvPr>
          <p:cNvCxnSpPr>
            <a:cxnSpLocks/>
          </p:cNvCxnSpPr>
          <p:nvPr/>
        </p:nvCxnSpPr>
        <p:spPr>
          <a:xfrm flipH="1">
            <a:off x="14711492" y="7184568"/>
            <a:ext cx="7408" cy="655872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CF6F86AC-394E-121F-B929-5DF79D1CE924}"/>
              </a:ext>
            </a:extLst>
          </p:cNvPr>
          <p:cNvCxnSpPr>
            <a:cxnSpLocks/>
          </p:cNvCxnSpPr>
          <p:nvPr/>
        </p:nvCxnSpPr>
        <p:spPr>
          <a:xfrm>
            <a:off x="14718900" y="13743296"/>
            <a:ext cx="0" cy="2456561"/>
          </a:xfrm>
          <a:prstGeom prst="line">
            <a:avLst/>
          </a:prstGeom>
          <a:ln w="7620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1DF690CB-27E7-BB31-3524-5C9E3362138C}"/>
              </a:ext>
            </a:extLst>
          </p:cNvPr>
          <p:cNvCxnSpPr>
            <a:cxnSpLocks/>
          </p:cNvCxnSpPr>
          <p:nvPr/>
        </p:nvCxnSpPr>
        <p:spPr>
          <a:xfrm>
            <a:off x="14718900" y="8795982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2291F5C5-8E8B-44B6-D8E2-E91952CCFE9A}"/>
              </a:ext>
            </a:extLst>
          </p:cNvPr>
          <p:cNvCxnSpPr>
            <a:cxnSpLocks/>
          </p:cNvCxnSpPr>
          <p:nvPr/>
        </p:nvCxnSpPr>
        <p:spPr>
          <a:xfrm>
            <a:off x="14699154" y="11101996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CAD0C686-688E-62D8-E73E-21812A01E119}"/>
              </a:ext>
            </a:extLst>
          </p:cNvPr>
          <p:cNvCxnSpPr>
            <a:cxnSpLocks/>
          </p:cNvCxnSpPr>
          <p:nvPr/>
        </p:nvCxnSpPr>
        <p:spPr>
          <a:xfrm>
            <a:off x="14699153" y="13233321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A6E7920D-C974-9AF8-5FD5-A24CD426BA25}"/>
              </a:ext>
            </a:extLst>
          </p:cNvPr>
          <p:cNvCxnSpPr>
            <a:cxnSpLocks/>
          </p:cNvCxnSpPr>
          <p:nvPr/>
        </p:nvCxnSpPr>
        <p:spPr>
          <a:xfrm>
            <a:off x="14692328" y="16153397"/>
            <a:ext cx="690753" cy="0"/>
          </a:xfrm>
          <a:prstGeom prst="line">
            <a:avLst/>
          </a:prstGeom>
          <a:ln w="7620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9578E0A3-E14B-1A5E-F7AA-30859F7C8A19}"/>
              </a:ext>
            </a:extLst>
          </p:cNvPr>
          <p:cNvSpPr txBox="1">
            <a:spLocks/>
          </p:cNvSpPr>
          <p:nvPr/>
        </p:nvSpPr>
        <p:spPr>
          <a:xfrm>
            <a:off x="710501" y="7460809"/>
            <a:ext cx="12803541" cy="9325630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4000" dirty="0">
                <a:latin typeface="Arial"/>
                <a:cs typeface="Arial"/>
              </a:rPr>
              <a:t>Yuki Group Right Sector Force:</a:t>
            </a:r>
          </a:p>
          <a:p>
            <a:endParaRPr lang="en-US" sz="4000" dirty="0">
              <a:latin typeface="Arial"/>
              <a:cs typeface="Arial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Based around 3/224 Infantry Regiment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Commanded by Lt. Col. Kato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Covered 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Wakde</a:t>
            </a: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 Island and coast from 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Tementoe</a:t>
            </a: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 Creek to </a:t>
            </a:r>
            <a:r>
              <a:rPr lang="en-US" sz="4000" dirty="0" err="1">
                <a:latin typeface="Arial" panose="020B0604020202020204" pitchFamily="34" charset="0"/>
                <a:cs typeface="Arial" panose="020B0604020202020204" pitchFamily="34" charset="0"/>
              </a:rPr>
              <a:t>Woske</a:t>
            </a: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 River (~13 miles)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Arrived Dec 1943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Cut off – ordered to hold in place as long as possible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Planning localized counterattack for 25/6 May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23765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3">
            <a:extLst>
              <a:ext uri="{FF2B5EF4-FFF2-40B4-BE49-F238E27FC236}">
                <a16:creationId xmlns:a16="http://schemas.microsoft.com/office/drawing/2014/main" id="{6BC3E4E9-55BF-427E-719A-A36BDD623469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Japanese Forces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84BEF43-375F-DB2A-B7AB-728D957159EA}"/>
              </a:ext>
            </a:extLst>
          </p:cNvPr>
          <p:cNvSpPr txBox="1"/>
          <p:nvPr/>
        </p:nvSpPr>
        <p:spPr>
          <a:xfrm>
            <a:off x="7406474" y="16132925"/>
            <a:ext cx="6035908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223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rd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IN (- 2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nd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BN, one company 1</a:t>
            </a:r>
            <a:r>
              <a:rPr lang="en-US" sz="280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st</a:t>
            </a:r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BN)</a:t>
            </a:r>
          </a:p>
          <a:p>
            <a:endParaRPr lang="en-US" sz="2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~2,500 troop (off visual to west)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C351062-24E6-FA5F-BC95-DFA70D01C6BC}"/>
              </a:ext>
            </a:extLst>
          </p:cNvPr>
          <p:cNvSpPr txBox="1"/>
          <p:nvPr/>
        </p:nvSpPr>
        <p:spPr>
          <a:xfrm>
            <a:off x="604284" y="15747922"/>
            <a:ext cx="6035908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2/223 IN (- two companies, plus one company from 1/223)</a:t>
            </a: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en-US" sz="2800" b="1" dirty="0">
                <a:latin typeface="Arial" panose="020B0604020202020204" pitchFamily="34" charset="0"/>
                <a:cs typeface="Arial" panose="020B0604020202020204" pitchFamily="34" charset="0"/>
              </a:rPr>
              <a:t>~2,500 troop (off visual further west)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99C70C62-8FFD-6FEC-1CDC-C5A9F7787CA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75475" y="8240801"/>
            <a:ext cx="2286000" cy="1828800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1CF6CA75-D8F7-A605-E9A6-71EF310766C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85257" y="7518493"/>
            <a:ext cx="2286000" cy="1828800"/>
          </a:xfrm>
          <a:prstGeom prst="rect">
            <a:avLst/>
          </a:prstGeom>
        </p:spPr>
      </p:pic>
      <p:pic>
        <p:nvPicPr>
          <p:cNvPr id="51" name="Picture 50" descr="A picture containing icon&#10;&#10;Description automatically generated">
            <a:extLst>
              <a:ext uri="{FF2B5EF4-FFF2-40B4-BE49-F238E27FC236}">
                <a16:creationId xmlns:a16="http://schemas.microsoft.com/office/drawing/2014/main" id="{06C62598-9039-98A7-52E4-DC6E2498092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30064" y="12148896"/>
            <a:ext cx="2476500" cy="1704975"/>
          </a:xfrm>
          <a:prstGeom prst="rect">
            <a:avLst/>
          </a:prstGeom>
        </p:spPr>
      </p:pic>
      <p:pic>
        <p:nvPicPr>
          <p:cNvPr id="55" name="Picture 54" descr="Icon&#10;&#10;Description automatically generated">
            <a:extLst>
              <a:ext uri="{FF2B5EF4-FFF2-40B4-BE49-F238E27FC236}">
                <a16:creationId xmlns:a16="http://schemas.microsoft.com/office/drawing/2014/main" id="{640781BF-B9C3-E57A-0C01-8BE47E69EF3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3708" y="14028949"/>
            <a:ext cx="2476500" cy="1704975"/>
          </a:xfrm>
          <a:prstGeom prst="rect">
            <a:avLst/>
          </a:prstGeom>
        </p:spPr>
      </p:pic>
      <p:pic>
        <p:nvPicPr>
          <p:cNvPr id="63" name="Picture 62">
            <a:extLst>
              <a:ext uri="{FF2B5EF4-FFF2-40B4-BE49-F238E27FC236}">
                <a16:creationId xmlns:a16="http://schemas.microsoft.com/office/drawing/2014/main" id="{E1EB394B-2F72-579F-9BAC-631AED7FF49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63844" y="2155075"/>
            <a:ext cx="4686300" cy="1828800"/>
          </a:xfrm>
          <a:prstGeom prst="rect">
            <a:avLst/>
          </a:prstGeom>
        </p:spPr>
      </p:pic>
      <p:pic>
        <p:nvPicPr>
          <p:cNvPr id="65" name="Picture 64" descr="Shape&#10;&#10;Description automatically generated with medium confidence">
            <a:extLst>
              <a:ext uri="{FF2B5EF4-FFF2-40B4-BE49-F238E27FC236}">
                <a16:creationId xmlns:a16="http://schemas.microsoft.com/office/drawing/2014/main" id="{A900A20A-C2CC-DD8F-6B64-D0FCEB6BBCC8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2008" y="5273880"/>
            <a:ext cx="5495930" cy="1828800"/>
          </a:xfrm>
          <a:prstGeom prst="rect">
            <a:avLst/>
          </a:prstGeom>
        </p:spPr>
      </p:pic>
      <p:pic>
        <p:nvPicPr>
          <p:cNvPr id="67" name="Picture 66">
            <a:extLst>
              <a:ext uri="{FF2B5EF4-FFF2-40B4-BE49-F238E27FC236}">
                <a16:creationId xmlns:a16="http://schemas.microsoft.com/office/drawing/2014/main" id="{47F26A61-E1F2-79C7-0922-A434AEA9489C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25569" y="7306195"/>
            <a:ext cx="2190750" cy="914400"/>
          </a:xfrm>
          <a:prstGeom prst="rect">
            <a:avLst/>
          </a:prstGeom>
        </p:spPr>
      </p:pic>
      <p:pic>
        <p:nvPicPr>
          <p:cNvPr id="71" name="Picture 70" descr="A picture containing shape&#10;&#10;Description automatically generated">
            <a:extLst>
              <a:ext uri="{FF2B5EF4-FFF2-40B4-BE49-F238E27FC236}">
                <a16:creationId xmlns:a16="http://schemas.microsoft.com/office/drawing/2014/main" id="{E166112F-130B-77B4-ACBF-0291E3DC9F3B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957375" y="5260232"/>
            <a:ext cx="4924430" cy="1828800"/>
          </a:xfrm>
          <a:prstGeom prst="rect">
            <a:avLst/>
          </a:prstGeom>
        </p:spPr>
      </p:pic>
      <p:pic>
        <p:nvPicPr>
          <p:cNvPr id="72" name="Picture 71" descr="Icon&#10;&#10;Description automatically generated">
            <a:extLst>
              <a:ext uri="{FF2B5EF4-FFF2-40B4-BE49-F238E27FC236}">
                <a16:creationId xmlns:a16="http://schemas.microsoft.com/office/drawing/2014/main" id="{9F7C73D9-8F15-DF4E-5DD9-62D971AC9AB3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02766" y="10187596"/>
            <a:ext cx="2476500" cy="1828800"/>
          </a:xfrm>
          <a:prstGeom prst="rect">
            <a:avLst/>
          </a:prstGeom>
        </p:spPr>
      </p:pic>
      <p:pic>
        <p:nvPicPr>
          <p:cNvPr id="75" name="Picture 74" descr="Icon&#10;&#10;Description automatically generated">
            <a:extLst>
              <a:ext uri="{FF2B5EF4-FFF2-40B4-BE49-F238E27FC236}">
                <a16:creationId xmlns:a16="http://schemas.microsoft.com/office/drawing/2014/main" id="{119C8B97-70BB-9A04-ACB1-5ACD6127C0F8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28655" y="11688180"/>
            <a:ext cx="2476500" cy="1828800"/>
          </a:xfrm>
          <a:prstGeom prst="rect">
            <a:avLst/>
          </a:prstGeom>
        </p:spPr>
      </p:pic>
      <p:pic>
        <p:nvPicPr>
          <p:cNvPr id="77" name="Picture 76" descr="A picture containing shape&#10;&#10;Description automatically generated">
            <a:extLst>
              <a:ext uri="{FF2B5EF4-FFF2-40B4-BE49-F238E27FC236}">
                <a16:creationId xmlns:a16="http://schemas.microsoft.com/office/drawing/2014/main" id="{94B58B0D-0CB5-6363-B272-93C866460C61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728655" y="9622295"/>
            <a:ext cx="2286000" cy="1828800"/>
          </a:xfrm>
          <a:prstGeom prst="rect">
            <a:avLst/>
          </a:prstGeom>
        </p:spPr>
      </p:pic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2BE6ADE0-8DC1-C0F5-1349-77DE16E263B0}"/>
              </a:ext>
            </a:extLst>
          </p:cNvPr>
          <p:cNvCxnSpPr>
            <a:cxnSpLocks/>
          </p:cNvCxnSpPr>
          <p:nvPr/>
        </p:nvCxnSpPr>
        <p:spPr>
          <a:xfrm>
            <a:off x="1533832" y="4618536"/>
            <a:ext cx="20166108" cy="3993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CD4DF1CF-7452-7C62-B7AB-0C8D68ACA00C}"/>
              </a:ext>
            </a:extLst>
          </p:cNvPr>
          <p:cNvCxnSpPr>
            <a:cxnSpLocks/>
          </p:cNvCxnSpPr>
          <p:nvPr/>
        </p:nvCxnSpPr>
        <p:spPr>
          <a:xfrm>
            <a:off x="12572229" y="4089250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>
            <a:extLst>
              <a:ext uri="{FF2B5EF4-FFF2-40B4-BE49-F238E27FC236}">
                <a16:creationId xmlns:a16="http://schemas.microsoft.com/office/drawing/2014/main" id="{86991BFD-2F80-EEFA-E1F0-71A30E426339}"/>
              </a:ext>
            </a:extLst>
          </p:cNvPr>
          <p:cNvCxnSpPr>
            <a:cxnSpLocks/>
          </p:cNvCxnSpPr>
          <p:nvPr/>
        </p:nvCxnSpPr>
        <p:spPr>
          <a:xfrm>
            <a:off x="21699940" y="4623955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>
            <a:extLst>
              <a:ext uri="{FF2B5EF4-FFF2-40B4-BE49-F238E27FC236}">
                <a16:creationId xmlns:a16="http://schemas.microsoft.com/office/drawing/2014/main" id="{88CD300C-369C-65F9-1F3E-97EE4CF59F0D}"/>
              </a:ext>
            </a:extLst>
          </p:cNvPr>
          <p:cNvCxnSpPr>
            <a:cxnSpLocks/>
          </p:cNvCxnSpPr>
          <p:nvPr/>
        </p:nvCxnSpPr>
        <p:spPr>
          <a:xfrm>
            <a:off x="7622321" y="4646085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>
            <a:extLst>
              <a:ext uri="{FF2B5EF4-FFF2-40B4-BE49-F238E27FC236}">
                <a16:creationId xmlns:a16="http://schemas.microsoft.com/office/drawing/2014/main" id="{1C3EE171-E822-4F01-2A40-2EC4F15FC968}"/>
              </a:ext>
            </a:extLst>
          </p:cNvPr>
          <p:cNvCxnSpPr>
            <a:cxnSpLocks/>
          </p:cNvCxnSpPr>
          <p:nvPr/>
        </p:nvCxnSpPr>
        <p:spPr>
          <a:xfrm>
            <a:off x="7621212" y="7279260"/>
            <a:ext cx="0" cy="777308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3" name="Straight Connector 102">
            <a:extLst>
              <a:ext uri="{FF2B5EF4-FFF2-40B4-BE49-F238E27FC236}">
                <a16:creationId xmlns:a16="http://schemas.microsoft.com/office/drawing/2014/main" id="{AF497BC4-0192-88C5-EA49-26C25797C781}"/>
              </a:ext>
            </a:extLst>
          </p:cNvPr>
          <p:cNvCxnSpPr>
            <a:cxnSpLocks/>
          </p:cNvCxnSpPr>
          <p:nvPr/>
        </p:nvCxnSpPr>
        <p:spPr>
          <a:xfrm>
            <a:off x="21699940" y="7254199"/>
            <a:ext cx="0" cy="5574697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7" name="Straight Connector 116">
            <a:extLst>
              <a:ext uri="{FF2B5EF4-FFF2-40B4-BE49-F238E27FC236}">
                <a16:creationId xmlns:a16="http://schemas.microsoft.com/office/drawing/2014/main" id="{99DABFF7-3A34-FC68-DE32-B40FE274192C}"/>
              </a:ext>
            </a:extLst>
          </p:cNvPr>
          <p:cNvCxnSpPr>
            <a:cxnSpLocks/>
          </p:cNvCxnSpPr>
          <p:nvPr/>
        </p:nvCxnSpPr>
        <p:spPr>
          <a:xfrm>
            <a:off x="7621212" y="9349568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8" name="Straight Connector 117">
            <a:extLst>
              <a:ext uri="{FF2B5EF4-FFF2-40B4-BE49-F238E27FC236}">
                <a16:creationId xmlns:a16="http://schemas.microsoft.com/office/drawing/2014/main" id="{121E8431-F931-F08A-7D08-ED4B3B1B4BD1}"/>
              </a:ext>
            </a:extLst>
          </p:cNvPr>
          <p:cNvCxnSpPr>
            <a:cxnSpLocks/>
          </p:cNvCxnSpPr>
          <p:nvPr/>
        </p:nvCxnSpPr>
        <p:spPr>
          <a:xfrm>
            <a:off x="7621211" y="11317121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Straight Connector 118">
            <a:extLst>
              <a:ext uri="{FF2B5EF4-FFF2-40B4-BE49-F238E27FC236}">
                <a16:creationId xmlns:a16="http://schemas.microsoft.com/office/drawing/2014/main" id="{99E8D1C0-D086-1D40-9C1B-31B481CF4197}"/>
              </a:ext>
            </a:extLst>
          </p:cNvPr>
          <p:cNvCxnSpPr>
            <a:cxnSpLocks/>
          </p:cNvCxnSpPr>
          <p:nvPr/>
        </p:nvCxnSpPr>
        <p:spPr>
          <a:xfrm>
            <a:off x="7621210" y="13141372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Straight Connector 120">
            <a:extLst>
              <a:ext uri="{FF2B5EF4-FFF2-40B4-BE49-F238E27FC236}">
                <a16:creationId xmlns:a16="http://schemas.microsoft.com/office/drawing/2014/main" id="{48D5DC4C-AC2A-BD7D-72AC-87AAD35084A3}"/>
              </a:ext>
            </a:extLst>
          </p:cNvPr>
          <p:cNvCxnSpPr>
            <a:cxnSpLocks/>
          </p:cNvCxnSpPr>
          <p:nvPr/>
        </p:nvCxnSpPr>
        <p:spPr>
          <a:xfrm>
            <a:off x="7621209" y="15019078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6" name="Straight Connector 125">
            <a:extLst>
              <a:ext uri="{FF2B5EF4-FFF2-40B4-BE49-F238E27FC236}">
                <a16:creationId xmlns:a16="http://schemas.microsoft.com/office/drawing/2014/main" id="{29C55CD3-7BED-686A-C520-5F5A0EEB53E4}"/>
              </a:ext>
            </a:extLst>
          </p:cNvPr>
          <p:cNvCxnSpPr>
            <a:cxnSpLocks/>
          </p:cNvCxnSpPr>
          <p:nvPr/>
        </p:nvCxnSpPr>
        <p:spPr>
          <a:xfrm>
            <a:off x="21699940" y="8637803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7" name="Straight Connector 126">
            <a:extLst>
              <a:ext uri="{FF2B5EF4-FFF2-40B4-BE49-F238E27FC236}">
                <a16:creationId xmlns:a16="http://schemas.microsoft.com/office/drawing/2014/main" id="{3B9E87C2-0E6B-78FC-75CC-8B4E203C989C}"/>
              </a:ext>
            </a:extLst>
          </p:cNvPr>
          <p:cNvCxnSpPr>
            <a:cxnSpLocks/>
          </p:cNvCxnSpPr>
          <p:nvPr/>
        </p:nvCxnSpPr>
        <p:spPr>
          <a:xfrm>
            <a:off x="21697984" y="10741833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8" name="Straight Connector 127">
            <a:extLst>
              <a:ext uri="{FF2B5EF4-FFF2-40B4-BE49-F238E27FC236}">
                <a16:creationId xmlns:a16="http://schemas.microsoft.com/office/drawing/2014/main" id="{B115DDF1-2200-AA1D-EBF1-22F3209B3471}"/>
              </a:ext>
            </a:extLst>
          </p:cNvPr>
          <p:cNvCxnSpPr>
            <a:cxnSpLocks/>
          </p:cNvCxnSpPr>
          <p:nvPr/>
        </p:nvCxnSpPr>
        <p:spPr>
          <a:xfrm>
            <a:off x="21682013" y="12798096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6" descr="new csi crest">
            <a:extLst>
              <a:ext uri="{FF2B5EF4-FFF2-40B4-BE49-F238E27FC236}">
                <a16:creationId xmlns:a16="http://schemas.microsoft.com/office/drawing/2014/main" id="{F6DBABDC-EAA6-E1D2-3F0F-17509C70CC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DVIDS - Images - Army University Press Logo">
            <a:extLst>
              <a:ext uri="{FF2B5EF4-FFF2-40B4-BE49-F238E27FC236}">
                <a16:creationId xmlns:a16="http://schemas.microsoft.com/office/drawing/2014/main" id="{C7DA2F82-A287-497D-652C-324A9BE2AE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67108219-55B0-5CA0-97FE-A72CC26FCB39}"/>
              </a:ext>
            </a:extLst>
          </p:cNvPr>
          <p:cNvGrpSpPr/>
          <p:nvPr/>
        </p:nvGrpSpPr>
        <p:grpSpPr>
          <a:xfrm>
            <a:off x="25918777" y="17049011"/>
            <a:ext cx="1023257" cy="740229"/>
            <a:chOff x="16302829" y="1784113"/>
            <a:chExt cx="1023257" cy="740229"/>
          </a:xfrm>
        </p:grpSpPr>
        <p:sp>
          <p:nvSpPr>
            <p:cNvPr id="6" name="Oval 5">
              <a:extLst>
                <a:ext uri="{FF2B5EF4-FFF2-40B4-BE49-F238E27FC236}">
                  <a16:creationId xmlns:a16="http://schemas.microsoft.com/office/drawing/2014/main" id="{58EA3036-FF97-38A7-53F8-A0E39D7E4AB4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7" name="TextBox 453">
              <a:extLst>
                <a:ext uri="{FF2B5EF4-FFF2-40B4-BE49-F238E27FC236}">
                  <a16:creationId xmlns:a16="http://schemas.microsoft.com/office/drawing/2014/main" id="{E3F36CA0-B3BF-CF06-44A3-240DF8B51D01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2-3</a:t>
              </a:r>
            </a:p>
          </p:txBody>
        </p:sp>
      </p:grpSp>
      <p:pic>
        <p:nvPicPr>
          <p:cNvPr id="8" name="Picture 7">
            <a:extLst>
              <a:ext uri="{FF2B5EF4-FFF2-40B4-BE49-F238E27FC236}">
                <a16:creationId xmlns:a16="http://schemas.microsoft.com/office/drawing/2014/main" id="{30F0D9A2-72CE-2796-A7BF-A79783204091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8814" y="7200122"/>
            <a:ext cx="2286000" cy="1828800"/>
          </a:xfrm>
          <a:prstGeom prst="rect">
            <a:avLst/>
          </a:prstGeom>
        </p:spPr>
      </p:pic>
      <p:pic>
        <p:nvPicPr>
          <p:cNvPr id="12" name="Picture 11" descr="Icon&#10;&#10;Description automatically generated">
            <a:extLst>
              <a:ext uri="{FF2B5EF4-FFF2-40B4-BE49-F238E27FC236}">
                <a16:creationId xmlns:a16="http://schemas.microsoft.com/office/drawing/2014/main" id="{E4860512-598B-B4C6-9499-5A01BF50B3DB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5704" y="9328151"/>
            <a:ext cx="2476500" cy="1828800"/>
          </a:xfrm>
          <a:prstGeom prst="rect">
            <a:avLst/>
          </a:prstGeom>
        </p:spPr>
      </p:pic>
      <p:pic>
        <p:nvPicPr>
          <p:cNvPr id="13" name="Picture 12" descr="A picture containing text, clock&#10;&#10;Description automatically generated">
            <a:extLst>
              <a:ext uri="{FF2B5EF4-FFF2-40B4-BE49-F238E27FC236}">
                <a16:creationId xmlns:a16="http://schemas.microsoft.com/office/drawing/2014/main" id="{0379321D-374E-6BCA-F37D-45AFC5148812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06123" y="13543881"/>
            <a:ext cx="2476500" cy="1704975"/>
          </a:xfrm>
          <a:prstGeom prst="rect">
            <a:avLst/>
          </a:prstGeom>
        </p:spPr>
      </p:pic>
      <p:pic>
        <p:nvPicPr>
          <p:cNvPr id="14" name="Picture 13" descr="A picture containing shape&#10;&#10;Description automatically generated">
            <a:extLst>
              <a:ext uri="{FF2B5EF4-FFF2-40B4-BE49-F238E27FC236}">
                <a16:creationId xmlns:a16="http://schemas.microsoft.com/office/drawing/2014/main" id="{8B709CAA-38C6-D733-5407-30BF4E05AA6E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9810" y="5233451"/>
            <a:ext cx="4862510" cy="1828800"/>
          </a:xfrm>
          <a:prstGeom prst="rect">
            <a:avLst/>
          </a:prstGeom>
        </p:spPr>
      </p:pic>
      <p:pic>
        <p:nvPicPr>
          <p:cNvPr id="15" name="Picture 14" descr="A picture containing icon&#10;&#10;Description automatically generated">
            <a:extLst>
              <a:ext uri="{FF2B5EF4-FFF2-40B4-BE49-F238E27FC236}">
                <a16:creationId xmlns:a16="http://schemas.microsoft.com/office/drawing/2014/main" id="{5A8C6A98-1692-2B23-CDA3-EB2FBA4432E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5704" y="11533345"/>
            <a:ext cx="2476500" cy="1704975"/>
          </a:xfrm>
          <a:prstGeom prst="rect">
            <a:avLst/>
          </a:prstGeom>
        </p:spPr>
      </p:pic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F0314432-2447-B581-7E42-23A7DD93345A}"/>
              </a:ext>
            </a:extLst>
          </p:cNvPr>
          <p:cNvCxnSpPr>
            <a:cxnSpLocks/>
          </p:cNvCxnSpPr>
          <p:nvPr/>
        </p:nvCxnSpPr>
        <p:spPr>
          <a:xfrm>
            <a:off x="1604089" y="4604397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236A8007-5D8F-1572-020B-CACD4A42EE4D}"/>
              </a:ext>
            </a:extLst>
          </p:cNvPr>
          <p:cNvCxnSpPr>
            <a:cxnSpLocks/>
          </p:cNvCxnSpPr>
          <p:nvPr/>
        </p:nvCxnSpPr>
        <p:spPr>
          <a:xfrm>
            <a:off x="1640080" y="7210659"/>
            <a:ext cx="0" cy="7379312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380BB97B-2E3B-016D-EA6A-BF8CE04AAA9C}"/>
              </a:ext>
            </a:extLst>
          </p:cNvPr>
          <p:cNvCxnSpPr>
            <a:cxnSpLocks/>
          </p:cNvCxnSpPr>
          <p:nvPr/>
        </p:nvCxnSpPr>
        <p:spPr>
          <a:xfrm>
            <a:off x="1640080" y="8281007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5F503AA0-32EF-9619-C4E4-E67EA71C14F3}"/>
              </a:ext>
            </a:extLst>
          </p:cNvPr>
          <p:cNvCxnSpPr>
            <a:cxnSpLocks/>
          </p:cNvCxnSpPr>
          <p:nvPr/>
        </p:nvCxnSpPr>
        <p:spPr>
          <a:xfrm>
            <a:off x="1640080" y="10409855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30D36E5F-89D9-65DD-D2F7-9D9DF3E8B2CA}"/>
              </a:ext>
            </a:extLst>
          </p:cNvPr>
          <p:cNvCxnSpPr>
            <a:cxnSpLocks/>
          </p:cNvCxnSpPr>
          <p:nvPr/>
        </p:nvCxnSpPr>
        <p:spPr>
          <a:xfrm>
            <a:off x="1640080" y="12546877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ED5D1651-E061-B5CD-E65F-B69B8761A6BE}"/>
              </a:ext>
            </a:extLst>
          </p:cNvPr>
          <p:cNvCxnSpPr>
            <a:cxnSpLocks/>
          </p:cNvCxnSpPr>
          <p:nvPr/>
        </p:nvCxnSpPr>
        <p:spPr>
          <a:xfrm>
            <a:off x="1640080" y="14554194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TextBox 23">
            <a:extLst>
              <a:ext uri="{FF2B5EF4-FFF2-40B4-BE49-F238E27FC236}">
                <a16:creationId xmlns:a16="http://schemas.microsoft.com/office/drawing/2014/main" id="{EC9C8BB5-DF05-B2F3-3AD3-D778F4EEC11D}"/>
              </a:ext>
            </a:extLst>
          </p:cNvPr>
          <p:cNvSpPr txBox="1"/>
          <p:nvPr/>
        </p:nvSpPr>
        <p:spPr>
          <a:xfrm>
            <a:off x="14978108" y="14309199"/>
            <a:ext cx="192232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~1,200 troop</a:t>
            </a:r>
          </a:p>
        </p:txBody>
      </p:sp>
      <p:pic>
        <p:nvPicPr>
          <p:cNvPr id="25" name="Picture 24" descr="A red triangle with black text&#10;&#10;Description automatically generated with low confidence">
            <a:extLst>
              <a:ext uri="{FF2B5EF4-FFF2-40B4-BE49-F238E27FC236}">
                <a16:creationId xmlns:a16="http://schemas.microsoft.com/office/drawing/2014/main" id="{24B1BA24-F657-0FD7-32B6-DC93C9941C49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24024" y="10009398"/>
            <a:ext cx="3924300" cy="1828800"/>
          </a:xfrm>
          <a:prstGeom prst="rect">
            <a:avLst/>
          </a:prstGeom>
        </p:spPr>
      </p:pic>
      <p:pic>
        <p:nvPicPr>
          <p:cNvPr id="26" name="Picture 25" descr="Icon&#10;&#10;Description automatically generated">
            <a:extLst>
              <a:ext uri="{FF2B5EF4-FFF2-40B4-BE49-F238E27FC236}">
                <a16:creationId xmlns:a16="http://schemas.microsoft.com/office/drawing/2014/main" id="{39934202-6E6F-96FF-63E6-648EA6661E7F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48585" y="12100751"/>
            <a:ext cx="2476500" cy="1828800"/>
          </a:xfrm>
          <a:prstGeom prst="rect">
            <a:avLst/>
          </a:prstGeom>
        </p:spPr>
      </p:pic>
      <p:pic>
        <p:nvPicPr>
          <p:cNvPr id="27" name="Picture 26" descr="Shape&#10;&#10;Description automatically generated with medium confidence">
            <a:extLst>
              <a:ext uri="{FF2B5EF4-FFF2-40B4-BE49-F238E27FC236}">
                <a16:creationId xmlns:a16="http://schemas.microsoft.com/office/drawing/2014/main" id="{ED8B78C2-3952-15EC-0F37-D01253A63974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91940" y="5247932"/>
            <a:ext cx="5153025" cy="1828800"/>
          </a:xfrm>
          <a:prstGeom prst="rect">
            <a:avLst/>
          </a:prstGeom>
        </p:spPr>
      </p:pic>
      <p:pic>
        <p:nvPicPr>
          <p:cNvPr id="28" name="Picture 27" descr="A picture containing shape&#10;&#10;Description automatically generated">
            <a:extLst>
              <a:ext uri="{FF2B5EF4-FFF2-40B4-BE49-F238E27FC236}">
                <a16:creationId xmlns:a16="http://schemas.microsoft.com/office/drawing/2014/main" id="{10F30005-0732-F695-9AEB-02B30F2F4488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24027" y="7723403"/>
            <a:ext cx="2286000" cy="1828800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F764203A-CBBD-09F9-48D6-7B4BCECAF8DC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92265" y="15052345"/>
            <a:ext cx="2286000" cy="1828800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0F829966-E6A2-2FB5-7C16-1BDEC7383E42}"/>
              </a:ext>
            </a:extLst>
          </p:cNvPr>
          <p:cNvSpPr txBox="1"/>
          <p:nvPr/>
        </p:nvSpPr>
        <p:spPr>
          <a:xfrm>
            <a:off x="15044531" y="17162626"/>
            <a:ext cx="284725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o/a 25-26 May</a:t>
            </a: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77B3BD81-5652-3310-35D2-FC40DA168B93}"/>
              </a:ext>
            </a:extLst>
          </p:cNvPr>
          <p:cNvCxnSpPr>
            <a:cxnSpLocks/>
          </p:cNvCxnSpPr>
          <p:nvPr/>
        </p:nvCxnSpPr>
        <p:spPr>
          <a:xfrm>
            <a:off x="14718900" y="4601261"/>
            <a:ext cx="0" cy="534705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7FF3A464-9265-870E-0379-5CB1AB5488F0}"/>
              </a:ext>
            </a:extLst>
          </p:cNvPr>
          <p:cNvCxnSpPr>
            <a:cxnSpLocks/>
          </p:cNvCxnSpPr>
          <p:nvPr/>
        </p:nvCxnSpPr>
        <p:spPr>
          <a:xfrm flipH="1">
            <a:off x="14711492" y="7184568"/>
            <a:ext cx="7408" cy="655872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CF6F86AC-394E-121F-B929-5DF79D1CE924}"/>
              </a:ext>
            </a:extLst>
          </p:cNvPr>
          <p:cNvCxnSpPr>
            <a:cxnSpLocks/>
          </p:cNvCxnSpPr>
          <p:nvPr/>
        </p:nvCxnSpPr>
        <p:spPr>
          <a:xfrm>
            <a:off x="14718900" y="13743296"/>
            <a:ext cx="0" cy="2456561"/>
          </a:xfrm>
          <a:prstGeom prst="line">
            <a:avLst/>
          </a:prstGeom>
          <a:ln w="7620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1DF690CB-27E7-BB31-3524-5C9E3362138C}"/>
              </a:ext>
            </a:extLst>
          </p:cNvPr>
          <p:cNvCxnSpPr>
            <a:cxnSpLocks/>
          </p:cNvCxnSpPr>
          <p:nvPr/>
        </p:nvCxnSpPr>
        <p:spPr>
          <a:xfrm>
            <a:off x="14718900" y="8795982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2291F5C5-8E8B-44B6-D8E2-E91952CCFE9A}"/>
              </a:ext>
            </a:extLst>
          </p:cNvPr>
          <p:cNvCxnSpPr>
            <a:cxnSpLocks/>
          </p:cNvCxnSpPr>
          <p:nvPr/>
        </p:nvCxnSpPr>
        <p:spPr>
          <a:xfrm>
            <a:off x="14699154" y="11101996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CAD0C686-688E-62D8-E73E-21812A01E119}"/>
              </a:ext>
            </a:extLst>
          </p:cNvPr>
          <p:cNvCxnSpPr>
            <a:cxnSpLocks/>
          </p:cNvCxnSpPr>
          <p:nvPr/>
        </p:nvCxnSpPr>
        <p:spPr>
          <a:xfrm>
            <a:off x="14699153" y="13233321"/>
            <a:ext cx="690753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A6E7920D-C974-9AF8-5FD5-A24CD426BA25}"/>
              </a:ext>
            </a:extLst>
          </p:cNvPr>
          <p:cNvCxnSpPr>
            <a:cxnSpLocks/>
          </p:cNvCxnSpPr>
          <p:nvPr/>
        </p:nvCxnSpPr>
        <p:spPr>
          <a:xfrm>
            <a:off x="14692328" y="16153397"/>
            <a:ext cx="690753" cy="0"/>
          </a:xfrm>
          <a:prstGeom prst="line">
            <a:avLst/>
          </a:prstGeom>
          <a:ln w="7620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7861783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B38CE22E-DAF0-B092-2E86-34E1B90D9753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294967"/>
            <a:ext cx="27369410" cy="17580077"/>
            <a:chOff x="903809" y="914400"/>
            <a:chExt cx="25624381" cy="16459200"/>
          </a:xfrm>
        </p:grpSpPr>
        <p:grpSp>
          <p:nvGrpSpPr>
            <p:cNvPr id="30" name="Group 29">
              <a:extLst>
                <a:ext uri="{FF2B5EF4-FFF2-40B4-BE49-F238E27FC236}">
                  <a16:creationId xmlns:a16="http://schemas.microsoft.com/office/drawing/2014/main" id="{C3CFFB23-5B96-C539-AAB1-9D37515963F5}"/>
                </a:ext>
              </a:extLst>
            </p:cNvPr>
            <p:cNvGrpSpPr/>
            <p:nvPr/>
          </p:nvGrpSpPr>
          <p:grpSpPr>
            <a:xfrm>
              <a:off x="903809" y="914400"/>
              <a:ext cx="25624381" cy="16459200"/>
              <a:chOff x="914400" y="914400"/>
              <a:chExt cx="25624381" cy="16459200"/>
            </a:xfrm>
          </p:grpSpPr>
          <p:pic>
            <p:nvPicPr>
              <p:cNvPr id="31" name="Picture 30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92A354C6-3096-8651-10E6-1BC11BB521F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35581" y="929376"/>
                <a:ext cx="25603200" cy="16428550"/>
              </a:xfrm>
              <a:prstGeom prst="rect">
                <a:avLst/>
              </a:prstGeom>
            </p:spPr>
          </p:pic>
          <p:sp>
            <p:nvSpPr>
              <p:cNvPr id="39" name="Rectangle 38">
                <a:extLst>
                  <a:ext uri="{FF2B5EF4-FFF2-40B4-BE49-F238E27FC236}">
                    <a16:creationId xmlns:a16="http://schemas.microsoft.com/office/drawing/2014/main" id="{8EA06B8D-A5A6-EE29-473F-6C1F2D9C18E4}"/>
                  </a:ext>
                </a:extLst>
              </p:cNvPr>
              <p:cNvSpPr/>
              <p:nvPr/>
            </p:nvSpPr>
            <p:spPr>
              <a:xfrm>
                <a:off x="914400" y="914400"/>
                <a:ext cx="25603200" cy="16459200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pic>
          <p:nvPicPr>
            <p:cNvPr id="2" name="Picture 1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5DC95754-5A5C-A224-0445-A9AF12A53804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236007" y="8201025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" name="Picture 4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07A662CB-D9B1-BD48-79E9-3F8093A859D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025933" y="10349238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" name="Picture 5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A0D8FEF2-A9B4-A2F1-B70B-F44E3440DF05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794405" y="7213873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E712BC74-FF37-D9C5-02DF-687785C1F308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915962" y="6485697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8" name="Picture 7" descr="Icon&#10;&#10;Description automatically generated with low confidence">
              <a:extLst>
                <a:ext uri="{FF2B5EF4-FFF2-40B4-BE49-F238E27FC236}">
                  <a16:creationId xmlns:a16="http://schemas.microsoft.com/office/drawing/2014/main" id="{B36775E2-8533-5A5D-C44F-4892BA673742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024610" y="7397260"/>
              <a:ext cx="193016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285ED774-5447-AC11-F242-1A4395FEFF49}"/>
                </a:ext>
              </a:extLst>
            </p:cNvPr>
            <p:cNvCxnSpPr>
              <a:cxnSpLocks/>
            </p:cNvCxnSpPr>
            <p:nvPr/>
          </p:nvCxnSpPr>
          <p:spPr>
            <a:xfrm>
              <a:off x="14461503" y="7418125"/>
              <a:ext cx="1540497" cy="2945075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888F7AB3-6789-B45B-50AB-CCBBD48EF7E4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6086701" y="8201025"/>
              <a:ext cx="1182124" cy="2647075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97B72E24-F4F8-B1F4-3793-AE40835BE027}"/>
                </a:ext>
              </a:extLst>
            </p:cNvPr>
            <p:cNvCxnSpPr>
              <a:cxnSpLocks/>
              <a:stCxn id="5" idx="1"/>
            </p:cNvCxnSpPr>
            <p:nvPr/>
          </p:nvCxnSpPr>
          <p:spPr>
            <a:xfrm flipH="1" flipV="1">
              <a:off x="17065906" y="10537988"/>
              <a:ext cx="960027" cy="359890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67657FB9-7720-FA96-9C89-E908C914B6B8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6636846" y="10537988"/>
              <a:ext cx="413757" cy="379216"/>
            </a:xfrm>
            <a:prstGeom prst="line">
              <a:avLst/>
            </a:prstGeom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E954AA74-A137-907C-AFA6-970F6B130CCD}"/>
                </a:ext>
              </a:extLst>
            </p:cNvPr>
            <p:cNvSpPr/>
            <p:nvPr/>
          </p:nvSpPr>
          <p:spPr>
            <a:xfrm>
              <a:off x="23444306" y="6434499"/>
              <a:ext cx="2290256" cy="1902406"/>
            </a:xfrm>
            <a:custGeom>
              <a:avLst/>
              <a:gdLst>
                <a:gd name="connsiteX0" fmla="*/ 266404 w 2290256"/>
                <a:gd name="connsiteY0" fmla="*/ 116426 h 1902406"/>
                <a:gd name="connsiteX1" fmla="*/ 371037 w 2290256"/>
                <a:gd name="connsiteY1" fmla="*/ 20892 h 1902406"/>
                <a:gd name="connsiteX2" fmla="*/ 575754 w 2290256"/>
                <a:gd name="connsiteY2" fmla="*/ 7244 h 1902406"/>
                <a:gd name="connsiteX3" fmla="*/ 1026130 w 2290256"/>
                <a:gd name="connsiteY3" fmla="*/ 111877 h 1902406"/>
                <a:gd name="connsiteX4" fmla="*/ 1622082 w 2290256"/>
                <a:gd name="connsiteY4" fmla="*/ 325692 h 1902406"/>
                <a:gd name="connsiteX5" fmla="*/ 1999670 w 2290256"/>
                <a:gd name="connsiteY5" fmla="*/ 507662 h 1902406"/>
                <a:gd name="connsiteX6" fmla="*/ 2258978 w 2290256"/>
                <a:gd name="connsiteY6" fmla="*/ 862504 h 1902406"/>
                <a:gd name="connsiteX7" fmla="*/ 2272625 w 2290256"/>
                <a:gd name="connsiteY7" fmla="*/ 1058122 h 1902406"/>
                <a:gd name="connsiteX8" fmla="*/ 2140697 w 2290256"/>
                <a:gd name="connsiteY8" fmla="*/ 1276486 h 1902406"/>
                <a:gd name="connsiteX9" fmla="*/ 1758560 w 2290256"/>
                <a:gd name="connsiteY9" fmla="*/ 1481202 h 1902406"/>
                <a:gd name="connsiteX10" fmla="*/ 1330930 w 2290256"/>
                <a:gd name="connsiteY10" fmla="*/ 1654074 h 1902406"/>
                <a:gd name="connsiteX11" fmla="*/ 825963 w 2290256"/>
                <a:gd name="connsiteY11" fmla="*/ 1822397 h 1902406"/>
                <a:gd name="connsiteX12" fmla="*/ 430178 w 2290256"/>
                <a:gd name="connsiteY12" fmla="*/ 1890635 h 1902406"/>
                <a:gd name="connsiteX13" fmla="*/ 198166 w 2290256"/>
                <a:gd name="connsiteY13" fmla="*/ 1886086 h 1902406"/>
                <a:gd name="connsiteX14" fmla="*/ 38942 w 2290256"/>
                <a:gd name="connsiteY14" fmla="*/ 1731411 h 1902406"/>
                <a:gd name="connsiteX15" fmla="*/ 2548 w 2290256"/>
                <a:gd name="connsiteY15" fmla="*/ 1567638 h 1902406"/>
                <a:gd name="connsiteX16" fmla="*/ 88984 w 2290256"/>
                <a:gd name="connsiteY16" fmla="*/ 1372020 h 1902406"/>
                <a:gd name="connsiteX17" fmla="*/ 252757 w 2290256"/>
                <a:gd name="connsiteY17" fmla="*/ 1230994 h 1902406"/>
                <a:gd name="connsiteX18" fmla="*/ 584852 w 2290256"/>
                <a:gd name="connsiteY18" fmla="*/ 1135459 h 1902406"/>
                <a:gd name="connsiteX19" fmla="*/ 907849 w 2290256"/>
                <a:gd name="connsiteY19" fmla="*/ 1062671 h 1902406"/>
                <a:gd name="connsiteX20" fmla="*/ 948793 w 2290256"/>
                <a:gd name="connsiteY20" fmla="*/ 989883 h 1902406"/>
                <a:gd name="connsiteX21" fmla="*/ 926046 w 2290256"/>
                <a:gd name="connsiteY21" fmla="*/ 826110 h 1902406"/>
                <a:gd name="connsiteX22" fmla="*/ 794118 w 2290256"/>
                <a:gd name="connsiteY22" fmla="*/ 639591 h 1902406"/>
                <a:gd name="connsiteX23" fmla="*/ 593951 w 2290256"/>
                <a:gd name="connsiteY23" fmla="*/ 475817 h 1902406"/>
                <a:gd name="connsiteX24" fmla="*/ 416530 w 2290256"/>
                <a:gd name="connsiteY24" fmla="*/ 325692 h 1902406"/>
                <a:gd name="connsiteX25" fmla="*/ 307348 w 2290256"/>
                <a:gd name="connsiteY25" fmla="*/ 198313 h 1902406"/>
                <a:gd name="connsiteX26" fmla="*/ 266404 w 2290256"/>
                <a:gd name="connsiteY26" fmla="*/ 116426 h 19024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</a:cxnLst>
              <a:rect l="l" t="t" r="r" b="b"/>
              <a:pathLst>
                <a:path w="2290256" h="1902406">
                  <a:moveTo>
                    <a:pt x="266404" y="116426"/>
                  </a:moveTo>
                  <a:cubicBezTo>
                    <a:pt x="277019" y="86856"/>
                    <a:pt x="319479" y="39089"/>
                    <a:pt x="371037" y="20892"/>
                  </a:cubicBezTo>
                  <a:cubicBezTo>
                    <a:pt x="422595" y="2695"/>
                    <a:pt x="466572" y="-7920"/>
                    <a:pt x="575754" y="7244"/>
                  </a:cubicBezTo>
                  <a:cubicBezTo>
                    <a:pt x="684936" y="22408"/>
                    <a:pt x="851742" y="58802"/>
                    <a:pt x="1026130" y="111877"/>
                  </a:cubicBezTo>
                  <a:cubicBezTo>
                    <a:pt x="1200518" y="164952"/>
                    <a:pt x="1459825" y="259728"/>
                    <a:pt x="1622082" y="325692"/>
                  </a:cubicBezTo>
                  <a:cubicBezTo>
                    <a:pt x="1784339" y="391656"/>
                    <a:pt x="1893521" y="418193"/>
                    <a:pt x="1999670" y="507662"/>
                  </a:cubicBezTo>
                  <a:cubicBezTo>
                    <a:pt x="2105819" y="597131"/>
                    <a:pt x="2213486" y="770761"/>
                    <a:pt x="2258978" y="862504"/>
                  </a:cubicBezTo>
                  <a:cubicBezTo>
                    <a:pt x="2304470" y="954247"/>
                    <a:pt x="2292338" y="989125"/>
                    <a:pt x="2272625" y="1058122"/>
                  </a:cubicBezTo>
                  <a:cubicBezTo>
                    <a:pt x="2252912" y="1127119"/>
                    <a:pt x="2226375" y="1205973"/>
                    <a:pt x="2140697" y="1276486"/>
                  </a:cubicBezTo>
                  <a:cubicBezTo>
                    <a:pt x="2055020" y="1346999"/>
                    <a:pt x="1893521" y="1418271"/>
                    <a:pt x="1758560" y="1481202"/>
                  </a:cubicBezTo>
                  <a:cubicBezTo>
                    <a:pt x="1623599" y="1544133"/>
                    <a:pt x="1486363" y="1597208"/>
                    <a:pt x="1330930" y="1654074"/>
                  </a:cubicBezTo>
                  <a:cubicBezTo>
                    <a:pt x="1175497" y="1710940"/>
                    <a:pt x="976088" y="1782970"/>
                    <a:pt x="825963" y="1822397"/>
                  </a:cubicBezTo>
                  <a:cubicBezTo>
                    <a:pt x="675838" y="1861824"/>
                    <a:pt x="534811" y="1880020"/>
                    <a:pt x="430178" y="1890635"/>
                  </a:cubicBezTo>
                  <a:cubicBezTo>
                    <a:pt x="325545" y="1901250"/>
                    <a:pt x="263372" y="1912623"/>
                    <a:pt x="198166" y="1886086"/>
                  </a:cubicBezTo>
                  <a:cubicBezTo>
                    <a:pt x="132960" y="1859549"/>
                    <a:pt x="71545" y="1784486"/>
                    <a:pt x="38942" y="1731411"/>
                  </a:cubicBezTo>
                  <a:cubicBezTo>
                    <a:pt x="6339" y="1678336"/>
                    <a:pt x="-5792" y="1627536"/>
                    <a:pt x="2548" y="1567638"/>
                  </a:cubicBezTo>
                  <a:cubicBezTo>
                    <a:pt x="10888" y="1507740"/>
                    <a:pt x="47283" y="1428127"/>
                    <a:pt x="88984" y="1372020"/>
                  </a:cubicBezTo>
                  <a:cubicBezTo>
                    <a:pt x="130685" y="1315913"/>
                    <a:pt x="170112" y="1270421"/>
                    <a:pt x="252757" y="1230994"/>
                  </a:cubicBezTo>
                  <a:cubicBezTo>
                    <a:pt x="335402" y="1191567"/>
                    <a:pt x="475670" y="1163513"/>
                    <a:pt x="584852" y="1135459"/>
                  </a:cubicBezTo>
                  <a:cubicBezTo>
                    <a:pt x="694034" y="1107405"/>
                    <a:pt x="847192" y="1086934"/>
                    <a:pt x="907849" y="1062671"/>
                  </a:cubicBezTo>
                  <a:cubicBezTo>
                    <a:pt x="968506" y="1038408"/>
                    <a:pt x="945760" y="1029310"/>
                    <a:pt x="948793" y="989883"/>
                  </a:cubicBezTo>
                  <a:cubicBezTo>
                    <a:pt x="951826" y="950456"/>
                    <a:pt x="951825" y="884492"/>
                    <a:pt x="926046" y="826110"/>
                  </a:cubicBezTo>
                  <a:cubicBezTo>
                    <a:pt x="900267" y="767728"/>
                    <a:pt x="849467" y="697973"/>
                    <a:pt x="794118" y="639591"/>
                  </a:cubicBezTo>
                  <a:cubicBezTo>
                    <a:pt x="738769" y="581209"/>
                    <a:pt x="656882" y="528134"/>
                    <a:pt x="593951" y="475817"/>
                  </a:cubicBezTo>
                  <a:cubicBezTo>
                    <a:pt x="531020" y="423501"/>
                    <a:pt x="464297" y="371943"/>
                    <a:pt x="416530" y="325692"/>
                  </a:cubicBezTo>
                  <a:cubicBezTo>
                    <a:pt x="368763" y="279441"/>
                    <a:pt x="328578" y="230158"/>
                    <a:pt x="307348" y="198313"/>
                  </a:cubicBezTo>
                  <a:cubicBezTo>
                    <a:pt x="286118" y="166468"/>
                    <a:pt x="255789" y="145996"/>
                    <a:pt x="266404" y="116426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9B0BE993-0460-B686-AE62-D785FE89900B}"/>
                </a:ext>
              </a:extLst>
            </p:cNvPr>
            <p:cNvSpPr/>
            <p:nvPr/>
          </p:nvSpPr>
          <p:spPr>
            <a:xfrm>
              <a:off x="21772728" y="7965743"/>
              <a:ext cx="1578591" cy="359391"/>
            </a:xfrm>
            <a:custGeom>
              <a:avLst/>
              <a:gdLst>
                <a:gd name="connsiteX0" fmla="*/ 1578591 w 1578591"/>
                <a:gd name="connsiteY0" fmla="*/ 359391 h 359391"/>
                <a:gd name="connsiteX1" fmla="*/ 1114568 w 1578591"/>
                <a:gd name="connsiteY1" fmla="*/ 272956 h 359391"/>
                <a:gd name="connsiteX2" fmla="*/ 809768 w 1578591"/>
                <a:gd name="connsiteY2" fmla="*/ 163773 h 359391"/>
                <a:gd name="connsiteX3" fmla="*/ 559559 w 1578591"/>
                <a:gd name="connsiteY3" fmla="*/ 77338 h 359391"/>
                <a:gd name="connsiteX4" fmla="*/ 313899 w 1578591"/>
                <a:gd name="connsiteY4" fmla="*/ 31845 h 359391"/>
                <a:gd name="connsiteX5" fmla="*/ 0 w 1578591"/>
                <a:gd name="connsiteY5" fmla="*/ 0 h 35939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578591" h="359391">
                  <a:moveTo>
                    <a:pt x="1578591" y="359391"/>
                  </a:moveTo>
                  <a:cubicBezTo>
                    <a:pt x="1410648" y="332475"/>
                    <a:pt x="1242705" y="305559"/>
                    <a:pt x="1114568" y="272956"/>
                  </a:cubicBezTo>
                  <a:cubicBezTo>
                    <a:pt x="986431" y="240353"/>
                    <a:pt x="809768" y="163773"/>
                    <a:pt x="809768" y="163773"/>
                  </a:cubicBezTo>
                  <a:cubicBezTo>
                    <a:pt x="717267" y="131170"/>
                    <a:pt x="642204" y="99326"/>
                    <a:pt x="559559" y="77338"/>
                  </a:cubicBezTo>
                  <a:cubicBezTo>
                    <a:pt x="476914" y="55350"/>
                    <a:pt x="407159" y="44735"/>
                    <a:pt x="313899" y="31845"/>
                  </a:cubicBezTo>
                  <a:cubicBezTo>
                    <a:pt x="220639" y="18955"/>
                    <a:pt x="110319" y="9477"/>
                    <a:pt x="0" y="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headEnd type="none"/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Arc 16">
              <a:extLst>
                <a:ext uri="{FF2B5EF4-FFF2-40B4-BE49-F238E27FC236}">
                  <a16:creationId xmlns:a16="http://schemas.microsoft.com/office/drawing/2014/main" id="{CDD5AE8A-ED36-C6DC-3592-B9C781B2396B}"/>
                </a:ext>
              </a:extLst>
            </p:cNvPr>
            <p:cNvSpPr>
              <a:spLocks noChangeAspect="1"/>
            </p:cNvSpPr>
            <p:nvPr/>
          </p:nvSpPr>
          <p:spPr>
            <a:xfrm rot="15615192">
              <a:off x="15726363" y="1015833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Arc 17">
              <a:extLst>
                <a:ext uri="{FF2B5EF4-FFF2-40B4-BE49-F238E27FC236}">
                  <a16:creationId xmlns:a16="http://schemas.microsoft.com/office/drawing/2014/main" id="{D829CF06-EEC2-7387-511A-15B5D19EAD6C}"/>
                </a:ext>
              </a:extLst>
            </p:cNvPr>
            <p:cNvSpPr>
              <a:spLocks noChangeAspect="1"/>
            </p:cNvSpPr>
            <p:nvPr/>
          </p:nvSpPr>
          <p:spPr>
            <a:xfrm rot="15615192">
              <a:off x="15751384" y="1035622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Arc 18">
              <a:extLst>
                <a:ext uri="{FF2B5EF4-FFF2-40B4-BE49-F238E27FC236}">
                  <a16:creationId xmlns:a16="http://schemas.microsoft.com/office/drawing/2014/main" id="{77D3AE76-687F-E671-C79C-2DBCFA596EF2}"/>
                </a:ext>
              </a:extLst>
            </p:cNvPr>
            <p:cNvSpPr>
              <a:spLocks noChangeAspect="1"/>
            </p:cNvSpPr>
            <p:nvPr/>
          </p:nvSpPr>
          <p:spPr>
            <a:xfrm rot="15615192">
              <a:off x="15780957" y="10540469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Arc 19">
              <a:extLst>
                <a:ext uri="{FF2B5EF4-FFF2-40B4-BE49-F238E27FC236}">
                  <a16:creationId xmlns:a16="http://schemas.microsoft.com/office/drawing/2014/main" id="{F8ACBC27-B74E-0822-0B20-6F0022BC8239}"/>
                </a:ext>
              </a:extLst>
            </p:cNvPr>
            <p:cNvSpPr>
              <a:spLocks noChangeAspect="1"/>
            </p:cNvSpPr>
            <p:nvPr/>
          </p:nvSpPr>
          <p:spPr>
            <a:xfrm rot="15615192">
              <a:off x="15824177" y="1072016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Arc 20">
              <a:extLst>
                <a:ext uri="{FF2B5EF4-FFF2-40B4-BE49-F238E27FC236}">
                  <a16:creationId xmlns:a16="http://schemas.microsoft.com/office/drawing/2014/main" id="{014BC222-E1D8-ADB9-38C0-52A382296C75}"/>
                </a:ext>
              </a:extLst>
            </p:cNvPr>
            <p:cNvSpPr>
              <a:spLocks noChangeAspect="1"/>
            </p:cNvSpPr>
            <p:nvPr/>
          </p:nvSpPr>
          <p:spPr>
            <a:xfrm rot="15615192">
              <a:off x="15858299" y="10895311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Arc 21">
              <a:extLst>
                <a:ext uri="{FF2B5EF4-FFF2-40B4-BE49-F238E27FC236}">
                  <a16:creationId xmlns:a16="http://schemas.microsoft.com/office/drawing/2014/main" id="{01C519A1-E2BF-156C-88A1-B2C2E75195ED}"/>
                </a:ext>
              </a:extLst>
            </p:cNvPr>
            <p:cNvSpPr>
              <a:spLocks noChangeAspect="1"/>
            </p:cNvSpPr>
            <p:nvPr/>
          </p:nvSpPr>
          <p:spPr>
            <a:xfrm rot="12329132">
              <a:off x="15939015" y="1102266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3" name="Arc 22">
              <a:extLst>
                <a:ext uri="{FF2B5EF4-FFF2-40B4-BE49-F238E27FC236}">
                  <a16:creationId xmlns:a16="http://schemas.microsoft.com/office/drawing/2014/main" id="{04363DB6-74E0-C30D-8CEF-1D8219476323}"/>
                </a:ext>
              </a:extLst>
            </p:cNvPr>
            <p:cNvSpPr>
              <a:spLocks noChangeAspect="1"/>
            </p:cNvSpPr>
            <p:nvPr/>
          </p:nvSpPr>
          <p:spPr>
            <a:xfrm rot="10511793">
              <a:off x="16108130" y="1104678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4" name="Arc 23">
              <a:extLst>
                <a:ext uri="{FF2B5EF4-FFF2-40B4-BE49-F238E27FC236}">
                  <a16:creationId xmlns:a16="http://schemas.microsoft.com/office/drawing/2014/main" id="{E10D848B-433B-D712-C00C-306437B0FE12}"/>
                </a:ext>
              </a:extLst>
            </p:cNvPr>
            <p:cNvSpPr>
              <a:spLocks noChangeAspect="1"/>
            </p:cNvSpPr>
            <p:nvPr/>
          </p:nvSpPr>
          <p:spPr>
            <a:xfrm rot="9469766">
              <a:off x="16303346" y="1101449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5" name="Arc 24">
              <a:extLst>
                <a:ext uri="{FF2B5EF4-FFF2-40B4-BE49-F238E27FC236}">
                  <a16:creationId xmlns:a16="http://schemas.microsoft.com/office/drawing/2014/main" id="{A81BFB3F-20BD-6C1F-7C7A-32440407FC6C}"/>
                </a:ext>
              </a:extLst>
            </p:cNvPr>
            <p:cNvSpPr>
              <a:spLocks noChangeAspect="1"/>
            </p:cNvSpPr>
            <p:nvPr/>
          </p:nvSpPr>
          <p:spPr>
            <a:xfrm rot="9469766">
              <a:off x="16489771" y="10929930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6" name="Arc 25">
              <a:extLst>
                <a:ext uri="{FF2B5EF4-FFF2-40B4-BE49-F238E27FC236}">
                  <a16:creationId xmlns:a16="http://schemas.microsoft.com/office/drawing/2014/main" id="{36488CBB-6151-9E9E-EA4B-DC3A7B0E7A50}"/>
                </a:ext>
              </a:extLst>
            </p:cNvPr>
            <p:cNvSpPr>
              <a:spLocks noChangeAspect="1"/>
            </p:cNvSpPr>
            <p:nvPr/>
          </p:nvSpPr>
          <p:spPr>
            <a:xfrm rot="9443263">
              <a:off x="16664975" y="10855140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7" name="Arc 26">
              <a:extLst>
                <a:ext uri="{FF2B5EF4-FFF2-40B4-BE49-F238E27FC236}">
                  <a16:creationId xmlns:a16="http://schemas.microsoft.com/office/drawing/2014/main" id="{3EB57037-3B74-D7E0-ACC7-44BAD3965EB3}"/>
                </a:ext>
              </a:extLst>
            </p:cNvPr>
            <p:cNvSpPr>
              <a:spLocks noChangeAspect="1"/>
            </p:cNvSpPr>
            <p:nvPr/>
          </p:nvSpPr>
          <p:spPr>
            <a:xfrm rot="9358834">
              <a:off x="16853723" y="10756660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2C2CD4A8-C230-8753-B4AE-6A488731FF8D}"/>
                </a:ext>
              </a:extLst>
            </p:cNvPr>
            <p:cNvSpPr txBox="1"/>
            <p:nvPr/>
          </p:nvSpPr>
          <p:spPr>
            <a:xfrm>
              <a:off x="6341015" y="16650964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36" name="Speech Bubble: Rectangle 35">
              <a:extLst>
                <a:ext uri="{FF2B5EF4-FFF2-40B4-BE49-F238E27FC236}">
                  <a16:creationId xmlns:a16="http://schemas.microsoft.com/office/drawing/2014/main" id="{E03D37D2-046D-F0F1-BE31-E5C1F6F2764C}"/>
                </a:ext>
              </a:extLst>
            </p:cNvPr>
            <p:cNvSpPr/>
            <p:nvPr/>
          </p:nvSpPr>
          <p:spPr>
            <a:xfrm>
              <a:off x="8828048" y="13158439"/>
              <a:ext cx="1297259" cy="857757"/>
            </a:xfrm>
            <a:prstGeom prst="wedgeRectCallout">
              <a:avLst>
                <a:gd name="adj1" fmla="val -123997"/>
                <a:gd name="adj2" fmla="val -28030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37" name="Speech Bubble: Rectangle 36">
              <a:extLst>
                <a:ext uri="{FF2B5EF4-FFF2-40B4-BE49-F238E27FC236}">
                  <a16:creationId xmlns:a16="http://schemas.microsoft.com/office/drawing/2014/main" id="{9858A700-4FEC-3885-DDDC-C175515D09FC}"/>
                </a:ext>
              </a:extLst>
            </p:cNvPr>
            <p:cNvSpPr/>
            <p:nvPr/>
          </p:nvSpPr>
          <p:spPr>
            <a:xfrm>
              <a:off x="15380504" y="13849667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EA2AF4AC-DD69-FF34-05CA-FF9B86DFD454}"/>
                </a:ext>
              </a:extLst>
            </p:cNvPr>
            <p:cNvSpPr txBox="1"/>
            <p:nvPr/>
          </p:nvSpPr>
          <p:spPr>
            <a:xfrm>
              <a:off x="24589434" y="11748253"/>
              <a:ext cx="935309" cy="85775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Tor River</a:t>
              </a:r>
            </a:p>
          </p:txBody>
        </p:sp>
        <p:sp>
          <p:nvSpPr>
            <p:cNvPr id="42" name="Speech Bubble: Rectangle 41">
              <a:extLst>
                <a:ext uri="{FF2B5EF4-FFF2-40B4-BE49-F238E27FC236}">
                  <a16:creationId xmlns:a16="http://schemas.microsoft.com/office/drawing/2014/main" id="{95572F5F-B618-EA6B-4441-9F49484DF45A}"/>
                </a:ext>
              </a:extLst>
            </p:cNvPr>
            <p:cNvSpPr/>
            <p:nvPr/>
          </p:nvSpPr>
          <p:spPr>
            <a:xfrm>
              <a:off x="5642517" y="5821706"/>
              <a:ext cx="2319455" cy="779817"/>
            </a:xfrm>
            <a:prstGeom prst="wedgeRectCallout">
              <a:avLst>
                <a:gd name="adj1" fmla="val -83083"/>
                <a:gd name="adj2" fmla="val 49883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sp>
          <p:nvSpPr>
            <p:cNvPr id="43" name="Speech Bubble: Rectangle 42">
              <a:extLst>
                <a:ext uri="{FF2B5EF4-FFF2-40B4-BE49-F238E27FC236}">
                  <a16:creationId xmlns:a16="http://schemas.microsoft.com/office/drawing/2014/main" id="{91BD703E-19D7-6A10-364E-8BDFF3278082}"/>
                </a:ext>
              </a:extLst>
            </p:cNvPr>
            <p:cNvSpPr/>
            <p:nvPr/>
          </p:nvSpPr>
          <p:spPr>
            <a:xfrm>
              <a:off x="3828898" y="5041889"/>
              <a:ext cx="1620957" cy="779817"/>
            </a:xfrm>
            <a:prstGeom prst="wedgeRectCallout">
              <a:avLst>
                <a:gd name="adj1" fmla="val -16869"/>
                <a:gd name="adj2" fmla="val 102018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id="{DCDA8ED5-0AAA-81F8-847B-6C894B005DC4}"/>
                </a:ext>
              </a:extLst>
            </p:cNvPr>
            <p:cNvSpPr txBox="1"/>
            <p:nvPr/>
          </p:nvSpPr>
          <p:spPr>
            <a:xfrm>
              <a:off x="1256483" y="7228323"/>
              <a:ext cx="1127232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Maffin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Airfield</a:t>
              </a:r>
            </a:p>
          </p:txBody>
        </p:sp>
        <p:grpSp>
          <p:nvGrpSpPr>
            <p:cNvPr id="45" name="Group 44">
              <a:extLst>
                <a:ext uri="{FF2B5EF4-FFF2-40B4-BE49-F238E27FC236}">
                  <a16:creationId xmlns:a16="http://schemas.microsoft.com/office/drawing/2014/main" id="{813EE635-FA0E-1874-A09C-583BC02C6AF3}"/>
                </a:ext>
              </a:extLst>
            </p:cNvPr>
            <p:cNvGrpSpPr/>
            <p:nvPr/>
          </p:nvGrpSpPr>
          <p:grpSpPr>
            <a:xfrm>
              <a:off x="9761563" y="937522"/>
              <a:ext cx="7790988" cy="4023360"/>
              <a:chOff x="929150" y="7115221"/>
              <a:chExt cx="7790988" cy="4023360"/>
            </a:xfrm>
          </p:grpSpPr>
          <p:sp>
            <p:nvSpPr>
              <p:cNvPr id="46" name="Rectangle 45">
                <a:extLst>
                  <a:ext uri="{FF2B5EF4-FFF2-40B4-BE49-F238E27FC236}">
                    <a16:creationId xmlns:a16="http://schemas.microsoft.com/office/drawing/2014/main" id="{906C9023-2EC3-5828-DBD5-C290FB14D9AF}"/>
                  </a:ext>
                </a:extLst>
              </p:cNvPr>
              <p:cNvSpPr/>
              <p:nvPr/>
            </p:nvSpPr>
            <p:spPr>
              <a:xfrm>
                <a:off x="929150" y="711522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" name="TextBox 46">
                <a:extLst>
                  <a:ext uri="{FF2B5EF4-FFF2-40B4-BE49-F238E27FC236}">
                    <a16:creationId xmlns:a16="http://schemas.microsoft.com/office/drawing/2014/main" id="{977D29EC-D142-3C7A-4AC0-CA9532659202}"/>
                  </a:ext>
                </a:extLst>
              </p:cNvPr>
              <p:cNvSpPr txBox="1"/>
              <p:nvPr/>
            </p:nvSpPr>
            <p:spPr>
              <a:xfrm>
                <a:off x="2738798" y="10083149"/>
                <a:ext cx="399981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0            400          800         1200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48" name="Down Arrow 16">
                <a:extLst>
                  <a:ext uri="{FF2B5EF4-FFF2-40B4-BE49-F238E27FC236}">
                    <a16:creationId xmlns:a16="http://schemas.microsoft.com/office/drawing/2014/main" id="{27F84D93-EEF4-2757-4794-34945A2BD68E}"/>
                  </a:ext>
                </a:extLst>
              </p:cNvPr>
              <p:cNvSpPr/>
              <p:nvPr/>
            </p:nvSpPr>
            <p:spPr>
              <a:xfrm rot="10800000">
                <a:off x="7793679" y="888902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" name="TextBox 48">
                <a:extLst>
                  <a:ext uri="{FF2B5EF4-FFF2-40B4-BE49-F238E27FC236}">
                    <a16:creationId xmlns:a16="http://schemas.microsoft.com/office/drawing/2014/main" id="{09C01BEE-B85C-1D00-4117-CD9D7772B4B2}"/>
                  </a:ext>
                </a:extLst>
              </p:cNvPr>
              <p:cNvSpPr txBox="1"/>
              <p:nvPr/>
            </p:nvSpPr>
            <p:spPr>
              <a:xfrm>
                <a:off x="7669160" y="985514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50" name="Oval 49">
                <a:extLst>
                  <a:ext uri="{FF2B5EF4-FFF2-40B4-BE49-F238E27FC236}">
                    <a16:creationId xmlns:a16="http://schemas.microsoft.com/office/drawing/2014/main" id="{637535B8-8745-EC54-8741-AA4A0BCCEB6F}"/>
                  </a:ext>
                </a:extLst>
              </p:cNvPr>
              <p:cNvSpPr/>
              <p:nvPr/>
            </p:nvSpPr>
            <p:spPr>
              <a:xfrm>
                <a:off x="7560097" y="789726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51" name="TextBox 453">
                <a:extLst>
                  <a:ext uri="{FF2B5EF4-FFF2-40B4-BE49-F238E27FC236}">
                    <a16:creationId xmlns:a16="http://schemas.microsoft.com/office/drawing/2014/main" id="{DD98FE57-778B-6A89-1F65-6AD46630DD41}"/>
                  </a:ext>
                </a:extLst>
              </p:cNvPr>
              <p:cNvSpPr txBox="1"/>
              <p:nvPr/>
            </p:nvSpPr>
            <p:spPr>
              <a:xfrm>
                <a:off x="7413158" y="7986080"/>
                <a:ext cx="1023257" cy="48986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2-4</a:t>
                </a:r>
              </a:p>
            </p:txBody>
          </p:sp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42020259-A789-E2D9-2302-2775130D0A1E}"/>
                  </a:ext>
                </a:extLst>
              </p:cNvPr>
              <p:cNvSpPr txBox="1"/>
              <p:nvPr/>
            </p:nvSpPr>
            <p:spPr>
              <a:xfrm>
                <a:off x="1396693" y="718497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158th Initial Advance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23 May 1944</a:t>
                </a:r>
              </a:p>
            </p:txBody>
          </p:sp>
          <p:pic>
            <p:nvPicPr>
              <p:cNvPr id="53" name="Picture 52">
                <a:extLst>
                  <a:ext uri="{FF2B5EF4-FFF2-40B4-BE49-F238E27FC236}">
                    <a16:creationId xmlns:a16="http://schemas.microsoft.com/office/drawing/2014/main" id="{A820909E-88A1-BA3C-D1A9-5FB41963822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23206" y="807347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54" name="Group 53">
                <a:extLst>
                  <a:ext uri="{FF2B5EF4-FFF2-40B4-BE49-F238E27FC236}">
                    <a16:creationId xmlns:a16="http://schemas.microsoft.com/office/drawing/2014/main" id="{93B7BEB4-20E0-D264-AFF3-00F704CA313C}"/>
                  </a:ext>
                </a:extLst>
              </p:cNvPr>
              <p:cNvGrpSpPr/>
              <p:nvPr/>
            </p:nvGrpSpPr>
            <p:grpSpPr>
              <a:xfrm>
                <a:off x="2886600" y="9879629"/>
                <a:ext cx="3454007" cy="166190"/>
                <a:chOff x="2947702" y="3694312"/>
                <a:chExt cx="3454007" cy="166190"/>
              </a:xfrm>
            </p:grpSpPr>
            <p:sp>
              <p:nvSpPr>
                <p:cNvPr id="55" name="Rectangle 54">
                  <a:extLst>
                    <a:ext uri="{FF2B5EF4-FFF2-40B4-BE49-F238E27FC236}">
                      <a16:creationId xmlns:a16="http://schemas.microsoft.com/office/drawing/2014/main" id="{DA09D272-786A-91E8-E0A2-2C11A102C52C}"/>
                    </a:ext>
                  </a:extLst>
                </p:cNvPr>
                <p:cNvSpPr/>
                <p:nvPr/>
              </p:nvSpPr>
              <p:spPr>
                <a:xfrm>
                  <a:off x="4105222" y="3697834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6" name="Rectangle 55">
                  <a:extLst>
                    <a:ext uri="{FF2B5EF4-FFF2-40B4-BE49-F238E27FC236}">
                      <a16:creationId xmlns:a16="http://schemas.microsoft.com/office/drawing/2014/main" id="{91586C3D-2D6A-991D-6C6A-3DC76F851CD9}"/>
                    </a:ext>
                  </a:extLst>
                </p:cNvPr>
                <p:cNvSpPr/>
                <p:nvPr/>
              </p:nvSpPr>
              <p:spPr>
                <a:xfrm>
                  <a:off x="4687920" y="3699622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7" name="Rectangle 56">
                  <a:extLst>
                    <a:ext uri="{FF2B5EF4-FFF2-40B4-BE49-F238E27FC236}">
                      <a16:creationId xmlns:a16="http://schemas.microsoft.com/office/drawing/2014/main" id="{B851382A-B0B5-0535-50ED-CA57A41723E1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58" name="Rectangle 57">
                  <a:extLst>
                    <a:ext uri="{FF2B5EF4-FFF2-40B4-BE49-F238E27FC236}">
                      <a16:creationId xmlns:a16="http://schemas.microsoft.com/office/drawing/2014/main" id="{E154F858-E8E5-F422-8C87-309F14F4CC56}"/>
                    </a:ext>
                  </a:extLst>
                </p:cNvPr>
                <p:cNvSpPr/>
                <p:nvPr/>
              </p:nvSpPr>
              <p:spPr>
                <a:xfrm>
                  <a:off x="3521672" y="3696100"/>
                  <a:ext cx="576072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9" name="Rectangle 58">
                  <a:extLst>
                    <a:ext uri="{FF2B5EF4-FFF2-40B4-BE49-F238E27FC236}">
                      <a16:creationId xmlns:a16="http://schemas.microsoft.com/office/drawing/2014/main" id="{65B05C43-AF18-D44D-DCC4-D71B889368EF}"/>
                    </a:ext>
                  </a:extLst>
                </p:cNvPr>
                <p:cNvSpPr/>
                <p:nvPr/>
              </p:nvSpPr>
              <p:spPr>
                <a:xfrm>
                  <a:off x="5260041" y="3703837"/>
                  <a:ext cx="576072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0" name="Rectangle 59">
                  <a:extLst>
                    <a:ext uri="{FF2B5EF4-FFF2-40B4-BE49-F238E27FC236}">
                      <a16:creationId xmlns:a16="http://schemas.microsoft.com/office/drawing/2014/main" id="{50DF7035-A3B7-6ACD-0357-6E14D5A58985}"/>
                    </a:ext>
                  </a:extLst>
                </p:cNvPr>
                <p:cNvSpPr/>
                <p:nvPr/>
              </p:nvSpPr>
              <p:spPr>
                <a:xfrm>
                  <a:off x="5825637" y="3703388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sp>
          <p:nvSpPr>
            <p:cNvPr id="62" name="Freeform: Shape 61">
              <a:extLst>
                <a:ext uri="{FF2B5EF4-FFF2-40B4-BE49-F238E27FC236}">
                  <a16:creationId xmlns:a16="http://schemas.microsoft.com/office/drawing/2014/main" id="{4FC85B3A-EF58-22BD-C04E-7902AB93FA30}"/>
                </a:ext>
              </a:extLst>
            </p:cNvPr>
            <p:cNvSpPr/>
            <p:nvPr/>
          </p:nvSpPr>
          <p:spPr>
            <a:xfrm>
              <a:off x="15678615" y="9946888"/>
              <a:ext cx="1092819" cy="1538868"/>
            </a:xfrm>
            <a:custGeom>
              <a:avLst/>
              <a:gdLst>
                <a:gd name="connsiteX0" fmla="*/ 1092819 w 1092819"/>
                <a:gd name="connsiteY0" fmla="*/ 0 h 1538868"/>
                <a:gd name="connsiteX1" fmla="*/ 892097 w 1092819"/>
                <a:gd name="connsiteY1" fmla="*/ 312234 h 1538868"/>
                <a:gd name="connsiteX2" fmla="*/ 646770 w 1092819"/>
                <a:gd name="connsiteY2" fmla="*/ 825190 h 1538868"/>
                <a:gd name="connsiteX3" fmla="*/ 0 w 1092819"/>
                <a:gd name="connsiteY3" fmla="*/ 1538868 h 153886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092819" h="1538868">
                  <a:moveTo>
                    <a:pt x="1092819" y="0"/>
                  </a:moveTo>
                  <a:cubicBezTo>
                    <a:pt x="1029628" y="87351"/>
                    <a:pt x="966438" y="174702"/>
                    <a:pt x="892097" y="312234"/>
                  </a:cubicBezTo>
                  <a:cubicBezTo>
                    <a:pt x="817755" y="449766"/>
                    <a:pt x="795453" y="620751"/>
                    <a:pt x="646770" y="825190"/>
                  </a:cubicBezTo>
                  <a:cubicBezTo>
                    <a:pt x="498087" y="1029629"/>
                    <a:pt x="249043" y="1284248"/>
                    <a:pt x="0" y="1538868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ysDot"/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63" name="Picture 62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0A18D6E3-A709-CF0D-8C6E-DBA7FBA4850F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907908" y="14349381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1" name="Picture 60">
              <a:extLst>
                <a:ext uri="{FF2B5EF4-FFF2-40B4-BE49-F238E27FC236}">
                  <a16:creationId xmlns:a16="http://schemas.microsoft.com/office/drawing/2014/main" id="{E5FAB113-2808-2FBE-81F7-3681B0278240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580619" y="9278591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" name="Picture 3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358A3E31-D16F-B1F3-7BEB-000F4A26931D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150101" y="8567833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72483FFD-3DCB-A5D0-4A68-DB99A7FA9A12}"/>
                </a:ext>
              </a:extLst>
            </p:cNvPr>
            <p:cNvSpPr/>
            <p:nvPr/>
          </p:nvSpPr>
          <p:spPr>
            <a:xfrm>
              <a:off x="16404609" y="7993039"/>
              <a:ext cx="3648501" cy="2593074"/>
            </a:xfrm>
            <a:custGeom>
              <a:avLst/>
              <a:gdLst>
                <a:gd name="connsiteX0" fmla="*/ 3648501 w 3648501"/>
                <a:gd name="connsiteY0" fmla="*/ 0 h 2593074"/>
                <a:gd name="connsiteX1" fmla="*/ 3298209 w 3648501"/>
                <a:gd name="connsiteY1" fmla="*/ 154674 h 2593074"/>
                <a:gd name="connsiteX2" fmla="*/ 2934269 w 3648501"/>
                <a:gd name="connsiteY2" fmla="*/ 268406 h 2593074"/>
                <a:gd name="connsiteX3" fmla="*/ 2538484 w 3648501"/>
                <a:gd name="connsiteY3" fmla="*/ 391236 h 2593074"/>
                <a:gd name="connsiteX4" fmla="*/ 2229134 w 3648501"/>
                <a:gd name="connsiteY4" fmla="*/ 486770 h 2593074"/>
                <a:gd name="connsiteX5" fmla="*/ 1928884 w 3648501"/>
                <a:gd name="connsiteY5" fmla="*/ 586854 h 2593074"/>
                <a:gd name="connsiteX6" fmla="*/ 1669576 w 3648501"/>
                <a:gd name="connsiteY6" fmla="*/ 714233 h 2593074"/>
                <a:gd name="connsiteX7" fmla="*/ 1414818 w 3648501"/>
                <a:gd name="connsiteY7" fmla="*/ 900752 h 2593074"/>
                <a:gd name="connsiteX8" fmla="*/ 1132764 w 3648501"/>
                <a:gd name="connsiteY8" fmla="*/ 1210101 h 2593074"/>
                <a:gd name="connsiteX9" fmla="*/ 787021 w 3648501"/>
                <a:gd name="connsiteY9" fmla="*/ 1605886 h 2593074"/>
                <a:gd name="connsiteX10" fmla="*/ 536812 w 3648501"/>
                <a:gd name="connsiteY10" fmla="*/ 1956179 h 2593074"/>
                <a:gd name="connsiteX11" fmla="*/ 232012 w 3648501"/>
                <a:gd name="connsiteY11" fmla="*/ 2301922 h 2593074"/>
                <a:gd name="connsiteX12" fmla="*/ 0 w 3648501"/>
                <a:gd name="connsiteY12" fmla="*/ 2593074 h 259307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3648501" h="2593074">
                  <a:moveTo>
                    <a:pt x="3648501" y="0"/>
                  </a:moveTo>
                  <a:cubicBezTo>
                    <a:pt x="3532874" y="54970"/>
                    <a:pt x="3417248" y="109940"/>
                    <a:pt x="3298209" y="154674"/>
                  </a:cubicBezTo>
                  <a:cubicBezTo>
                    <a:pt x="3179170" y="199408"/>
                    <a:pt x="2934269" y="268406"/>
                    <a:pt x="2934269" y="268406"/>
                  </a:cubicBezTo>
                  <a:lnTo>
                    <a:pt x="2538484" y="391236"/>
                  </a:lnTo>
                  <a:lnTo>
                    <a:pt x="2229134" y="486770"/>
                  </a:lnTo>
                  <a:cubicBezTo>
                    <a:pt x="2127534" y="519373"/>
                    <a:pt x="2022144" y="548944"/>
                    <a:pt x="1928884" y="586854"/>
                  </a:cubicBezTo>
                  <a:cubicBezTo>
                    <a:pt x="1835624" y="624765"/>
                    <a:pt x="1755254" y="661917"/>
                    <a:pt x="1669576" y="714233"/>
                  </a:cubicBezTo>
                  <a:cubicBezTo>
                    <a:pt x="1583898" y="766549"/>
                    <a:pt x="1504287" y="818107"/>
                    <a:pt x="1414818" y="900752"/>
                  </a:cubicBezTo>
                  <a:cubicBezTo>
                    <a:pt x="1325349" y="983397"/>
                    <a:pt x="1237397" y="1092579"/>
                    <a:pt x="1132764" y="1210101"/>
                  </a:cubicBezTo>
                  <a:cubicBezTo>
                    <a:pt x="1028131" y="1327623"/>
                    <a:pt x="886346" y="1481540"/>
                    <a:pt x="787021" y="1605886"/>
                  </a:cubicBezTo>
                  <a:cubicBezTo>
                    <a:pt x="687696" y="1730232"/>
                    <a:pt x="629313" y="1840173"/>
                    <a:pt x="536812" y="1956179"/>
                  </a:cubicBezTo>
                  <a:cubicBezTo>
                    <a:pt x="444310" y="2072185"/>
                    <a:pt x="321481" y="2195773"/>
                    <a:pt x="232012" y="2301922"/>
                  </a:cubicBezTo>
                  <a:cubicBezTo>
                    <a:pt x="142543" y="2408071"/>
                    <a:pt x="71271" y="2500572"/>
                    <a:pt x="0" y="2593074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9" name="Picture 8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262AFDA8-D957-030E-7C9E-63A609C98A5F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89434" y="6955067"/>
              <a:ext cx="153369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52255873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" name="Group 23">
            <a:extLst>
              <a:ext uri="{FF2B5EF4-FFF2-40B4-BE49-F238E27FC236}">
                <a16:creationId xmlns:a16="http://schemas.microsoft.com/office/drawing/2014/main" id="{9E5EA1ED-F47A-5301-8027-CCC9B4F15FB4}"/>
              </a:ext>
            </a:extLst>
          </p:cNvPr>
          <p:cNvGrpSpPr>
            <a:grpSpLocks noChangeAspect="1"/>
          </p:cNvGrpSpPr>
          <p:nvPr/>
        </p:nvGrpSpPr>
        <p:grpSpPr>
          <a:xfrm>
            <a:off x="29497" y="530942"/>
            <a:ext cx="27277567" cy="17521084"/>
            <a:chOff x="914400" y="914400"/>
            <a:chExt cx="25624381" cy="16459200"/>
          </a:xfrm>
        </p:grpSpPr>
        <p:grpSp>
          <p:nvGrpSpPr>
            <p:cNvPr id="3" name="Group 2">
              <a:extLst>
                <a:ext uri="{FF2B5EF4-FFF2-40B4-BE49-F238E27FC236}">
                  <a16:creationId xmlns:a16="http://schemas.microsoft.com/office/drawing/2014/main" id="{29FCA8C6-F002-1E93-427E-2D1E2274C70E}"/>
                </a:ext>
              </a:extLst>
            </p:cNvPr>
            <p:cNvGrpSpPr/>
            <p:nvPr/>
          </p:nvGrpSpPr>
          <p:grpSpPr>
            <a:xfrm>
              <a:off x="914400" y="914400"/>
              <a:ext cx="25624381" cy="16459200"/>
              <a:chOff x="914400" y="914400"/>
              <a:chExt cx="25624381" cy="16459200"/>
            </a:xfrm>
          </p:grpSpPr>
          <p:pic>
            <p:nvPicPr>
              <p:cNvPr id="22" name="Picture 21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7899B32D-6420-9548-ADC7-529FB213D69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35581" y="929376"/>
                <a:ext cx="25603200" cy="16428550"/>
              </a:xfrm>
              <a:prstGeom prst="rect">
                <a:avLst/>
              </a:prstGeom>
            </p:spPr>
          </p:pic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A8B4831A-37E9-087F-0A53-9CE195A32593}"/>
                  </a:ext>
                </a:extLst>
              </p:cNvPr>
              <p:cNvSpPr/>
              <p:nvPr/>
            </p:nvSpPr>
            <p:spPr>
              <a:xfrm>
                <a:off x="914400" y="914400"/>
                <a:ext cx="25603200" cy="16459200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2" name="Arc 1">
              <a:extLst>
                <a:ext uri="{FF2B5EF4-FFF2-40B4-BE49-F238E27FC236}">
                  <a16:creationId xmlns:a16="http://schemas.microsoft.com/office/drawing/2014/main" id="{DB503183-9649-4271-D91B-7160D6DBAAF0}"/>
                </a:ext>
              </a:extLst>
            </p:cNvPr>
            <p:cNvSpPr>
              <a:spLocks noChangeAspect="1"/>
            </p:cNvSpPr>
            <p:nvPr/>
          </p:nvSpPr>
          <p:spPr>
            <a:xfrm rot="13547160">
              <a:off x="14309662" y="1136038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Arc 3">
              <a:extLst>
                <a:ext uri="{FF2B5EF4-FFF2-40B4-BE49-F238E27FC236}">
                  <a16:creationId xmlns:a16="http://schemas.microsoft.com/office/drawing/2014/main" id="{7238AA29-8DDA-DA2C-D98C-84C641316DCD}"/>
                </a:ext>
              </a:extLst>
            </p:cNvPr>
            <p:cNvSpPr>
              <a:spLocks noChangeAspect="1"/>
            </p:cNvSpPr>
            <p:nvPr/>
          </p:nvSpPr>
          <p:spPr>
            <a:xfrm rot="13547160">
              <a:off x="14462062" y="1151278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Arc 4">
              <a:extLst>
                <a:ext uri="{FF2B5EF4-FFF2-40B4-BE49-F238E27FC236}">
                  <a16:creationId xmlns:a16="http://schemas.microsoft.com/office/drawing/2014/main" id="{BF521041-C508-9A3C-EED5-6F7A6B470A94}"/>
                </a:ext>
              </a:extLst>
            </p:cNvPr>
            <p:cNvSpPr>
              <a:spLocks noChangeAspect="1"/>
            </p:cNvSpPr>
            <p:nvPr/>
          </p:nvSpPr>
          <p:spPr>
            <a:xfrm rot="10800000">
              <a:off x="14613806" y="11594898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Arc 5">
              <a:extLst>
                <a:ext uri="{FF2B5EF4-FFF2-40B4-BE49-F238E27FC236}">
                  <a16:creationId xmlns:a16="http://schemas.microsoft.com/office/drawing/2014/main" id="{CECB7242-620D-A54A-FC52-A52CB7294BEC}"/>
                </a:ext>
              </a:extLst>
            </p:cNvPr>
            <p:cNvSpPr>
              <a:spLocks noChangeAspect="1"/>
            </p:cNvSpPr>
            <p:nvPr/>
          </p:nvSpPr>
          <p:spPr>
            <a:xfrm rot="9916131">
              <a:off x="14835206" y="1159423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Arc 6">
              <a:extLst>
                <a:ext uri="{FF2B5EF4-FFF2-40B4-BE49-F238E27FC236}">
                  <a16:creationId xmlns:a16="http://schemas.microsoft.com/office/drawing/2014/main" id="{9FDBFB42-32CD-EF18-9321-1F369BC3DA54}"/>
                </a:ext>
              </a:extLst>
            </p:cNvPr>
            <p:cNvSpPr>
              <a:spLocks noChangeAspect="1"/>
            </p:cNvSpPr>
            <p:nvPr/>
          </p:nvSpPr>
          <p:spPr>
            <a:xfrm rot="11844323">
              <a:off x="15039058" y="1157740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Arc 7">
              <a:extLst>
                <a:ext uri="{FF2B5EF4-FFF2-40B4-BE49-F238E27FC236}">
                  <a16:creationId xmlns:a16="http://schemas.microsoft.com/office/drawing/2014/main" id="{2D649720-A642-F82A-729B-40C6889E5709}"/>
                </a:ext>
              </a:extLst>
            </p:cNvPr>
            <p:cNvSpPr>
              <a:spLocks noChangeAspect="1"/>
            </p:cNvSpPr>
            <p:nvPr/>
          </p:nvSpPr>
          <p:spPr>
            <a:xfrm rot="11844323">
              <a:off x="15239991" y="11618064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Arc 8">
              <a:extLst>
                <a:ext uri="{FF2B5EF4-FFF2-40B4-BE49-F238E27FC236}">
                  <a16:creationId xmlns:a16="http://schemas.microsoft.com/office/drawing/2014/main" id="{8619483D-FD1B-499A-2C5F-F2691600A29A}"/>
                </a:ext>
              </a:extLst>
            </p:cNvPr>
            <p:cNvSpPr>
              <a:spLocks noChangeAspect="1"/>
            </p:cNvSpPr>
            <p:nvPr/>
          </p:nvSpPr>
          <p:spPr>
            <a:xfrm rot="10031775">
              <a:off x="15423658" y="11612889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Arc 9">
              <a:extLst>
                <a:ext uri="{FF2B5EF4-FFF2-40B4-BE49-F238E27FC236}">
                  <a16:creationId xmlns:a16="http://schemas.microsoft.com/office/drawing/2014/main" id="{0CFAACC9-2EA4-B3DE-EA50-AC2D303B007B}"/>
                </a:ext>
              </a:extLst>
            </p:cNvPr>
            <p:cNvSpPr>
              <a:spLocks noChangeAspect="1"/>
            </p:cNvSpPr>
            <p:nvPr/>
          </p:nvSpPr>
          <p:spPr>
            <a:xfrm rot="8646090">
              <a:off x="15612500" y="1153265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Arc 10">
              <a:extLst>
                <a:ext uri="{FF2B5EF4-FFF2-40B4-BE49-F238E27FC236}">
                  <a16:creationId xmlns:a16="http://schemas.microsoft.com/office/drawing/2014/main" id="{9687B1DE-419E-2C9E-50B5-0602CF00FBB3}"/>
                </a:ext>
              </a:extLst>
            </p:cNvPr>
            <p:cNvSpPr>
              <a:spLocks noChangeAspect="1"/>
            </p:cNvSpPr>
            <p:nvPr/>
          </p:nvSpPr>
          <p:spPr>
            <a:xfrm rot="8292890">
              <a:off x="15778202" y="11404969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" name="Picture 12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F25E62EE-FB10-B4A7-2EC2-6A187FCCF12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5427443" y="7205510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4" name="Picture 13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76D70495-E8FC-E514-6B7D-CB5604B8DB6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308383" y="9564676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5" name="Picture 14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B1CC49CA-2692-A508-7187-31644AD95CF8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012489" y="8585784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6" name="Picture 15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F0C81598-1E96-27B5-D2CF-5727912E8BF8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484390" y="9712898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FDB14A10-3308-D642-644B-94DBB090D380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5038333" y="8160462"/>
              <a:ext cx="904105" cy="3291361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E900CBB4-521C-6A5C-C6E8-FFB18B04E645}"/>
                </a:ext>
              </a:extLst>
            </p:cNvPr>
            <p:cNvCxnSpPr>
              <a:cxnSpLocks/>
            </p:cNvCxnSpPr>
            <p:nvPr/>
          </p:nvCxnSpPr>
          <p:spPr>
            <a:xfrm>
              <a:off x="14131038" y="9699298"/>
              <a:ext cx="683921" cy="1772274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BF53B795-98F0-6CD1-B4AD-6DC4E000AEB8}"/>
                </a:ext>
              </a:extLst>
            </p:cNvPr>
            <p:cNvCxnSpPr>
              <a:cxnSpLocks/>
            </p:cNvCxnSpPr>
            <p:nvPr/>
          </p:nvCxnSpPr>
          <p:spPr>
            <a:xfrm>
              <a:off x="12778720" y="10522524"/>
              <a:ext cx="1774782" cy="844772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>
              <a:extLst>
                <a:ext uri="{FF2B5EF4-FFF2-40B4-BE49-F238E27FC236}">
                  <a16:creationId xmlns:a16="http://schemas.microsoft.com/office/drawing/2014/main" id="{351D7FDE-3991-5266-5749-6A95F30A86A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5400490" y="9548660"/>
              <a:ext cx="1616919" cy="1903163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>
              <a:extLst>
                <a:ext uri="{FF2B5EF4-FFF2-40B4-BE49-F238E27FC236}">
                  <a16:creationId xmlns:a16="http://schemas.microsoft.com/office/drawing/2014/main" id="{E930FE25-C920-38B2-9E11-B54D3A741040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5685647" y="10334847"/>
              <a:ext cx="1810227" cy="987672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43A876F2-D50D-B7DB-0D8C-047C13C73B57}"/>
                </a:ext>
              </a:extLst>
            </p:cNvPr>
            <p:cNvSpPr txBox="1"/>
            <p:nvPr/>
          </p:nvSpPr>
          <p:spPr>
            <a:xfrm>
              <a:off x="6341015" y="16650964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9" name="Speech Bubble: Rectangle 28">
              <a:extLst>
                <a:ext uri="{FF2B5EF4-FFF2-40B4-BE49-F238E27FC236}">
                  <a16:creationId xmlns:a16="http://schemas.microsoft.com/office/drawing/2014/main" id="{3BF2C5FE-8816-1A85-5296-CFF6D9EC14D4}"/>
                </a:ext>
              </a:extLst>
            </p:cNvPr>
            <p:cNvSpPr/>
            <p:nvPr/>
          </p:nvSpPr>
          <p:spPr>
            <a:xfrm>
              <a:off x="8828048" y="13158439"/>
              <a:ext cx="1297259" cy="857757"/>
            </a:xfrm>
            <a:prstGeom prst="wedgeRectCallout">
              <a:avLst>
                <a:gd name="adj1" fmla="val -123997"/>
                <a:gd name="adj2" fmla="val -28030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30" name="Speech Bubble: Rectangle 29">
              <a:extLst>
                <a:ext uri="{FF2B5EF4-FFF2-40B4-BE49-F238E27FC236}">
                  <a16:creationId xmlns:a16="http://schemas.microsoft.com/office/drawing/2014/main" id="{E5DC7B48-D765-82A1-77D2-731AA0D18991}"/>
                </a:ext>
              </a:extLst>
            </p:cNvPr>
            <p:cNvSpPr/>
            <p:nvPr/>
          </p:nvSpPr>
          <p:spPr>
            <a:xfrm>
              <a:off x="15380504" y="13849667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5858A5E1-EEFC-7C30-5EDB-134EB8FB096B}"/>
                </a:ext>
              </a:extLst>
            </p:cNvPr>
            <p:cNvSpPr txBox="1"/>
            <p:nvPr/>
          </p:nvSpPr>
          <p:spPr>
            <a:xfrm>
              <a:off x="24589434" y="11748253"/>
              <a:ext cx="935309" cy="85775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Tor River</a:t>
              </a:r>
            </a:p>
          </p:txBody>
        </p:sp>
        <p:sp>
          <p:nvSpPr>
            <p:cNvPr id="32" name="Speech Bubble: Rectangle 31">
              <a:extLst>
                <a:ext uri="{FF2B5EF4-FFF2-40B4-BE49-F238E27FC236}">
                  <a16:creationId xmlns:a16="http://schemas.microsoft.com/office/drawing/2014/main" id="{E3EE15B7-A207-CD87-6E0F-BC802BD50E39}"/>
                </a:ext>
              </a:extLst>
            </p:cNvPr>
            <p:cNvSpPr/>
            <p:nvPr/>
          </p:nvSpPr>
          <p:spPr>
            <a:xfrm>
              <a:off x="5642517" y="5821706"/>
              <a:ext cx="2319455" cy="779817"/>
            </a:xfrm>
            <a:prstGeom prst="wedgeRectCallout">
              <a:avLst>
                <a:gd name="adj1" fmla="val -83083"/>
                <a:gd name="adj2" fmla="val 49883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sp>
          <p:nvSpPr>
            <p:cNvPr id="33" name="Speech Bubble: Rectangle 32">
              <a:extLst>
                <a:ext uri="{FF2B5EF4-FFF2-40B4-BE49-F238E27FC236}">
                  <a16:creationId xmlns:a16="http://schemas.microsoft.com/office/drawing/2014/main" id="{8D1C3256-285B-EB97-1D3B-96193611034C}"/>
                </a:ext>
              </a:extLst>
            </p:cNvPr>
            <p:cNvSpPr/>
            <p:nvPr/>
          </p:nvSpPr>
          <p:spPr>
            <a:xfrm>
              <a:off x="3828898" y="5041889"/>
              <a:ext cx="1620957" cy="779817"/>
            </a:xfrm>
            <a:prstGeom prst="wedgeRectCallout">
              <a:avLst>
                <a:gd name="adj1" fmla="val -16869"/>
                <a:gd name="adj2" fmla="val 102018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7DBDF094-974C-853F-0686-58462A2E9308}"/>
                </a:ext>
              </a:extLst>
            </p:cNvPr>
            <p:cNvSpPr txBox="1"/>
            <p:nvPr/>
          </p:nvSpPr>
          <p:spPr>
            <a:xfrm>
              <a:off x="1256483" y="7228323"/>
              <a:ext cx="1127232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Maffin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Airfield</a:t>
              </a:r>
            </a:p>
          </p:txBody>
        </p:sp>
        <p:grpSp>
          <p:nvGrpSpPr>
            <p:cNvPr id="35" name="Group 34">
              <a:extLst>
                <a:ext uri="{FF2B5EF4-FFF2-40B4-BE49-F238E27FC236}">
                  <a16:creationId xmlns:a16="http://schemas.microsoft.com/office/drawing/2014/main" id="{3ED33289-42B5-CAB3-2968-E98404B5AE86}"/>
                </a:ext>
              </a:extLst>
            </p:cNvPr>
            <p:cNvGrpSpPr/>
            <p:nvPr/>
          </p:nvGrpSpPr>
          <p:grpSpPr>
            <a:xfrm>
              <a:off x="9761563" y="937522"/>
              <a:ext cx="7790988" cy="4023360"/>
              <a:chOff x="929150" y="7115221"/>
              <a:chExt cx="7790988" cy="4023360"/>
            </a:xfrm>
          </p:grpSpPr>
          <p:sp>
            <p:nvSpPr>
              <p:cNvPr id="36" name="Rectangle 35">
                <a:extLst>
                  <a:ext uri="{FF2B5EF4-FFF2-40B4-BE49-F238E27FC236}">
                    <a16:creationId xmlns:a16="http://schemas.microsoft.com/office/drawing/2014/main" id="{D26DB1EA-DD6A-574E-43E1-3D03D4E9FC82}"/>
                  </a:ext>
                </a:extLst>
              </p:cNvPr>
              <p:cNvSpPr/>
              <p:nvPr/>
            </p:nvSpPr>
            <p:spPr>
              <a:xfrm>
                <a:off x="929150" y="711522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780CB96F-0A74-3BB1-0BE0-FBEC9C0231F2}"/>
                  </a:ext>
                </a:extLst>
              </p:cNvPr>
              <p:cNvSpPr txBox="1"/>
              <p:nvPr/>
            </p:nvSpPr>
            <p:spPr>
              <a:xfrm>
                <a:off x="2738798" y="10083149"/>
                <a:ext cx="399981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0            400          800         1200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38" name="Down Arrow 16">
                <a:extLst>
                  <a:ext uri="{FF2B5EF4-FFF2-40B4-BE49-F238E27FC236}">
                    <a16:creationId xmlns:a16="http://schemas.microsoft.com/office/drawing/2014/main" id="{B058B938-D606-572A-B011-D6F447693A51}"/>
                  </a:ext>
                </a:extLst>
              </p:cNvPr>
              <p:cNvSpPr/>
              <p:nvPr/>
            </p:nvSpPr>
            <p:spPr>
              <a:xfrm rot="10800000">
                <a:off x="7793679" y="888902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10584F93-DE23-E32A-5DC3-00DD1B7786FF}"/>
                  </a:ext>
                </a:extLst>
              </p:cNvPr>
              <p:cNvSpPr txBox="1"/>
              <p:nvPr/>
            </p:nvSpPr>
            <p:spPr>
              <a:xfrm>
                <a:off x="7669160" y="985514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40" name="Oval 39">
                <a:extLst>
                  <a:ext uri="{FF2B5EF4-FFF2-40B4-BE49-F238E27FC236}">
                    <a16:creationId xmlns:a16="http://schemas.microsoft.com/office/drawing/2014/main" id="{A662195E-BE64-9742-7D1A-F4B5B9BB00AF}"/>
                  </a:ext>
                </a:extLst>
              </p:cNvPr>
              <p:cNvSpPr/>
              <p:nvPr/>
            </p:nvSpPr>
            <p:spPr>
              <a:xfrm>
                <a:off x="7560097" y="789726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41" name="TextBox 453">
                <a:extLst>
                  <a:ext uri="{FF2B5EF4-FFF2-40B4-BE49-F238E27FC236}">
                    <a16:creationId xmlns:a16="http://schemas.microsoft.com/office/drawing/2014/main" id="{6CF1B5AD-5122-F371-CA2B-8BA3D06E9231}"/>
                  </a:ext>
                </a:extLst>
              </p:cNvPr>
              <p:cNvSpPr txBox="1"/>
              <p:nvPr/>
            </p:nvSpPr>
            <p:spPr>
              <a:xfrm>
                <a:off x="7413158" y="7986080"/>
                <a:ext cx="1023257" cy="4915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2-5</a:t>
                </a:r>
              </a:p>
            </p:txBody>
          </p:sp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96F5EC56-0ECA-811D-39FC-386E4EC41045}"/>
                  </a:ext>
                </a:extLst>
              </p:cNvPr>
              <p:cNvSpPr txBox="1"/>
              <p:nvPr/>
            </p:nvSpPr>
            <p:spPr>
              <a:xfrm>
                <a:off x="1396693" y="7184973"/>
                <a:ext cx="6578220" cy="2349361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158th fight near 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Maffin 1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24 May 1944</a:t>
                </a:r>
              </a:p>
            </p:txBody>
          </p:sp>
          <p:pic>
            <p:nvPicPr>
              <p:cNvPr id="43" name="Picture 42">
                <a:extLst>
                  <a:ext uri="{FF2B5EF4-FFF2-40B4-BE49-F238E27FC236}">
                    <a16:creationId xmlns:a16="http://schemas.microsoft.com/office/drawing/2014/main" id="{442E0D91-FF19-7053-9CFF-5C4ACA2E594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8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23206" y="807347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44" name="Group 43">
                <a:extLst>
                  <a:ext uri="{FF2B5EF4-FFF2-40B4-BE49-F238E27FC236}">
                    <a16:creationId xmlns:a16="http://schemas.microsoft.com/office/drawing/2014/main" id="{328F70BD-8FE1-34F7-AC07-EC8EA6261B8D}"/>
                  </a:ext>
                </a:extLst>
              </p:cNvPr>
              <p:cNvGrpSpPr/>
              <p:nvPr/>
            </p:nvGrpSpPr>
            <p:grpSpPr>
              <a:xfrm>
                <a:off x="2886600" y="9879629"/>
                <a:ext cx="3454007" cy="166190"/>
                <a:chOff x="2947702" y="3694312"/>
                <a:chExt cx="3454007" cy="166190"/>
              </a:xfrm>
            </p:grpSpPr>
            <p:sp>
              <p:nvSpPr>
                <p:cNvPr id="45" name="Rectangle 44">
                  <a:extLst>
                    <a:ext uri="{FF2B5EF4-FFF2-40B4-BE49-F238E27FC236}">
                      <a16:creationId xmlns:a16="http://schemas.microsoft.com/office/drawing/2014/main" id="{EA0B1F0F-5901-3454-8728-62D1277A4D28}"/>
                    </a:ext>
                  </a:extLst>
                </p:cNvPr>
                <p:cNvSpPr/>
                <p:nvPr/>
              </p:nvSpPr>
              <p:spPr>
                <a:xfrm>
                  <a:off x="4105222" y="3697834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" name="Rectangle 45">
                  <a:extLst>
                    <a:ext uri="{FF2B5EF4-FFF2-40B4-BE49-F238E27FC236}">
                      <a16:creationId xmlns:a16="http://schemas.microsoft.com/office/drawing/2014/main" id="{D47A3017-A02A-D085-6F92-A97B1087BBB7}"/>
                    </a:ext>
                  </a:extLst>
                </p:cNvPr>
                <p:cNvSpPr/>
                <p:nvPr/>
              </p:nvSpPr>
              <p:spPr>
                <a:xfrm>
                  <a:off x="4687920" y="3699622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" name="Rectangle 46">
                  <a:extLst>
                    <a:ext uri="{FF2B5EF4-FFF2-40B4-BE49-F238E27FC236}">
                      <a16:creationId xmlns:a16="http://schemas.microsoft.com/office/drawing/2014/main" id="{3F938459-CE4B-4B14-51DB-F9454488F175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48" name="Rectangle 47">
                  <a:extLst>
                    <a:ext uri="{FF2B5EF4-FFF2-40B4-BE49-F238E27FC236}">
                      <a16:creationId xmlns:a16="http://schemas.microsoft.com/office/drawing/2014/main" id="{666C954C-667B-5453-1339-D50A20819E50}"/>
                    </a:ext>
                  </a:extLst>
                </p:cNvPr>
                <p:cNvSpPr/>
                <p:nvPr/>
              </p:nvSpPr>
              <p:spPr>
                <a:xfrm>
                  <a:off x="3521672" y="3696100"/>
                  <a:ext cx="576072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9" name="Rectangle 48">
                  <a:extLst>
                    <a:ext uri="{FF2B5EF4-FFF2-40B4-BE49-F238E27FC236}">
                      <a16:creationId xmlns:a16="http://schemas.microsoft.com/office/drawing/2014/main" id="{62B756D9-CC95-EBC0-9416-1CA7C650E0E0}"/>
                    </a:ext>
                  </a:extLst>
                </p:cNvPr>
                <p:cNvSpPr/>
                <p:nvPr/>
              </p:nvSpPr>
              <p:spPr>
                <a:xfrm>
                  <a:off x="5260041" y="3703837"/>
                  <a:ext cx="576072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0" name="Rectangle 49">
                  <a:extLst>
                    <a:ext uri="{FF2B5EF4-FFF2-40B4-BE49-F238E27FC236}">
                      <a16:creationId xmlns:a16="http://schemas.microsoft.com/office/drawing/2014/main" id="{AEDD3153-250C-D77E-3C2D-9918564C3D1D}"/>
                    </a:ext>
                  </a:extLst>
                </p:cNvPr>
                <p:cNvSpPr/>
                <p:nvPr/>
              </p:nvSpPr>
              <p:spPr>
                <a:xfrm>
                  <a:off x="5825637" y="3703388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2" name="Picture 51">
              <a:extLst>
                <a:ext uri="{FF2B5EF4-FFF2-40B4-BE49-F238E27FC236}">
                  <a16:creationId xmlns:a16="http://schemas.microsoft.com/office/drawing/2014/main" id="{68F32F72-C101-44D9-7F11-AE2FF0EB4F31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5731194" y="11183689"/>
              <a:ext cx="1753196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53" name="Freeform: Shape 52">
              <a:extLst>
                <a:ext uri="{FF2B5EF4-FFF2-40B4-BE49-F238E27FC236}">
                  <a16:creationId xmlns:a16="http://schemas.microsoft.com/office/drawing/2014/main" id="{8FF71E15-C16B-84F2-ADE2-C2DFCC2E7676}"/>
                </a:ext>
              </a:extLst>
            </p:cNvPr>
            <p:cNvSpPr/>
            <p:nvPr/>
          </p:nvSpPr>
          <p:spPr>
            <a:xfrm>
              <a:off x="15278718" y="11827895"/>
              <a:ext cx="446049" cy="713678"/>
            </a:xfrm>
            <a:custGeom>
              <a:avLst/>
              <a:gdLst>
                <a:gd name="connsiteX0" fmla="*/ 446049 w 446049"/>
                <a:gd name="connsiteY0" fmla="*/ 0 h 713678"/>
                <a:gd name="connsiteX1" fmla="*/ 178420 w 446049"/>
                <a:gd name="connsiteY1" fmla="*/ 133814 h 713678"/>
                <a:gd name="connsiteX2" fmla="*/ 0 w 446049"/>
                <a:gd name="connsiteY2" fmla="*/ 713678 h 7136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46049" h="713678">
                  <a:moveTo>
                    <a:pt x="446049" y="0"/>
                  </a:moveTo>
                  <a:cubicBezTo>
                    <a:pt x="349405" y="7434"/>
                    <a:pt x="252761" y="14868"/>
                    <a:pt x="178420" y="133814"/>
                  </a:cubicBezTo>
                  <a:cubicBezTo>
                    <a:pt x="104078" y="252760"/>
                    <a:pt x="52039" y="483219"/>
                    <a:pt x="0" y="713678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prstDash val="sysDot"/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56" name="Straight Connector 55">
              <a:extLst>
                <a:ext uri="{FF2B5EF4-FFF2-40B4-BE49-F238E27FC236}">
                  <a16:creationId xmlns:a16="http://schemas.microsoft.com/office/drawing/2014/main" id="{13376171-BE05-EE6C-F4CA-A71A23D6F348}"/>
                </a:ext>
              </a:extLst>
            </p:cNvPr>
            <p:cNvCxnSpPr>
              <a:cxnSpLocks/>
            </p:cNvCxnSpPr>
            <p:nvPr/>
          </p:nvCxnSpPr>
          <p:spPr>
            <a:xfrm>
              <a:off x="11301978" y="9807627"/>
              <a:ext cx="2414022" cy="1989736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59" name="Picture 58">
              <a:extLst>
                <a:ext uri="{FF2B5EF4-FFF2-40B4-BE49-F238E27FC236}">
                  <a16:creationId xmlns:a16="http://schemas.microsoft.com/office/drawing/2014/main" id="{96AA0982-EF67-8E56-614A-6C73AEED8C65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524885" y="9313230"/>
              <a:ext cx="1733550" cy="128016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61" name="Straight Connector 60">
              <a:extLst>
                <a:ext uri="{FF2B5EF4-FFF2-40B4-BE49-F238E27FC236}">
                  <a16:creationId xmlns:a16="http://schemas.microsoft.com/office/drawing/2014/main" id="{411FC283-EB82-5A0F-21CE-99788DAB0027}"/>
                </a:ext>
              </a:extLst>
            </p:cNvPr>
            <p:cNvCxnSpPr>
              <a:cxnSpLocks/>
            </p:cNvCxnSpPr>
            <p:nvPr/>
          </p:nvCxnSpPr>
          <p:spPr>
            <a:xfrm>
              <a:off x="10064006" y="10608366"/>
              <a:ext cx="3744273" cy="1306843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5" name="Freeform: Shape 64">
              <a:extLst>
                <a:ext uri="{FF2B5EF4-FFF2-40B4-BE49-F238E27FC236}">
                  <a16:creationId xmlns:a16="http://schemas.microsoft.com/office/drawing/2014/main" id="{2851954C-48F6-6C54-A00A-7A1B5B92D0BC}"/>
                </a:ext>
              </a:extLst>
            </p:cNvPr>
            <p:cNvSpPr/>
            <p:nvPr/>
          </p:nvSpPr>
          <p:spPr>
            <a:xfrm>
              <a:off x="13759543" y="11721737"/>
              <a:ext cx="209006" cy="43543"/>
            </a:xfrm>
            <a:custGeom>
              <a:avLst/>
              <a:gdLst>
                <a:gd name="connsiteX0" fmla="*/ 0 w 209006"/>
                <a:gd name="connsiteY0" fmla="*/ 44059 h 44059"/>
                <a:gd name="connsiteX1" fmla="*/ 209006 w 209006"/>
                <a:gd name="connsiteY1" fmla="*/ 516 h 44059"/>
                <a:gd name="connsiteX0" fmla="*/ 0 w 209006"/>
                <a:gd name="connsiteY0" fmla="*/ 43543 h 43543"/>
                <a:gd name="connsiteX1" fmla="*/ 209006 w 209006"/>
                <a:gd name="connsiteY1" fmla="*/ 0 h 4354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209006" h="43543">
                  <a:moveTo>
                    <a:pt x="0" y="43543"/>
                  </a:moveTo>
                  <a:cubicBezTo>
                    <a:pt x="87811" y="19594"/>
                    <a:pt x="175623" y="13063"/>
                    <a:pt x="209006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Freeform: Shape 65">
              <a:extLst>
                <a:ext uri="{FF2B5EF4-FFF2-40B4-BE49-F238E27FC236}">
                  <a16:creationId xmlns:a16="http://schemas.microsoft.com/office/drawing/2014/main" id="{B5FB8544-81AB-B438-6FD0-5A3940460B57}"/>
                </a:ext>
              </a:extLst>
            </p:cNvPr>
            <p:cNvSpPr/>
            <p:nvPr/>
          </p:nvSpPr>
          <p:spPr>
            <a:xfrm>
              <a:off x="13890171" y="11861074"/>
              <a:ext cx="209006" cy="95795"/>
            </a:xfrm>
            <a:custGeom>
              <a:avLst/>
              <a:gdLst>
                <a:gd name="connsiteX0" fmla="*/ 0 w 209006"/>
                <a:gd name="connsiteY0" fmla="*/ 95795 h 95795"/>
                <a:gd name="connsiteX1" fmla="*/ 104503 w 209006"/>
                <a:gd name="connsiteY1" fmla="*/ 60960 h 95795"/>
                <a:gd name="connsiteX2" fmla="*/ 209006 w 209006"/>
                <a:gd name="connsiteY2" fmla="*/ 0 h 957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09006" h="95795">
                  <a:moveTo>
                    <a:pt x="0" y="95795"/>
                  </a:moveTo>
                  <a:cubicBezTo>
                    <a:pt x="34834" y="86360"/>
                    <a:pt x="69669" y="76926"/>
                    <a:pt x="104503" y="60960"/>
                  </a:cubicBezTo>
                  <a:cubicBezTo>
                    <a:pt x="139337" y="44994"/>
                    <a:pt x="174171" y="22497"/>
                    <a:pt x="209006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67" name="Picture 66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7205C6B2-64F8-7128-8A17-53E0636E09FE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29083" y="14364964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8" name="Picture 67">
              <a:extLst>
                <a:ext uri="{FF2B5EF4-FFF2-40B4-BE49-F238E27FC236}">
                  <a16:creationId xmlns:a16="http://schemas.microsoft.com/office/drawing/2014/main" id="{142CC54D-FBF6-7C03-82FB-3A45872B5117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64463" y="10297786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9" name="Picture 68">
              <a:extLst>
                <a:ext uri="{FF2B5EF4-FFF2-40B4-BE49-F238E27FC236}">
                  <a16:creationId xmlns:a16="http://schemas.microsoft.com/office/drawing/2014/main" id="{57E02273-88AC-4FE3-E67E-FA4D8BDF5EBA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986357" y="13467556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4" name="Picture 53">
              <a:extLst>
                <a:ext uri="{FF2B5EF4-FFF2-40B4-BE49-F238E27FC236}">
                  <a16:creationId xmlns:a16="http://schemas.microsoft.com/office/drawing/2014/main" id="{2720AAB4-7D6B-4FF6-C196-5718EFFFDC23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714100" y="8730600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2" name="Picture 11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5F61616D-2E4C-D18F-F7B3-477994E06369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628085" y="8740266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58019249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" name="Group 29">
            <a:extLst>
              <a:ext uri="{FF2B5EF4-FFF2-40B4-BE49-F238E27FC236}">
                <a16:creationId xmlns:a16="http://schemas.microsoft.com/office/drawing/2014/main" id="{E5092282-E3E7-358E-0C03-280AE1FF4E72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294967"/>
            <a:ext cx="27369412" cy="17580078"/>
            <a:chOff x="914400" y="914400"/>
            <a:chExt cx="25624381" cy="16459200"/>
          </a:xfrm>
        </p:grpSpPr>
        <p:grpSp>
          <p:nvGrpSpPr>
            <p:cNvPr id="3" name="Group 2">
              <a:extLst>
                <a:ext uri="{FF2B5EF4-FFF2-40B4-BE49-F238E27FC236}">
                  <a16:creationId xmlns:a16="http://schemas.microsoft.com/office/drawing/2014/main" id="{DC9A211F-6422-24CE-5A49-280D3F13C513}"/>
                </a:ext>
              </a:extLst>
            </p:cNvPr>
            <p:cNvGrpSpPr/>
            <p:nvPr/>
          </p:nvGrpSpPr>
          <p:grpSpPr>
            <a:xfrm>
              <a:off x="914400" y="914400"/>
              <a:ext cx="25624381" cy="16459200"/>
              <a:chOff x="914400" y="914400"/>
              <a:chExt cx="25624381" cy="16459200"/>
            </a:xfrm>
          </p:grpSpPr>
          <p:pic>
            <p:nvPicPr>
              <p:cNvPr id="8" name="Picture 7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2B0702C1-5BD8-C876-EFE2-F72C7DFC977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35581" y="929376"/>
                <a:ext cx="25603200" cy="16428550"/>
              </a:xfrm>
              <a:prstGeom prst="rect">
                <a:avLst/>
              </a:prstGeom>
            </p:spPr>
          </p:pic>
          <p:sp>
            <p:nvSpPr>
              <p:cNvPr id="29" name="Rectangle 28">
                <a:extLst>
                  <a:ext uri="{FF2B5EF4-FFF2-40B4-BE49-F238E27FC236}">
                    <a16:creationId xmlns:a16="http://schemas.microsoft.com/office/drawing/2014/main" id="{A4599C6A-E637-5C24-8193-50BBC2F55550}"/>
                  </a:ext>
                </a:extLst>
              </p:cNvPr>
              <p:cNvSpPr/>
              <p:nvPr/>
            </p:nvSpPr>
            <p:spPr>
              <a:xfrm>
                <a:off x="914400" y="914400"/>
                <a:ext cx="25603200" cy="16459200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2" name="Arc 1">
              <a:extLst>
                <a:ext uri="{FF2B5EF4-FFF2-40B4-BE49-F238E27FC236}">
                  <a16:creationId xmlns:a16="http://schemas.microsoft.com/office/drawing/2014/main" id="{DD1D3BFE-4BCE-8046-D21F-612F6B2AD9C4}"/>
                </a:ext>
              </a:extLst>
            </p:cNvPr>
            <p:cNvSpPr>
              <a:spLocks noChangeAspect="1"/>
            </p:cNvSpPr>
            <p:nvPr/>
          </p:nvSpPr>
          <p:spPr>
            <a:xfrm rot="16200000">
              <a:off x="9584896" y="1075777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Arc 3">
              <a:extLst>
                <a:ext uri="{FF2B5EF4-FFF2-40B4-BE49-F238E27FC236}">
                  <a16:creationId xmlns:a16="http://schemas.microsoft.com/office/drawing/2014/main" id="{7BDA7058-51CE-EFF2-107B-F614D741E40E}"/>
                </a:ext>
              </a:extLst>
            </p:cNvPr>
            <p:cNvSpPr>
              <a:spLocks noChangeAspect="1"/>
            </p:cNvSpPr>
            <p:nvPr/>
          </p:nvSpPr>
          <p:spPr>
            <a:xfrm rot="16200000">
              <a:off x="9585674" y="1094065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Arc 4">
              <a:extLst>
                <a:ext uri="{FF2B5EF4-FFF2-40B4-BE49-F238E27FC236}">
                  <a16:creationId xmlns:a16="http://schemas.microsoft.com/office/drawing/2014/main" id="{A482DB6A-CE93-6163-3D93-0DCC8392CDA4}"/>
                </a:ext>
              </a:extLst>
            </p:cNvPr>
            <p:cNvSpPr>
              <a:spLocks noChangeAspect="1"/>
            </p:cNvSpPr>
            <p:nvPr/>
          </p:nvSpPr>
          <p:spPr>
            <a:xfrm rot="16200000">
              <a:off x="9584896" y="11123533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Arc 5">
              <a:extLst>
                <a:ext uri="{FF2B5EF4-FFF2-40B4-BE49-F238E27FC236}">
                  <a16:creationId xmlns:a16="http://schemas.microsoft.com/office/drawing/2014/main" id="{7CE9D0DF-AA2D-A44A-392C-2BF5CF4C10B4}"/>
                </a:ext>
              </a:extLst>
            </p:cNvPr>
            <p:cNvSpPr>
              <a:spLocks noChangeAspect="1"/>
            </p:cNvSpPr>
            <p:nvPr/>
          </p:nvSpPr>
          <p:spPr>
            <a:xfrm rot="15392165">
              <a:off x="9590698" y="1130641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Arc 6">
              <a:extLst>
                <a:ext uri="{FF2B5EF4-FFF2-40B4-BE49-F238E27FC236}">
                  <a16:creationId xmlns:a16="http://schemas.microsoft.com/office/drawing/2014/main" id="{89918EE2-4940-FBCE-B478-3681AF52B21F}"/>
                </a:ext>
              </a:extLst>
            </p:cNvPr>
            <p:cNvSpPr>
              <a:spLocks noChangeAspect="1"/>
            </p:cNvSpPr>
            <p:nvPr/>
          </p:nvSpPr>
          <p:spPr>
            <a:xfrm rot="14069242">
              <a:off x="9676337" y="11506436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Arc 8">
              <a:extLst>
                <a:ext uri="{FF2B5EF4-FFF2-40B4-BE49-F238E27FC236}">
                  <a16:creationId xmlns:a16="http://schemas.microsoft.com/office/drawing/2014/main" id="{077341D7-3EE7-CF38-E1E8-0F43F7D7FC98}"/>
                </a:ext>
              </a:extLst>
            </p:cNvPr>
            <p:cNvSpPr>
              <a:spLocks noChangeAspect="1"/>
            </p:cNvSpPr>
            <p:nvPr/>
          </p:nvSpPr>
          <p:spPr>
            <a:xfrm rot="18595723">
              <a:off x="7245486" y="1112353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Arc 9">
              <a:extLst>
                <a:ext uri="{FF2B5EF4-FFF2-40B4-BE49-F238E27FC236}">
                  <a16:creationId xmlns:a16="http://schemas.microsoft.com/office/drawing/2014/main" id="{5D6C42BC-0E0D-A681-D56D-A84C3B8423C1}"/>
                </a:ext>
              </a:extLst>
            </p:cNvPr>
            <p:cNvSpPr>
              <a:spLocks noChangeAspect="1"/>
            </p:cNvSpPr>
            <p:nvPr/>
          </p:nvSpPr>
          <p:spPr>
            <a:xfrm rot="17247907">
              <a:off x="7131749" y="11287820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Arc 10">
              <a:extLst>
                <a:ext uri="{FF2B5EF4-FFF2-40B4-BE49-F238E27FC236}">
                  <a16:creationId xmlns:a16="http://schemas.microsoft.com/office/drawing/2014/main" id="{F4F90C55-A92F-0CF4-7A9B-4DE5EF78F870}"/>
                </a:ext>
              </a:extLst>
            </p:cNvPr>
            <p:cNvSpPr>
              <a:spLocks noChangeAspect="1"/>
            </p:cNvSpPr>
            <p:nvPr/>
          </p:nvSpPr>
          <p:spPr>
            <a:xfrm rot="15943183">
              <a:off x="7114338" y="11482908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Arc 11">
              <a:extLst>
                <a:ext uri="{FF2B5EF4-FFF2-40B4-BE49-F238E27FC236}">
                  <a16:creationId xmlns:a16="http://schemas.microsoft.com/office/drawing/2014/main" id="{B4B389F4-DBBE-A66F-A5A7-4982B62202FF}"/>
                </a:ext>
              </a:extLst>
            </p:cNvPr>
            <p:cNvSpPr>
              <a:spLocks noChangeAspect="1"/>
            </p:cNvSpPr>
            <p:nvPr/>
          </p:nvSpPr>
          <p:spPr>
            <a:xfrm rot="14236886">
              <a:off x="7165980" y="1166140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Arc 12">
              <a:extLst>
                <a:ext uri="{FF2B5EF4-FFF2-40B4-BE49-F238E27FC236}">
                  <a16:creationId xmlns:a16="http://schemas.microsoft.com/office/drawing/2014/main" id="{04E22763-888F-4423-55D2-DB5010A70226}"/>
                </a:ext>
              </a:extLst>
            </p:cNvPr>
            <p:cNvSpPr>
              <a:spLocks noChangeAspect="1"/>
            </p:cNvSpPr>
            <p:nvPr/>
          </p:nvSpPr>
          <p:spPr>
            <a:xfrm rot="13823487">
              <a:off x="7292336" y="11830594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Arc 13">
              <a:extLst>
                <a:ext uri="{FF2B5EF4-FFF2-40B4-BE49-F238E27FC236}">
                  <a16:creationId xmlns:a16="http://schemas.microsoft.com/office/drawing/2014/main" id="{7D66AE97-B0EF-544C-86A3-F1B66830263E}"/>
                </a:ext>
              </a:extLst>
            </p:cNvPr>
            <p:cNvSpPr>
              <a:spLocks noChangeAspect="1"/>
            </p:cNvSpPr>
            <p:nvPr/>
          </p:nvSpPr>
          <p:spPr>
            <a:xfrm rot="13303989">
              <a:off x="7421441" y="11964368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Arc 14">
              <a:extLst>
                <a:ext uri="{FF2B5EF4-FFF2-40B4-BE49-F238E27FC236}">
                  <a16:creationId xmlns:a16="http://schemas.microsoft.com/office/drawing/2014/main" id="{1A8E1183-406B-10BE-56D6-C7E4518B746B}"/>
                </a:ext>
              </a:extLst>
            </p:cNvPr>
            <p:cNvSpPr>
              <a:spLocks noChangeAspect="1"/>
            </p:cNvSpPr>
            <p:nvPr/>
          </p:nvSpPr>
          <p:spPr>
            <a:xfrm rot="12987044">
              <a:off x="7598961" y="12073372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Arc 15">
              <a:extLst>
                <a:ext uri="{FF2B5EF4-FFF2-40B4-BE49-F238E27FC236}">
                  <a16:creationId xmlns:a16="http://schemas.microsoft.com/office/drawing/2014/main" id="{270B6CB5-F378-8A8B-98E1-19F2F3FE776D}"/>
                </a:ext>
              </a:extLst>
            </p:cNvPr>
            <p:cNvSpPr>
              <a:spLocks noChangeAspect="1"/>
            </p:cNvSpPr>
            <p:nvPr/>
          </p:nvSpPr>
          <p:spPr>
            <a:xfrm rot="12987044">
              <a:off x="7771457" y="12155435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Arc 16">
              <a:extLst>
                <a:ext uri="{FF2B5EF4-FFF2-40B4-BE49-F238E27FC236}">
                  <a16:creationId xmlns:a16="http://schemas.microsoft.com/office/drawing/2014/main" id="{6C01A32A-C6AF-BFD9-99CD-A24580AE04C5}"/>
                </a:ext>
              </a:extLst>
            </p:cNvPr>
            <p:cNvSpPr>
              <a:spLocks noChangeAspect="1"/>
            </p:cNvSpPr>
            <p:nvPr/>
          </p:nvSpPr>
          <p:spPr>
            <a:xfrm rot="12987044">
              <a:off x="7938929" y="12252571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Arc 17">
              <a:extLst>
                <a:ext uri="{FF2B5EF4-FFF2-40B4-BE49-F238E27FC236}">
                  <a16:creationId xmlns:a16="http://schemas.microsoft.com/office/drawing/2014/main" id="{C7A46152-0EC1-2434-8597-969D44C9163A}"/>
                </a:ext>
              </a:extLst>
            </p:cNvPr>
            <p:cNvSpPr>
              <a:spLocks noChangeAspect="1"/>
            </p:cNvSpPr>
            <p:nvPr/>
          </p:nvSpPr>
          <p:spPr>
            <a:xfrm rot="12401518">
              <a:off x="8101377" y="12339659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Arc 18">
              <a:extLst>
                <a:ext uri="{FF2B5EF4-FFF2-40B4-BE49-F238E27FC236}">
                  <a16:creationId xmlns:a16="http://schemas.microsoft.com/office/drawing/2014/main" id="{CB9C72E0-3793-4FE8-0A2D-95635860916A}"/>
                </a:ext>
              </a:extLst>
            </p:cNvPr>
            <p:cNvSpPr>
              <a:spLocks noChangeAspect="1"/>
            </p:cNvSpPr>
            <p:nvPr/>
          </p:nvSpPr>
          <p:spPr>
            <a:xfrm rot="12401518">
              <a:off x="8268849" y="12426747"/>
              <a:ext cx="182880" cy="182880"/>
            </a:xfrm>
            <a:prstGeom prst="arc">
              <a:avLst>
                <a:gd name="adj1" fmla="val 10878116"/>
                <a:gd name="adj2" fmla="val 0"/>
              </a:avLst>
            </a:prstGeom>
            <a:ln w="508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21" name="Picture 20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E898D797-6470-AED7-F20A-C6AB11052EE5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801701" y="10544676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2" name="Picture 21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2796A358-A029-5039-C7B1-C34108603E6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863586" y="12292691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3" name="Picture 22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419DD126-0751-7EE1-387F-5BA7355CB0D1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360289" y="7245388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4" name="Picture 23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64364E42-7F6C-4299-8783-CDAEFAB67180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303689" y="8348443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5" name="Picture 24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84F9234A-ADEF-EBE8-6A79-F180FA92B7B7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440322" y="12196371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26" name="Straight Connector 25">
              <a:extLst>
                <a:ext uri="{FF2B5EF4-FFF2-40B4-BE49-F238E27FC236}">
                  <a16:creationId xmlns:a16="http://schemas.microsoft.com/office/drawing/2014/main" id="{4B417323-3F3F-C345-BD27-336618BBBBD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562522" y="8216168"/>
              <a:ext cx="1264947" cy="3163092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4B87B9F9-BA01-AF59-6111-4A04C6535511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561744" y="9281185"/>
              <a:ext cx="2239957" cy="2471657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>
              <a:extLst>
                <a:ext uri="{FF2B5EF4-FFF2-40B4-BE49-F238E27FC236}">
                  <a16:creationId xmlns:a16="http://schemas.microsoft.com/office/drawing/2014/main" id="{0FEB3CB5-F71C-0135-F7EB-441A7EB9D10E}"/>
                </a:ext>
              </a:extLst>
            </p:cNvPr>
            <p:cNvCxnSpPr>
              <a:cxnSpLocks/>
              <a:stCxn id="25" idx="1"/>
            </p:cNvCxnSpPr>
            <p:nvPr/>
          </p:nvCxnSpPr>
          <p:spPr>
            <a:xfrm flipH="1" flipV="1">
              <a:off x="7990776" y="11979018"/>
              <a:ext cx="1449546" cy="765993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0875EAFC-5DF5-0BFE-A11D-80E9275FBA9B}"/>
                </a:ext>
              </a:extLst>
            </p:cNvPr>
            <p:cNvSpPr txBox="1"/>
            <p:nvPr/>
          </p:nvSpPr>
          <p:spPr>
            <a:xfrm>
              <a:off x="6341015" y="16650964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37" name="Speech Bubble: Rectangle 36">
              <a:extLst>
                <a:ext uri="{FF2B5EF4-FFF2-40B4-BE49-F238E27FC236}">
                  <a16:creationId xmlns:a16="http://schemas.microsoft.com/office/drawing/2014/main" id="{94B69D2B-632A-FF49-C16B-932E565E44DE}"/>
                </a:ext>
              </a:extLst>
            </p:cNvPr>
            <p:cNvSpPr/>
            <p:nvPr/>
          </p:nvSpPr>
          <p:spPr>
            <a:xfrm>
              <a:off x="15380504" y="13849667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87FC6311-8E97-250B-D94B-8B7C1D27982E}"/>
                </a:ext>
              </a:extLst>
            </p:cNvPr>
            <p:cNvSpPr txBox="1"/>
            <p:nvPr/>
          </p:nvSpPr>
          <p:spPr>
            <a:xfrm>
              <a:off x="24589434" y="11748253"/>
              <a:ext cx="935309" cy="85775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Tor River</a:t>
              </a:r>
            </a:p>
          </p:txBody>
        </p:sp>
        <p:sp>
          <p:nvSpPr>
            <p:cNvPr id="39" name="Speech Bubble: Rectangle 38">
              <a:extLst>
                <a:ext uri="{FF2B5EF4-FFF2-40B4-BE49-F238E27FC236}">
                  <a16:creationId xmlns:a16="http://schemas.microsoft.com/office/drawing/2014/main" id="{180E3DCB-C19C-2D38-E294-EA60794ED4DB}"/>
                </a:ext>
              </a:extLst>
            </p:cNvPr>
            <p:cNvSpPr/>
            <p:nvPr/>
          </p:nvSpPr>
          <p:spPr>
            <a:xfrm>
              <a:off x="5642517" y="5821706"/>
              <a:ext cx="2319455" cy="779817"/>
            </a:xfrm>
            <a:prstGeom prst="wedgeRectCallout">
              <a:avLst>
                <a:gd name="adj1" fmla="val -83083"/>
                <a:gd name="adj2" fmla="val 49883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sp>
          <p:nvSpPr>
            <p:cNvPr id="40" name="Speech Bubble: Rectangle 39">
              <a:extLst>
                <a:ext uri="{FF2B5EF4-FFF2-40B4-BE49-F238E27FC236}">
                  <a16:creationId xmlns:a16="http://schemas.microsoft.com/office/drawing/2014/main" id="{76374FEE-C7CA-D644-1576-268277E6B3C3}"/>
                </a:ext>
              </a:extLst>
            </p:cNvPr>
            <p:cNvSpPr/>
            <p:nvPr/>
          </p:nvSpPr>
          <p:spPr>
            <a:xfrm>
              <a:off x="3828898" y="5041889"/>
              <a:ext cx="1620957" cy="779817"/>
            </a:xfrm>
            <a:prstGeom prst="wedgeRectCallout">
              <a:avLst>
                <a:gd name="adj1" fmla="val -16869"/>
                <a:gd name="adj2" fmla="val 102018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D7E48500-2155-0B77-4FC4-CE9CEC1B2041}"/>
                </a:ext>
              </a:extLst>
            </p:cNvPr>
            <p:cNvSpPr txBox="1"/>
            <p:nvPr/>
          </p:nvSpPr>
          <p:spPr>
            <a:xfrm>
              <a:off x="1256483" y="7228323"/>
              <a:ext cx="1127232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Maffin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Airfield</a:t>
              </a:r>
            </a:p>
          </p:txBody>
        </p:sp>
        <p:grpSp>
          <p:nvGrpSpPr>
            <p:cNvPr id="42" name="Group 41">
              <a:extLst>
                <a:ext uri="{FF2B5EF4-FFF2-40B4-BE49-F238E27FC236}">
                  <a16:creationId xmlns:a16="http://schemas.microsoft.com/office/drawing/2014/main" id="{8B50D9D8-C676-4065-19CB-805AAA74BE9B}"/>
                </a:ext>
              </a:extLst>
            </p:cNvPr>
            <p:cNvGrpSpPr/>
            <p:nvPr/>
          </p:nvGrpSpPr>
          <p:grpSpPr>
            <a:xfrm>
              <a:off x="9761563" y="937522"/>
              <a:ext cx="7790988" cy="4023360"/>
              <a:chOff x="929150" y="7115221"/>
              <a:chExt cx="7790988" cy="4023360"/>
            </a:xfrm>
          </p:grpSpPr>
          <p:sp>
            <p:nvSpPr>
              <p:cNvPr id="43" name="Rectangle 42">
                <a:extLst>
                  <a:ext uri="{FF2B5EF4-FFF2-40B4-BE49-F238E27FC236}">
                    <a16:creationId xmlns:a16="http://schemas.microsoft.com/office/drawing/2014/main" id="{12016E5A-A164-B2D0-4C9D-6D104C4C91EE}"/>
                  </a:ext>
                </a:extLst>
              </p:cNvPr>
              <p:cNvSpPr/>
              <p:nvPr/>
            </p:nvSpPr>
            <p:spPr>
              <a:xfrm>
                <a:off x="929150" y="711522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" name="TextBox 43">
                <a:extLst>
                  <a:ext uri="{FF2B5EF4-FFF2-40B4-BE49-F238E27FC236}">
                    <a16:creationId xmlns:a16="http://schemas.microsoft.com/office/drawing/2014/main" id="{33C5DD07-BA9D-A762-53A4-9F8E7B0E629F}"/>
                  </a:ext>
                </a:extLst>
              </p:cNvPr>
              <p:cNvSpPr txBox="1"/>
              <p:nvPr/>
            </p:nvSpPr>
            <p:spPr>
              <a:xfrm>
                <a:off x="2738798" y="10083149"/>
                <a:ext cx="3999819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0            400          800         1200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45" name="Down Arrow 16">
                <a:extLst>
                  <a:ext uri="{FF2B5EF4-FFF2-40B4-BE49-F238E27FC236}">
                    <a16:creationId xmlns:a16="http://schemas.microsoft.com/office/drawing/2014/main" id="{6A4C4D76-D2D8-4F59-EDED-4DF7D11FC8F9}"/>
                  </a:ext>
                </a:extLst>
              </p:cNvPr>
              <p:cNvSpPr/>
              <p:nvPr/>
            </p:nvSpPr>
            <p:spPr>
              <a:xfrm rot="10800000">
                <a:off x="7793679" y="888902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" name="TextBox 45">
                <a:extLst>
                  <a:ext uri="{FF2B5EF4-FFF2-40B4-BE49-F238E27FC236}">
                    <a16:creationId xmlns:a16="http://schemas.microsoft.com/office/drawing/2014/main" id="{4ADB3E26-27B2-36FC-F131-A98FD0955160}"/>
                  </a:ext>
                </a:extLst>
              </p:cNvPr>
              <p:cNvSpPr txBox="1"/>
              <p:nvPr/>
            </p:nvSpPr>
            <p:spPr>
              <a:xfrm>
                <a:off x="7669160" y="985514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47" name="Oval 46">
                <a:extLst>
                  <a:ext uri="{FF2B5EF4-FFF2-40B4-BE49-F238E27FC236}">
                    <a16:creationId xmlns:a16="http://schemas.microsoft.com/office/drawing/2014/main" id="{A4961AAB-C74D-7EEF-C8B5-8C1624120DE5}"/>
                  </a:ext>
                </a:extLst>
              </p:cNvPr>
              <p:cNvSpPr/>
              <p:nvPr/>
            </p:nvSpPr>
            <p:spPr>
              <a:xfrm>
                <a:off x="7560097" y="789726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48" name="TextBox 453">
                <a:extLst>
                  <a:ext uri="{FF2B5EF4-FFF2-40B4-BE49-F238E27FC236}">
                    <a16:creationId xmlns:a16="http://schemas.microsoft.com/office/drawing/2014/main" id="{963C5585-75E8-0145-8231-9755496777B9}"/>
                  </a:ext>
                </a:extLst>
              </p:cNvPr>
              <p:cNvSpPr txBox="1"/>
              <p:nvPr/>
            </p:nvSpPr>
            <p:spPr>
              <a:xfrm>
                <a:off x="7413158" y="798608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2-6</a:t>
                </a:r>
              </a:p>
            </p:txBody>
          </p:sp>
          <p:sp>
            <p:nvSpPr>
              <p:cNvPr id="49" name="TextBox 48">
                <a:extLst>
                  <a:ext uri="{FF2B5EF4-FFF2-40B4-BE49-F238E27FC236}">
                    <a16:creationId xmlns:a16="http://schemas.microsoft.com/office/drawing/2014/main" id="{B4B6BF64-A80A-03E7-6015-E9A2EEE34B0C}"/>
                  </a:ext>
                </a:extLst>
              </p:cNvPr>
              <p:cNvSpPr txBox="1"/>
              <p:nvPr/>
            </p:nvSpPr>
            <p:spPr>
              <a:xfrm>
                <a:off x="1396693" y="7184973"/>
                <a:ext cx="6578220" cy="2349361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158th near the 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Snaky River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25 -27 May 1944</a:t>
                </a:r>
              </a:p>
            </p:txBody>
          </p:sp>
          <p:pic>
            <p:nvPicPr>
              <p:cNvPr id="50" name="Picture 49">
                <a:extLst>
                  <a:ext uri="{FF2B5EF4-FFF2-40B4-BE49-F238E27FC236}">
                    <a16:creationId xmlns:a16="http://schemas.microsoft.com/office/drawing/2014/main" id="{6B31A3FB-B242-33B5-5558-E6364EBD08C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23206" y="807347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51" name="Group 50">
                <a:extLst>
                  <a:ext uri="{FF2B5EF4-FFF2-40B4-BE49-F238E27FC236}">
                    <a16:creationId xmlns:a16="http://schemas.microsoft.com/office/drawing/2014/main" id="{3EEFA23C-6BC5-2245-74A3-A89DA0A1F494}"/>
                  </a:ext>
                </a:extLst>
              </p:cNvPr>
              <p:cNvGrpSpPr/>
              <p:nvPr/>
            </p:nvGrpSpPr>
            <p:grpSpPr>
              <a:xfrm>
                <a:off x="2886600" y="9879629"/>
                <a:ext cx="3454007" cy="166190"/>
                <a:chOff x="2947702" y="3694312"/>
                <a:chExt cx="3454007" cy="166190"/>
              </a:xfrm>
            </p:grpSpPr>
            <p:sp>
              <p:nvSpPr>
                <p:cNvPr id="52" name="Rectangle 51">
                  <a:extLst>
                    <a:ext uri="{FF2B5EF4-FFF2-40B4-BE49-F238E27FC236}">
                      <a16:creationId xmlns:a16="http://schemas.microsoft.com/office/drawing/2014/main" id="{400E09DE-30D3-E4B0-3B54-AD27CB1138E2}"/>
                    </a:ext>
                  </a:extLst>
                </p:cNvPr>
                <p:cNvSpPr/>
                <p:nvPr/>
              </p:nvSpPr>
              <p:spPr>
                <a:xfrm>
                  <a:off x="4105222" y="3697834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3" name="Rectangle 52">
                  <a:extLst>
                    <a:ext uri="{FF2B5EF4-FFF2-40B4-BE49-F238E27FC236}">
                      <a16:creationId xmlns:a16="http://schemas.microsoft.com/office/drawing/2014/main" id="{76BF5D45-316C-FED4-E258-F0C617274912}"/>
                    </a:ext>
                  </a:extLst>
                </p:cNvPr>
                <p:cNvSpPr/>
                <p:nvPr/>
              </p:nvSpPr>
              <p:spPr>
                <a:xfrm>
                  <a:off x="4687920" y="3699622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4" name="Rectangle 53">
                  <a:extLst>
                    <a:ext uri="{FF2B5EF4-FFF2-40B4-BE49-F238E27FC236}">
                      <a16:creationId xmlns:a16="http://schemas.microsoft.com/office/drawing/2014/main" id="{19130D4C-10E3-D973-6F34-52C68B05B467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55" name="Rectangle 54">
                  <a:extLst>
                    <a:ext uri="{FF2B5EF4-FFF2-40B4-BE49-F238E27FC236}">
                      <a16:creationId xmlns:a16="http://schemas.microsoft.com/office/drawing/2014/main" id="{DD10A853-3754-5E87-A4D8-3C8EEF83E9D1}"/>
                    </a:ext>
                  </a:extLst>
                </p:cNvPr>
                <p:cNvSpPr/>
                <p:nvPr/>
              </p:nvSpPr>
              <p:spPr>
                <a:xfrm>
                  <a:off x="3521672" y="3696100"/>
                  <a:ext cx="576072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6" name="Rectangle 55">
                  <a:extLst>
                    <a:ext uri="{FF2B5EF4-FFF2-40B4-BE49-F238E27FC236}">
                      <a16:creationId xmlns:a16="http://schemas.microsoft.com/office/drawing/2014/main" id="{5475AF0D-0FE6-8BB4-C30C-2A934D19EE9F}"/>
                    </a:ext>
                  </a:extLst>
                </p:cNvPr>
                <p:cNvSpPr/>
                <p:nvPr/>
              </p:nvSpPr>
              <p:spPr>
                <a:xfrm>
                  <a:off x="5260041" y="3703837"/>
                  <a:ext cx="576072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7" name="Rectangle 56">
                  <a:extLst>
                    <a:ext uri="{FF2B5EF4-FFF2-40B4-BE49-F238E27FC236}">
                      <a16:creationId xmlns:a16="http://schemas.microsoft.com/office/drawing/2014/main" id="{0D690D80-3DAC-A445-CC1C-F7672819027E}"/>
                    </a:ext>
                  </a:extLst>
                </p:cNvPr>
                <p:cNvSpPr/>
                <p:nvPr/>
              </p:nvSpPr>
              <p:spPr>
                <a:xfrm>
                  <a:off x="5825637" y="3703388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8" name="Picture 57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CAE2271B-00A3-DD0E-B504-59773168097B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855427" y="14256743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0" name="Picture 59">
              <a:extLst>
                <a:ext uri="{FF2B5EF4-FFF2-40B4-BE49-F238E27FC236}">
                  <a16:creationId xmlns:a16="http://schemas.microsoft.com/office/drawing/2014/main" id="{5A79F188-5083-7653-514B-4C9AF4FA0BDA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747907" y="13812102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1" name="Picture 60">
              <a:extLst>
                <a:ext uri="{FF2B5EF4-FFF2-40B4-BE49-F238E27FC236}">
                  <a16:creationId xmlns:a16="http://schemas.microsoft.com/office/drawing/2014/main" id="{567B5E19-CBF5-ED4B-AC22-FF65D1B43B5B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77519" y="11077845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36" name="Speech Bubble: Rectangle 35">
              <a:extLst>
                <a:ext uri="{FF2B5EF4-FFF2-40B4-BE49-F238E27FC236}">
                  <a16:creationId xmlns:a16="http://schemas.microsoft.com/office/drawing/2014/main" id="{6CC31327-BE3B-325C-D46B-4C5668A176A3}"/>
                </a:ext>
              </a:extLst>
            </p:cNvPr>
            <p:cNvSpPr/>
            <p:nvPr/>
          </p:nvSpPr>
          <p:spPr>
            <a:xfrm>
              <a:off x="6341015" y="8147096"/>
              <a:ext cx="1297259" cy="857757"/>
            </a:xfrm>
            <a:prstGeom prst="wedgeRectCallout">
              <a:avLst>
                <a:gd name="adj1" fmla="val 26596"/>
                <a:gd name="adj2" fmla="val 23528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pic>
          <p:nvPicPr>
            <p:cNvPr id="59" name="Picture 58">
              <a:extLst>
                <a:ext uri="{FF2B5EF4-FFF2-40B4-BE49-F238E27FC236}">
                  <a16:creationId xmlns:a16="http://schemas.microsoft.com/office/drawing/2014/main" id="{51C6840D-4D10-A477-FC3B-AD77E66A258C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10207" y="10026252"/>
              <a:ext cx="206462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D871343C-1D67-3648-8085-3CEBE29790DC}"/>
                </a:ext>
              </a:extLst>
            </p:cNvPr>
            <p:cNvSpPr/>
            <p:nvPr/>
          </p:nvSpPr>
          <p:spPr>
            <a:xfrm>
              <a:off x="10711543" y="11831934"/>
              <a:ext cx="3300883" cy="728874"/>
            </a:xfrm>
            <a:custGeom>
              <a:avLst/>
              <a:gdLst>
                <a:gd name="connsiteX0" fmla="*/ 3300883 w 3300883"/>
                <a:gd name="connsiteY0" fmla="*/ 668215 h 728874"/>
                <a:gd name="connsiteX1" fmla="*/ 2798466 w 3300883"/>
                <a:gd name="connsiteY1" fmla="*/ 728506 h 728874"/>
                <a:gd name="connsiteX2" fmla="*/ 2461846 w 3300883"/>
                <a:gd name="connsiteY2" fmla="*/ 643095 h 728874"/>
                <a:gd name="connsiteX3" fmla="*/ 2080009 w 3300883"/>
                <a:gd name="connsiteY3" fmla="*/ 517490 h 728874"/>
                <a:gd name="connsiteX4" fmla="*/ 1537398 w 3300883"/>
                <a:gd name="connsiteY4" fmla="*/ 291402 h 728874"/>
                <a:gd name="connsiteX5" fmla="*/ 1220875 w 3300883"/>
                <a:gd name="connsiteY5" fmla="*/ 190919 h 728874"/>
                <a:gd name="connsiteX6" fmla="*/ 773723 w 3300883"/>
                <a:gd name="connsiteY6" fmla="*/ 100484 h 728874"/>
                <a:gd name="connsiteX7" fmla="*/ 306475 w 3300883"/>
                <a:gd name="connsiteY7" fmla="*/ 40193 h 728874"/>
                <a:gd name="connsiteX8" fmla="*/ 0 w 3300883"/>
                <a:gd name="connsiteY8" fmla="*/ 0 h 72887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3300883" h="728874">
                  <a:moveTo>
                    <a:pt x="3300883" y="668215"/>
                  </a:moveTo>
                  <a:cubicBezTo>
                    <a:pt x="3119594" y="700454"/>
                    <a:pt x="2938305" y="732693"/>
                    <a:pt x="2798466" y="728506"/>
                  </a:cubicBezTo>
                  <a:cubicBezTo>
                    <a:pt x="2658627" y="724319"/>
                    <a:pt x="2581589" y="678264"/>
                    <a:pt x="2461846" y="643095"/>
                  </a:cubicBezTo>
                  <a:cubicBezTo>
                    <a:pt x="2342103" y="607926"/>
                    <a:pt x="2234084" y="576106"/>
                    <a:pt x="2080009" y="517490"/>
                  </a:cubicBezTo>
                  <a:cubicBezTo>
                    <a:pt x="1925934" y="458874"/>
                    <a:pt x="1680587" y="345830"/>
                    <a:pt x="1537398" y="291402"/>
                  </a:cubicBezTo>
                  <a:cubicBezTo>
                    <a:pt x="1394209" y="236974"/>
                    <a:pt x="1348154" y="222739"/>
                    <a:pt x="1220875" y="190919"/>
                  </a:cubicBezTo>
                  <a:cubicBezTo>
                    <a:pt x="1093596" y="159099"/>
                    <a:pt x="926123" y="125605"/>
                    <a:pt x="773723" y="100484"/>
                  </a:cubicBezTo>
                  <a:cubicBezTo>
                    <a:pt x="621323" y="75363"/>
                    <a:pt x="306475" y="40193"/>
                    <a:pt x="306475" y="40193"/>
                  </a:cubicBezTo>
                  <a:lnTo>
                    <a:pt x="0" y="0"/>
                  </a:ln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63" name="Picture 62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CFF44F59-931E-B21C-F81A-D668668CA5E6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955619" y="14777148"/>
              <a:ext cx="18508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364050331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342FA43B-801C-71C7-A7C8-C7C406094F23}"/>
              </a:ext>
            </a:extLst>
          </p:cNvPr>
          <p:cNvGrpSpPr>
            <a:grpSpLocks noChangeAspect="1"/>
          </p:cNvGrpSpPr>
          <p:nvPr/>
        </p:nvGrpSpPr>
        <p:grpSpPr>
          <a:xfrm>
            <a:off x="-1" y="293429"/>
            <a:ext cx="27492299" cy="17758597"/>
            <a:chOff x="912715" y="912862"/>
            <a:chExt cx="25603200" cy="16538337"/>
          </a:xfrm>
        </p:grpSpPr>
        <p:pic>
          <p:nvPicPr>
            <p:cNvPr id="90" name="Picture 89" descr="Chart, map&#10;&#10;Description automatically generated with medium confidence">
              <a:extLst>
                <a:ext uri="{FF2B5EF4-FFF2-40B4-BE49-F238E27FC236}">
                  <a16:creationId xmlns:a16="http://schemas.microsoft.com/office/drawing/2014/main" id="{9CF92BC1-5371-F53B-51CF-84C22C36F22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12715" y="912862"/>
              <a:ext cx="25603200" cy="16538337"/>
            </a:xfrm>
            <a:prstGeom prst="rect">
              <a:avLst/>
            </a:prstGeom>
          </p:spPr>
        </p:pic>
        <p:pic>
          <p:nvPicPr>
            <p:cNvPr id="2" name="Picture 1" descr="Icon&#10;&#10;Description automatically generated">
              <a:extLst>
                <a:ext uri="{FF2B5EF4-FFF2-40B4-BE49-F238E27FC236}">
                  <a16:creationId xmlns:a16="http://schemas.microsoft.com/office/drawing/2014/main" id="{02D4C84D-DA93-88A6-CAD7-E8E5806E049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728379" y="9581395"/>
              <a:ext cx="2058296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" name="Picture 3" descr="Icon&#10;&#10;Description automatically generated">
              <a:extLst>
                <a:ext uri="{FF2B5EF4-FFF2-40B4-BE49-F238E27FC236}">
                  <a16:creationId xmlns:a16="http://schemas.microsoft.com/office/drawing/2014/main" id="{49A4D05C-D7B3-7817-FC07-132EB71FDEC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041970" y="9378394"/>
              <a:ext cx="2058296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" name="Picture 4" descr="Icon&#10;&#10;Description automatically generated">
              <a:extLst>
                <a:ext uri="{FF2B5EF4-FFF2-40B4-BE49-F238E27FC236}">
                  <a16:creationId xmlns:a16="http://schemas.microsoft.com/office/drawing/2014/main" id="{C20AC13A-8BF0-8BE5-7D94-46138C716626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818012" y="8472641"/>
              <a:ext cx="2058296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" name="Picture 5" descr="Icon&#10;&#10;Description automatically generated">
              <a:extLst>
                <a:ext uri="{FF2B5EF4-FFF2-40B4-BE49-F238E27FC236}">
                  <a16:creationId xmlns:a16="http://schemas.microsoft.com/office/drawing/2014/main" id="{CF4344ED-9C5B-1F4B-48D5-AA416EB43B7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5150865" y="11272877"/>
              <a:ext cx="2058296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9A638796-1B41-BC70-D81B-622239AFC3ED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387384" y="10705742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8" name="Picture 7" descr="Icon&#10;&#10;Description automatically generated with medium confidence">
              <a:extLst>
                <a:ext uri="{FF2B5EF4-FFF2-40B4-BE49-F238E27FC236}">
                  <a16:creationId xmlns:a16="http://schemas.microsoft.com/office/drawing/2014/main" id="{FD982638-6877-4B54-E576-9A39C0093FF1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223781" y="9799287"/>
              <a:ext cx="2187951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9" name="Picture 8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7769FA9B-5763-788F-FD05-A7C2DAA20945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89005" y="12026643"/>
              <a:ext cx="170842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  <a:ln>
              <a:noFill/>
            </a:ln>
          </p:spPr>
        </p:pic>
        <p:pic>
          <p:nvPicPr>
            <p:cNvPr id="10" name="Picture 9" descr="Shape&#10;&#10;Description automatically generated with low confidence">
              <a:extLst>
                <a:ext uri="{FF2B5EF4-FFF2-40B4-BE49-F238E27FC236}">
                  <a16:creationId xmlns:a16="http://schemas.microsoft.com/office/drawing/2014/main" id="{C93206A8-51B5-5D75-6791-2FEDCC35C537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779186" y="13375142"/>
              <a:ext cx="153369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3CF0E36B-BEBE-4CFA-EDF6-BD8BE59A9F44}"/>
                </a:ext>
              </a:extLst>
            </p:cNvPr>
            <p:cNvSpPr/>
            <p:nvPr/>
          </p:nvSpPr>
          <p:spPr>
            <a:xfrm>
              <a:off x="6082732" y="13966436"/>
              <a:ext cx="1193948" cy="967147"/>
            </a:xfrm>
            <a:custGeom>
              <a:avLst/>
              <a:gdLst>
                <a:gd name="connsiteX0" fmla="*/ 262409 w 1193948"/>
                <a:gd name="connsiteY0" fmla="*/ 306155 h 967147"/>
                <a:gd name="connsiteX1" fmla="*/ 548656 w 1193948"/>
                <a:gd name="connsiteY1" fmla="*/ 218691 h 967147"/>
                <a:gd name="connsiteX2" fmla="*/ 803098 w 1193948"/>
                <a:gd name="connsiteY2" fmla="*/ 107373 h 967147"/>
                <a:gd name="connsiteX3" fmla="*/ 1065491 w 1193948"/>
                <a:gd name="connsiteY3" fmla="*/ 4006 h 967147"/>
                <a:gd name="connsiteX4" fmla="*/ 1184760 w 1193948"/>
                <a:gd name="connsiteY4" fmla="*/ 35811 h 967147"/>
                <a:gd name="connsiteX5" fmla="*/ 1168858 w 1193948"/>
                <a:gd name="connsiteY5" fmla="*/ 170983 h 967147"/>
                <a:gd name="connsiteX6" fmla="*/ 1033685 w 1193948"/>
                <a:gd name="connsiteY6" fmla="*/ 369766 h 967147"/>
                <a:gd name="connsiteX7" fmla="*/ 747438 w 1193948"/>
                <a:gd name="connsiteY7" fmla="*/ 687818 h 967147"/>
                <a:gd name="connsiteX8" fmla="*/ 413484 w 1193948"/>
                <a:gd name="connsiteY8" fmla="*/ 910454 h 967147"/>
                <a:gd name="connsiteX9" fmla="*/ 246506 w 1193948"/>
                <a:gd name="connsiteY9" fmla="*/ 966114 h 967147"/>
                <a:gd name="connsiteX10" fmla="*/ 159042 w 1193948"/>
                <a:gd name="connsiteY10" fmla="*/ 878649 h 967147"/>
                <a:gd name="connsiteX11" fmla="*/ 119285 w 1193948"/>
                <a:gd name="connsiteY11" fmla="*/ 727574 h 967147"/>
                <a:gd name="connsiteX12" fmla="*/ 95431 w 1193948"/>
                <a:gd name="connsiteY12" fmla="*/ 640110 h 967147"/>
                <a:gd name="connsiteX13" fmla="*/ 16 w 1193948"/>
                <a:gd name="connsiteY13" fmla="*/ 520841 h 967147"/>
                <a:gd name="connsiteX14" fmla="*/ 103383 w 1193948"/>
                <a:gd name="connsiteY14" fmla="*/ 417474 h 967147"/>
                <a:gd name="connsiteX15" fmla="*/ 262409 w 1193948"/>
                <a:gd name="connsiteY15" fmla="*/ 306155 h 9671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1193948" h="967147">
                  <a:moveTo>
                    <a:pt x="262409" y="306155"/>
                  </a:moveTo>
                  <a:cubicBezTo>
                    <a:pt x="336621" y="273025"/>
                    <a:pt x="458541" y="251821"/>
                    <a:pt x="548656" y="218691"/>
                  </a:cubicBezTo>
                  <a:cubicBezTo>
                    <a:pt x="638771" y="185561"/>
                    <a:pt x="716959" y="143154"/>
                    <a:pt x="803098" y="107373"/>
                  </a:cubicBezTo>
                  <a:cubicBezTo>
                    <a:pt x="889237" y="71592"/>
                    <a:pt x="1001881" y="15933"/>
                    <a:pt x="1065491" y="4006"/>
                  </a:cubicBezTo>
                  <a:cubicBezTo>
                    <a:pt x="1129101" y="-7921"/>
                    <a:pt x="1167532" y="7981"/>
                    <a:pt x="1184760" y="35811"/>
                  </a:cubicBezTo>
                  <a:cubicBezTo>
                    <a:pt x="1201988" y="63640"/>
                    <a:pt x="1194037" y="115324"/>
                    <a:pt x="1168858" y="170983"/>
                  </a:cubicBezTo>
                  <a:cubicBezTo>
                    <a:pt x="1143679" y="226642"/>
                    <a:pt x="1103922" y="283627"/>
                    <a:pt x="1033685" y="369766"/>
                  </a:cubicBezTo>
                  <a:cubicBezTo>
                    <a:pt x="963448" y="455905"/>
                    <a:pt x="850805" y="597703"/>
                    <a:pt x="747438" y="687818"/>
                  </a:cubicBezTo>
                  <a:cubicBezTo>
                    <a:pt x="644071" y="777933"/>
                    <a:pt x="496973" y="864071"/>
                    <a:pt x="413484" y="910454"/>
                  </a:cubicBezTo>
                  <a:cubicBezTo>
                    <a:pt x="329995" y="956837"/>
                    <a:pt x="288913" y="971415"/>
                    <a:pt x="246506" y="966114"/>
                  </a:cubicBezTo>
                  <a:cubicBezTo>
                    <a:pt x="204099" y="960813"/>
                    <a:pt x="180245" y="918406"/>
                    <a:pt x="159042" y="878649"/>
                  </a:cubicBezTo>
                  <a:cubicBezTo>
                    <a:pt x="137839" y="838892"/>
                    <a:pt x="129887" y="767331"/>
                    <a:pt x="119285" y="727574"/>
                  </a:cubicBezTo>
                  <a:cubicBezTo>
                    <a:pt x="108683" y="687818"/>
                    <a:pt x="115309" y="674566"/>
                    <a:pt x="95431" y="640110"/>
                  </a:cubicBezTo>
                  <a:cubicBezTo>
                    <a:pt x="75553" y="605654"/>
                    <a:pt x="-1309" y="557947"/>
                    <a:pt x="16" y="520841"/>
                  </a:cubicBezTo>
                  <a:cubicBezTo>
                    <a:pt x="1341" y="483735"/>
                    <a:pt x="59651" y="449279"/>
                    <a:pt x="103383" y="417474"/>
                  </a:cubicBezTo>
                  <a:cubicBezTo>
                    <a:pt x="147115" y="385669"/>
                    <a:pt x="188197" y="339285"/>
                    <a:pt x="262409" y="30615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38E22A51-027A-DB42-628D-A0E087BA48B8}"/>
                </a:ext>
              </a:extLst>
            </p:cNvPr>
            <p:cNvSpPr/>
            <p:nvPr/>
          </p:nvSpPr>
          <p:spPr>
            <a:xfrm>
              <a:off x="10328645" y="13770835"/>
              <a:ext cx="185589" cy="217340"/>
            </a:xfrm>
            <a:custGeom>
              <a:avLst/>
              <a:gdLst>
                <a:gd name="connsiteX0" fmla="*/ 159125 w 185589"/>
                <a:gd name="connsiteY0" fmla="*/ 8775 h 217340"/>
                <a:gd name="connsiteX1" fmla="*/ 182979 w 185589"/>
                <a:gd name="connsiteY1" fmla="*/ 175753 h 217340"/>
                <a:gd name="connsiteX2" fmla="*/ 119369 w 185589"/>
                <a:gd name="connsiteY2" fmla="*/ 215509 h 217340"/>
                <a:gd name="connsiteX3" fmla="*/ 39856 w 185589"/>
                <a:gd name="connsiteY3" fmla="*/ 199607 h 217340"/>
                <a:gd name="connsiteX4" fmla="*/ 99 w 185589"/>
                <a:gd name="connsiteY4" fmla="*/ 104191 h 217340"/>
                <a:gd name="connsiteX5" fmla="*/ 31905 w 185589"/>
                <a:gd name="connsiteY5" fmla="*/ 32629 h 217340"/>
                <a:gd name="connsiteX6" fmla="*/ 159125 w 185589"/>
                <a:gd name="connsiteY6" fmla="*/ 8775 h 2173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85589" h="217340">
                  <a:moveTo>
                    <a:pt x="159125" y="8775"/>
                  </a:moveTo>
                  <a:cubicBezTo>
                    <a:pt x="184304" y="32629"/>
                    <a:pt x="189605" y="141297"/>
                    <a:pt x="182979" y="175753"/>
                  </a:cubicBezTo>
                  <a:cubicBezTo>
                    <a:pt x="176353" y="210209"/>
                    <a:pt x="143223" y="211533"/>
                    <a:pt x="119369" y="215509"/>
                  </a:cubicBezTo>
                  <a:cubicBezTo>
                    <a:pt x="95515" y="219485"/>
                    <a:pt x="59734" y="218160"/>
                    <a:pt x="39856" y="199607"/>
                  </a:cubicBezTo>
                  <a:cubicBezTo>
                    <a:pt x="19978" y="181054"/>
                    <a:pt x="1424" y="132021"/>
                    <a:pt x="99" y="104191"/>
                  </a:cubicBezTo>
                  <a:cubicBezTo>
                    <a:pt x="-1226" y="76361"/>
                    <a:pt x="10701" y="49857"/>
                    <a:pt x="31905" y="32629"/>
                  </a:cubicBezTo>
                  <a:cubicBezTo>
                    <a:pt x="53109" y="15401"/>
                    <a:pt x="133946" y="-15079"/>
                    <a:pt x="159125" y="877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78A6155E-F879-FA2B-AC6E-6228C9EC70CF}"/>
                </a:ext>
              </a:extLst>
            </p:cNvPr>
            <p:cNvSpPr/>
            <p:nvPr/>
          </p:nvSpPr>
          <p:spPr>
            <a:xfrm>
              <a:off x="7273597" y="13485171"/>
              <a:ext cx="236478" cy="298663"/>
            </a:xfrm>
            <a:custGeom>
              <a:avLst/>
              <a:gdLst>
                <a:gd name="connsiteX0" fmla="*/ 168824 w 236478"/>
                <a:gd name="connsiteY0" fmla="*/ 241 h 298663"/>
                <a:gd name="connsiteX1" fmla="*/ 216532 w 236478"/>
                <a:gd name="connsiteY1" fmla="*/ 24095 h 298663"/>
                <a:gd name="connsiteX2" fmla="*/ 232434 w 236478"/>
                <a:gd name="connsiteY2" fmla="*/ 143365 h 298663"/>
                <a:gd name="connsiteX3" fmla="*/ 144970 w 236478"/>
                <a:gd name="connsiteY3" fmla="*/ 278537 h 298663"/>
                <a:gd name="connsiteX4" fmla="*/ 17749 w 236478"/>
                <a:gd name="connsiteY4" fmla="*/ 286488 h 298663"/>
                <a:gd name="connsiteX5" fmla="*/ 1846 w 236478"/>
                <a:gd name="connsiteY5" fmla="*/ 167219 h 298663"/>
                <a:gd name="connsiteX6" fmla="*/ 25700 w 236478"/>
                <a:gd name="connsiteY6" fmla="*/ 87706 h 298663"/>
                <a:gd name="connsiteX7" fmla="*/ 97262 w 236478"/>
                <a:gd name="connsiteY7" fmla="*/ 16144 h 298663"/>
                <a:gd name="connsiteX8" fmla="*/ 168824 w 236478"/>
                <a:gd name="connsiteY8" fmla="*/ 241 h 2986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236478" h="298663">
                  <a:moveTo>
                    <a:pt x="168824" y="241"/>
                  </a:moveTo>
                  <a:cubicBezTo>
                    <a:pt x="188702" y="1566"/>
                    <a:pt x="205930" y="241"/>
                    <a:pt x="216532" y="24095"/>
                  </a:cubicBezTo>
                  <a:cubicBezTo>
                    <a:pt x="227134" y="47949"/>
                    <a:pt x="244361" y="100958"/>
                    <a:pt x="232434" y="143365"/>
                  </a:cubicBezTo>
                  <a:cubicBezTo>
                    <a:pt x="220507" y="185772"/>
                    <a:pt x="180751" y="254683"/>
                    <a:pt x="144970" y="278537"/>
                  </a:cubicBezTo>
                  <a:cubicBezTo>
                    <a:pt x="109189" y="302391"/>
                    <a:pt x="41603" y="305041"/>
                    <a:pt x="17749" y="286488"/>
                  </a:cubicBezTo>
                  <a:cubicBezTo>
                    <a:pt x="-6105" y="267935"/>
                    <a:pt x="521" y="200349"/>
                    <a:pt x="1846" y="167219"/>
                  </a:cubicBezTo>
                  <a:cubicBezTo>
                    <a:pt x="3171" y="134089"/>
                    <a:pt x="9797" y="112885"/>
                    <a:pt x="25700" y="87706"/>
                  </a:cubicBezTo>
                  <a:cubicBezTo>
                    <a:pt x="41603" y="62527"/>
                    <a:pt x="68107" y="29396"/>
                    <a:pt x="97262" y="16144"/>
                  </a:cubicBezTo>
                  <a:cubicBezTo>
                    <a:pt x="126417" y="2892"/>
                    <a:pt x="148946" y="-1084"/>
                    <a:pt x="168824" y="241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A06876AB-2AFD-EF34-671E-C3CE6502F902}"/>
                </a:ext>
              </a:extLst>
            </p:cNvPr>
            <p:cNvSpPr/>
            <p:nvPr/>
          </p:nvSpPr>
          <p:spPr>
            <a:xfrm>
              <a:off x="7842048" y="13084270"/>
              <a:ext cx="264467" cy="146700"/>
            </a:xfrm>
            <a:custGeom>
              <a:avLst/>
              <a:gdLst>
                <a:gd name="connsiteX0" fmla="*/ 260331 w 264467"/>
                <a:gd name="connsiteY0" fmla="*/ 19480 h 146700"/>
                <a:gd name="connsiteX1" fmla="*/ 220575 w 264467"/>
                <a:gd name="connsiteY1" fmla="*/ 114895 h 146700"/>
                <a:gd name="connsiteX2" fmla="*/ 93354 w 264467"/>
                <a:gd name="connsiteY2" fmla="*/ 146700 h 146700"/>
                <a:gd name="connsiteX3" fmla="*/ 5889 w 264467"/>
                <a:gd name="connsiteY3" fmla="*/ 114895 h 146700"/>
                <a:gd name="connsiteX4" fmla="*/ 21792 w 264467"/>
                <a:gd name="connsiteY4" fmla="*/ 51285 h 146700"/>
                <a:gd name="connsiteX5" fmla="*/ 133110 w 264467"/>
                <a:gd name="connsiteY5" fmla="*/ 3577 h 146700"/>
                <a:gd name="connsiteX6" fmla="*/ 260331 w 264467"/>
                <a:gd name="connsiteY6" fmla="*/ 19480 h 1467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264467" h="146700">
                  <a:moveTo>
                    <a:pt x="260331" y="19480"/>
                  </a:moveTo>
                  <a:cubicBezTo>
                    <a:pt x="274909" y="38033"/>
                    <a:pt x="248404" y="93692"/>
                    <a:pt x="220575" y="114895"/>
                  </a:cubicBezTo>
                  <a:cubicBezTo>
                    <a:pt x="192745" y="136098"/>
                    <a:pt x="129135" y="146700"/>
                    <a:pt x="93354" y="146700"/>
                  </a:cubicBezTo>
                  <a:cubicBezTo>
                    <a:pt x="57573" y="146700"/>
                    <a:pt x="17816" y="130797"/>
                    <a:pt x="5889" y="114895"/>
                  </a:cubicBezTo>
                  <a:cubicBezTo>
                    <a:pt x="-6038" y="98993"/>
                    <a:pt x="589" y="69838"/>
                    <a:pt x="21792" y="51285"/>
                  </a:cubicBezTo>
                  <a:cubicBezTo>
                    <a:pt x="42995" y="32732"/>
                    <a:pt x="97329" y="11528"/>
                    <a:pt x="133110" y="3577"/>
                  </a:cubicBezTo>
                  <a:cubicBezTo>
                    <a:pt x="168891" y="-4374"/>
                    <a:pt x="245753" y="927"/>
                    <a:pt x="260331" y="19480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EA060CD8-6E24-77E6-F3C6-0EB8A9F1004F}"/>
                </a:ext>
              </a:extLst>
            </p:cNvPr>
            <p:cNvSpPr/>
            <p:nvPr/>
          </p:nvSpPr>
          <p:spPr>
            <a:xfrm>
              <a:off x="8377915" y="12881073"/>
              <a:ext cx="327886" cy="207162"/>
            </a:xfrm>
            <a:custGeom>
              <a:avLst/>
              <a:gdLst>
                <a:gd name="connsiteX0" fmla="*/ 296958 w 327886"/>
                <a:gd name="connsiteY0" fmla="*/ 40 h 207162"/>
                <a:gd name="connsiteX1" fmla="*/ 320812 w 327886"/>
                <a:gd name="connsiteY1" fmla="*/ 55699 h 207162"/>
                <a:gd name="connsiteX2" fmla="*/ 217445 w 327886"/>
                <a:gd name="connsiteY2" fmla="*/ 182920 h 207162"/>
                <a:gd name="connsiteX3" fmla="*/ 66370 w 327886"/>
                <a:gd name="connsiteY3" fmla="*/ 206774 h 207162"/>
                <a:gd name="connsiteX4" fmla="*/ 10711 w 327886"/>
                <a:gd name="connsiteY4" fmla="*/ 190871 h 207162"/>
                <a:gd name="connsiteX5" fmla="*/ 10711 w 327886"/>
                <a:gd name="connsiteY5" fmla="*/ 111358 h 207162"/>
                <a:gd name="connsiteX6" fmla="*/ 122029 w 327886"/>
                <a:gd name="connsiteY6" fmla="*/ 47748 h 207162"/>
                <a:gd name="connsiteX7" fmla="*/ 296958 w 327886"/>
                <a:gd name="connsiteY7" fmla="*/ 40 h 20716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327886" h="207162">
                  <a:moveTo>
                    <a:pt x="296958" y="40"/>
                  </a:moveTo>
                  <a:cubicBezTo>
                    <a:pt x="330088" y="1365"/>
                    <a:pt x="334064" y="25219"/>
                    <a:pt x="320812" y="55699"/>
                  </a:cubicBezTo>
                  <a:cubicBezTo>
                    <a:pt x="307560" y="86179"/>
                    <a:pt x="259852" y="157741"/>
                    <a:pt x="217445" y="182920"/>
                  </a:cubicBezTo>
                  <a:cubicBezTo>
                    <a:pt x="175038" y="208099"/>
                    <a:pt x="100826" y="205449"/>
                    <a:pt x="66370" y="206774"/>
                  </a:cubicBezTo>
                  <a:cubicBezTo>
                    <a:pt x="31914" y="208099"/>
                    <a:pt x="19987" y="206774"/>
                    <a:pt x="10711" y="190871"/>
                  </a:cubicBezTo>
                  <a:cubicBezTo>
                    <a:pt x="1435" y="174968"/>
                    <a:pt x="-7842" y="135212"/>
                    <a:pt x="10711" y="111358"/>
                  </a:cubicBezTo>
                  <a:cubicBezTo>
                    <a:pt x="29264" y="87504"/>
                    <a:pt x="76972" y="64976"/>
                    <a:pt x="122029" y="47748"/>
                  </a:cubicBezTo>
                  <a:cubicBezTo>
                    <a:pt x="167086" y="30520"/>
                    <a:pt x="263828" y="-1285"/>
                    <a:pt x="296958" y="40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14C01094-4E24-F07E-1A78-FA6141E0B970}"/>
                </a:ext>
              </a:extLst>
            </p:cNvPr>
            <p:cNvSpPr/>
            <p:nvPr/>
          </p:nvSpPr>
          <p:spPr>
            <a:xfrm>
              <a:off x="8846745" y="12443673"/>
              <a:ext cx="1315856" cy="640816"/>
            </a:xfrm>
            <a:custGeom>
              <a:avLst/>
              <a:gdLst>
                <a:gd name="connsiteX0" fmla="*/ 448330 w 1315856"/>
                <a:gd name="connsiteY0" fmla="*/ 118 h 640816"/>
                <a:gd name="connsiteX1" fmla="*/ 583502 w 1315856"/>
                <a:gd name="connsiteY1" fmla="*/ 71680 h 640816"/>
                <a:gd name="connsiteX2" fmla="*/ 678918 w 1315856"/>
                <a:gd name="connsiteY2" fmla="*/ 190950 h 640816"/>
                <a:gd name="connsiteX3" fmla="*/ 861798 w 1315856"/>
                <a:gd name="connsiteY3" fmla="*/ 294317 h 640816"/>
                <a:gd name="connsiteX4" fmla="*/ 1060580 w 1315856"/>
                <a:gd name="connsiteY4" fmla="*/ 365878 h 640816"/>
                <a:gd name="connsiteX5" fmla="*/ 1211655 w 1315856"/>
                <a:gd name="connsiteY5" fmla="*/ 437440 h 640816"/>
                <a:gd name="connsiteX6" fmla="*/ 1315022 w 1315856"/>
                <a:gd name="connsiteY6" fmla="*/ 509002 h 640816"/>
                <a:gd name="connsiteX7" fmla="*/ 1155996 w 1315856"/>
                <a:gd name="connsiteY7" fmla="*/ 628271 h 640816"/>
                <a:gd name="connsiteX8" fmla="*/ 981067 w 1315856"/>
                <a:gd name="connsiteY8" fmla="*/ 628271 h 640816"/>
                <a:gd name="connsiteX9" fmla="*/ 822041 w 1315856"/>
                <a:gd name="connsiteY9" fmla="*/ 548758 h 640816"/>
                <a:gd name="connsiteX10" fmla="*/ 686869 w 1315856"/>
                <a:gd name="connsiteY10" fmla="*/ 532856 h 640816"/>
                <a:gd name="connsiteX11" fmla="*/ 480135 w 1315856"/>
                <a:gd name="connsiteY11" fmla="*/ 540807 h 640816"/>
                <a:gd name="connsiteX12" fmla="*/ 249547 w 1315856"/>
                <a:gd name="connsiteY12" fmla="*/ 556710 h 640816"/>
                <a:gd name="connsiteX13" fmla="*/ 50765 w 1315856"/>
                <a:gd name="connsiteY13" fmla="*/ 493099 h 640816"/>
                <a:gd name="connsiteX14" fmla="*/ 3057 w 1315856"/>
                <a:gd name="connsiteY14" fmla="*/ 381781 h 640816"/>
                <a:gd name="connsiteX15" fmla="*/ 114375 w 1315856"/>
                <a:gd name="connsiteY15" fmla="*/ 214804 h 640816"/>
                <a:gd name="connsiteX16" fmla="*/ 329060 w 1315856"/>
                <a:gd name="connsiteY16" fmla="*/ 87583 h 640816"/>
                <a:gd name="connsiteX17" fmla="*/ 448330 w 1315856"/>
                <a:gd name="connsiteY17" fmla="*/ 118 h 6408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</a:cxnLst>
              <a:rect l="l" t="t" r="r" b="b"/>
              <a:pathLst>
                <a:path w="1315856" h="640816">
                  <a:moveTo>
                    <a:pt x="448330" y="118"/>
                  </a:moveTo>
                  <a:cubicBezTo>
                    <a:pt x="490737" y="-2532"/>
                    <a:pt x="545071" y="39875"/>
                    <a:pt x="583502" y="71680"/>
                  </a:cubicBezTo>
                  <a:cubicBezTo>
                    <a:pt x="621933" y="103485"/>
                    <a:pt x="632535" y="153844"/>
                    <a:pt x="678918" y="190950"/>
                  </a:cubicBezTo>
                  <a:cubicBezTo>
                    <a:pt x="725301" y="228056"/>
                    <a:pt x="798188" y="265162"/>
                    <a:pt x="861798" y="294317"/>
                  </a:cubicBezTo>
                  <a:cubicBezTo>
                    <a:pt x="925408" y="323472"/>
                    <a:pt x="1002271" y="342024"/>
                    <a:pt x="1060580" y="365878"/>
                  </a:cubicBezTo>
                  <a:cubicBezTo>
                    <a:pt x="1118889" y="389732"/>
                    <a:pt x="1169248" y="413586"/>
                    <a:pt x="1211655" y="437440"/>
                  </a:cubicBezTo>
                  <a:cubicBezTo>
                    <a:pt x="1254062" y="461294"/>
                    <a:pt x="1324299" y="477197"/>
                    <a:pt x="1315022" y="509002"/>
                  </a:cubicBezTo>
                  <a:cubicBezTo>
                    <a:pt x="1305746" y="540807"/>
                    <a:pt x="1211655" y="608393"/>
                    <a:pt x="1155996" y="628271"/>
                  </a:cubicBezTo>
                  <a:cubicBezTo>
                    <a:pt x="1100337" y="648149"/>
                    <a:pt x="1036726" y="641523"/>
                    <a:pt x="981067" y="628271"/>
                  </a:cubicBezTo>
                  <a:cubicBezTo>
                    <a:pt x="925408" y="615019"/>
                    <a:pt x="871074" y="564660"/>
                    <a:pt x="822041" y="548758"/>
                  </a:cubicBezTo>
                  <a:cubicBezTo>
                    <a:pt x="773008" y="532856"/>
                    <a:pt x="743853" y="534181"/>
                    <a:pt x="686869" y="532856"/>
                  </a:cubicBezTo>
                  <a:cubicBezTo>
                    <a:pt x="629885" y="531531"/>
                    <a:pt x="553022" y="536831"/>
                    <a:pt x="480135" y="540807"/>
                  </a:cubicBezTo>
                  <a:cubicBezTo>
                    <a:pt x="407248" y="544783"/>
                    <a:pt x="321109" y="564661"/>
                    <a:pt x="249547" y="556710"/>
                  </a:cubicBezTo>
                  <a:cubicBezTo>
                    <a:pt x="177985" y="548759"/>
                    <a:pt x="91847" y="522254"/>
                    <a:pt x="50765" y="493099"/>
                  </a:cubicBezTo>
                  <a:cubicBezTo>
                    <a:pt x="9683" y="463944"/>
                    <a:pt x="-7545" y="428163"/>
                    <a:pt x="3057" y="381781"/>
                  </a:cubicBezTo>
                  <a:cubicBezTo>
                    <a:pt x="13659" y="335399"/>
                    <a:pt x="60041" y="263837"/>
                    <a:pt x="114375" y="214804"/>
                  </a:cubicBezTo>
                  <a:cubicBezTo>
                    <a:pt x="168709" y="165771"/>
                    <a:pt x="273401" y="122039"/>
                    <a:pt x="329060" y="87583"/>
                  </a:cubicBezTo>
                  <a:cubicBezTo>
                    <a:pt x="384719" y="53127"/>
                    <a:pt x="405923" y="2768"/>
                    <a:pt x="448330" y="118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427AAE7D-43F4-2EEA-BADE-ED0BBF4D41FD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591137" y="12443673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C5E4D7C1-1676-3C95-866C-E50ABDC109B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2031648" y="12789633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0577EDF4-7EEC-1272-4638-438B411667A9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3042789" y="12893214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D4352321-4BAB-9CDE-BCD9-2B67C19AFAF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4165248" y="13161994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3A5A328B-95C8-0B06-3649-4ECD39FDDE97}"/>
                </a:ext>
              </a:extLst>
            </p:cNvPr>
            <p:cNvSpPr/>
            <p:nvPr/>
          </p:nvSpPr>
          <p:spPr>
            <a:xfrm>
              <a:off x="10301695" y="12268575"/>
              <a:ext cx="464538" cy="318370"/>
            </a:xfrm>
            <a:custGeom>
              <a:avLst/>
              <a:gdLst>
                <a:gd name="connsiteX0" fmla="*/ 42952 w 464538"/>
                <a:gd name="connsiteY0" fmla="*/ 288 h 318370"/>
                <a:gd name="connsiteX1" fmla="*/ 321248 w 464538"/>
                <a:gd name="connsiteY1" fmla="*/ 103655 h 318370"/>
                <a:gd name="connsiteX2" fmla="*/ 464371 w 464538"/>
                <a:gd name="connsiteY2" fmla="*/ 238827 h 318370"/>
                <a:gd name="connsiteX3" fmla="*/ 345102 w 464538"/>
                <a:gd name="connsiteY3" fmla="*/ 318340 h 318370"/>
                <a:gd name="connsiteX4" fmla="*/ 130416 w 464538"/>
                <a:gd name="connsiteY4" fmla="*/ 246778 h 318370"/>
                <a:gd name="connsiteX5" fmla="*/ 11147 w 464538"/>
                <a:gd name="connsiteY5" fmla="*/ 135460 h 318370"/>
                <a:gd name="connsiteX6" fmla="*/ 42952 w 464538"/>
                <a:gd name="connsiteY6" fmla="*/ 288 h 31837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464538" h="318370">
                  <a:moveTo>
                    <a:pt x="42952" y="288"/>
                  </a:moveTo>
                  <a:cubicBezTo>
                    <a:pt x="94635" y="-5013"/>
                    <a:pt x="251012" y="63899"/>
                    <a:pt x="321248" y="103655"/>
                  </a:cubicBezTo>
                  <a:cubicBezTo>
                    <a:pt x="391484" y="143411"/>
                    <a:pt x="460395" y="203046"/>
                    <a:pt x="464371" y="238827"/>
                  </a:cubicBezTo>
                  <a:cubicBezTo>
                    <a:pt x="468347" y="274608"/>
                    <a:pt x="400761" y="317015"/>
                    <a:pt x="345102" y="318340"/>
                  </a:cubicBezTo>
                  <a:cubicBezTo>
                    <a:pt x="289443" y="319665"/>
                    <a:pt x="186075" y="277258"/>
                    <a:pt x="130416" y="246778"/>
                  </a:cubicBezTo>
                  <a:cubicBezTo>
                    <a:pt x="74757" y="216298"/>
                    <a:pt x="28375" y="171241"/>
                    <a:pt x="11147" y="135460"/>
                  </a:cubicBezTo>
                  <a:cubicBezTo>
                    <a:pt x="-6081" y="99679"/>
                    <a:pt x="-8731" y="5589"/>
                    <a:pt x="42952" y="288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5D8B4D70-2D6D-6858-825C-D63D63766542}"/>
                </a:ext>
              </a:extLst>
            </p:cNvPr>
            <p:cNvSpPr/>
            <p:nvPr/>
          </p:nvSpPr>
          <p:spPr>
            <a:xfrm>
              <a:off x="11054375" y="12599284"/>
              <a:ext cx="1177419" cy="405104"/>
            </a:xfrm>
            <a:custGeom>
              <a:avLst/>
              <a:gdLst>
                <a:gd name="connsiteX0" fmla="*/ 260331 w 1177419"/>
                <a:gd name="connsiteY0" fmla="*/ 3533 h 405104"/>
                <a:gd name="connsiteX1" fmla="*/ 427308 w 1177419"/>
                <a:gd name="connsiteY1" fmla="*/ 59193 h 405104"/>
                <a:gd name="connsiteX2" fmla="*/ 681750 w 1177419"/>
                <a:gd name="connsiteY2" fmla="*/ 106900 h 405104"/>
                <a:gd name="connsiteX3" fmla="*/ 816922 w 1177419"/>
                <a:gd name="connsiteY3" fmla="*/ 146657 h 405104"/>
                <a:gd name="connsiteX4" fmla="*/ 1063413 w 1177419"/>
                <a:gd name="connsiteY4" fmla="*/ 146657 h 405104"/>
                <a:gd name="connsiteX5" fmla="*/ 1174731 w 1177419"/>
                <a:gd name="connsiteY5" fmla="*/ 281829 h 405104"/>
                <a:gd name="connsiteX6" fmla="*/ 960046 w 1177419"/>
                <a:gd name="connsiteY6" fmla="*/ 393147 h 405104"/>
                <a:gd name="connsiteX7" fmla="*/ 554529 w 1177419"/>
                <a:gd name="connsiteY7" fmla="*/ 401099 h 405104"/>
                <a:gd name="connsiteX8" fmla="*/ 308039 w 1177419"/>
                <a:gd name="connsiteY8" fmla="*/ 385196 h 405104"/>
                <a:gd name="connsiteX9" fmla="*/ 101305 w 1177419"/>
                <a:gd name="connsiteY9" fmla="*/ 281829 h 405104"/>
                <a:gd name="connsiteX10" fmla="*/ 5889 w 1177419"/>
                <a:gd name="connsiteY10" fmla="*/ 122803 h 405104"/>
                <a:gd name="connsiteX11" fmla="*/ 37695 w 1177419"/>
                <a:gd name="connsiteY11" fmla="*/ 19436 h 405104"/>
                <a:gd name="connsiteX12" fmla="*/ 260331 w 1177419"/>
                <a:gd name="connsiteY12" fmla="*/ 3533 h 40510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</a:cxnLst>
              <a:rect l="l" t="t" r="r" b="b"/>
              <a:pathLst>
                <a:path w="1177419" h="405104">
                  <a:moveTo>
                    <a:pt x="260331" y="3533"/>
                  </a:moveTo>
                  <a:cubicBezTo>
                    <a:pt x="325267" y="10159"/>
                    <a:pt x="357072" y="41965"/>
                    <a:pt x="427308" y="59193"/>
                  </a:cubicBezTo>
                  <a:cubicBezTo>
                    <a:pt x="497544" y="76421"/>
                    <a:pt x="616814" y="92323"/>
                    <a:pt x="681750" y="106900"/>
                  </a:cubicBezTo>
                  <a:cubicBezTo>
                    <a:pt x="746686" y="121477"/>
                    <a:pt x="753312" y="140031"/>
                    <a:pt x="816922" y="146657"/>
                  </a:cubicBezTo>
                  <a:cubicBezTo>
                    <a:pt x="880532" y="153283"/>
                    <a:pt x="1003778" y="124128"/>
                    <a:pt x="1063413" y="146657"/>
                  </a:cubicBezTo>
                  <a:cubicBezTo>
                    <a:pt x="1123048" y="169186"/>
                    <a:pt x="1191959" y="240747"/>
                    <a:pt x="1174731" y="281829"/>
                  </a:cubicBezTo>
                  <a:cubicBezTo>
                    <a:pt x="1157503" y="322911"/>
                    <a:pt x="1063413" y="373269"/>
                    <a:pt x="960046" y="393147"/>
                  </a:cubicBezTo>
                  <a:cubicBezTo>
                    <a:pt x="856679" y="413025"/>
                    <a:pt x="663197" y="402424"/>
                    <a:pt x="554529" y="401099"/>
                  </a:cubicBezTo>
                  <a:cubicBezTo>
                    <a:pt x="445861" y="399774"/>
                    <a:pt x="383576" y="405074"/>
                    <a:pt x="308039" y="385196"/>
                  </a:cubicBezTo>
                  <a:cubicBezTo>
                    <a:pt x="232502" y="365318"/>
                    <a:pt x="151663" y="325561"/>
                    <a:pt x="101305" y="281829"/>
                  </a:cubicBezTo>
                  <a:cubicBezTo>
                    <a:pt x="50947" y="238097"/>
                    <a:pt x="16491" y="166535"/>
                    <a:pt x="5889" y="122803"/>
                  </a:cubicBezTo>
                  <a:cubicBezTo>
                    <a:pt x="-4713" y="79071"/>
                    <a:pt x="-4712" y="40639"/>
                    <a:pt x="37695" y="19436"/>
                  </a:cubicBezTo>
                  <a:cubicBezTo>
                    <a:pt x="80102" y="-1767"/>
                    <a:pt x="195395" y="-3093"/>
                    <a:pt x="260331" y="3533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051AC219-62D9-C353-DAC5-A03F3AAF4E9F}"/>
                </a:ext>
              </a:extLst>
            </p:cNvPr>
            <p:cNvSpPr/>
            <p:nvPr/>
          </p:nvSpPr>
          <p:spPr>
            <a:xfrm>
              <a:off x="14968760" y="13280935"/>
              <a:ext cx="401914" cy="306512"/>
            </a:xfrm>
            <a:custGeom>
              <a:avLst/>
              <a:gdLst>
                <a:gd name="connsiteX0" fmla="*/ 51254 w 401914"/>
                <a:gd name="connsiteY0" fmla="*/ 5695 h 306512"/>
                <a:gd name="connsiteX1" fmla="*/ 305696 w 401914"/>
                <a:gd name="connsiteY1" fmla="*/ 29548 h 306512"/>
                <a:gd name="connsiteX2" fmla="*/ 401111 w 401914"/>
                <a:gd name="connsiteY2" fmla="*/ 69305 h 306512"/>
                <a:gd name="connsiteX3" fmla="*/ 345452 w 401914"/>
                <a:gd name="connsiteY3" fmla="*/ 283990 h 306512"/>
                <a:gd name="connsiteX4" fmla="*/ 242085 w 401914"/>
                <a:gd name="connsiteY4" fmla="*/ 291942 h 306512"/>
                <a:gd name="connsiteX5" fmla="*/ 83059 w 401914"/>
                <a:gd name="connsiteY5" fmla="*/ 212428 h 306512"/>
                <a:gd name="connsiteX6" fmla="*/ 3546 w 401914"/>
                <a:gd name="connsiteY6" fmla="*/ 140867 h 306512"/>
                <a:gd name="connsiteX7" fmla="*/ 51254 w 401914"/>
                <a:gd name="connsiteY7" fmla="*/ 5695 h 3065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01914" h="306512">
                  <a:moveTo>
                    <a:pt x="51254" y="5695"/>
                  </a:moveTo>
                  <a:cubicBezTo>
                    <a:pt x="101612" y="-12858"/>
                    <a:pt x="247387" y="18946"/>
                    <a:pt x="305696" y="29548"/>
                  </a:cubicBezTo>
                  <a:cubicBezTo>
                    <a:pt x="364006" y="40150"/>
                    <a:pt x="394485" y="26898"/>
                    <a:pt x="401111" y="69305"/>
                  </a:cubicBezTo>
                  <a:cubicBezTo>
                    <a:pt x="407737" y="111712"/>
                    <a:pt x="371956" y="246884"/>
                    <a:pt x="345452" y="283990"/>
                  </a:cubicBezTo>
                  <a:cubicBezTo>
                    <a:pt x="318948" y="321096"/>
                    <a:pt x="285817" y="303869"/>
                    <a:pt x="242085" y="291942"/>
                  </a:cubicBezTo>
                  <a:cubicBezTo>
                    <a:pt x="198353" y="280015"/>
                    <a:pt x="122816" y="237607"/>
                    <a:pt x="83059" y="212428"/>
                  </a:cubicBezTo>
                  <a:cubicBezTo>
                    <a:pt x="43302" y="187249"/>
                    <a:pt x="12822" y="171347"/>
                    <a:pt x="3546" y="140867"/>
                  </a:cubicBezTo>
                  <a:cubicBezTo>
                    <a:pt x="-5731" y="110387"/>
                    <a:pt x="896" y="24248"/>
                    <a:pt x="51254" y="569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2784719C-32B4-CF8A-9D54-7EED905EED99}"/>
                </a:ext>
              </a:extLst>
            </p:cNvPr>
            <p:cNvSpPr/>
            <p:nvPr/>
          </p:nvSpPr>
          <p:spPr>
            <a:xfrm>
              <a:off x="17840644" y="14069784"/>
              <a:ext cx="1569267" cy="727736"/>
            </a:xfrm>
            <a:custGeom>
              <a:avLst/>
              <a:gdLst>
                <a:gd name="connsiteX0" fmla="*/ 510966 w 1569267"/>
                <a:gd name="connsiteY0" fmla="*/ 139197 h 727736"/>
                <a:gd name="connsiteX1" fmla="*/ 900580 w 1569267"/>
                <a:gd name="connsiteY1" fmla="*/ 250515 h 727736"/>
                <a:gd name="connsiteX2" fmla="*/ 1194779 w 1569267"/>
                <a:gd name="connsiteY2" fmla="*/ 322077 h 727736"/>
                <a:gd name="connsiteX3" fmla="*/ 1465123 w 1569267"/>
                <a:gd name="connsiteY3" fmla="*/ 433395 h 727736"/>
                <a:gd name="connsiteX4" fmla="*/ 1560539 w 1569267"/>
                <a:gd name="connsiteY4" fmla="*/ 592421 h 727736"/>
                <a:gd name="connsiteX5" fmla="*/ 1266340 w 1569267"/>
                <a:gd name="connsiteY5" fmla="*/ 727593 h 727736"/>
                <a:gd name="connsiteX6" fmla="*/ 693846 w 1569267"/>
                <a:gd name="connsiteY6" fmla="*/ 616275 h 727736"/>
                <a:gd name="connsiteX7" fmla="*/ 343989 w 1569267"/>
                <a:gd name="connsiteY7" fmla="*/ 512908 h 727736"/>
                <a:gd name="connsiteX8" fmla="*/ 97499 w 1569267"/>
                <a:gd name="connsiteY8" fmla="*/ 409541 h 727736"/>
                <a:gd name="connsiteX9" fmla="*/ 2083 w 1569267"/>
                <a:gd name="connsiteY9" fmla="*/ 250515 h 727736"/>
                <a:gd name="connsiteX10" fmla="*/ 49791 w 1569267"/>
                <a:gd name="connsiteY10" fmla="*/ 27879 h 727736"/>
                <a:gd name="connsiteX11" fmla="*/ 248573 w 1569267"/>
                <a:gd name="connsiteY11" fmla="*/ 11976 h 727736"/>
                <a:gd name="connsiteX12" fmla="*/ 463259 w 1569267"/>
                <a:gd name="connsiteY12" fmla="*/ 107392 h 727736"/>
                <a:gd name="connsiteX13" fmla="*/ 510966 w 1569267"/>
                <a:gd name="connsiteY13" fmla="*/ 139197 h 7277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</a:cxnLst>
              <a:rect l="l" t="t" r="r" b="b"/>
              <a:pathLst>
                <a:path w="1569267" h="727736">
                  <a:moveTo>
                    <a:pt x="510966" y="139197"/>
                  </a:moveTo>
                  <a:cubicBezTo>
                    <a:pt x="583853" y="163051"/>
                    <a:pt x="786611" y="220035"/>
                    <a:pt x="900580" y="250515"/>
                  </a:cubicBezTo>
                  <a:cubicBezTo>
                    <a:pt x="1014549" y="280995"/>
                    <a:pt x="1100689" y="291597"/>
                    <a:pt x="1194779" y="322077"/>
                  </a:cubicBezTo>
                  <a:cubicBezTo>
                    <a:pt x="1288869" y="352557"/>
                    <a:pt x="1404163" y="388338"/>
                    <a:pt x="1465123" y="433395"/>
                  </a:cubicBezTo>
                  <a:cubicBezTo>
                    <a:pt x="1526083" y="478452"/>
                    <a:pt x="1593670" y="543388"/>
                    <a:pt x="1560539" y="592421"/>
                  </a:cubicBezTo>
                  <a:cubicBezTo>
                    <a:pt x="1527408" y="641454"/>
                    <a:pt x="1410789" y="723617"/>
                    <a:pt x="1266340" y="727593"/>
                  </a:cubicBezTo>
                  <a:cubicBezTo>
                    <a:pt x="1121891" y="731569"/>
                    <a:pt x="847571" y="652056"/>
                    <a:pt x="693846" y="616275"/>
                  </a:cubicBezTo>
                  <a:cubicBezTo>
                    <a:pt x="540121" y="580494"/>
                    <a:pt x="443380" y="547364"/>
                    <a:pt x="343989" y="512908"/>
                  </a:cubicBezTo>
                  <a:cubicBezTo>
                    <a:pt x="244598" y="478452"/>
                    <a:pt x="154483" y="453273"/>
                    <a:pt x="97499" y="409541"/>
                  </a:cubicBezTo>
                  <a:cubicBezTo>
                    <a:pt x="40515" y="365809"/>
                    <a:pt x="10034" y="314125"/>
                    <a:pt x="2083" y="250515"/>
                  </a:cubicBezTo>
                  <a:cubicBezTo>
                    <a:pt x="-5868" y="186905"/>
                    <a:pt x="8709" y="67635"/>
                    <a:pt x="49791" y="27879"/>
                  </a:cubicBezTo>
                  <a:cubicBezTo>
                    <a:pt x="90873" y="-11877"/>
                    <a:pt x="179662" y="-1276"/>
                    <a:pt x="248573" y="11976"/>
                  </a:cubicBezTo>
                  <a:cubicBezTo>
                    <a:pt x="317484" y="25228"/>
                    <a:pt x="420852" y="87514"/>
                    <a:pt x="463259" y="107392"/>
                  </a:cubicBezTo>
                  <a:cubicBezTo>
                    <a:pt x="505666" y="127270"/>
                    <a:pt x="438079" y="115343"/>
                    <a:pt x="510966" y="139197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EDD40D6A-F98D-7DCE-2077-597ED95FA3F6}"/>
                </a:ext>
              </a:extLst>
            </p:cNvPr>
            <p:cNvSpPr/>
            <p:nvPr/>
          </p:nvSpPr>
          <p:spPr>
            <a:xfrm>
              <a:off x="20200430" y="14606260"/>
              <a:ext cx="1061883" cy="356643"/>
            </a:xfrm>
            <a:custGeom>
              <a:avLst/>
              <a:gdLst>
                <a:gd name="connsiteX0" fmla="*/ 67445 w 1061883"/>
                <a:gd name="connsiteY0" fmla="*/ 286 h 356643"/>
                <a:gd name="connsiteX1" fmla="*/ 520669 w 1061883"/>
                <a:gd name="connsiteY1" fmla="*/ 47994 h 356643"/>
                <a:gd name="connsiteX2" fmla="*/ 942088 w 1061883"/>
                <a:gd name="connsiteY2" fmla="*/ 79799 h 356643"/>
                <a:gd name="connsiteX3" fmla="*/ 1061358 w 1061883"/>
                <a:gd name="connsiteY3" fmla="*/ 151361 h 356643"/>
                <a:gd name="connsiteX4" fmla="*/ 910283 w 1061883"/>
                <a:gd name="connsiteY4" fmla="*/ 334241 h 356643"/>
                <a:gd name="connsiteX5" fmla="*/ 552474 w 1061883"/>
                <a:gd name="connsiteY5" fmla="*/ 350143 h 356643"/>
                <a:gd name="connsiteX6" fmla="*/ 234422 w 1061883"/>
                <a:gd name="connsiteY6" fmla="*/ 302436 h 356643"/>
                <a:gd name="connsiteX7" fmla="*/ 43591 w 1061883"/>
                <a:gd name="connsiteY7" fmla="*/ 199069 h 356643"/>
                <a:gd name="connsiteX8" fmla="*/ 3834 w 1061883"/>
                <a:gd name="connsiteY8" fmla="*/ 71848 h 356643"/>
                <a:gd name="connsiteX9" fmla="*/ 67445 w 1061883"/>
                <a:gd name="connsiteY9" fmla="*/ 286 h 35664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1061883" h="356643">
                  <a:moveTo>
                    <a:pt x="67445" y="286"/>
                  </a:moveTo>
                  <a:cubicBezTo>
                    <a:pt x="153584" y="-3690"/>
                    <a:pt x="374895" y="34742"/>
                    <a:pt x="520669" y="47994"/>
                  </a:cubicBezTo>
                  <a:cubicBezTo>
                    <a:pt x="666443" y="61246"/>
                    <a:pt x="851973" y="62571"/>
                    <a:pt x="942088" y="79799"/>
                  </a:cubicBezTo>
                  <a:cubicBezTo>
                    <a:pt x="1032203" y="97027"/>
                    <a:pt x="1066659" y="108954"/>
                    <a:pt x="1061358" y="151361"/>
                  </a:cubicBezTo>
                  <a:cubicBezTo>
                    <a:pt x="1056057" y="193768"/>
                    <a:pt x="995097" y="301111"/>
                    <a:pt x="910283" y="334241"/>
                  </a:cubicBezTo>
                  <a:cubicBezTo>
                    <a:pt x="825469" y="367371"/>
                    <a:pt x="665117" y="355444"/>
                    <a:pt x="552474" y="350143"/>
                  </a:cubicBezTo>
                  <a:cubicBezTo>
                    <a:pt x="439831" y="344842"/>
                    <a:pt x="319236" y="327615"/>
                    <a:pt x="234422" y="302436"/>
                  </a:cubicBezTo>
                  <a:cubicBezTo>
                    <a:pt x="149608" y="277257"/>
                    <a:pt x="82022" y="237500"/>
                    <a:pt x="43591" y="199069"/>
                  </a:cubicBezTo>
                  <a:cubicBezTo>
                    <a:pt x="5160" y="160638"/>
                    <a:pt x="6484" y="106304"/>
                    <a:pt x="3834" y="71848"/>
                  </a:cubicBezTo>
                  <a:cubicBezTo>
                    <a:pt x="1183" y="37392"/>
                    <a:pt x="-18694" y="4262"/>
                    <a:pt x="67445" y="286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Oval 26">
              <a:extLst>
                <a:ext uri="{FF2B5EF4-FFF2-40B4-BE49-F238E27FC236}">
                  <a16:creationId xmlns:a16="http://schemas.microsoft.com/office/drawing/2014/main" id="{A692FB50-0460-6549-7253-748DC904869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5200241" y="13370051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Oval 27">
              <a:extLst>
                <a:ext uri="{FF2B5EF4-FFF2-40B4-BE49-F238E27FC236}">
                  <a16:creationId xmlns:a16="http://schemas.microsoft.com/office/drawing/2014/main" id="{B14BE440-D38A-FD19-8A6C-E96D7E7A84A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5925132" y="13442941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Oval 28">
              <a:extLst>
                <a:ext uri="{FF2B5EF4-FFF2-40B4-BE49-F238E27FC236}">
                  <a16:creationId xmlns:a16="http://schemas.microsoft.com/office/drawing/2014/main" id="{A12FBF39-4E0D-9671-E76E-96730B83D65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6451243" y="13579439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A4656AC0-70D6-2A55-CB05-00A8400E06A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7096622" y="13731839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894DEBE4-9E83-9381-BF72-F0A806715EEC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7670439" y="13971700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1AD725EA-6A9B-41D3-D280-BED8E78DF0A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8403287" y="14314931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0DF68AC9-1BE1-96C3-66C5-5452AB77AAB5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096375" y="14507086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DA7609CA-9CB9-401A-367B-77C7A344BE8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717905" y="14579976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2D49B0CE-97C2-B745-068E-ADD1D346965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0291725" y="14684670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CE3F2CD5-59D9-BEF9-CE38-C3E4323E0B77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1692477" y="14837070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A9BA537F-7595-028D-9ABF-0FE423DFAF68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2886497" y="14981519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4DBA38DD-4217-2EE2-B516-D2E620D22187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4613255" y="15388359"/>
              <a:ext cx="91440" cy="91440"/>
            </a:xfrm>
            <a:prstGeom prst="ellipse">
              <a:avLst/>
            </a:prstGeom>
            <a:solidFill>
              <a:srgbClr val="00206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Freeform: Shape 38">
              <a:extLst>
                <a:ext uri="{FF2B5EF4-FFF2-40B4-BE49-F238E27FC236}">
                  <a16:creationId xmlns:a16="http://schemas.microsoft.com/office/drawing/2014/main" id="{EB7DA0A3-D91D-9B3C-C6C0-8BA03C1ADDD2}"/>
                </a:ext>
              </a:extLst>
            </p:cNvPr>
            <p:cNvSpPr/>
            <p:nvPr/>
          </p:nvSpPr>
          <p:spPr>
            <a:xfrm>
              <a:off x="21626381" y="14754857"/>
              <a:ext cx="440645" cy="281969"/>
            </a:xfrm>
            <a:custGeom>
              <a:avLst/>
              <a:gdLst>
                <a:gd name="connsiteX0" fmla="*/ 128388 w 440645"/>
                <a:gd name="connsiteY0" fmla="*/ 10715 h 281969"/>
                <a:gd name="connsiteX1" fmla="*/ 327170 w 440645"/>
                <a:gd name="connsiteY1" fmla="*/ 42520 h 281969"/>
                <a:gd name="connsiteX2" fmla="*/ 438489 w 440645"/>
                <a:gd name="connsiteY2" fmla="*/ 153839 h 281969"/>
                <a:gd name="connsiteX3" fmla="*/ 231755 w 440645"/>
                <a:gd name="connsiteY3" fmla="*/ 273108 h 281969"/>
                <a:gd name="connsiteX4" fmla="*/ 96582 w 440645"/>
                <a:gd name="connsiteY4" fmla="*/ 257206 h 281969"/>
                <a:gd name="connsiteX5" fmla="*/ 9118 w 440645"/>
                <a:gd name="connsiteY5" fmla="*/ 129985 h 281969"/>
                <a:gd name="connsiteX6" fmla="*/ 17069 w 440645"/>
                <a:gd name="connsiteY6" fmla="*/ 10715 h 281969"/>
                <a:gd name="connsiteX7" fmla="*/ 128388 w 440645"/>
                <a:gd name="connsiteY7" fmla="*/ 10715 h 28196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40645" h="281969">
                  <a:moveTo>
                    <a:pt x="128388" y="10715"/>
                  </a:moveTo>
                  <a:cubicBezTo>
                    <a:pt x="180071" y="16016"/>
                    <a:pt x="275487" y="18666"/>
                    <a:pt x="327170" y="42520"/>
                  </a:cubicBezTo>
                  <a:cubicBezTo>
                    <a:pt x="378853" y="66374"/>
                    <a:pt x="454391" y="115408"/>
                    <a:pt x="438489" y="153839"/>
                  </a:cubicBezTo>
                  <a:cubicBezTo>
                    <a:pt x="422587" y="192270"/>
                    <a:pt x="288739" y="255880"/>
                    <a:pt x="231755" y="273108"/>
                  </a:cubicBezTo>
                  <a:cubicBezTo>
                    <a:pt x="174771" y="290336"/>
                    <a:pt x="133688" y="281060"/>
                    <a:pt x="96582" y="257206"/>
                  </a:cubicBezTo>
                  <a:cubicBezTo>
                    <a:pt x="59476" y="233352"/>
                    <a:pt x="22370" y="171067"/>
                    <a:pt x="9118" y="129985"/>
                  </a:cubicBezTo>
                  <a:cubicBezTo>
                    <a:pt x="-4134" y="88903"/>
                    <a:pt x="-4134" y="31918"/>
                    <a:pt x="17069" y="10715"/>
                  </a:cubicBezTo>
                  <a:cubicBezTo>
                    <a:pt x="38272" y="-10488"/>
                    <a:pt x="76705" y="5414"/>
                    <a:pt x="128388" y="1071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Freeform: Shape 39">
              <a:extLst>
                <a:ext uri="{FF2B5EF4-FFF2-40B4-BE49-F238E27FC236}">
                  <a16:creationId xmlns:a16="http://schemas.microsoft.com/office/drawing/2014/main" id="{E3F927CC-4E1E-FE96-12D6-E2F1F015CE20}"/>
                </a:ext>
              </a:extLst>
            </p:cNvPr>
            <p:cNvSpPr/>
            <p:nvPr/>
          </p:nvSpPr>
          <p:spPr>
            <a:xfrm>
              <a:off x="22559613" y="14892345"/>
              <a:ext cx="517963" cy="248712"/>
            </a:xfrm>
            <a:custGeom>
              <a:avLst/>
              <a:gdLst>
                <a:gd name="connsiteX0" fmla="*/ 228825 w 517963"/>
                <a:gd name="connsiteY0" fmla="*/ 448 h 248712"/>
                <a:gd name="connsiteX1" fmla="*/ 459413 w 517963"/>
                <a:gd name="connsiteY1" fmla="*/ 24302 h 248712"/>
                <a:gd name="connsiteX2" fmla="*/ 515072 w 517963"/>
                <a:gd name="connsiteY2" fmla="*/ 151523 h 248712"/>
                <a:gd name="connsiteX3" fmla="*/ 395803 w 517963"/>
                <a:gd name="connsiteY3" fmla="*/ 246938 h 248712"/>
                <a:gd name="connsiteX4" fmla="*/ 85702 w 517963"/>
                <a:gd name="connsiteY4" fmla="*/ 207182 h 248712"/>
                <a:gd name="connsiteX5" fmla="*/ 22091 w 517963"/>
                <a:gd name="connsiteY5" fmla="*/ 127669 h 248712"/>
                <a:gd name="connsiteX6" fmla="*/ 14140 w 517963"/>
                <a:gd name="connsiteY6" fmla="*/ 32253 h 248712"/>
                <a:gd name="connsiteX7" fmla="*/ 228825 w 517963"/>
                <a:gd name="connsiteY7" fmla="*/ 448 h 2487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517963" h="248712">
                  <a:moveTo>
                    <a:pt x="228825" y="448"/>
                  </a:moveTo>
                  <a:cubicBezTo>
                    <a:pt x="303037" y="-877"/>
                    <a:pt x="411705" y="-877"/>
                    <a:pt x="459413" y="24302"/>
                  </a:cubicBezTo>
                  <a:cubicBezTo>
                    <a:pt x="507121" y="49481"/>
                    <a:pt x="525674" y="114417"/>
                    <a:pt x="515072" y="151523"/>
                  </a:cubicBezTo>
                  <a:cubicBezTo>
                    <a:pt x="504470" y="188629"/>
                    <a:pt x="467365" y="237662"/>
                    <a:pt x="395803" y="246938"/>
                  </a:cubicBezTo>
                  <a:cubicBezTo>
                    <a:pt x="324241" y="256214"/>
                    <a:pt x="147987" y="227060"/>
                    <a:pt x="85702" y="207182"/>
                  </a:cubicBezTo>
                  <a:cubicBezTo>
                    <a:pt x="23417" y="187304"/>
                    <a:pt x="34018" y="156824"/>
                    <a:pt x="22091" y="127669"/>
                  </a:cubicBezTo>
                  <a:cubicBezTo>
                    <a:pt x="10164" y="98514"/>
                    <a:pt x="-16340" y="53456"/>
                    <a:pt x="14140" y="32253"/>
                  </a:cubicBezTo>
                  <a:cubicBezTo>
                    <a:pt x="44620" y="11050"/>
                    <a:pt x="154613" y="1773"/>
                    <a:pt x="228825" y="448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Freeform: Shape 40">
              <a:extLst>
                <a:ext uri="{FF2B5EF4-FFF2-40B4-BE49-F238E27FC236}">
                  <a16:creationId xmlns:a16="http://schemas.microsoft.com/office/drawing/2014/main" id="{05DAD88D-1A89-4BDA-1935-F4F77D3CE085}"/>
                </a:ext>
              </a:extLst>
            </p:cNvPr>
            <p:cNvSpPr/>
            <p:nvPr/>
          </p:nvSpPr>
          <p:spPr>
            <a:xfrm>
              <a:off x="23267542" y="14963799"/>
              <a:ext cx="539056" cy="286824"/>
            </a:xfrm>
            <a:custGeom>
              <a:avLst/>
              <a:gdLst>
                <a:gd name="connsiteX0" fmla="*/ 180855 w 539056"/>
                <a:gd name="connsiteY0" fmla="*/ 556 h 286824"/>
                <a:gd name="connsiteX1" fmla="*/ 435296 w 539056"/>
                <a:gd name="connsiteY1" fmla="*/ 40312 h 286824"/>
                <a:gd name="connsiteX2" fmla="*/ 538663 w 539056"/>
                <a:gd name="connsiteY2" fmla="*/ 191387 h 286824"/>
                <a:gd name="connsiteX3" fmla="*/ 403491 w 539056"/>
                <a:gd name="connsiteY3" fmla="*/ 286803 h 286824"/>
                <a:gd name="connsiteX4" fmla="*/ 85439 w 539056"/>
                <a:gd name="connsiteY4" fmla="*/ 199338 h 286824"/>
                <a:gd name="connsiteX5" fmla="*/ 5926 w 539056"/>
                <a:gd name="connsiteY5" fmla="*/ 111874 h 286824"/>
                <a:gd name="connsiteX6" fmla="*/ 21828 w 539056"/>
                <a:gd name="connsiteY6" fmla="*/ 24410 h 286824"/>
                <a:gd name="connsiteX7" fmla="*/ 180855 w 539056"/>
                <a:gd name="connsiteY7" fmla="*/ 556 h 28682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539056" h="286824">
                  <a:moveTo>
                    <a:pt x="180855" y="556"/>
                  </a:moveTo>
                  <a:cubicBezTo>
                    <a:pt x="249766" y="3206"/>
                    <a:pt x="375661" y="8507"/>
                    <a:pt x="435296" y="40312"/>
                  </a:cubicBezTo>
                  <a:cubicBezTo>
                    <a:pt x="494931" y="72117"/>
                    <a:pt x="543964" y="150305"/>
                    <a:pt x="538663" y="191387"/>
                  </a:cubicBezTo>
                  <a:cubicBezTo>
                    <a:pt x="533362" y="232469"/>
                    <a:pt x="479028" y="285478"/>
                    <a:pt x="403491" y="286803"/>
                  </a:cubicBezTo>
                  <a:cubicBezTo>
                    <a:pt x="327954" y="288128"/>
                    <a:pt x="151700" y="228493"/>
                    <a:pt x="85439" y="199338"/>
                  </a:cubicBezTo>
                  <a:cubicBezTo>
                    <a:pt x="19178" y="170183"/>
                    <a:pt x="16528" y="141029"/>
                    <a:pt x="5926" y="111874"/>
                  </a:cubicBezTo>
                  <a:cubicBezTo>
                    <a:pt x="-4676" y="82719"/>
                    <a:pt x="-2026" y="44288"/>
                    <a:pt x="21828" y="24410"/>
                  </a:cubicBezTo>
                  <a:cubicBezTo>
                    <a:pt x="45682" y="4532"/>
                    <a:pt x="111944" y="-2094"/>
                    <a:pt x="180855" y="556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Freeform: Shape 41">
              <a:extLst>
                <a:ext uri="{FF2B5EF4-FFF2-40B4-BE49-F238E27FC236}">
                  <a16:creationId xmlns:a16="http://schemas.microsoft.com/office/drawing/2014/main" id="{53CA263D-FD10-B91F-BA2A-CE8B8BB91A87}"/>
                </a:ext>
              </a:extLst>
            </p:cNvPr>
            <p:cNvSpPr/>
            <p:nvPr/>
          </p:nvSpPr>
          <p:spPr>
            <a:xfrm>
              <a:off x="24250955" y="15313498"/>
              <a:ext cx="1253868" cy="839266"/>
            </a:xfrm>
            <a:custGeom>
              <a:avLst/>
              <a:gdLst>
                <a:gd name="connsiteX0" fmla="*/ 533261 w 1253868"/>
                <a:gd name="connsiteY0" fmla="*/ 40471 h 839266"/>
                <a:gd name="connsiteX1" fmla="*/ 795654 w 1253868"/>
                <a:gd name="connsiteY1" fmla="*/ 151789 h 839266"/>
                <a:gd name="connsiteX2" fmla="*/ 986485 w 1253868"/>
                <a:gd name="connsiteY2" fmla="*/ 247205 h 839266"/>
                <a:gd name="connsiteX3" fmla="*/ 1065998 w 1253868"/>
                <a:gd name="connsiteY3" fmla="*/ 445987 h 839266"/>
                <a:gd name="connsiteX4" fmla="*/ 1105755 w 1253868"/>
                <a:gd name="connsiteY4" fmla="*/ 597062 h 839266"/>
                <a:gd name="connsiteX5" fmla="*/ 1240927 w 1253868"/>
                <a:gd name="connsiteY5" fmla="*/ 740185 h 839266"/>
                <a:gd name="connsiteX6" fmla="*/ 1225024 w 1253868"/>
                <a:gd name="connsiteY6" fmla="*/ 835601 h 839266"/>
                <a:gd name="connsiteX7" fmla="*/ 1034193 w 1253868"/>
                <a:gd name="connsiteY7" fmla="*/ 795845 h 839266"/>
                <a:gd name="connsiteX8" fmla="*/ 700238 w 1253868"/>
                <a:gd name="connsiteY8" fmla="*/ 581159 h 839266"/>
                <a:gd name="connsiteX9" fmla="*/ 382186 w 1253868"/>
                <a:gd name="connsiteY9" fmla="*/ 414182 h 839266"/>
                <a:gd name="connsiteX10" fmla="*/ 127744 w 1253868"/>
                <a:gd name="connsiteY10" fmla="*/ 302864 h 839266"/>
                <a:gd name="connsiteX11" fmla="*/ 16426 w 1253868"/>
                <a:gd name="connsiteY11" fmla="*/ 247205 h 839266"/>
                <a:gd name="connsiteX12" fmla="*/ 24377 w 1253868"/>
                <a:gd name="connsiteY12" fmla="*/ 88179 h 839266"/>
                <a:gd name="connsiteX13" fmla="*/ 239062 w 1253868"/>
                <a:gd name="connsiteY13" fmla="*/ 24568 h 839266"/>
                <a:gd name="connsiteX14" fmla="*/ 493504 w 1253868"/>
                <a:gd name="connsiteY14" fmla="*/ 714 h 839266"/>
                <a:gd name="connsiteX15" fmla="*/ 533261 w 1253868"/>
                <a:gd name="connsiteY15" fmla="*/ 40471 h 83926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</a:cxnLst>
              <a:rect l="l" t="t" r="r" b="b"/>
              <a:pathLst>
                <a:path w="1253868" h="839266">
                  <a:moveTo>
                    <a:pt x="533261" y="40471"/>
                  </a:moveTo>
                  <a:cubicBezTo>
                    <a:pt x="583619" y="65650"/>
                    <a:pt x="720117" y="117333"/>
                    <a:pt x="795654" y="151789"/>
                  </a:cubicBezTo>
                  <a:cubicBezTo>
                    <a:pt x="871191" y="186245"/>
                    <a:pt x="941428" y="198172"/>
                    <a:pt x="986485" y="247205"/>
                  </a:cubicBezTo>
                  <a:cubicBezTo>
                    <a:pt x="1031542" y="296238"/>
                    <a:pt x="1046120" y="387677"/>
                    <a:pt x="1065998" y="445987"/>
                  </a:cubicBezTo>
                  <a:cubicBezTo>
                    <a:pt x="1085876" y="504297"/>
                    <a:pt x="1076600" y="548029"/>
                    <a:pt x="1105755" y="597062"/>
                  </a:cubicBezTo>
                  <a:cubicBezTo>
                    <a:pt x="1134910" y="646095"/>
                    <a:pt x="1221049" y="700429"/>
                    <a:pt x="1240927" y="740185"/>
                  </a:cubicBezTo>
                  <a:cubicBezTo>
                    <a:pt x="1260805" y="779941"/>
                    <a:pt x="1259480" y="826324"/>
                    <a:pt x="1225024" y="835601"/>
                  </a:cubicBezTo>
                  <a:cubicBezTo>
                    <a:pt x="1190568" y="844878"/>
                    <a:pt x="1121657" y="838252"/>
                    <a:pt x="1034193" y="795845"/>
                  </a:cubicBezTo>
                  <a:cubicBezTo>
                    <a:pt x="946729" y="753438"/>
                    <a:pt x="808906" y="644769"/>
                    <a:pt x="700238" y="581159"/>
                  </a:cubicBezTo>
                  <a:cubicBezTo>
                    <a:pt x="591570" y="517549"/>
                    <a:pt x="477602" y="460564"/>
                    <a:pt x="382186" y="414182"/>
                  </a:cubicBezTo>
                  <a:cubicBezTo>
                    <a:pt x="286770" y="367800"/>
                    <a:pt x="188704" y="330693"/>
                    <a:pt x="127744" y="302864"/>
                  </a:cubicBezTo>
                  <a:cubicBezTo>
                    <a:pt x="66784" y="275035"/>
                    <a:pt x="33654" y="282986"/>
                    <a:pt x="16426" y="247205"/>
                  </a:cubicBezTo>
                  <a:cubicBezTo>
                    <a:pt x="-802" y="211424"/>
                    <a:pt x="-12729" y="125285"/>
                    <a:pt x="24377" y="88179"/>
                  </a:cubicBezTo>
                  <a:cubicBezTo>
                    <a:pt x="61483" y="51073"/>
                    <a:pt x="160874" y="39145"/>
                    <a:pt x="239062" y="24568"/>
                  </a:cubicBezTo>
                  <a:cubicBezTo>
                    <a:pt x="317250" y="9991"/>
                    <a:pt x="440495" y="-3262"/>
                    <a:pt x="493504" y="714"/>
                  </a:cubicBezTo>
                  <a:cubicBezTo>
                    <a:pt x="546513" y="4690"/>
                    <a:pt x="482903" y="15292"/>
                    <a:pt x="533261" y="40471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43" name="Picture 42" descr="Icon&#10;&#10;Description automatically generated with low confidence">
              <a:extLst>
                <a:ext uri="{FF2B5EF4-FFF2-40B4-BE49-F238E27FC236}">
                  <a16:creationId xmlns:a16="http://schemas.microsoft.com/office/drawing/2014/main" id="{6614B44F-46C7-D859-1AB8-465779914B62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4388075" y="10157102"/>
              <a:ext cx="162609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4" name="Picture 43" descr="Icon&#10;&#10;Description automatically generated">
              <a:extLst>
                <a:ext uri="{FF2B5EF4-FFF2-40B4-BE49-F238E27FC236}">
                  <a16:creationId xmlns:a16="http://schemas.microsoft.com/office/drawing/2014/main" id="{BAD476C5-3829-CD41-FD54-8565EABD493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765169" y="11209602"/>
              <a:ext cx="193016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45" name="Straight Connector 44">
              <a:extLst>
                <a:ext uri="{FF2B5EF4-FFF2-40B4-BE49-F238E27FC236}">
                  <a16:creationId xmlns:a16="http://schemas.microsoft.com/office/drawing/2014/main" id="{493D5FE9-7D72-348A-D082-A16E147C2C80}"/>
                </a:ext>
              </a:extLst>
            </p:cNvPr>
            <p:cNvCxnSpPr/>
            <p:nvPr/>
          </p:nvCxnSpPr>
          <p:spPr>
            <a:xfrm flipH="1">
              <a:off x="10991850" y="12192000"/>
              <a:ext cx="62525" cy="0"/>
            </a:xfrm>
            <a:prstGeom prst="line">
              <a:avLst/>
            </a:prstGeom>
            <a:ln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6" name="Straight Connector 45">
              <a:extLst>
                <a:ext uri="{FF2B5EF4-FFF2-40B4-BE49-F238E27FC236}">
                  <a16:creationId xmlns:a16="http://schemas.microsoft.com/office/drawing/2014/main" id="{F6EDE89A-5001-D7CD-0367-28FDEA4FECE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0766233" y="12192000"/>
              <a:ext cx="225617" cy="200403"/>
            </a:xfrm>
            <a:prstGeom prst="line">
              <a:avLst/>
            </a:prstGeom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7" name="Straight Connector 46">
              <a:extLst>
                <a:ext uri="{FF2B5EF4-FFF2-40B4-BE49-F238E27FC236}">
                  <a16:creationId xmlns:a16="http://schemas.microsoft.com/office/drawing/2014/main" id="{9A2BF8A3-C02C-1927-1AE8-FD03B79844F7}"/>
                </a:ext>
              </a:extLst>
            </p:cNvPr>
            <p:cNvCxnSpPr>
              <a:cxnSpLocks/>
            </p:cNvCxnSpPr>
            <p:nvPr/>
          </p:nvCxnSpPr>
          <p:spPr>
            <a:xfrm>
              <a:off x="11363632" y="12192000"/>
              <a:ext cx="243349" cy="469490"/>
            </a:xfrm>
            <a:prstGeom prst="line">
              <a:avLst/>
            </a:prstGeom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8DAD4690-23B6-0FAC-56AF-5425250B4592}"/>
                </a:ext>
              </a:extLst>
            </p:cNvPr>
            <p:cNvCxnSpPr>
              <a:cxnSpLocks/>
            </p:cNvCxnSpPr>
            <p:nvPr/>
          </p:nvCxnSpPr>
          <p:spPr>
            <a:xfrm>
              <a:off x="14855006" y="11112560"/>
              <a:ext cx="436675" cy="2168375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Connector 48">
              <a:extLst>
                <a:ext uri="{FF2B5EF4-FFF2-40B4-BE49-F238E27FC236}">
                  <a16:creationId xmlns:a16="http://schemas.microsoft.com/office/drawing/2014/main" id="{3F8D23E5-800F-896B-D7EA-AF8FE074800A}"/>
                </a:ext>
              </a:extLst>
            </p:cNvPr>
            <p:cNvCxnSpPr>
              <a:cxnSpLocks/>
              <a:endCxn id="24" idx="0"/>
            </p:cNvCxnSpPr>
            <p:nvPr/>
          </p:nvCxnSpPr>
          <p:spPr>
            <a:xfrm>
              <a:off x="12722822" y="10791201"/>
              <a:ext cx="2297192" cy="2495429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Straight Connector 49">
              <a:extLst>
                <a:ext uri="{FF2B5EF4-FFF2-40B4-BE49-F238E27FC236}">
                  <a16:creationId xmlns:a16="http://schemas.microsoft.com/office/drawing/2014/main" id="{F2E4DF48-6E67-6FCD-E198-D080548A0B4F}"/>
                </a:ext>
              </a:extLst>
            </p:cNvPr>
            <p:cNvCxnSpPr>
              <a:cxnSpLocks/>
            </p:cNvCxnSpPr>
            <p:nvPr/>
          </p:nvCxnSpPr>
          <p:spPr>
            <a:xfrm>
              <a:off x="15690902" y="12210457"/>
              <a:ext cx="325670" cy="1205314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1" name="Straight Connector 50">
              <a:extLst>
                <a:ext uri="{FF2B5EF4-FFF2-40B4-BE49-F238E27FC236}">
                  <a16:creationId xmlns:a16="http://schemas.microsoft.com/office/drawing/2014/main" id="{1B690ECF-5B54-88E9-5154-F1919573E3D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6530078" y="10347927"/>
              <a:ext cx="47500" cy="3186454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>
              <a:extLst>
                <a:ext uri="{FF2B5EF4-FFF2-40B4-BE49-F238E27FC236}">
                  <a16:creationId xmlns:a16="http://schemas.microsoft.com/office/drawing/2014/main" id="{E1D717BF-C137-68EE-0204-D11A4198ED6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7168392" y="9401748"/>
              <a:ext cx="1214127" cy="4269131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>
              <a:extLst>
                <a:ext uri="{FF2B5EF4-FFF2-40B4-BE49-F238E27FC236}">
                  <a16:creationId xmlns:a16="http://schemas.microsoft.com/office/drawing/2014/main" id="{E6F90F76-D90A-7898-C9C6-FF3B6F35950D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7716159" y="10553644"/>
              <a:ext cx="1524543" cy="3370138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4" name="Straight Connector 53">
              <a:extLst>
                <a:ext uri="{FF2B5EF4-FFF2-40B4-BE49-F238E27FC236}">
                  <a16:creationId xmlns:a16="http://schemas.microsoft.com/office/drawing/2014/main" id="{A4005211-4554-ECDD-7F2E-45645D15B8F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8216060" y="13415771"/>
              <a:ext cx="20321" cy="700166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6" name="Straight Connector 55">
              <a:extLst>
                <a:ext uri="{FF2B5EF4-FFF2-40B4-BE49-F238E27FC236}">
                  <a16:creationId xmlns:a16="http://schemas.microsoft.com/office/drawing/2014/main" id="{DC131039-CED3-0BAD-C3E0-41F506F22027}"/>
                </a:ext>
              </a:extLst>
            </p:cNvPr>
            <p:cNvCxnSpPr>
              <a:cxnSpLocks/>
              <a:stCxn id="11" idx="2"/>
              <a:endCxn id="39" idx="0"/>
            </p:cNvCxnSpPr>
            <p:nvPr/>
          </p:nvCxnSpPr>
          <p:spPr>
            <a:xfrm flipH="1">
              <a:off x="21754769" y="14366108"/>
              <a:ext cx="995597" cy="399464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Straight Connector 56">
              <a:extLst>
                <a:ext uri="{FF2B5EF4-FFF2-40B4-BE49-F238E27FC236}">
                  <a16:creationId xmlns:a16="http://schemas.microsoft.com/office/drawing/2014/main" id="{DE1D9672-3DC6-7838-A9BB-2D964650CA51}"/>
                </a:ext>
              </a:extLst>
            </p:cNvPr>
            <p:cNvCxnSpPr>
              <a:cxnSpLocks/>
              <a:endCxn id="42" idx="2"/>
            </p:cNvCxnSpPr>
            <p:nvPr/>
          </p:nvCxnSpPr>
          <p:spPr>
            <a:xfrm>
              <a:off x="25237440" y="14336799"/>
              <a:ext cx="0" cy="1223904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8" name="Speech Bubble: Rectangle 57">
              <a:extLst>
                <a:ext uri="{FF2B5EF4-FFF2-40B4-BE49-F238E27FC236}">
                  <a16:creationId xmlns:a16="http://schemas.microsoft.com/office/drawing/2014/main" id="{057ACDE9-BC19-639E-8B0B-FDE27E97A4FB}"/>
                </a:ext>
              </a:extLst>
            </p:cNvPr>
            <p:cNvSpPr/>
            <p:nvPr/>
          </p:nvSpPr>
          <p:spPr>
            <a:xfrm>
              <a:off x="2943920" y="9501608"/>
              <a:ext cx="2319455" cy="779817"/>
            </a:xfrm>
            <a:prstGeom prst="wedgeRectCallout">
              <a:avLst>
                <a:gd name="adj1" fmla="val -83083"/>
                <a:gd name="adj2" fmla="val 498833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sp>
          <p:nvSpPr>
            <p:cNvPr id="59" name="Speech Bubble: Rectangle 58">
              <a:extLst>
                <a:ext uri="{FF2B5EF4-FFF2-40B4-BE49-F238E27FC236}">
                  <a16:creationId xmlns:a16="http://schemas.microsoft.com/office/drawing/2014/main" id="{80FDED43-660E-B134-26F6-DD8E97947584}"/>
                </a:ext>
              </a:extLst>
            </p:cNvPr>
            <p:cNvSpPr/>
            <p:nvPr/>
          </p:nvSpPr>
          <p:spPr>
            <a:xfrm>
              <a:off x="1371599" y="6980663"/>
              <a:ext cx="1620957" cy="779817"/>
            </a:xfrm>
            <a:prstGeom prst="wedgeRectCallout">
              <a:avLst>
                <a:gd name="adj1" fmla="val -16869"/>
                <a:gd name="adj2" fmla="val 102018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60" name="TextBox 59">
              <a:extLst>
                <a:ext uri="{FF2B5EF4-FFF2-40B4-BE49-F238E27FC236}">
                  <a16:creationId xmlns:a16="http://schemas.microsoft.com/office/drawing/2014/main" id="{5CC180E3-9BCA-6FEE-5505-3E77983768DD}"/>
                </a:ext>
              </a:extLst>
            </p:cNvPr>
            <p:cNvSpPr txBox="1"/>
            <p:nvPr/>
          </p:nvSpPr>
          <p:spPr>
            <a:xfrm>
              <a:off x="2207941" y="16637620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61" name="Speech Bubble: Rectangle 60">
              <a:extLst>
                <a:ext uri="{FF2B5EF4-FFF2-40B4-BE49-F238E27FC236}">
                  <a16:creationId xmlns:a16="http://schemas.microsoft.com/office/drawing/2014/main" id="{559959A1-CB65-8106-DFDA-7F30C245B936}"/>
                </a:ext>
              </a:extLst>
            </p:cNvPr>
            <p:cNvSpPr/>
            <p:nvPr/>
          </p:nvSpPr>
          <p:spPr>
            <a:xfrm>
              <a:off x="3892457" y="12123147"/>
              <a:ext cx="1297259" cy="857757"/>
            </a:xfrm>
            <a:prstGeom prst="wedgeRectCallout">
              <a:avLst>
                <a:gd name="adj1" fmla="val -86796"/>
                <a:gd name="adj2" fmla="val 138209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62" name="Speech Bubble: Rectangle 61">
              <a:extLst>
                <a:ext uri="{FF2B5EF4-FFF2-40B4-BE49-F238E27FC236}">
                  <a16:creationId xmlns:a16="http://schemas.microsoft.com/office/drawing/2014/main" id="{3A1C4FC6-1664-C0E7-7702-7004920AB642}"/>
                </a:ext>
              </a:extLst>
            </p:cNvPr>
            <p:cNvSpPr/>
            <p:nvPr/>
          </p:nvSpPr>
          <p:spPr>
            <a:xfrm>
              <a:off x="7261441" y="16303083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63" name="TextBox 62">
              <a:extLst>
                <a:ext uri="{FF2B5EF4-FFF2-40B4-BE49-F238E27FC236}">
                  <a16:creationId xmlns:a16="http://schemas.microsoft.com/office/drawing/2014/main" id="{16A82DC1-5AC4-EB8A-56E8-A18B59BD208E}"/>
                </a:ext>
              </a:extLst>
            </p:cNvPr>
            <p:cNvSpPr txBox="1"/>
            <p:nvPr/>
          </p:nvSpPr>
          <p:spPr>
            <a:xfrm>
              <a:off x="11161441" y="16208741"/>
              <a:ext cx="935309" cy="85775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Tor River</a:t>
              </a:r>
            </a:p>
          </p:txBody>
        </p:sp>
        <p:sp>
          <p:nvSpPr>
            <p:cNvPr id="64" name="TextBox 63">
              <a:extLst>
                <a:ext uri="{FF2B5EF4-FFF2-40B4-BE49-F238E27FC236}">
                  <a16:creationId xmlns:a16="http://schemas.microsoft.com/office/drawing/2014/main" id="{5DB52E1C-252B-31E3-2DD7-179B243249A8}"/>
                </a:ext>
              </a:extLst>
            </p:cNvPr>
            <p:cNvSpPr txBox="1"/>
            <p:nvPr/>
          </p:nvSpPr>
          <p:spPr>
            <a:xfrm>
              <a:off x="23945851" y="16197645"/>
              <a:ext cx="1600200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Tementoe</a:t>
              </a:r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65" name="TextBox 64">
              <a:extLst>
                <a:ext uri="{FF2B5EF4-FFF2-40B4-BE49-F238E27FC236}">
                  <a16:creationId xmlns:a16="http://schemas.microsoft.com/office/drawing/2014/main" id="{7170B7B3-24C0-2E61-D683-D67490B4D4A8}"/>
                </a:ext>
              </a:extLst>
            </p:cNvPr>
            <p:cNvSpPr txBox="1"/>
            <p:nvPr/>
          </p:nvSpPr>
          <p:spPr>
            <a:xfrm>
              <a:off x="13410868" y="13879505"/>
              <a:ext cx="1600200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Unnamed River</a:t>
              </a:r>
            </a:p>
          </p:txBody>
        </p:sp>
        <p:grpSp>
          <p:nvGrpSpPr>
            <p:cNvPr id="66" name="Group 65">
              <a:extLst>
                <a:ext uri="{FF2B5EF4-FFF2-40B4-BE49-F238E27FC236}">
                  <a16:creationId xmlns:a16="http://schemas.microsoft.com/office/drawing/2014/main" id="{D1ECA109-4147-F21C-74D7-793872897197}"/>
                </a:ext>
              </a:extLst>
            </p:cNvPr>
            <p:cNvGrpSpPr/>
            <p:nvPr/>
          </p:nvGrpSpPr>
          <p:grpSpPr>
            <a:xfrm>
              <a:off x="9818821" y="1002070"/>
              <a:ext cx="7790988" cy="4023360"/>
              <a:chOff x="955166" y="963469"/>
              <a:chExt cx="7790988" cy="4023360"/>
            </a:xfrm>
          </p:grpSpPr>
          <p:sp>
            <p:nvSpPr>
              <p:cNvPr id="67" name="Rectangle 66">
                <a:extLst>
                  <a:ext uri="{FF2B5EF4-FFF2-40B4-BE49-F238E27FC236}">
                    <a16:creationId xmlns:a16="http://schemas.microsoft.com/office/drawing/2014/main" id="{5970B04A-6F05-A30D-BF19-58B136133DA6}"/>
                  </a:ext>
                </a:extLst>
              </p:cNvPr>
              <p:cNvSpPr/>
              <p:nvPr/>
            </p:nvSpPr>
            <p:spPr>
              <a:xfrm>
                <a:off x="955166" y="963469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8" name="TextBox 67">
                <a:extLst>
                  <a:ext uri="{FF2B5EF4-FFF2-40B4-BE49-F238E27FC236}">
                    <a16:creationId xmlns:a16="http://schemas.microsoft.com/office/drawing/2014/main" id="{294CF42C-8076-C183-FF54-20B18AC0AC14}"/>
                  </a:ext>
                </a:extLst>
              </p:cNvPr>
              <p:cNvSpPr txBox="1"/>
              <p:nvPr/>
            </p:nvSpPr>
            <p:spPr>
              <a:xfrm>
                <a:off x="2738798" y="3931397"/>
                <a:ext cx="3999820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0              0.5           1.0           1.5</a:t>
                </a:r>
              </a:p>
              <a:p>
                <a:pPr algn="ctr"/>
                <a:r>
                  <a:rPr lang="en-US" sz="2400" b="1" dirty="0"/>
                  <a:t>Miles</a:t>
                </a:r>
              </a:p>
            </p:txBody>
          </p:sp>
          <p:sp>
            <p:nvSpPr>
              <p:cNvPr id="69" name="Down Arrow 16">
                <a:extLst>
                  <a:ext uri="{FF2B5EF4-FFF2-40B4-BE49-F238E27FC236}">
                    <a16:creationId xmlns:a16="http://schemas.microsoft.com/office/drawing/2014/main" id="{60520DF5-5605-EACC-7948-91621ECC2A78}"/>
                  </a:ext>
                </a:extLst>
              </p:cNvPr>
              <p:cNvSpPr/>
              <p:nvPr/>
            </p:nvSpPr>
            <p:spPr>
              <a:xfrm rot="10800000">
                <a:off x="7819695" y="2737273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0" name="TextBox 69">
                <a:extLst>
                  <a:ext uri="{FF2B5EF4-FFF2-40B4-BE49-F238E27FC236}">
                    <a16:creationId xmlns:a16="http://schemas.microsoft.com/office/drawing/2014/main" id="{41B7CDA6-F532-F08F-4E02-2CD4C7E0AB6C}"/>
                  </a:ext>
                </a:extLst>
              </p:cNvPr>
              <p:cNvSpPr txBox="1"/>
              <p:nvPr/>
            </p:nvSpPr>
            <p:spPr>
              <a:xfrm>
                <a:off x="7695176" y="3703388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71" name="Oval 70">
                <a:extLst>
                  <a:ext uri="{FF2B5EF4-FFF2-40B4-BE49-F238E27FC236}">
                    <a16:creationId xmlns:a16="http://schemas.microsoft.com/office/drawing/2014/main" id="{0E7073E8-B2D6-3776-C7C6-59F680737AF5}"/>
                  </a:ext>
                </a:extLst>
              </p:cNvPr>
              <p:cNvSpPr/>
              <p:nvPr/>
            </p:nvSpPr>
            <p:spPr>
              <a:xfrm>
                <a:off x="7586113" y="1745512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72" name="TextBox 453">
                <a:extLst>
                  <a:ext uri="{FF2B5EF4-FFF2-40B4-BE49-F238E27FC236}">
                    <a16:creationId xmlns:a16="http://schemas.microsoft.com/office/drawing/2014/main" id="{6BA5C895-7D4D-9046-6626-EB28F14315F4}"/>
                  </a:ext>
                </a:extLst>
              </p:cNvPr>
              <p:cNvSpPr txBox="1"/>
              <p:nvPr/>
            </p:nvSpPr>
            <p:spPr>
              <a:xfrm>
                <a:off x="7439174" y="1834328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3-1</a:t>
                </a:r>
              </a:p>
            </p:txBody>
          </p:sp>
          <p:sp>
            <p:nvSpPr>
              <p:cNvPr id="73" name="TextBox 72">
                <a:extLst>
                  <a:ext uri="{FF2B5EF4-FFF2-40B4-BE49-F238E27FC236}">
                    <a16:creationId xmlns:a16="http://schemas.microsoft.com/office/drawing/2014/main" id="{5BDA315E-C09E-A1E5-D3FC-A463D6A924D9}"/>
                  </a:ext>
                </a:extLst>
              </p:cNvPr>
              <p:cNvSpPr txBox="1"/>
              <p:nvPr/>
            </p:nvSpPr>
            <p:spPr>
              <a:xfrm>
                <a:off x="1422709" y="1033221"/>
                <a:ext cx="6578220" cy="2349361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Transition from 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158th to 6ID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30 &amp; 31 May 1944</a:t>
                </a:r>
              </a:p>
            </p:txBody>
          </p:sp>
          <p:pic>
            <p:nvPicPr>
              <p:cNvPr id="74" name="Picture 73">
                <a:extLst>
                  <a:ext uri="{FF2B5EF4-FFF2-40B4-BE49-F238E27FC236}">
                    <a16:creationId xmlns:a16="http://schemas.microsoft.com/office/drawing/2014/main" id="{39682059-8E71-C491-4ADF-B30113037B5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49222" y="1921722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75" name="Group 74">
                <a:extLst>
                  <a:ext uri="{FF2B5EF4-FFF2-40B4-BE49-F238E27FC236}">
                    <a16:creationId xmlns:a16="http://schemas.microsoft.com/office/drawing/2014/main" id="{F128E051-2574-FD4D-455B-F333183A8292}"/>
                  </a:ext>
                </a:extLst>
              </p:cNvPr>
              <p:cNvGrpSpPr/>
              <p:nvPr/>
            </p:nvGrpSpPr>
            <p:grpSpPr>
              <a:xfrm>
                <a:off x="2947702" y="3694312"/>
                <a:ext cx="3454007" cy="166190"/>
                <a:chOff x="2947702" y="3694312"/>
                <a:chExt cx="3454007" cy="166190"/>
              </a:xfrm>
            </p:grpSpPr>
            <p:sp>
              <p:nvSpPr>
                <p:cNvPr id="76" name="Rectangle 75">
                  <a:extLst>
                    <a:ext uri="{FF2B5EF4-FFF2-40B4-BE49-F238E27FC236}">
                      <a16:creationId xmlns:a16="http://schemas.microsoft.com/office/drawing/2014/main" id="{7150C8A3-BC68-2B2B-84B4-70483D4425B0}"/>
                    </a:ext>
                  </a:extLst>
                </p:cNvPr>
                <p:cNvSpPr/>
                <p:nvPr/>
              </p:nvSpPr>
              <p:spPr>
                <a:xfrm>
                  <a:off x="4105222" y="3697834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7" name="Rectangle 76">
                  <a:extLst>
                    <a:ext uri="{FF2B5EF4-FFF2-40B4-BE49-F238E27FC236}">
                      <a16:creationId xmlns:a16="http://schemas.microsoft.com/office/drawing/2014/main" id="{322AF416-667B-4E40-05D6-3B6309B2FC1A}"/>
                    </a:ext>
                  </a:extLst>
                </p:cNvPr>
                <p:cNvSpPr/>
                <p:nvPr/>
              </p:nvSpPr>
              <p:spPr>
                <a:xfrm>
                  <a:off x="4687920" y="3699622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8" name="Rectangle 77">
                  <a:extLst>
                    <a:ext uri="{FF2B5EF4-FFF2-40B4-BE49-F238E27FC236}">
                      <a16:creationId xmlns:a16="http://schemas.microsoft.com/office/drawing/2014/main" id="{905EC846-701F-F3D8-4CC7-1A53A845E6D4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76072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79" name="Rectangle 78">
                  <a:extLst>
                    <a:ext uri="{FF2B5EF4-FFF2-40B4-BE49-F238E27FC236}">
                      <a16:creationId xmlns:a16="http://schemas.microsoft.com/office/drawing/2014/main" id="{CBFAA4FB-0B18-4FB2-8C7F-BF0D3F0651E0}"/>
                    </a:ext>
                  </a:extLst>
                </p:cNvPr>
                <p:cNvSpPr/>
                <p:nvPr/>
              </p:nvSpPr>
              <p:spPr>
                <a:xfrm>
                  <a:off x="3521672" y="3696100"/>
                  <a:ext cx="576072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Rectangle 79">
                  <a:extLst>
                    <a:ext uri="{FF2B5EF4-FFF2-40B4-BE49-F238E27FC236}">
                      <a16:creationId xmlns:a16="http://schemas.microsoft.com/office/drawing/2014/main" id="{2305574A-0FEA-77C4-C508-D48FFCAB3D88}"/>
                    </a:ext>
                  </a:extLst>
                </p:cNvPr>
                <p:cNvSpPr/>
                <p:nvPr/>
              </p:nvSpPr>
              <p:spPr>
                <a:xfrm>
                  <a:off x="5260041" y="3703837"/>
                  <a:ext cx="576072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Rectangle 80">
                  <a:extLst>
                    <a:ext uri="{FF2B5EF4-FFF2-40B4-BE49-F238E27FC236}">
                      <a16:creationId xmlns:a16="http://schemas.microsoft.com/office/drawing/2014/main" id="{C79BD465-CC6C-B28D-8671-279173183F95}"/>
                    </a:ext>
                  </a:extLst>
                </p:cNvPr>
                <p:cNvSpPr/>
                <p:nvPr/>
              </p:nvSpPr>
              <p:spPr>
                <a:xfrm>
                  <a:off x="5825637" y="3703388"/>
                  <a:ext cx="576072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82" name="Picture 81" descr="A picture containing text&#10;&#10;Description automatically generated">
              <a:extLst>
                <a:ext uri="{FF2B5EF4-FFF2-40B4-BE49-F238E27FC236}">
                  <a16:creationId xmlns:a16="http://schemas.microsoft.com/office/drawing/2014/main" id="{8090D85A-B6D1-8847-B347-8FA41BFBEAF5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5635084" y="15827823"/>
              <a:ext cx="3524785" cy="1371600"/>
            </a:xfrm>
            <a:prstGeom prst="rect">
              <a:avLst/>
            </a:prstGeom>
            <a:solidFill>
              <a:schemeClr val="bg1">
                <a:lumMod val="85000"/>
                <a:alpha val="50000"/>
              </a:schemeClr>
            </a:solidFill>
          </p:spPr>
        </p:pic>
        <p:pic>
          <p:nvPicPr>
            <p:cNvPr id="83" name="Picture 82" descr="Shape&#10;&#10;Description automatically generated">
              <a:extLst>
                <a:ext uri="{FF2B5EF4-FFF2-40B4-BE49-F238E27FC236}">
                  <a16:creationId xmlns:a16="http://schemas.microsoft.com/office/drawing/2014/main" id="{2879A2D4-87D7-9417-0D6F-6AF556EF3194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126541" y="12642860"/>
              <a:ext cx="2831686" cy="18288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84" name="Freeform: Shape 83">
              <a:extLst>
                <a:ext uri="{FF2B5EF4-FFF2-40B4-BE49-F238E27FC236}">
                  <a16:creationId xmlns:a16="http://schemas.microsoft.com/office/drawing/2014/main" id="{7D427E08-1261-9F56-BA48-AF267229AE74}"/>
                </a:ext>
              </a:extLst>
            </p:cNvPr>
            <p:cNvSpPr/>
            <p:nvPr/>
          </p:nvSpPr>
          <p:spPr>
            <a:xfrm>
              <a:off x="15651768" y="13611225"/>
              <a:ext cx="254982" cy="1962150"/>
            </a:xfrm>
            <a:custGeom>
              <a:avLst/>
              <a:gdLst>
                <a:gd name="connsiteX0" fmla="*/ 7332 w 254982"/>
                <a:gd name="connsiteY0" fmla="*/ 1962150 h 1962150"/>
                <a:gd name="connsiteX1" fmla="*/ 7332 w 254982"/>
                <a:gd name="connsiteY1" fmla="*/ 1447800 h 1962150"/>
                <a:gd name="connsiteX2" fmla="*/ 83532 w 254982"/>
                <a:gd name="connsiteY2" fmla="*/ 1038225 h 1962150"/>
                <a:gd name="connsiteX3" fmla="*/ 93057 w 254982"/>
                <a:gd name="connsiteY3" fmla="*/ 523875 h 1962150"/>
                <a:gd name="connsiteX4" fmla="*/ 254982 w 254982"/>
                <a:gd name="connsiteY4" fmla="*/ 0 h 1962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4982" h="1962150">
                  <a:moveTo>
                    <a:pt x="7332" y="1962150"/>
                  </a:moveTo>
                  <a:cubicBezTo>
                    <a:pt x="982" y="1781968"/>
                    <a:pt x="-5368" y="1601787"/>
                    <a:pt x="7332" y="1447800"/>
                  </a:cubicBezTo>
                  <a:cubicBezTo>
                    <a:pt x="20032" y="1293813"/>
                    <a:pt x="69245" y="1192212"/>
                    <a:pt x="83532" y="1038225"/>
                  </a:cubicBezTo>
                  <a:cubicBezTo>
                    <a:pt x="97819" y="884238"/>
                    <a:pt x="64482" y="696912"/>
                    <a:pt x="93057" y="523875"/>
                  </a:cubicBezTo>
                  <a:cubicBezTo>
                    <a:pt x="121632" y="350837"/>
                    <a:pt x="188307" y="175418"/>
                    <a:pt x="254982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Freeform: Shape 84">
              <a:extLst>
                <a:ext uri="{FF2B5EF4-FFF2-40B4-BE49-F238E27FC236}">
                  <a16:creationId xmlns:a16="http://schemas.microsoft.com/office/drawing/2014/main" id="{4FCF1397-BA7F-568C-3F2C-FDC15EEA4F74}"/>
                </a:ext>
              </a:extLst>
            </p:cNvPr>
            <p:cNvSpPr/>
            <p:nvPr/>
          </p:nvSpPr>
          <p:spPr>
            <a:xfrm>
              <a:off x="16194693" y="13716000"/>
              <a:ext cx="254982" cy="1962150"/>
            </a:xfrm>
            <a:custGeom>
              <a:avLst/>
              <a:gdLst>
                <a:gd name="connsiteX0" fmla="*/ 7332 w 254982"/>
                <a:gd name="connsiteY0" fmla="*/ 1962150 h 1962150"/>
                <a:gd name="connsiteX1" fmla="*/ 7332 w 254982"/>
                <a:gd name="connsiteY1" fmla="*/ 1447800 h 1962150"/>
                <a:gd name="connsiteX2" fmla="*/ 83532 w 254982"/>
                <a:gd name="connsiteY2" fmla="*/ 1038225 h 1962150"/>
                <a:gd name="connsiteX3" fmla="*/ 93057 w 254982"/>
                <a:gd name="connsiteY3" fmla="*/ 523875 h 1962150"/>
                <a:gd name="connsiteX4" fmla="*/ 254982 w 254982"/>
                <a:gd name="connsiteY4" fmla="*/ 0 h 1962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4982" h="1962150">
                  <a:moveTo>
                    <a:pt x="7332" y="1962150"/>
                  </a:moveTo>
                  <a:cubicBezTo>
                    <a:pt x="982" y="1781968"/>
                    <a:pt x="-5368" y="1601787"/>
                    <a:pt x="7332" y="1447800"/>
                  </a:cubicBezTo>
                  <a:cubicBezTo>
                    <a:pt x="20032" y="1293813"/>
                    <a:pt x="69245" y="1192212"/>
                    <a:pt x="83532" y="1038225"/>
                  </a:cubicBezTo>
                  <a:cubicBezTo>
                    <a:pt x="97819" y="884238"/>
                    <a:pt x="64482" y="696912"/>
                    <a:pt x="93057" y="523875"/>
                  </a:cubicBezTo>
                  <a:cubicBezTo>
                    <a:pt x="121632" y="350837"/>
                    <a:pt x="188307" y="175418"/>
                    <a:pt x="254982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Freeform: Shape 85">
              <a:extLst>
                <a:ext uri="{FF2B5EF4-FFF2-40B4-BE49-F238E27FC236}">
                  <a16:creationId xmlns:a16="http://schemas.microsoft.com/office/drawing/2014/main" id="{16CA9447-3ACB-5DD4-5E40-03119B1A5C5D}"/>
                </a:ext>
              </a:extLst>
            </p:cNvPr>
            <p:cNvSpPr/>
            <p:nvPr/>
          </p:nvSpPr>
          <p:spPr>
            <a:xfrm>
              <a:off x="16861443" y="13839825"/>
              <a:ext cx="254982" cy="1962150"/>
            </a:xfrm>
            <a:custGeom>
              <a:avLst/>
              <a:gdLst>
                <a:gd name="connsiteX0" fmla="*/ 7332 w 254982"/>
                <a:gd name="connsiteY0" fmla="*/ 1962150 h 1962150"/>
                <a:gd name="connsiteX1" fmla="*/ 7332 w 254982"/>
                <a:gd name="connsiteY1" fmla="*/ 1447800 h 1962150"/>
                <a:gd name="connsiteX2" fmla="*/ 83532 w 254982"/>
                <a:gd name="connsiteY2" fmla="*/ 1038225 h 1962150"/>
                <a:gd name="connsiteX3" fmla="*/ 93057 w 254982"/>
                <a:gd name="connsiteY3" fmla="*/ 523875 h 1962150"/>
                <a:gd name="connsiteX4" fmla="*/ 254982 w 254982"/>
                <a:gd name="connsiteY4" fmla="*/ 0 h 1962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4982" h="1962150">
                  <a:moveTo>
                    <a:pt x="7332" y="1962150"/>
                  </a:moveTo>
                  <a:cubicBezTo>
                    <a:pt x="982" y="1781968"/>
                    <a:pt x="-5368" y="1601787"/>
                    <a:pt x="7332" y="1447800"/>
                  </a:cubicBezTo>
                  <a:cubicBezTo>
                    <a:pt x="20032" y="1293813"/>
                    <a:pt x="69245" y="1192212"/>
                    <a:pt x="83532" y="1038225"/>
                  </a:cubicBezTo>
                  <a:cubicBezTo>
                    <a:pt x="97819" y="884238"/>
                    <a:pt x="64482" y="696912"/>
                    <a:pt x="93057" y="523875"/>
                  </a:cubicBezTo>
                  <a:cubicBezTo>
                    <a:pt x="121632" y="350837"/>
                    <a:pt x="188307" y="175418"/>
                    <a:pt x="254982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Freeform: Shape 86">
              <a:extLst>
                <a:ext uri="{FF2B5EF4-FFF2-40B4-BE49-F238E27FC236}">
                  <a16:creationId xmlns:a16="http://schemas.microsoft.com/office/drawing/2014/main" id="{91F00040-51CD-65DE-9D46-2708916086D9}"/>
                </a:ext>
              </a:extLst>
            </p:cNvPr>
            <p:cNvSpPr/>
            <p:nvPr/>
          </p:nvSpPr>
          <p:spPr>
            <a:xfrm>
              <a:off x="17413893" y="14077950"/>
              <a:ext cx="254982" cy="1962150"/>
            </a:xfrm>
            <a:custGeom>
              <a:avLst/>
              <a:gdLst>
                <a:gd name="connsiteX0" fmla="*/ 7332 w 254982"/>
                <a:gd name="connsiteY0" fmla="*/ 1962150 h 1962150"/>
                <a:gd name="connsiteX1" fmla="*/ 7332 w 254982"/>
                <a:gd name="connsiteY1" fmla="*/ 1447800 h 1962150"/>
                <a:gd name="connsiteX2" fmla="*/ 83532 w 254982"/>
                <a:gd name="connsiteY2" fmla="*/ 1038225 h 1962150"/>
                <a:gd name="connsiteX3" fmla="*/ 93057 w 254982"/>
                <a:gd name="connsiteY3" fmla="*/ 523875 h 1962150"/>
                <a:gd name="connsiteX4" fmla="*/ 254982 w 254982"/>
                <a:gd name="connsiteY4" fmla="*/ 0 h 1962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4982" h="1962150">
                  <a:moveTo>
                    <a:pt x="7332" y="1962150"/>
                  </a:moveTo>
                  <a:cubicBezTo>
                    <a:pt x="982" y="1781968"/>
                    <a:pt x="-5368" y="1601787"/>
                    <a:pt x="7332" y="1447800"/>
                  </a:cubicBezTo>
                  <a:cubicBezTo>
                    <a:pt x="20032" y="1293813"/>
                    <a:pt x="69245" y="1192212"/>
                    <a:pt x="83532" y="1038225"/>
                  </a:cubicBezTo>
                  <a:cubicBezTo>
                    <a:pt x="97819" y="884238"/>
                    <a:pt x="64482" y="696912"/>
                    <a:pt x="93057" y="523875"/>
                  </a:cubicBezTo>
                  <a:cubicBezTo>
                    <a:pt x="121632" y="350837"/>
                    <a:pt x="188307" y="175418"/>
                    <a:pt x="254982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Freeform: Shape 87">
              <a:extLst>
                <a:ext uri="{FF2B5EF4-FFF2-40B4-BE49-F238E27FC236}">
                  <a16:creationId xmlns:a16="http://schemas.microsoft.com/office/drawing/2014/main" id="{5EBFCF75-001B-749E-4461-C8F844359C38}"/>
                </a:ext>
              </a:extLst>
            </p:cNvPr>
            <p:cNvSpPr/>
            <p:nvPr/>
          </p:nvSpPr>
          <p:spPr>
            <a:xfrm>
              <a:off x="17699643" y="14487525"/>
              <a:ext cx="254982" cy="1962150"/>
            </a:xfrm>
            <a:custGeom>
              <a:avLst/>
              <a:gdLst>
                <a:gd name="connsiteX0" fmla="*/ 7332 w 254982"/>
                <a:gd name="connsiteY0" fmla="*/ 1962150 h 1962150"/>
                <a:gd name="connsiteX1" fmla="*/ 7332 w 254982"/>
                <a:gd name="connsiteY1" fmla="*/ 1447800 h 1962150"/>
                <a:gd name="connsiteX2" fmla="*/ 83532 w 254982"/>
                <a:gd name="connsiteY2" fmla="*/ 1038225 h 1962150"/>
                <a:gd name="connsiteX3" fmla="*/ 93057 w 254982"/>
                <a:gd name="connsiteY3" fmla="*/ 523875 h 1962150"/>
                <a:gd name="connsiteX4" fmla="*/ 254982 w 254982"/>
                <a:gd name="connsiteY4" fmla="*/ 0 h 1962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4982" h="1962150">
                  <a:moveTo>
                    <a:pt x="7332" y="1962150"/>
                  </a:moveTo>
                  <a:cubicBezTo>
                    <a:pt x="982" y="1781968"/>
                    <a:pt x="-5368" y="1601787"/>
                    <a:pt x="7332" y="1447800"/>
                  </a:cubicBezTo>
                  <a:cubicBezTo>
                    <a:pt x="20032" y="1293813"/>
                    <a:pt x="69245" y="1192212"/>
                    <a:pt x="83532" y="1038225"/>
                  </a:cubicBezTo>
                  <a:cubicBezTo>
                    <a:pt x="97819" y="884238"/>
                    <a:pt x="64482" y="696912"/>
                    <a:pt x="93057" y="523875"/>
                  </a:cubicBezTo>
                  <a:cubicBezTo>
                    <a:pt x="121632" y="350837"/>
                    <a:pt x="188307" y="175418"/>
                    <a:pt x="254982" y="0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9" name="Picture 88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19139693-C873-5C42-A305-5F5952E20131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92765" y="14336799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1" name="Picture 10" descr="Icon&#10;&#10;Description automatically generated">
              <a:extLst>
                <a:ext uri="{FF2B5EF4-FFF2-40B4-BE49-F238E27FC236}">
                  <a16:creationId xmlns:a16="http://schemas.microsoft.com/office/drawing/2014/main" id="{2F241F26-5357-002E-6E21-6A3B75E1A4EC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923699" y="13268828"/>
              <a:ext cx="165333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cxnSp>
          <p:nvCxnSpPr>
            <p:cNvPr id="55" name="Straight Connector 54">
              <a:extLst>
                <a:ext uri="{FF2B5EF4-FFF2-40B4-BE49-F238E27FC236}">
                  <a16:creationId xmlns:a16="http://schemas.microsoft.com/office/drawing/2014/main" id="{06BF3CDF-B0ED-025E-38FE-ED2EE517F8F1}"/>
                </a:ext>
              </a:extLst>
            </p:cNvPr>
            <p:cNvCxnSpPr>
              <a:cxnSpLocks/>
              <a:endCxn id="26" idx="1"/>
            </p:cNvCxnSpPr>
            <p:nvPr/>
          </p:nvCxnSpPr>
          <p:spPr>
            <a:xfrm flipH="1">
              <a:off x="20721099" y="13988175"/>
              <a:ext cx="1202600" cy="666079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0" name="Straight Connector 99">
              <a:extLst>
                <a:ext uri="{FF2B5EF4-FFF2-40B4-BE49-F238E27FC236}">
                  <a16:creationId xmlns:a16="http://schemas.microsoft.com/office/drawing/2014/main" id="{D7C21F5F-6E86-8FF1-B427-ECD7206068C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8232653" y="11663418"/>
              <a:ext cx="1638406" cy="1760631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1" name="Rectangle 90">
            <a:extLst>
              <a:ext uri="{FF2B5EF4-FFF2-40B4-BE49-F238E27FC236}">
                <a16:creationId xmlns:a16="http://schemas.microsoft.com/office/drawing/2014/main" id="{63D7AE48-4DEB-A820-D335-D00BCF659D5A}"/>
              </a:ext>
            </a:extLst>
          </p:cNvPr>
          <p:cNvSpPr/>
          <p:nvPr/>
        </p:nvSpPr>
        <p:spPr>
          <a:xfrm rot="20605511">
            <a:off x="24525701" y="7946281"/>
            <a:ext cx="2151009" cy="289887"/>
          </a:xfrm>
          <a:prstGeom prst="rect">
            <a:avLst/>
          </a:prstGeom>
          <a:pattFill prst="pct25">
            <a:fgClr>
              <a:schemeClr val="tx1"/>
            </a:fgClr>
            <a:bgClr>
              <a:schemeClr val="bg1">
                <a:lumMod val="50000"/>
              </a:schemeClr>
            </a:bgClr>
          </a:patt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905635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ounded Rectangle 3">
            <a:extLst>
              <a:ext uri="{FF2B5EF4-FFF2-40B4-BE49-F238E27FC236}">
                <a16:creationId xmlns:a16="http://schemas.microsoft.com/office/drawing/2014/main" id="{C114C680-455D-650C-2B19-0708559A3638}"/>
              </a:ext>
            </a:extLst>
          </p:cNvPr>
          <p:cNvSpPr/>
          <p:nvPr/>
        </p:nvSpPr>
        <p:spPr>
          <a:xfrm>
            <a:off x="7713366" y="166351"/>
            <a:ext cx="11907027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ALAMO FORCE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4" descr="Shape&#10;&#10;Description automatically generated with medium confidence">
            <a:extLst>
              <a:ext uri="{FF2B5EF4-FFF2-40B4-BE49-F238E27FC236}">
                <a16:creationId xmlns:a16="http://schemas.microsoft.com/office/drawing/2014/main" id="{9EC79B88-B610-E313-6F11-CAF110BC84C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86547" y="2955827"/>
            <a:ext cx="6478028" cy="1371600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C037088A-9CE1-4F49-DFF4-B539B068CE78}"/>
              </a:ext>
            </a:extLst>
          </p:cNvPr>
          <p:cNvCxnSpPr>
            <a:cxnSpLocks/>
          </p:cNvCxnSpPr>
          <p:nvPr/>
        </p:nvCxnSpPr>
        <p:spPr>
          <a:xfrm>
            <a:off x="13294286" y="4558032"/>
            <a:ext cx="0" cy="696829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11D86592-B007-1A54-FD4A-32C7F7CDDA36}"/>
              </a:ext>
            </a:extLst>
          </p:cNvPr>
          <p:cNvCxnSpPr>
            <a:cxnSpLocks/>
          </p:cNvCxnSpPr>
          <p:nvPr/>
        </p:nvCxnSpPr>
        <p:spPr>
          <a:xfrm>
            <a:off x="13294286" y="7075245"/>
            <a:ext cx="0" cy="111331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08BC5A39-A3B6-2887-4816-61B7E7599EA6}"/>
              </a:ext>
            </a:extLst>
          </p:cNvPr>
          <p:cNvCxnSpPr>
            <a:cxnSpLocks/>
          </p:cNvCxnSpPr>
          <p:nvPr/>
        </p:nvCxnSpPr>
        <p:spPr>
          <a:xfrm>
            <a:off x="1477978" y="8188561"/>
            <a:ext cx="21562212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AFCA1CEC-F258-3008-A858-AA13F7233824}"/>
              </a:ext>
            </a:extLst>
          </p:cNvPr>
          <p:cNvCxnSpPr>
            <a:cxnSpLocks/>
          </p:cNvCxnSpPr>
          <p:nvPr/>
        </p:nvCxnSpPr>
        <p:spPr>
          <a:xfrm>
            <a:off x="1477978" y="8188561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B80DED91-A513-E200-CDD0-79E975BF44C1}"/>
              </a:ext>
            </a:extLst>
          </p:cNvPr>
          <p:cNvCxnSpPr>
            <a:cxnSpLocks/>
          </p:cNvCxnSpPr>
          <p:nvPr/>
        </p:nvCxnSpPr>
        <p:spPr>
          <a:xfrm>
            <a:off x="23040190" y="8188561"/>
            <a:ext cx="0" cy="46425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 descr="Shape&#10;&#10;Description automatically generated with medium confidence">
            <a:extLst>
              <a:ext uri="{FF2B5EF4-FFF2-40B4-BE49-F238E27FC236}">
                <a16:creationId xmlns:a16="http://schemas.microsoft.com/office/drawing/2014/main" id="{038823F1-01D0-C1DF-DAD7-74C664DA15F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86547" y="5455198"/>
            <a:ext cx="6375461" cy="1645920"/>
          </a:xfrm>
          <a:prstGeom prst="rect">
            <a:avLst/>
          </a:prstGeom>
        </p:spPr>
      </p:pic>
      <p:pic>
        <p:nvPicPr>
          <p:cNvPr id="8" name="Picture 7" descr="A picture containing shape&#10;&#10;Description automatically generated">
            <a:extLst>
              <a:ext uri="{FF2B5EF4-FFF2-40B4-BE49-F238E27FC236}">
                <a16:creationId xmlns:a16="http://schemas.microsoft.com/office/drawing/2014/main" id="{A8175A47-8265-BC77-F0BD-F5ADB0AB319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281291" y="9479783"/>
            <a:ext cx="4640911" cy="1581912"/>
          </a:xfrm>
          <a:prstGeom prst="rect">
            <a:avLst/>
          </a:prstGeom>
        </p:spPr>
      </p:pic>
      <p:pic>
        <p:nvPicPr>
          <p:cNvPr id="11" name="Picture 10" descr="A picture containing shape&#10;&#10;Description automatically generated">
            <a:extLst>
              <a:ext uri="{FF2B5EF4-FFF2-40B4-BE49-F238E27FC236}">
                <a16:creationId xmlns:a16="http://schemas.microsoft.com/office/drawing/2014/main" id="{C910F2B5-0BFC-D923-3EC8-71F19593878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275109" y="13044550"/>
            <a:ext cx="4640911" cy="1581912"/>
          </a:xfrm>
          <a:prstGeom prst="rect">
            <a:avLst/>
          </a:prstGeom>
        </p:spPr>
      </p:pic>
      <p:pic>
        <p:nvPicPr>
          <p:cNvPr id="14" name="Picture 13" descr="A picture containing shape&#10;&#10;Description automatically generated">
            <a:extLst>
              <a:ext uri="{FF2B5EF4-FFF2-40B4-BE49-F238E27FC236}">
                <a16:creationId xmlns:a16="http://schemas.microsoft.com/office/drawing/2014/main" id="{791C16E2-7150-B31E-AF63-DDA95DF605D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68881" y="13051341"/>
            <a:ext cx="4640911" cy="1581912"/>
          </a:xfrm>
          <a:prstGeom prst="rect">
            <a:avLst/>
          </a:prstGeom>
        </p:spPr>
      </p:pic>
      <p:pic>
        <p:nvPicPr>
          <p:cNvPr id="17" name="Picture 16" descr="A picture containing shape&#10;&#10;Description automatically generated">
            <a:extLst>
              <a:ext uri="{FF2B5EF4-FFF2-40B4-BE49-F238E27FC236}">
                <a16:creationId xmlns:a16="http://schemas.microsoft.com/office/drawing/2014/main" id="{33E7B708-D996-568B-4EAA-3C3FCAE8F96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17645" y="13042952"/>
            <a:ext cx="4640911" cy="1581912"/>
          </a:xfrm>
          <a:prstGeom prst="rect">
            <a:avLst/>
          </a:prstGeom>
        </p:spPr>
      </p:pic>
      <p:pic>
        <p:nvPicPr>
          <p:cNvPr id="19" name="Picture 18" descr="A picture containing shape&#10;&#10;Description automatically generated">
            <a:extLst>
              <a:ext uri="{FF2B5EF4-FFF2-40B4-BE49-F238E27FC236}">
                <a16:creationId xmlns:a16="http://schemas.microsoft.com/office/drawing/2014/main" id="{D0A3E07B-4213-A18D-DE09-71DE67FB308C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75470" y="13074047"/>
            <a:ext cx="4640911" cy="1581912"/>
          </a:xfrm>
          <a:prstGeom prst="rect">
            <a:avLst/>
          </a:prstGeom>
        </p:spPr>
      </p:pic>
      <p:pic>
        <p:nvPicPr>
          <p:cNvPr id="23" name="Picture 22" descr="A picture containing shape&#10;&#10;Description automatically generated">
            <a:extLst>
              <a:ext uri="{FF2B5EF4-FFF2-40B4-BE49-F238E27FC236}">
                <a16:creationId xmlns:a16="http://schemas.microsoft.com/office/drawing/2014/main" id="{39B45511-9489-29D1-BEED-D8ABE19DF0F5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661667" y="9480545"/>
            <a:ext cx="4640911" cy="1581912"/>
          </a:xfrm>
          <a:prstGeom prst="rect">
            <a:avLst/>
          </a:prstGeom>
        </p:spPr>
      </p:pic>
      <p:pic>
        <p:nvPicPr>
          <p:cNvPr id="26" name="Picture 25" descr="A picture containing shape&#10;&#10;Description automatically generated">
            <a:extLst>
              <a:ext uri="{FF2B5EF4-FFF2-40B4-BE49-F238E27FC236}">
                <a16:creationId xmlns:a16="http://schemas.microsoft.com/office/drawing/2014/main" id="{7F379EC3-E02F-5660-5A5B-3682C439CC7A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738" y="9479783"/>
            <a:ext cx="4640911" cy="1581912"/>
          </a:xfrm>
          <a:prstGeom prst="rect">
            <a:avLst/>
          </a:prstGeom>
        </p:spPr>
      </p:pic>
      <p:pic>
        <p:nvPicPr>
          <p:cNvPr id="30" name="Picture 29" descr="A picture containing shape&#10;&#10;Description automatically generated">
            <a:extLst>
              <a:ext uri="{FF2B5EF4-FFF2-40B4-BE49-F238E27FC236}">
                <a16:creationId xmlns:a16="http://schemas.microsoft.com/office/drawing/2014/main" id="{8B857499-191B-1EAB-A3FD-646F085D831A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88082" y="9450286"/>
            <a:ext cx="4640911" cy="1581912"/>
          </a:xfrm>
          <a:prstGeom prst="rect">
            <a:avLst/>
          </a:prstGeom>
        </p:spPr>
      </p:pic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3FE585A7-0E3E-C076-19A4-20CBF3372DA8}"/>
              </a:ext>
            </a:extLst>
          </p:cNvPr>
          <p:cNvCxnSpPr>
            <a:cxnSpLocks/>
          </p:cNvCxnSpPr>
          <p:nvPr/>
        </p:nvCxnSpPr>
        <p:spPr>
          <a:xfrm>
            <a:off x="7426459" y="8188561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7A83DC26-FF2C-D36A-C96D-BFC85978DE6B}"/>
              </a:ext>
            </a:extLst>
          </p:cNvPr>
          <p:cNvCxnSpPr>
            <a:cxnSpLocks/>
          </p:cNvCxnSpPr>
          <p:nvPr/>
        </p:nvCxnSpPr>
        <p:spPr>
          <a:xfrm>
            <a:off x="13401175" y="8239894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Straight Connector 41">
            <a:extLst>
              <a:ext uri="{FF2B5EF4-FFF2-40B4-BE49-F238E27FC236}">
                <a16:creationId xmlns:a16="http://schemas.microsoft.com/office/drawing/2014/main" id="{40A2B764-C4DB-F9A1-0196-60266EEC6997}"/>
              </a:ext>
            </a:extLst>
          </p:cNvPr>
          <p:cNvCxnSpPr>
            <a:cxnSpLocks/>
          </p:cNvCxnSpPr>
          <p:nvPr/>
        </p:nvCxnSpPr>
        <p:spPr>
          <a:xfrm>
            <a:off x="18962008" y="8188561"/>
            <a:ext cx="0" cy="797088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Connector 45">
            <a:extLst>
              <a:ext uri="{FF2B5EF4-FFF2-40B4-BE49-F238E27FC236}">
                <a16:creationId xmlns:a16="http://schemas.microsoft.com/office/drawing/2014/main" id="{B2C6D58E-EAA9-8144-201D-D20F54142AF7}"/>
              </a:ext>
            </a:extLst>
          </p:cNvPr>
          <p:cNvCxnSpPr>
            <a:cxnSpLocks/>
          </p:cNvCxnSpPr>
          <p:nvPr/>
        </p:nvCxnSpPr>
        <p:spPr>
          <a:xfrm>
            <a:off x="5879950" y="8188561"/>
            <a:ext cx="0" cy="46425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>
            <a:extLst>
              <a:ext uri="{FF2B5EF4-FFF2-40B4-BE49-F238E27FC236}">
                <a16:creationId xmlns:a16="http://schemas.microsoft.com/office/drawing/2014/main" id="{A14D0170-EA14-649C-491C-F9B93D03066D}"/>
              </a:ext>
            </a:extLst>
          </p:cNvPr>
          <p:cNvCxnSpPr>
            <a:cxnSpLocks/>
          </p:cNvCxnSpPr>
          <p:nvPr/>
        </p:nvCxnSpPr>
        <p:spPr>
          <a:xfrm>
            <a:off x="11838790" y="8188561"/>
            <a:ext cx="0" cy="46425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B45CA574-463F-CE64-FE14-D1D3BF6920EB}"/>
              </a:ext>
            </a:extLst>
          </p:cNvPr>
          <p:cNvCxnSpPr>
            <a:cxnSpLocks/>
          </p:cNvCxnSpPr>
          <p:nvPr/>
        </p:nvCxnSpPr>
        <p:spPr>
          <a:xfrm>
            <a:off x="17721430" y="8188561"/>
            <a:ext cx="0" cy="4642536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6" descr="new csi crest">
            <a:extLst>
              <a:ext uri="{FF2B5EF4-FFF2-40B4-BE49-F238E27FC236}">
                <a16:creationId xmlns:a16="http://schemas.microsoft.com/office/drawing/2014/main" id="{273F4216-ABB5-0F0B-347A-313A745431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DVIDS - Images - Army University Press Logo">
            <a:extLst>
              <a:ext uri="{FF2B5EF4-FFF2-40B4-BE49-F238E27FC236}">
                <a16:creationId xmlns:a16="http://schemas.microsoft.com/office/drawing/2014/main" id="{9B0B796A-22E0-7421-67B1-5308B873B14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6E8FADCB-A05F-40D3-1E7E-966C290C7E4E}"/>
              </a:ext>
            </a:extLst>
          </p:cNvPr>
          <p:cNvGrpSpPr/>
          <p:nvPr/>
        </p:nvGrpSpPr>
        <p:grpSpPr>
          <a:xfrm>
            <a:off x="25918777" y="17049011"/>
            <a:ext cx="1023257" cy="740229"/>
            <a:chOff x="16302829" y="1784113"/>
            <a:chExt cx="1023257" cy="740229"/>
          </a:xfrm>
        </p:grpSpPr>
        <p:sp>
          <p:nvSpPr>
            <p:cNvPr id="10" name="Oval 9">
              <a:extLst>
                <a:ext uri="{FF2B5EF4-FFF2-40B4-BE49-F238E27FC236}">
                  <a16:creationId xmlns:a16="http://schemas.microsoft.com/office/drawing/2014/main" id="{6C8FF418-2CCA-3502-70A5-10BC70D94B67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13" name="TextBox 453">
              <a:extLst>
                <a:ext uri="{FF2B5EF4-FFF2-40B4-BE49-F238E27FC236}">
                  <a16:creationId xmlns:a16="http://schemas.microsoft.com/office/drawing/2014/main" id="{682E7103-E5E3-8FE3-0AC2-F38312646701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3-2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94742810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7E1BE3EC-95D8-42A8-E349-3CAFB8E66461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741297"/>
            <a:ext cx="27332420" cy="14511427"/>
            <a:chOff x="914400" y="3068650"/>
            <a:chExt cx="25616951" cy="13600644"/>
          </a:xfrm>
        </p:grpSpPr>
        <p:grpSp>
          <p:nvGrpSpPr>
            <p:cNvPr id="2" name="Group 1">
              <a:extLst>
                <a:ext uri="{FF2B5EF4-FFF2-40B4-BE49-F238E27FC236}">
                  <a16:creationId xmlns:a16="http://schemas.microsoft.com/office/drawing/2014/main" id="{162CCE5B-140B-C7B7-6FE8-9E151418B332}"/>
                </a:ext>
              </a:extLst>
            </p:cNvPr>
            <p:cNvGrpSpPr/>
            <p:nvPr/>
          </p:nvGrpSpPr>
          <p:grpSpPr>
            <a:xfrm>
              <a:off x="914400" y="3093549"/>
              <a:ext cx="25616951" cy="13575745"/>
              <a:chOff x="914400" y="2356127"/>
              <a:chExt cx="25616951" cy="13575745"/>
            </a:xfrm>
          </p:grpSpPr>
          <p:sp>
            <p:nvSpPr>
              <p:cNvPr id="30" name="Rectangle 29">
                <a:extLst>
                  <a:ext uri="{FF2B5EF4-FFF2-40B4-BE49-F238E27FC236}">
                    <a16:creationId xmlns:a16="http://schemas.microsoft.com/office/drawing/2014/main" id="{517D7D73-46DC-5CA6-CB03-3ED66A169FE1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61" name="Picture 60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B26A31FD-DC62-14F4-04E5-11BFF9860483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4B096FCA-E21D-0488-22C8-3D3703A5DBD0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693966" y="11195991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" name="Picture 5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30D1B49B-0461-3947-B2E2-9B78C1084AD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75559" y="7394404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Icon&#10;&#10;Description automatically generated with low confidence">
              <a:extLst>
                <a:ext uri="{FF2B5EF4-FFF2-40B4-BE49-F238E27FC236}">
                  <a16:creationId xmlns:a16="http://schemas.microsoft.com/office/drawing/2014/main" id="{5F3C4A2E-7CF6-0AC6-E4B4-7EFCF618C74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599424" y="8504241"/>
              <a:ext cx="1930161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8" name="Picture 7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41B3560C-F75C-9F5A-84A8-213E0D4C50A4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01159" y="11729714"/>
              <a:ext cx="170541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9" name="Picture 8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AB7F138F-FFD3-5CF4-081F-2A55D2C4E06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182921" y="11741223"/>
              <a:ext cx="170541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C1127A9F-4C7C-E3E0-CA7C-B2854021CCDF}"/>
                </a:ext>
              </a:extLst>
            </p:cNvPr>
            <p:cNvSpPr/>
            <p:nvPr/>
          </p:nvSpPr>
          <p:spPr>
            <a:xfrm>
              <a:off x="9151606" y="9982884"/>
              <a:ext cx="636008" cy="554145"/>
            </a:xfrm>
            <a:custGeom>
              <a:avLst/>
              <a:gdLst>
                <a:gd name="connsiteX0" fmla="*/ 157283 w 636008"/>
                <a:gd name="connsiteY0" fmla="*/ 18229 h 554145"/>
                <a:gd name="connsiteX1" fmla="*/ 4883 w 636008"/>
                <a:gd name="connsiteY1" fmla="*/ 103954 h 554145"/>
                <a:gd name="connsiteX2" fmla="*/ 62033 w 636008"/>
                <a:gd name="connsiteY2" fmla="*/ 456379 h 554145"/>
                <a:gd name="connsiteX3" fmla="*/ 300158 w 636008"/>
                <a:gd name="connsiteY3" fmla="*/ 551629 h 554145"/>
                <a:gd name="connsiteX4" fmla="*/ 585908 w 636008"/>
                <a:gd name="connsiteY4" fmla="*/ 504004 h 554145"/>
                <a:gd name="connsiteX5" fmla="*/ 614483 w 636008"/>
                <a:gd name="connsiteY5" fmla="*/ 275404 h 554145"/>
                <a:gd name="connsiteX6" fmla="*/ 357308 w 636008"/>
                <a:gd name="connsiteY6" fmla="*/ 27754 h 554145"/>
                <a:gd name="connsiteX7" fmla="*/ 157283 w 636008"/>
                <a:gd name="connsiteY7" fmla="*/ 18229 h 55414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636008" h="554145">
                  <a:moveTo>
                    <a:pt x="157283" y="18229"/>
                  </a:moveTo>
                  <a:cubicBezTo>
                    <a:pt x="98545" y="30929"/>
                    <a:pt x="20758" y="30929"/>
                    <a:pt x="4883" y="103954"/>
                  </a:cubicBezTo>
                  <a:cubicBezTo>
                    <a:pt x="-10992" y="176979"/>
                    <a:pt x="12821" y="381767"/>
                    <a:pt x="62033" y="456379"/>
                  </a:cubicBezTo>
                  <a:cubicBezTo>
                    <a:pt x="111245" y="530991"/>
                    <a:pt x="212845" y="543691"/>
                    <a:pt x="300158" y="551629"/>
                  </a:cubicBezTo>
                  <a:cubicBezTo>
                    <a:pt x="387471" y="559567"/>
                    <a:pt x="533521" y="550041"/>
                    <a:pt x="585908" y="504004"/>
                  </a:cubicBezTo>
                  <a:cubicBezTo>
                    <a:pt x="638295" y="457967"/>
                    <a:pt x="652583" y="354779"/>
                    <a:pt x="614483" y="275404"/>
                  </a:cubicBezTo>
                  <a:cubicBezTo>
                    <a:pt x="576383" y="196029"/>
                    <a:pt x="431920" y="75379"/>
                    <a:pt x="357308" y="27754"/>
                  </a:cubicBezTo>
                  <a:cubicBezTo>
                    <a:pt x="282696" y="-19871"/>
                    <a:pt x="216021" y="5529"/>
                    <a:pt x="157283" y="18229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7D43C471-6F47-7866-6537-2C75F5229FAD}"/>
                </a:ext>
              </a:extLst>
            </p:cNvPr>
            <p:cNvSpPr/>
            <p:nvPr/>
          </p:nvSpPr>
          <p:spPr>
            <a:xfrm>
              <a:off x="10143090" y="10913759"/>
              <a:ext cx="1006373" cy="490308"/>
            </a:xfrm>
            <a:custGeom>
              <a:avLst/>
              <a:gdLst>
                <a:gd name="connsiteX0" fmla="*/ 337374 w 1006373"/>
                <a:gd name="connsiteY0" fmla="*/ 20804 h 490308"/>
                <a:gd name="connsiteX1" fmla="*/ 23049 w 1006373"/>
                <a:gd name="connsiteY1" fmla="*/ 144629 h 490308"/>
                <a:gd name="connsiteX2" fmla="*/ 89724 w 1006373"/>
                <a:gd name="connsiteY2" fmla="*/ 411329 h 490308"/>
                <a:gd name="connsiteX3" fmla="*/ 613599 w 1006373"/>
                <a:gd name="connsiteY3" fmla="*/ 487529 h 490308"/>
                <a:gd name="connsiteX4" fmla="*/ 985074 w 1006373"/>
                <a:gd name="connsiteY4" fmla="*/ 335129 h 490308"/>
                <a:gd name="connsiteX5" fmla="*/ 927924 w 1006373"/>
                <a:gd name="connsiteY5" fmla="*/ 116054 h 490308"/>
                <a:gd name="connsiteX6" fmla="*/ 651699 w 1006373"/>
                <a:gd name="connsiteY6" fmla="*/ 11279 h 490308"/>
                <a:gd name="connsiteX7" fmla="*/ 337374 w 1006373"/>
                <a:gd name="connsiteY7" fmla="*/ 20804 h 49030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006373" h="490308">
                  <a:moveTo>
                    <a:pt x="337374" y="20804"/>
                  </a:moveTo>
                  <a:cubicBezTo>
                    <a:pt x="232599" y="43029"/>
                    <a:pt x="64324" y="79542"/>
                    <a:pt x="23049" y="144629"/>
                  </a:cubicBezTo>
                  <a:cubicBezTo>
                    <a:pt x="-18226" y="209717"/>
                    <a:pt x="-8701" y="354179"/>
                    <a:pt x="89724" y="411329"/>
                  </a:cubicBezTo>
                  <a:cubicBezTo>
                    <a:pt x="188149" y="468479"/>
                    <a:pt x="464374" y="500229"/>
                    <a:pt x="613599" y="487529"/>
                  </a:cubicBezTo>
                  <a:cubicBezTo>
                    <a:pt x="762824" y="474829"/>
                    <a:pt x="932687" y="397041"/>
                    <a:pt x="985074" y="335129"/>
                  </a:cubicBezTo>
                  <a:cubicBezTo>
                    <a:pt x="1037461" y="273217"/>
                    <a:pt x="983486" y="170029"/>
                    <a:pt x="927924" y="116054"/>
                  </a:cubicBezTo>
                  <a:cubicBezTo>
                    <a:pt x="872362" y="62079"/>
                    <a:pt x="746949" y="30329"/>
                    <a:pt x="651699" y="11279"/>
                  </a:cubicBezTo>
                  <a:cubicBezTo>
                    <a:pt x="556449" y="-7771"/>
                    <a:pt x="442149" y="-1421"/>
                    <a:pt x="337374" y="20804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9C29B6C9-CC24-6213-9C6D-57815BA2A84F}"/>
                </a:ext>
              </a:extLst>
            </p:cNvPr>
            <p:cNvSpPr/>
            <p:nvPr/>
          </p:nvSpPr>
          <p:spPr>
            <a:xfrm>
              <a:off x="8874129" y="8716186"/>
              <a:ext cx="996735" cy="942563"/>
            </a:xfrm>
            <a:custGeom>
              <a:avLst/>
              <a:gdLst>
                <a:gd name="connsiteX0" fmla="*/ 882435 w 996735"/>
                <a:gd name="connsiteY0" fmla="*/ 751527 h 942563"/>
                <a:gd name="connsiteX1" fmla="*/ 996735 w 996735"/>
                <a:gd name="connsiteY1" fmla="*/ 399102 h 942563"/>
                <a:gd name="connsiteX2" fmla="*/ 882435 w 996735"/>
                <a:gd name="connsiteY2" fmla="*/ 170502 h 942563"/>
                <a:gd name="connsiteX3" fmla="*/ 644310 w 996735"/>
                <a:gd name="connsiteY3" fmla="*/ 46677 h 942563"/>
                <a:gd name="connsiteX4" fmla="*/ 510960 w 996735"/>
                <a:gd name="connsiteY4" fmla="*/ 8577 h 942563"/>
                <a:gd name="connsiteX5" fmla="*/ 520485 w 996735"/>
                <a:gd name="connsiteY5" fmla="*/ 199077 h 942563"/>
                <a:gd name="connsiteX6" fmla="*/ 530010 w 996735"/>
                <a:gd name="connsiteY6" fmla="*/ 361002 h 942563"/>
                <a:gd name="connsiteX7" fmla="*/ 377610 w 996735"/>
                <a:gd name="connsiteY7" fmla="*/ 456252 h 942563"/>
                <a:gd name="connsiteX8" fmla="*/ 215685 w 996735"/>
                <a:gd name="connsiteY8" fmla="*/ 513402 h 942563"/>
                <a:gd name="connsiteX9" fmla="*/ 15660 w 996735"/>
                <a:gd name="connsiteY9" fmla="*/ 551502 h 942563"/>
                <a:gd name="connsiteX10" fmla="*/ 44235 w 996735"/>
                <a:gd name="connsiteY10" fmla="*/ 818202 h 942563"/>
                <a:gd name="connsiteX11" fmla="*/ 291885 w 996735"/>
                <a:gd name="connsiteY11" fmla="*/ 932502 h 942563"/>
                <a:gd name="connsiteX12" fmla="*/ 596685 w 996735"/>
                <a:gd name="connsiteY12" fmla="*/ 932502 h 942563"/>
                <a:gd name="connsiteX13" fmla="*/ 749085 w 996735"/>
                <a:gd name="connsiteY13" fmla="*/ 894402 h 942563"/>
                <a:gd name="connsiteX14" fmla="*/ 882435 w 996735"/>
                <a:gd name="connsiteY14" fmla="*/ 751527 h 9425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</a:cxnLst>
              <a:rect l="l" t="t" r="r" b="b"/>
              <a:pathLst>
                <a:path w="996735" h="942563">
                  <a:moveTo>
                    <a:pt x="882435" y="751527"/>
                  </a:moveTo>
                  <a:cubicBezTo>
                    <a:pt x="923710" y="668977"/>
                    <a:pt x="996735" y="495939"/>
                    <a:pt x="996735" y="399102"/>
                  </a:cubicBezTo>
                  <a:cubicBezTo>
                    <a:pt x="996735" y="302265"/>
                    <a:pt x="941172" y="229239"/>
                    <a:pt x="882435" y="170502"/>
                  </a:cubicBezTo>
                  <a:cubicBezTo>
                    <a:pt x="823698" y="111765"/>
                    <a:pt x="706222" y="73664"/>
                    <a:pt x="644310" y="46677"/>
                  </a:cubicBezTo>
                  <a:cubicBezTo>
                    <a:pt x="582398" y="19690"/>
                    <a:pt x="531598" y="-16823"/>
                    <a:pt x="510960" y="8577"/>
                  </a:cubicBezTo>
                  <a:cubicBezTo>
                    <a:pt x="490322" y="33977"/>
                    <a:pt x="517310" y="140339"/>
                    <a:pt x="520485" y="199077"/>
                  </a:cubicBezTo>
                  <a:cubicBezTo>
                    <a:pt x="523660" y="257814"/>
                    <a:pt x="553822" y="318139"/>
                    <a:pt x="530010" y="361002"/>
                  </a:cubicBezTo>
                  <a:cubicBezTo>
                    <a:pt x="506197" y="403864"/>
                    <a:pt x="429997" y="430852"/>
                    <a:pt x="377610" y="456252"/>
                  </a:cubicBezTo>
                  <a:cubicBezTo>
                    <a:pt x="325222" y="481652"/>
                    <a:pt x="276010" y="497527"/>
                    <a:pt x="215685" y="513402"/>
                  </a:cubicBezTo>
                  <a:cubicBezTo>
                    <a:pt x="155360" y="529277"/>
                    <a:pt x="44235" y="500702"/>
                    <a:pt x="15660" y="551502"/>
                  </a:cubicBezTo>
                  <a:cubicBezTo>
                    <a:pt x="-12915" y="602302"/>
                    <a:pt x="-1802" y="754702"/>
                    <a:pt x="44235" y="818202"/>
                  </a:cubicBezTo>
                  <a:cubicBezTo>
                    <a:pt x="90272" y="881702"/>
                    <a:pt x="199810" y="913452"/>
                    <a:pt x="291885" y="932502"/>
                  </a:cubicBezTo>
                  <a:cubicBezTo>
                    <a:pt x="383960" y="951552"/>
                    <a:pt x="520485" y="938852"/>
                    <a:pt x="596685" y="932502"/>
                  </a:cubicBezTo>
                  <a:cubicBezTo>
                    <a:pt x="672885" y="926152"/>
                    <a:pt x="696697" y="921390"/>
                    <a:pt x="749085" y="894402"/>
                  </a:cubicBezTo>
                  <a:cubicBezTo>
                    <a:pt x="801472" y="867415"/>
                    <a:pt x="841160" y="834077"/>
                    <a:pt x="882435" y="751527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F0EB7F38-F2B2-8047-065A-5C36FBCBD615}"/>
                </a:ext>
              </a:extLst>
            </p:cNvPr>
            <p:cNvSpPr/>
            <p:nvPr/>
          </p:nvSpPr>
          <p:spPr>
            <a:xfrm>
              <a:off x="7632430" y="10340228"/>
              <a:ext cx="417738" cy="660781"/>
            </a:xfrm>
            <a:custGeom>
              <a:avLst/>
              <a:gdLst>
                <a:gd name="connsiteX0" fmla="*/ 333434 w 417738"/>
                <a:gd name="connsiteY0" fmla="*/ 308585 h 660781"/>
                <a:gd name="connsiteX1" fmla="*/ 228659 w 417738"/>
                <a:gd name="connsiteY1" fmla="*/ 41885 h 660781"/>
                <a:gd name="connsiteX2" fmla="*/ 76259 w 417738"/>
                <a:gd name="connsiteY2" fmla="*/ 22835 h 660781"/>
                <a:gd name="connsiteX3" fmla="*/ 59 w 417738"/>
                <a:gd name="connsiteY3" fmla="*/ 260960 h 660781"/>
                <a:gd name="connsiteX4" fmla="*/ 66734 w 417738"/>
                <a:gd name="connsiteY4" fmla="*/ 480035 h 660781"/>
                <a:gd name="connsiteX5" fmla="*/ 228659 w 417738"/>
                <a:gd name="connsiteY5" fmla="*/ 632435 h 660781"/>
                <a:gd name="connsiteX6" fmla="*/ 409634 w 417738"/>
                <a:gd name="connsiteY6" fmla="*/ 641960 h 660781"/>
                <a:gd name="connsiteX7" fmla="*/ 381059 w 417738"/>
                <a:gd name="connsiteY7" fmla="*/ 432410 h 660781"/>
                <a:gd name="connsiteX8" fmla="*/ 333434 w 417738"/>
                <a:gd name="connsiteY8" fmla="*/ 308585 h 66078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417738" h="660781">
                  <a:moveTo>
                    <a:pt x="333434" y="308585"/>
                  </a:moveTo>
                  <a:cubicBezTo>
                    <a:pt x="308034" y="243497"/>
                    <a:pt x="271521" y="89510"/>
                    <a:pt x="228659" y="41885"/>
                  </a:cubicBezTo>
                  <a:cubicBezTo>
                    <a:pt x="185797" y="-5740"/>
                    <a:pt x="114359" y="-13677"/>
                    <a:pt x="76259" y="22835"/>
                  </a:cubicBezTo>
                  <a:cubicBezTo>
                    <a:pt x="38159" y="59347"/>
                    <a:pt x="1646" y="184760"/>
                    <a:pt x="59" y="260960"/>
                  </a:cubicBezTo>
                  <a:cubicBezTo>
                    <a:pt x="-1528" y="337160"/>
                    <a:pt x="28634" y="418122"/>
                    <a:pt x="66734" y="480035"/>
                  </a:cubicBezTo>
                  <a:cubicBezTo>
                    <a:pt x="104834" y="541948"/>
                    <a:pt x="171509" y="605448"/>
                    <a:pt x="228659" y="632435"/>
                  </a:cubicBezTo>
                  <a:cubicBezTo>
                    <a:pt x="285809" y="659422"/>
                    <a:pt x="384234" y="675297"/>
                    <a:pt x="409634" y="641960"/>
                  </a:cubicBezTo>
                  <a:cubicBezTo>
                    <a:pt x="435034" y="608623"/>
                    <a:pt x="393759" y="489560"/>
                    <a:pt x="381059" y="432410"/>
                  </a:cubicBezTo>
                  <a:cubicBezTo>
                    <a:pt x="368359" y="375260"/>
                    <a:pt x="358834" y="373673"/>
                    <a:pt x="333434" y="30858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6FEB97F3-06C0-A5F2-249C-E0807967B2DC}"/>
                </a:ext>
              </a:extLst>
            </p:cNvPr>
            <p:cNvCxnSpPr>
              <a:stCxn id="6" idx="1"/>
              <a:endCxn id="6" idx="1"/>
            </p:cNvCxnSpPr>
            <p:nvPr/>
          </p:nvCxnSpPr>
          <p:spPr>
            <a:xfrm>
              <a:off x="10375559" y="7943044"/>
              <a:ext cx="0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4CACDC9E-9603-661E-9373-B2153CA40D4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714826" y="8352752"/>
              <a:ext cx="683674" cy="486311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C335D782-0FEB-65DC-E772-9B731DA82658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693968" y="9438622"/>
              <a:ext cx="905456" cy="696879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CF1DB8EC-857A-0787-601F-EA4194C8729F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11086261" y="11299411"/>
              <a:ext cx="607705" cy="548640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FBC5623C-41C3-565E-B596-0364E53A1979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8050168" y="11055951"/>
              <a:ext cx="410996" cy="897787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7E6234B5-B7FC-BF73-80FF-D6314066A27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107581" y="11001009"/>
              <a:ext cx="733718" cy="1021450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Speech Bubble: Rectangle 30">
              <a:extLst>
                <a:ext uri="{FF2B5EF4-FFF2-40B4-BE49-F238E27FC236}">
                  <a16:creationId xmlns:a16="http://schemas.microsoft.com/office/drawing/2014/main" id="{2FB71F8A-7796-6E33-7AFE-67627F6AFED4}"/>
                </a:ext>
              </a:extLst>
            </p:cNvPr>
            <p:cNvSpPr/>
            <p:nvPr/>
          </p:nvSpPr>
          <p:spPr>
            <a:xfrm>
              <a:off x="4191254" y="15621361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4C359091-6D13-20AE-1E15-D9BA7B96296F}"/>
                </a:ext>
              </a:extLst>
            </p:cNvPr>
            <p:cNvSpPr txBox="1"/>
            <p:nvPr/>
          </p:nvSpPr>
          <p:spPr>
            <a:xfrm>
              <a:off x="7751539" y="15769267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34" name="Speech Bubble: Rectangle 33">
              <a:extLst>
                <a:ext uri="{FF2B5EF4-FFF2-40B4-BE49-F238E27FC236}">
                  <a16:creationId xmlns:a16="http://schemas.microsoft.com/office/drawing/2014/main" id="{5DB3A48A-1F80-ABF7-5C71-D98AE6A2C411}"/>
                </a:ext>
              </a:extLst>
            </p:cNvPr>
            <p:cNvSpPr/>
            <p:nvPr/>
          </p:nvSpPr>
          <p:spPr>
            <a:xfrm>
              <a:off x="22025656" y="14141188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A09EAD00-7D71-0A26-21BA-8323067DA5EC}"/>
                </a:ext>
              </a:extLst>
            </p:cNvPr>
            <p:cNvSpPr txBox="1"/>
            <p:nvPr/>
          </p:nvSpPr>
          <p:spPr>
            <a:xfrm>
              <a:off x="1361120" y="9075155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36" name="Group 35">
              <a:extLst>
                <a:ext uri="{FF2B5EF4-FFF2-40B4-BE49-F238E27FC236}">
                  <a16:creationId xmlns:a16="http://schemas.microsoft.com/office/drawing/2014/main" id="{22505DB8-2993-CC95-BA5C-6EDBA4E918CD}"/>
                </a:ext>
              </a:extLst>
            </p:cNvPr>
            <p:cNvGrpSpPr/>
            <p:nvPr/>
          </p:nvGrpSpPr>
          <p:grpSpPr>
            <a:xfrm>
              <a:off x="9870864" y="3068650"/>
              <a:ext cx="7790988" cy="4023360"/>
              <a:chOff x="970040" y="13445391"/>
              <a:chExt cx="7790988" cy="4023360"/>
            </a:xfrm>
          </p:grpSpPr>
          <p:sp>
            <p:nvSpPr>
              <p:cNvPr id="37" name="Rectangle 36">
                <a:extLst>
                  <a:ext uri="{FF2B5EF4-FFF2-40B4-BE49-F238E27FC236}">
                    <a16:creationId xmlns:a16="http://schemas.microsoft.com/office/drawing/2014/main" id="{482A1B38-E29C-E394-9E84-95F49309F992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E61548CD-A175-A6D5-9EAA-C1ACE9E37172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39" name="Down Arrow 16">
                <a:extLst>
                  <a:ext uri="{FF2B5EF4-FFF2-40B4-BE49-F238E27FC236}">
                    <a16:creationId xmlns:a16="http://schemas.microsoft.com/office/drawing/2014/main" id="{BDD7DE0E-8DB1-BE3F-C8D1-7104D16DB269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0EAA1C27-D666-1D5C-6055-D4C6DDEB18DD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41" name="Oval 40">
                <a:extLst>
                  <a:ext uri="{FF2B5EF4-FFF2-40B4-BE49-F238E27FC236}">
                    <a16:creationId xmlns:a16="http://schemas.microsoft.com/office/drawing/2014/main" id="{64D21407-7734-2C51-6B3B-63378365364E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42" name="TextBox 453">
                <a:extLst>
                  <a:ext uri="{FF2B5EF4-FFF2-40B4-BE49-F238E27FC236}">
                    <a16:creationId xmlns:a16="http://schemas.microsoft.com/office/drawing/2014/main" id="{7ABB0955-7F80-BA02-4F97-68A057F70529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4-1</a:t>
                </a:r>
              </a:p>
            </p:txBody>
          </p:sp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44869A80-8E3E-1F03-5E27-14274698297F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2349361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6ID begins 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operations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21 June 1944</a:t>
                </a:r>
              </a:p>
            </p:txBody>
          </p:sp>
          <p:pic>
            <p:nvPicPr>
              <p:cNvPr id="44" name="Picture 43">
                <a:extLst>
                  <a:ext uri="{FF2B5EF4-FFF2-40B4-BE49-F238E27FC236}">
                    <a16:creationId xmlns:a16="http://schemas.microsoft.com/office/drawing/2014/main" id="{CCE1CEBC-AA9E-D477-F3E3-313EFE0E0CE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45" name="Group 44">
                <a:extLst>
                  <a:ext uri="{FF2B5EF4-FFF2-40B4-BE49-F238E27FC236}">
                    <a16:creationId xmlns:a16="http://schemas.microsoft.com/office/drawing/2014/main" id="{47065FA4-6939-2A4E-34C4-0ED7B8DEB338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46" name="Rectangle 45">
                  <a:extLst>
                    <a:ext uri="{FF2B5EF4-FFF2-40B4-BE49-F238E27FC236}">
                      <a16:creationId xmlns:a16="http://schemas.microsoft.com/office/drawing/2014/main" id="{EC55E695-5484-AFFC-0C47-8C3B59A7AD9D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" name="Rectangle 46">
                  <a:extLst>
                    <a:ext uri="{FF2B5EF4-FFF2-40B4-BE49-F238E27FC236}">
                      <a16:creationId xmlns:a16="http://schemas.microsoft.com/office/drawing/2014/main" id="{BCF52816-E691-C4E2-9D50-28C96C1B0E50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" name="Rectangle 47">
                  <a:extLst>
                    <a:ext uri="{FF2B5EF4-FFF2-40B4-BE49-F238E27FC236}">
                      <a16:creationId xmlns:a16="http://schemas.microsoft.com/office/drawing/2014/main" id="{7F38005B-2C6A-09CB-5BCB-C2BA22516B31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49" name="Rectangle 48">
                  <a:extLst>
                    <a:ext uri="{FF2B5EF4-FFF2-40B4-BE49-F238E27FC236}">
                      <a16:creationId xmlns:a16="http://schemas.microsoft.com/office/drawing/2014/main" id="{AAAA8CAD-07C4-0D2A-9707-105CD3C358D4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0" name="Rectangle 49">
                  <a:extLst>
                    <a:ext uri="{FF2B5EF4-FFF2-40B4-BE49-F238E27FC236}">
                      <a16:creationId xmlns:a16="http://schemas.microsoft.com/office/drawing/2014/main" id="{DBCC2016-B1BF-B111-FCF7-EA61916A0E31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1" name="Rectangle 50">
                  <a:extLst>
                    <a:ext uri="{FF2B5EF4-FFF2-40B4-BE49-F238E27FC236}">
                      <a16:creationId xmlns:a16="http://schemas.microsoft.com/office/drawing/2014/main" id="{D2DD8504-7042-7EE6-3C32-AF3702E92CE3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2" name="Picture 51">
              <a:extLst>
                <a:ext uri="{FF2B5EF4-FFF2-40B4-BE49-F238E27FC236}">
                  <a16:creationId xmlns:a16="http://schemas.microsoft.com/office/drawing/2014/main" id="{D86D31A1-4D66-F83E-893F-135D1DC3509F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70636" y="791037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3" name="Picture 52">
              <a:extLst>
                <a:ext uri="{FF2B5EF4-FFF2-40B4-BE49-F238E27FC236}">
                  <a16:creationId xmlns:a16="http://schemas.microsoft.com/office/drawing/2014/main" id="{D3E9DFC7-C9BE-EAB0-A513-A88261FA6AC6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00105" y="6480004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4" name="Picture 53">
              <a:extLst>
                <a:ext uri="{FF2B5EF4-FFF2-40B4-BE49-F238E27FC236}">
                  <a16:creationId xmlns:a16="http://schemas.microsoft.com/office/drawing/2014/main" id="{C935C4D1-2AC9-C413-5D2F-E4B4D9B6E058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61033" y="9159119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6" name="Picture 55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923FDF6C-524D-81CF-8811-B9EB19FC73EE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7" name="Picture 56">
              <a:extLst>
                <a:ext uri="{FF2B5EF4-FFF2-40B4-BE49-F238E27FC236}">
                  <a16:creationId xmlns:a16="http://schemas.microsoft.com/office/drawing/2014/main" id="{7BA4D5B2-F6C9-FF03-7C66-8504C36E4B07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8" name="Picture 57">
              <a:extLst>
                <a:ext uri="{FF2B5EF4-FFF2-40B4-BE49-F238E27FC236}">
                  <a16:creationId xmlns:a16="http://schemas.microsoft.com/office/drawing/2014/main" id="{F0F801F7-CD72-0209-2721-DCA97A1B82DB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92200" y="10622717"/>
              <a:ext cx="1826897" cy="128016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9" name="Picture 58">
              <a:extLst>
                <a:ext uri="{FF2B5EF4-FFF2-40B4-BE49-F238E27FC236}">
                  <a16:creationId xmlns:a16="http://schemas.microsoft.com/office/drawing/2014/main" id="{D1682AF6-EB3D-070C-3480-E58011397EF9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160056" y="10750771"/>
              <a:ext cx="175319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0" name="Picture 59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0F58C09E-F061-8117-268A-9690FC8250FA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5" name="Picture 54">
              <a:extLst>
                <a:ext uri="{FF2B5EF4-FFF2-40B4-BE49-F238E27FC236}">
                  <a16:creationId xmlns:a16="http://schemas.microsoft.com/office/drawing/2014/main" id="{DC6E18FA-333A-7DF4-737E-00686E24CCD0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33" name="Speech Bubble: Rectangle 32">
              <a:extLst>
                <a:ext uri="{FF2B5EF4-FFF2-40B4-BE49-F238E27FC236}">
                  <a16:creationId xmlns:a16="http://schemas.microsoft.com/office/drawing/2014/main" id="{6D69FB13-F895-AF5A-037A-7274308D5380}"/>
                </a:ext>
              </a:extLst>
            </p:cNvPr>
            <p:cNvSpPr/>
            <p:nvPr/>
          </p:nvSpPr>
          <p:spPr>
            <a:xfrm>
              <a:off x="11202827" y="14986907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</p:grpSp>
      <p:pic>
        <p:nvPicPr>
          <p:cNvPr id="26" name="Picture 25" descr="Diagram&#10;&#10;Description automatically generated">
            <a:extLst>
              <a:ext uri="{FF2B5EF4-FFF2-40B4-BE49-F238E27FC236}">
                <a16:creationId xmlns:a16="http://schemas.microsoft.com/office/drawing/2014/main" id="{2AFB023C-1398-E3AC-4F77-F26A09AD2454}"/>
              </a:ext>
            </a:extLst>
          </p:cNvPr>
          <p:cNvPicPr>
            <a:picLocks noChangeAspect="1"/>
          </p:cNvPicPr>
          <p:nvPr/>
        </p:nvPicPr>
        <p:blipFill rotWithShape="1">
          <a:blip r:embed="rId18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280" t="6130" r="28831" b="17424"/>
          <a:stretch/>
        </p:blipFill>
        <p:spPr>
          <a:xfrm>
            <a:off x="18331" y="1738268"/>
            <a:ext cx="7776939" cy="109047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89262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7E1BE3EC-95D8-42A8-E349-3CAFB8E66461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741297"/>
            <a:ext cx="27332420" cy="14511427"/>
            <a:chOff x="914400" y="3068650"/>
            <a:chExt cx="25616951" cy="13600644"/>
          </a:xfrm>
        </p:grpSpPr>
        <p:grpSp>
          <p:nvGrpSpPr>
            <p:cNvPr id="2" name="Group 1">
              <a:extLst>
                <a:ext uri="{FF2B5EF4-FFF2-40B4-BE49-F238E27FC236}">
                  <a16:creationId xmlns:a16="http://schemas.microsoft.com/office/drawing/2014/main" id="{162CCE5B-140B-C7B7-6FE8-9E151418B332}"/>
                </a:ext>
              </a:extLst>
            </p:cNvPr>
            <p:cNvGrpSpPr/>
            <p:nvPr/>
          </p:nvGrpSpPr>
          <p:grpSpPr>
            <a:xfrm>
              <a:off x="914400" y="3093549"/>
              <a:ext cx="25616951" cy="13575745"/>
              <a:chOff x="914400" y="2356127"/>
              <a:chExt cx="25616951" cy="13575745"/>
            </a:xfrm>
          </p:grpSpPr>
          <p:sp>
            <p:nvSpPr>
              <p:cNvPr id="30" name="Rectangle 29">
                <a:extLst>
                  <a:ext uri="{FF2B5EF4-FFF2-40B4-BE49-F238E27FC236}">
                    <a16:creationId xmlns:a16="http://schemas.microsoft.com/office/drawing/2014/main" id="{517D7D73-46DC-5CA6-CB03-3ED66A169FE1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61" name="Picture 60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B26A31FD-DC62-14F4-04E5-11BFF9860483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4B096FCA-E21D-0488-22C8-3D3703A5DBD0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693966" y="11195991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" name="Picture 5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30D1B49B-0461-3947-B2E2-9B78C1084AD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75559" y="7394404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Icon&#10;&#10;Description automatically generated with low confidence">
              <a:extLst>
                <a:ext uri="{FF2B5EF4-FFF2-40B4-BE49-F238E27FC236}">
                  <a16:creationId xmlns:a16="http://schemas.microsoft.com/office/drawing/2014/main" id="{5F3C4A2E-7CF6-0AC6-E4B4-7EFCF618C74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599424" y="8504241"/>
              <a:ext cx="1930161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8" name="Picture 7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41B3560C-F75C-9F5A-84A8-213E0D4C50A4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01159" y="11729714"/>
              <a:ext cx="170541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9" name="Picture 8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AB7F138F-FFD3-5CF4-081F-2A55D2C4E06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182921" y="11741223"/>
              <a:ext cx="170541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C1127A9F-4C7C-E3E0-CA7C-B2854021CCDF}"/>
                </a:ext>
              </a:extLst>
            </p:cNvPr>
            <p:cNvSpPr/>
            <p:nvPr/>
          </p:nvSpPr>
          <p:spPr>
            <a:xfrm>
              <a:off x="9151606" y="9982884"/>
              <a:ext cx="636008" cy="554145"/>
            </a:xfrm>
            <a:custGeom>
              <a:avLst/>
              <a:gdLst>
                <a:gd name="connsiteX0" fmla="*/ 157283 w 636008"/>
                <a:gd name="connsiteY0" fmla="*/ 18229 h 554145"/>
                <a:gd name="connsiteX1" fmla="*/ 4883 w 636008"/>
                <a:gd name="connsiteY1" fmla="*/ 103954 h 554145"/>
                <a:gd name="connsiteX2" fmla="*/ 62033 w 636008"/>
                <a:gd name="connsiteY2" fmla="*/ 456379 h 554145"/>
                <a:gd name="connsiteX3" fmla="*/ 300158 w 636008"/>
                <a:gd name="connsiteY3" fmla="*/ 551629 h 554145"/>
                <a:gd name="connsiteX4" fmla="*/ 585908 w 636008"/>
                <a:gd name="connsiteY4" fmla="*/ 504004 h 554145"/>
                <a:gd name="connsiteX5" fmla="*/ 614483 w 636008"/>
                <a:gd name="connsiteY5" fmla="*/ 275404 h 554145"/>
                <a:gd name="connsiteX6" fmla="*/ 357308 w 636008"/>
                <a:gd name="connsiteY6" fmla="*/ 27754 h 554145"/>
                <a:gd name="connsiteX7" fmla="*/ 157283 w 636008"/>
                <a:gd name="connsiteY7" fmla="*/ 18229 h 55414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636008" h="554145">
                  <a:moveTo>
                    <a:pt x="157283" y="18229"/>
                  </a:moveTo>
                  <a:cubicBezTo>
                    <a:pt x="98545" y="30929"/>
                    <a:pt x="20758" y="30929"/>
                    <a:pt x="4883" y="103954"/>
                  </a:cubicBezTo>
                  <a:cubicBezTo>
                    <a:pt x="-10992" y="176979"/>
                    <a:pt x="12821" y="381767"/>
                    <a:pt x="62033" y="456379"/>
                  </a:cubicBezTo>
                  <a:cubicBezTo>
                    <a:pt x="111245" y="530991"/>
                    <a:pt x="212845" y="543691"/>
                    <a:pt x="300158" y="551629"/>
                  </a:cubicBezTo>
                  <a:cubicBezTo>
                    <a:pt x="387471" y="559567"/>
                    <a:pt x="533521" y="550041"/>
                    <a:pt x="585908" y="504004"/>
                  </a:cubicBezTo>
                  <a:cubicBezTo>
                    <a:pt x="638295" y="457967"/>
                    <a:pt x="652583" y="354779"/>
                    <a:pt x="614483" y="275404"/>
                  </a:cubicBezTo>
                  <a:cubicBezTo>
                    <a:pt x="576383" y="196029"/>
                    <a:pt x="431920" y="75379"/>
                    <a:pt x="357308" y="27754"/>
                  </a:cubicBezTo>
                  <a:cubicBezTo>
                    <a:pt x="282696" y="-19871"/>
                    <a:pt x="216021" y="5529"/>
                    <a:pt x="157283" y="18229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7D43C471-6F47-7866-6537-2C75F5229FAD}"/>
                </a:ext>
              </a:extLst>
            </p:cNvPr>
            <p:cNvSpPr/>
            <p:nvPr/>
          </p:nvSpPr>
          <p:spPr>
            <a:xfrm>
              <a:off x="10143090" y="10913759"/>
              <a:ext cx="1006373" cy="490308"/>
            </a:xfrm>
            <a:custGeom>
              <a:avLst/>
              <a:gdLst>
                <a:gd name="connsiteX0" fmla="*/ 337374 w 1006373"/>
                <a:gd name="connsiteY0" fmla="*/ 20804 h 490308"/>
                <a:gd name="connsiteX1" fmla="*/ 23049 w 1006373"/>
                <a:gd name="connsiteY1" fmla="*/ 144629 h 490308"/>
                <a:gd name="connsiteX2" fmla="*/ 89724 w 1006373"/>
                <a:gd name="connsiteY2" fmla="*/ 411329 h 490308"/>
                <a:gd name="connsiteX3" fmla="*/ 613599 w 1006373"/>
                <a:gd name="connsiteY3" fmla="*/ 487529 h 490308"/>
                <a:gd name="connsiteX4" fmla="*/ 985074 w 1006373"/>
                <a:gd name="connsiteY4" fmla="*/ 335129 h 490308"/>
                <a:gd name="connsiteX5" fmla="*/ 927924 w 1006373"/>
                <a:gd name="connsiteY5" fmla="*/ 116054 h 490308"/>
                <a:gd name="connsiteX6" fmla="*/ 651699 w 1006373"/>
                <a:gd name="connsiteY6" fmla="*/ 11279 h 490308"/>
                <a:gd name="connsiteX7" fmla="*/ 337374 w 1006373"/>
                <a:gd name="connsiteY7" fmla="*/ 20804 h 49030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1006373" h="490308">
                  <a:moveTo>
                    <a:pt x="337374" y="20804"/>
                  </a:moveTo>
                  <a:cubicBezTo>
                    <a:pt x="232599" y="43029"/>
                    <a:pt x="64324" y="79542"/>
                    <a:pt x="23049" y="144629"/>
                  </a:cubicBezTo>
                  <a:cubicBezTo>
                    <a:pt x="-18226" y="209717"/>
                    <a:pt x="-8701" y="354179"/>
                    <a:pt x="89724" y="411329"/>
                  </a:cubicBezTo>
                  <a:cubicBezTo>
                    <a:pt x="188149" y="468479"/>
                    <a:pt x="464374" y="500229"/>
                    <a:pt x="613599" y="487529"/>
                  </a:cubicBezTo>
                  <a:cubicBezTo>
                    <a:pt x="762824" y="474829"/>
                    <a:pt x="932687" y="397041"/>
                    <a:pt x="985074" y="335129"/>
                  </a:cubicBezTo>
                  <a:cubicBezTo>
                    <a:pt x="1037461" y="273217"/>
                    <a:pt x="983486" y="170029"/>
                    <a:pt x="927924" y="116054"/>
                  </a:cubicBezTo>
                  <a:cubicBezTo>
                    <a:pt x="872362" y="62079"/>
                    <a:pt x="746949" y="30329"/>
                    <a:pt x="651699" y="11279"/>
                  </a:cubicBezTo>
                  <a:cubicBezTo>
                    <a:pt x="556449" y="-7771"/>
                    <a:pt x="442149" y="-1421"/>
                    <a:pt x="337374" y="20804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9C29B6C9-CC24-6213-9C6D-57815BA2A84F}"/>
                </a:ext>
              </a:extLst>
            </p:cNvPr>
            <p:cNvSpPr/>
            <p:nvPr/>
          </p:nvSpPr>
          <p:spPr>
            <a:xfrm>
              <a:off x="8874129" y="8716186"/>
              <a:ext cx="996735" cy="942563"/>
            </a:xfrm>
            <a:custGeom>
              <a:avLst/>
              <a:gdLst>
                <a:gd name="connsiteX0" fmla="*/ 882435 w 996735"/>
                <a:gd name="connsiteY0" fmla="*/ 751527 h 942563"/>
                <a:gd name="connsiteX1" fmla="*/ 996735 w 996735"/>
                <a:gd name="connsiteY1" fmla="*/ 399102 h 942563"/>
                <a:gd name="connsiteX2" fmla="*/ 882435 w 996735"/>
                <a:gd name="connsiteY2" fmla="*/ 170502 h 942563"/>
                <a:gd name="connsiteX3" fmla="*/ 644310 w 996735"/>
                <a:gd name="connsiteY3" fmla="*/ 46677 h 942563"/>
                <a:gd name="connsiteX4" fmla="*/ 510960 w 996735"/>
                <a:gd name="connsiteY4" fmla="*/ 8577 h 942563"/>
                <a:gd name="connsiteX5" fmla="*/ 520485 w 996735"/>
                <a:gd name="connsiteY5" fmla="*/ 199077 h 942563"/>
                <a:gd name="connsiteX6" fmla="*/ 530010 w 996735"/>
                <a:gd name="connsiteY6" fmla="*/ 361002 h 942563"/>
                <a:gd name="connsiteX7" fmla="*/ 377610 w 996735"/>
                <a:gd name="connsiteY7" fmla="*/ 456252 h 942563"/>
                <a:gd name="connsiteX8" fmla="*/ 215685 w 996735"/>
                <a:gd name="connsiteY8" fmla="*/ 513402 h 942563"/>
                <a:gd name="connsiteX9" fmla="*/ 15660 w 996735"/>
                <a:gd name="connsiteY9" fmla="*/ 551502 h 942563"/>
                <a:gd name="connsiteX10" fmla="*/ 44235 w 996735"/>
                <a:gd name="connsiteY10" fmla="*/ 818202 h 942563"/>
                <a:gd name="connsiteX11" fmla="*/ 291885 w 996735"/>
                <a:gd name="connsiteY11" fmla="*/ 932502 h 942563"/>
                <a:gd name="connsiteX12" fmla="*/ 596685 w 996735"/>
                <a:gd name="connsiteY12" fmla="*/ 932502 h 942563"/>
                <a:gd name="connsiteX13" fmla="*/ 749085 w 996735"/>
                <a:gd name="connsiteY13" fmla="*/ 894402 h 942563"/>
                <a:gd name="connsiteX14" fmla="*/ 882435 w 996735"/>
                <a:gd name="connsiteY14" fmla="*/ 751527 h 9425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</a:cxnLst>
              <a:rect l="l" t="t" r="r" b="b"/>
              <a:pathLst>
                <a:path w="996735" h="942563">
                  <a:moveTo>
                    <a:pt x="882435" y="751527"/>
                  </a:moveTo>
                  <a:cubicBezTo>
                    <a:pt x="923710" y="668977"/>
                    <a:pt x="996735" y="495939"/>
                    <a:pt x="996735" y="399102"/>
                  </a:cubicBezTo>
                  <a:cubicBezTo>
                    <a:pt x="996735" y="302265"/>
                    <a:pt x="941172" y="229239"/>
                    <a:pt x="882435" y="170502"/>
                  </a:cubicBezTo>
                  <a:cubicBezTo>
                    <a:pt x="823698" y="111765"/>
                    <a:pt x="706222" y="73664"/>
                    <a:pt x="644310" y="46677"/>
                  </a:cubicBezTo>
                  <a:cubicBezTo>
                    <a:pt x="582398" y="19690"/>
                    <a:pt x="531598" y="-16823"/>
                    <a:pt x="510960" y="8577"/>
                  </a:cubicBezTo>
                  <a:cubicBezTo>
                    <a:pt x="490322" y="33977"/>
                    <a:pt x="517310" y="140339"/>
                    <a:pt x="520485" y="199077"/>
                  </a:cubicBezTo>
                  <a:cubicBezTo>
                    <a:pt x="523660" y="257814"/>
                    <a:pt x="553822" y="318139"/>
                    <a:pt x="530010" y="361002"/>
                  </a:cubicBezTo>
                  <a:cubicBezTo>
                    <a:pt x="506197" y="403864"/>
                    <a:pt x="429997" y="430852"/>
                    <a:pt x="377610" y="456252"/>
                  </a:cubicBezTo>
                  <a:cubicBezTo>
                    <a:pt x="325222" y="481652"/>
                    <a:pt x="276010" y="497527"/>
                    <a:pt x="215685" y="513402"/>
                  </a:cubicBezTo>
                  <a:cubicBezTo>
                    <a:pt x="155360" y="529277"/>
                    <a:pt x="44235" y="500702"/>
                    <a:pt x="15660" y="551502"/>
                  </a:cubicBezTo>
                  <a:cubicBezTo>
                    <a:pt x="-12915" y="602302"/>
                    <a:pt x="-1802" y="754702"/>
                    <a:pt x="44235" y="818202"/>
                  </a:cubicBezTo>
                  <a:cubicBezTo>
                    <a:pt x="90272" y="881702"/>
                    <a:pt x="199810" y="913452"/>
                    <a:pt x="291885" y="932502"/>
                  </a:cubicBezTo>
                  <a:cubicBezTo>
                    <a:pt x="383960" y="951552"/>
                    <a:pt x="520485" y="938852"/>
                    <a:pt x="596685" y="932502"/>
                  </a:cubicBezTo>
                  <a:cubicBezTo>
                    <a:pt x="672885" y="926152"/>
                    <a:pt x="696697" y="921390"/>
                    <a:pt x="749085" y="894402"/>
                  </a:cubicBezTo>
                  <a:cubicBezTo>
                    <a:pt x="801472" y="867415"/>
                    <a:pt x="841160" y="834077"/>
                    <a:pt x="882435" y="751527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F0EB7F38-F2B2-8047-065A-5C36FBCBD615}"/>
                </a:ext>
              </a:extLst>
            </p:cNvPr>
            <p:cNvSpPr/>
            <p:nvPr/>
          </p:nvSpPr>
          <p:spPr>
            <a:xfrm>
              <a:off x="7632430" y="10340228"/>
              <a:ext cx="417738" cy="660781"/>
            </a:xfrm>
            <a:custGeom>
              <a:avLst/>
              <a:gdLst>
                <a:gd name="connsiteX0" fmla="*/ 333434 w 417738"/>
                <a:gd name="connsiteY0" fmla="*/ 308585 h 660781"/>
                <a:gd name="connsiteX1" fmla="*/ 228659 w 417738"/>
                <a:gd name="connsiteY1" fmla="*/ 41885 h 660781"/>
                <a:gd name="connsiteX2" fmla="*/ 76259 w 417738"/>
                <a:gd name="connsiteY2" fmla="*/ 22835 h 660781"/>
                <a:gd name="connsiteX3" fmla="*/ 59 w 417738"/>
                <a:gd name="connsiteY3" fmla="*/ 260960 h 660781"/>
                <a:gd name="connsiteX4" fmla="*/ 66734 w 417738"/>
                <a:gd name="connsiteY4" fmla="*/ 480035 h 660781"/>
                <a:gd name="connsiteX5" fmla="*/ 228659 w 417738"/>
                <a:gd name="connsiteY5" fmla="*/ 632435 h 660781"/>
                <a:gd name="connsiteX6" fmla="*/ 409634 w 417738"/>
                <a:gd name="connsiteY6" fmla="*/ 641960 h 660781"/>
                <a:gd name="connsiteX7" fmla="*/ 381059 w 417738"/>
                <a:gd name="connsiteY7" fmla="*/ 432410 h 660781"/>
                <a:gd name="connsiteX8" fmla="*/ 333434 w 417738"/>
                <a:gd name="connsiteY8" fmla="*/ 308585 h 66078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417738" h="660781">
                  <a:moveTo>
                    <a:pt x="333434" y="308585"/>
                  </a:moveTo>
                  <a:cubicBezTo>
                    <a:pt x="308034" y="243497"/>
                    <a:pt x="271521" y="89510"/>
                    <a:pt x="228659" y="41885"/>
                  </a:cubicBezTo>
                  <a:cubicBezTo>
                    <a:pt x="185797" y="-5740"/>
                    <a:pt x="114359" y="-13677"/>
                    <a:pt x="76259" y="22835"/>
                  </a:cubicBezTo>
                  <a:cubicBezTo>
                    <a:pt x="38159" y="59347"/>
                    <a:pt x="1646" y="184760"/>
                    <a:pt x="59" y="260960"/>
                  </a:cubicBezTo>
                  <a:cubicBezTo>
                    <a:pt x="-1528" y="337160"/>
                    <a:pt x="28634" y="418122"/>
                    <a:pt x="66734" y="480035"/>
                  </a:cubicBezTo>
                  <a:cubicBezTo>
                    <a:pt x="104834" y="541948"/>
                    <a:pt x="171509" y="605448"/>
                    <a:pt x="228659" y="632435"/>
                  </a:cubicBezTo>
                  <a:cubicBezTo>
                    <a:pt x="285809" y="659422"/>
                    <a:pt x="384234" y="675297"/>
                    <a:pt x="409634" y="641960"/>
                  </a:cubicBezTo>
                  <a:cubicBezTo>
                    <a:pt x="435034" y="608623"/>
                    <a:pt x="393759" y="489560"/>
                    <a:pt x="381059" y="432410"/>
                  </a:cubicBezTo>
                  <a:cubicBezTo>
                    <a:pt x="368359" y="375260"/>
                    <a:pt x="358834" y="373673"/>
                    <a:pt x="333434" y="30858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6FEB97F3-06C0-A5F2-249C-E0807967B2DC}"/>
                </a:ext>
              </a:extLst>
            </p:cNvPr>
            <p:cNvCxnSpPr>
              <a:stCxn id="6" idx="1"/>
              <a:endCxn id="6" idx="1"/>
            </p:cNvCxnSpPr>
            <p:nvPr/>
          </p:nvCxnSpPr>
          <p:spPr>
            <a:xfrm>
              <a:off x="10375559" y="7943044"/>
              <a:ext cx="0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4CACDC9E-9603-661E-9373-B2153CA40D4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714826" y="8352752"/>
              <a:ext cx="683674" cy="486311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C335D782-0FEB-65DC-E772-9B731DA82658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693968" y="9438622"/>
              <a:ext cx="905456" cy="696879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CF1DB8EC-857A-0787-601F-EA4194C8729F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11086261" y="11299411"/>
              <a:ext cx="607705" cy="548640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FBC5623C-41C3-565E-B596-0364E53A1979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8050168" y="11055951"/>
              <a:ext cx="410996" cy="897787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7E6234B5-B7FC-BF73-80FF-D6314066A27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107581" y="11001009"/>
              <a:ext cx="733718" cy="1021450"/>
            </a:xfrm>
            <a:prstGeom prst="line">
              <a:avLst/>
            </a:prstGeom>
            <a:ln w="254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1B321479-9675-8D0D-E336-C8D1ECFBC009}"/>
                </a:ext>
              </a:extLst>
            </p:cNvPr>
            <p:cNvSpPr/>
            <p:nvPr/>
          </p:nvSpPr>
          <p:spPr>
            <a:xfrm>
              <a:off x="6762231" y="10475738"/>
              <a:ext cx="752475" cy="66675"/>
            </a:xfrm>
            <a:custGeom>
              <a:avLst/>
              <a:gdLst>
                <a:gd name="connsiteX0" fmla="*/ 752475 w 752475"/>
                <a:gd name="connsiteY0" fmla="*/ 66675 h 66675"/>
                <a:gd name="connsiteX1" fmla="*/ 0 w 752475"/>
                <a:gd name="connsiteY1" fmla="*/ 0 h 666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752475" h="66675">
                  <a:moveTo>
                    <a:pt x="752475" y="66675"/>
                  </a:moveTo>
                  <a:lnTo>
                    <a:pt x="0" y="0"/>
                  </a:ln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14785011-F689-61F7-4E6E-28E52852250B}"/>
                </a:ext>
              </a:extLst>
            </p:cNvPr>
            <p:cNvSpPr/>
            <p:nvPr/>
          </p:nvSpPr>
          <p:spPr>
            <a:xfrm>
              <a:off x="6851439" y="10758936"/>
              <a:ext cx="685800" cy="232377"/>
            </a:xfrm>
            <a:custGeom>
              <a:avLst/>
              <a:gdLst>
                <a:gd name="connsiteX0" fmla="*/ 0 w 685800"/>
                <a:gd name="connsiteY0" fmla="*/ 0 h 232377"/>
                <a:gd name="connsiteX1" fmla="*/ 142875 w 685800"/>
                <a:gd name="connsiteY1" fmla="*/ 219075 h 232377"/>
                <a:gd name="connsiteX2" fmla="*/ 495300 w 685800"/>
                <a:gd name="connsiteY2" fmla="*/ 200025 h 232377"/>
                <a:gd name="connsiteX3" fmla="*/ 685800 w 685800"/>
                <a:gd name="connsiteY3" fmla="*/ 133350 h 23237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685800" h="232377">
                  <a:moveTo>
                    <a:pt x="0" y="0"/>
                  </a:moveTo>
                  <a:cubicBezTo>
                    <a:pt x="30162" y="92869"/>
                    <a:pt x="60325" y="185738"/>
                    <a:pt x="142875" y="219075"/>
                  </a:cubicBezTo>
                  <a:cubicBezTo>
                    <a:pt x="225425" y="252412"/>
                    <a:pt x="404813" y="214312"/>
                    <a:pt x="495300" y="200025"/>
                  </a:cubicBezTo>
                  <a:cubicBezTo>
                    <a:pt x="585787" y="185738"/>
                    <a:pt x="635793" y="159544"/>
                    <a:pt x="685800" y="13335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ysDot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6C28EECA-E5FA-7CE0-3303-2DD779761BAE}"/>
                </a:ext>
              </a:extLst>
            </p:cNvPr>
            <p:cNvSpPr/>
            <p:nvPr/>
          </p:nvSpPr>
          <p:spPr>
            <a:xfrm>
              <a:off x="5399005" y="6686413"/>
              <a:ext cx="3019425" cy="2343150"/>
            </a:xfrm>
            <a:custGeom>
              <a:avLst/>
              <a:gdLst>
                <a:gd name="connsiteX0" fmla="*/ 3019425 w 3019425"/>
                <a:gd name="connsiteY0" fmla="*/ 2343150 h 2343150"/>
                <a:gd name="connsiteX1" fmla="*/ 2276475 w 3019425"/>
                <a:gd name="connsiteY1" fmla="*/ 2190750 h 2343150"/>
                <a:gd name="connsiteX2" fmla="*/ 1876425 w 3019425"/>
                <a:gd name="connsiteY2" fmla="*/ 1933575 h 2343150"/>
                <a:gd name="connsiteX3" fmla="*/ 1543050 w 3019425"/>
                <a:gd name="connsiteY3" fmla="*/ 1571625 h 2343150"/>
                <a:gd name="connsiteX4" fmla="*/ 1209675 w 3019425"/>
                <a:gd name="connsiteY4" fmla="*/ 1085850 h 2343150"/>
                <a:gd name="connsiteX5" fmla="*/ 923925 w 3019425"/>
                <a:gd name="connsiteY5" fmla="*/ 590550 h 2343150"/>
                <a:gd name="connsiteX6" fmla="*/ 638175 w 3019425"/>
                <a:gd name="connsiteY6" fmla="*/ 323850 h 2343150"/>
                <a:gd name="connsiteX7" fmla="*/ 371475 w 3019425"/>
                <a:gd name="connsiteY7" fmla="*/ 142875 h 2343150"/>
                <a:gd name="connsiteX8" fmla="*/ 0 w 3019425"/>
                <a:gd name="connsiteY8" fmla="*/ 0 h 2343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3019425" h="2343150">
                  <a:moveTo>
                    <a:pt x="3019425" y="2343150"/>
                  </a:moveTo>
                  <a:cubicBezTo>
                    <a:pt x="2743200" y="2301081"/>
                    <a:pt x="2466975" y="2259012"/>
                    <a:pt x="2276475" y="2190750"/>
                  </a:cubicBezTo>
                  <a:cubicBezTo>
                    <a:pt x="2085975" y="2122488"/>
                    <a:pt x="1998662" y="2036762"/>
                    <a:pt x="1876425" y="1933575"/>
                  </a:cubicBezTo>
                  <a:cubicBezTo>
                    <a:pt x="1754188" y="1830388"/>
                    <a:pt x="1654175" y="1712912"/>
                    <a:pt x="1543050" y="1571625"/>
                  </a:cubicBezTo>
                  <a:cubicBezTo>
                    <a:pt x="1431925" y="1430338"/>
                    <a:pt x="1312862" y="1249362"/>
                    <a:pt x="1209675" y="1085850"/>
                  </a:cubicBezTo>
                  <a:cubicBezTo>
                    <a:pt x="1106488" y="922338"/>
                    <a:pt x="1019175" y="717550"/>
                    <a:pt x="923925" y="590550"/>
                  </a:cubicBezTo>
                  <a:cubicBezTo>
                    <a:pt x="828675" y="463550"/>
                    <a:pt x="730250" y="398462"/>
                    <a:pt x="638175" y="323850"/>
                  </a:cubicBezTo>
                  <a:cubicBezTo>
                    <a:pt x="546100" y="249238"/>
                    <a:pt x="477837" y="196850"/>
                    <a:pt x="371475" y="142875"/>
                  </a:cubicBezTo>
                  <a:cubicBezTo>
                    <a:pt x="265113" y="88900"/>
                    <a:pt x="132556" y="44450"/>
                    <a:pt x="0" y="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E4A6B21B-983E-34E6-6818-10771A06F6DA}"/>
                </a:ext>
              </a:extLst>
            </p:cNvPr>
            <p:cNvSpPr/>
            <p:nvPr/>
          </p:nvSpPr>
          <p:spPr>
            <a:xfrm>
              <a:off x="6075276" y="8781913"/>
              <a:ext cx="1571625" cy="85725"/>
            </a:xfrm>
            <a:custGeom>
              <a:avLst/>
              <a:gdLst>
                <a:gd name="connsiteX0" fmla="*/ 1571625 w 1571625"/>
                <a:gd name="connsiteY0" fmla="*/ 85725 h 85725"/>
                <a:gd name="connsiteX1" fmla="*/ 1047750 w 1571625"/>
                <a:gd name="connsiteY1" fmla="*/ 28575 h 85725"/>
                <a:gd name="connsiteX2" fmla="*/ 647700 w 1571625"/>
                <a:gd name="connsiteY2" fmla="*/ 0 h 85725"/>
                <a:gd name="connsiteX3" fmla="*/ 352425 w 1571625"/>
                <a:gd name="connsiteY3" fmla="*/ 28575 h 85725"/>
                <a:gd name="connsiteX4" fmla="*/ 0 w 1571625"/>
                <a:gd name="connsiteY4" fmla="*/ 66675 h 8572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571625" h="85725">
                  <a:moveTo>
                    <a:pt x="1571625" y="85725"/>
                  </a:moveTo>
                  <a:lnTo>
                    <a:pt x="1047750" y="28575"/>
                  </a:lnTo>
                  <a:cubicBezTo>
                    <a:pt x="893763" y="14288"/>
                    <a:pt x="763587" y="0"/>
                    <a:pt x="647700" y="0"/>
                  </a:cubicBezTo>
                  <a:cubicBezTo>
                    <a:pt x="531813" y="0"/>
                    <a:pt x="352425" y="28575"/>
                    <a:pt x="352425" y="28575"/>
                  </a:cubicBezTo>
                  <a:lnTo>
                    <a:pt x="0" y="66675"/>
                  </a:ln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50499863-6FFB-04BD-8832-1438D2E47973}"/>
                </a:ext>
              </a:extLst>
            </p:cNvPr>
            <p:cNvSpPr/>
            <p:nvPr/>
          </p:nvSpPr>
          <p:spPr>
            <a:xfrm>
              <a:off x="5314049" y="6743563"/>
              <a:ext cx="996325" cy="790575"/>
            </a:xfrm>
            <a:custGeom>
              <a:avLst/>
              <a:gdLst>
                <a:gd name="connsiteX0" fmla="*/ 62875 w 996325"/>
                <a:gd name="connsiteY0" fmla="*/ 0 h 790575"/>
                <a:gd name="connsiteX1" fmla="*/ 5725 w 996325"/>
                <a:gd name="connsiteY1" fmla="*/ 247650 h 790575"/>
                <a:gd name="connsiteX2" fmla="*/ 186700 w 996325"/>
                <a:gd name="connsiteY2" fmla="*/ 466725 h 790575"/>
                <a:gd name="connsiteX3" fmla="*/ 558175 w 996325"/>
                <a:gd name="connsiteY3" fmla="*/ 619125 h 790575"/>
                <a:gd name="connsiteX4" fmla="*/ 996325 w 996325"/>
                <a:gd name="connsiteY4" fmla="*/ 790575 h 79057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96325" h="790575">
                  <a:moveTo>
                    <a:pt x="62875" y="0"/>
                  </a:moveTo>
                  <a:cubicBezTo>
                    <a:pt x="23981" y="84931"/>
                    <a:pt x="-14913" y="169863"/>
                    <a:pt x="5725" y="247650"/>
                  </a:cubicBezTo>
                  <a:cubicBezTo>
                    <a:pt x="26362" y="325438"/>
                    <a:pt x="94625" y="404813"/>
                    <a:pt x="186700" y="466725"/>
                  </a:cubicBezTo>
                  <a:cubicBezTo>
                    <a:pt x="278775" y="528638"/>
                    <a:pt x="558175" y="619125"/>
                    <a:pt x="558175" y="619125"/>
                  </a:cubicBezTo>
                  <a:lnTo>
                    <a:pt x="996325" y="790575"/>
                  </a:lnTo>
                </a:path>
              </a:pathLst>
            </a:custGeom>
            <a:noFill/>
            <a:ln w="50800">
              <a:solidFill>
                <a:srgbClr val="002060"/>
              </a:solidFill>
              <a:prstDash val="sysDot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8CAB563B-DA84-C0A7-9DF0-926DA9997525}"/>
                </a:ext>
              </a:extLst>
            </p:cNvPr>
            <p:cNvSpPr/>
            <p:nvPr/>
          </p:nvSpPr>
          <p:spPr>
            <a:xfrm>
              <a:off x="5947570" y="8877163"/>
              <a:ext cx="1141994" cy="395985"/>
            </a:xfrm>
            <a:custGeom>
              <a:avLst/>
              <a:gdLst>
                <a:gd name="connsiteX0" fmla="*/ 65669 w 1141994"/>
                <a:gd name="connsiteY0" fmla="*/ 0 h 395985"/>
                <a:gd name="connsiteX1" fmla="*/ 8519 w 1141994"/>
                <a:gd name="connsiteY1" fmla="*/ 200025 h 395985"/>
                <a:gd name="connsiteX2" fmla="*/ 227594 w 1141994"/>
                <a:gd name="connsiteY2" fmla="*/ 381000 h 395985"/>
                <a:gd name="connsiteX3" fmla="*/ 522869 w 1141994"/>
                <a:gd name="connsiteY3" fmla="*/ 371475 h 395985"/>
                <a:gd name="connsiteX4" fmla="*/ 780044 w 1141994"/>
                <a:gd name="connsiteY4" fmla="*/ 257175 h 395985"/>
                <a:gd name="connsiteX5" fmla="*/ 970544 w 1141994"/>
                <a:gd name="connsiteY5" fmla="*/ 190500 h 395985"/>
                <a:gd name="connsiteX6" fmla="*/ 1141994 w 1141994"/>
                <a:gd name="connsiteY6" fmla="*/ 114300 h 39598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141994" h="395985">
                  <a:moveTo>
                    <a:pt x="65669" y="0"/>
                  </a:moveTo>
                  <a:cubicBezTo>
                    <a:pt x="23600" y="68262"/>
                    <a:pt x="-18468" y="136525"/>
                    <a:pt x="8519" y="200025"/>
                  </a:cubicBezTo>
                  <a:cubicBezTo>
                    <a:pt x="35506" y="263525"/>
                    <a:pt x="141869" y="352425"/>
                    <a:pt x="227594" y="381000"/>
                  </a:cubicBezTo>
                  <a:cubicBezTo>
                    <a:pt x="313319" y="409575"/>
                    <a:pt x="430794" y="392112"/>
                    <a:pt x="522869" y="371475"/>
                  </a:cubicBezTo>
                  <a:cubicBezTo>
                    <a:pt x="614944" y="350838"/>
                    <a:pt x="705432" y="287338"/>
                    <a:pt x="780044" y="257175"/>
                  </a:cubicBezTo>
                  <a:cubicBezTo>
                    <a:pt x="854657" y="227013"/>
                    <a:pt x="910219" y="214312"/>
                    <a:pt x="970544" y="190500"/>
                  </a:cubicBezTo>
                  <a:cubicBezTo>
                    <a:pt x="1030869" y="166688"/>
                    <a:pt x="1086431" y="140494"/>
                    <a:pt x="1141994" y="11430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ysDot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Speech Bubble: Rectangle 30">
              <a:extLst>
                <a:ext uri="{FF2B5EF4-FFF2-40B4-BE49-F238E27FC236}">
                  <a16:creationId xmlns:a16="http://schemas.microsoft.com/office/drawing/2014/main" id="{2FB71F8A-7796-6E33-7AFE-67627F6AFED4}"/>
                </a:ext>
              </a:extLst>
            </p:cNvPr>
            <p:cNvSpPr/>
            <p:nvPr/>
          </p:nvSpPr>
          <p:spPr>
            <a:xfrm>
              <a:off x="4191254" y="15621361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4C359091-6D13-20AE-1E15-D9BA7B96296F}"/>
                </a:ext>
              </a:extLst>
            </p:cNvPr>
            <p:cNvSpPr txBox="1"/>
            <p:nvPr/>
          </p:nvSpPr>
          <p:spPr>
            <a:xfrm>
              <a:off x="7751539" y="15769267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34" name="Speech Bubble: Rectangle 33">
              <a:extLst>
                <a:ext uri="{FF2B5EF4-FFF2-40B4-BE49-F238E27FC236}">
                  <a16:creationId xmlns:a16="http://schemas.microsoft.com/office/drawing/2014/main" id="{5DB3A48A-1F80-ABF7-5C71-D98AE6A2C411}"/>
                </a:ext>
              </a:extLst>
            </p:cNvPr>
            <p:cNvSpPr/>
            <p:nvPr/>
          </p:nvSpPr>
          <p:spPr>
            <a:xfrm>
              <a:off x="22025656" y="14141188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A09EAD00-7D71-0A26-21BA-8323067DA5EC}"/>
                </a:ext>
              </a:extLst>
            </p:cNvPr>
            <p:cNvSpPr txBox="1"/>
            <p:nvPr/>
          </p:nvSpPr>
          <p:spPr>
            <a:xfrm>
              <a:off x="1361120" y="9075155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36" name="Group 35">
              <a:extLst>
                <a:ext uri="{FF2B5EF4-FFF2-40B4-BE49-F238E27FC236}">
                  <a16:creationId xmlns:a16="http://schemas.microsoft.com/office/drawing/2014/main" id="{22505DB8-2993-CC95-BA5C-6EDBA4E918CD}"/>
                </a:ext>
              </a:extLst>
            </p:cNvPr>
            <p:cNvGrpSpPr/>
            <p:nvPr/>
          </p:nvGrpSpPr>
          <p:grpSpPr>
            <a:xfrm>
              <a:off x="9870864" y="3068650"/>
              <a:ext cx="7790988" cy="4023360"/>
              <a:chOff x="970040" y="13445391"/>
              <a:chExt cx="7790988" cy="4023360"/>
            </a:xfrm>
          </p:grpSpPr>
          <p:sp>
            <p:nvSpPr>
              <p:cNvPr id="37" name="Rectangle 36">
                <a:extLst>
                  <a:ext uri="{FF2B5EF4-FFF2-40B4-BE49-F238E27FC236}">
                    <a16:creationId xmlns:a16="http://schemas.microsoft.com/office/drawing/2014/main" id="{482A1B38-E29C-E394-9E84-95F49309F992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" name="TextBox 37">
                <a:extLst>
                  <a:ext uri="{FF2B5EF4-FFF2-40B4-BE49-F238E27FC236}">
                    <a16:creationId xmlns:a16="http://schemas.microsoft.com/office/drawing/2014/main" id="{E61548CD-A175-A6D5-9EAA-C1ACE9E37172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39" name="Down Arrow 16">
                <a:extLst>
                  <a:ext uri="{FF2B5EF4-FFF2-40B4-BE49-F238E27FC236}">
                    <a16:creationId xmlns:a16="http://schemas.microsoft.com/office/drawing/2014/main" id="{BDD7DE0E-8DB1-BE3F-C8D1-7104D16DB269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0EAA1C27-D666-1D5C-6055-D4C6DDEB18DD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41" name="Oval 40">
                <a:extLst>
                  <a:ext uri="{FF2B5EF4-FFF2-40B4-BE49-F238E27FC236}">
                    <a16:creationId xmlns:a16="http://schemas.microsoft.com/office/drawing/2014/main" id="{64D21407-7734-2C51-6B3B-63378365364E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42" name="TextBox 453">
                <a:extLst>
                  <a:ext uri="{FF2B5EF4-FFF2-40B4-BE49-F238E27FC236}">
                    <a16:creationId xmlns:a16="http://schemas.microsoft.com/office/drawing/2014/main" id="{7ABB0955-7F80-BA02-4F97-68A057F70529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4-1</a:t>
                </a:r>
              </a:p>
            </p:txBody>
          </p:sp>
          <p:sp>
            <p:nvSpPr>
              <p:cNvPr id="43" name="TextBox 42">
                <a:extLst>
                  <a:ext uri="{FF2B5EF4-FFF2-40B4-BE49-F238E27FC236}">
                    <a16:creationId xmlns:a16="http://schemas.microsoft.com/office/drawing/2014/main" id="{44869A80-8E3E-1F03-5E27-14274698297F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2349361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6ID begins 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operations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21 June 1944</a:t>
                </a:r>
              </a:p>
            </p:txBody>
          </p:sp>
          <p:pic>
            <p:nvPicPr>
              <p:cNvPr id="44" name="Picture 43">
                <a:extLst>
                  <a:ext uri="{FF2B5EF4-FFF2-40B4-BE49-F238E27FC236}">
                    <a16:creationId xmlns:a16="http://schemas.microsoft.com/office/drawing/2014/main" id="{CCE1CEBC-AA9E-D477-F3E3-313EFE0E0CE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45" name="Group 44">
                <a:extLst>
                  <a:ext uri="{FF2B5EF4-FFF2-40B4-BE49-F238E27FC236}">
                    <a16:creationId xmlns:a16="http://schemas.microsoft.com/office/drawing/2014/main" id="{47065FA4-6939-2A4E-34C4-0ED7B8DEB338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46" name="Rectangle 45">
                  <a:extLst>
                    <a:ext uri="{FF2B5EF4-FFF2-40B4-BE49-F238E27FC236}">
                      <a16:creationId xmlns:a16="http://schemas.microsoft.com/office/drawing/2014/main" id="{EC55E695-5484-AFFC-0C47-8C3B59A7AD9D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" name="Rectangle 46">
                  <a:extLst>
                    <a:ext uri="{FF2B5EF4-FFF2-40B4-BE49-F238E27FC236}">
                      <a16:creationId xmlns:a16="http://schemas.microsoft.com/office/drawing/2014/main" id="{BCF52816-E691-C4E2-9D50-28C96C1B0E50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" name="Rectangle 47">
                  <a:extLst>
                    <a:ext uri="{FF2B5EF4-FFF2-40B4-BE49-F238E27FC236}">
                      <a16:creationId xmlns:a16="http://schemas.microsoft.com/office/drawing/2014/main" id="{7F38005B-2C6A-09CB-5BCB-C2BA22516B31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49" name="Rectangle 48">
                  <a:extLst>
                    <a:ext uri="{FF2B5EF4-FFF2-40B4-BE49-F238E27FC236}">
                      <a16:creationId xmlns:a16="http://schemas.microsoft.com/office/drawing/2014/main" id="{AAAA8CAD-07C4-0D2A-9707-105CD3C358D4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0" name="Rectangle 49">
                  <a:extLst>
                    <a:ext uri="{FF2B5EF4-FFF2-40B4-BE49-F238E27FC236}">
                      <a16:creationId xmlns:a16="http://schemas.microsoft.com/office/drawing/2014/main" id="{DBCC2016-B1BF-B111-FCF7-EA61916A0E31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1" name="Rectangle 50">
                  <a:extLst>
                    <a:ext uri="{FF2B5EF4-FFF2-40B4-BE49-F238E27FC236}">
                      <a16:creationId xmlns:a16="http://schemas.microsoft.com/office/drawing/2014/main" id="{D2DD8504-7042-7EE6-3C32-AF3702E92CE3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2" name="Picture 51">
              <a:extLst>
                <a:ext uri="{FF2B5EF4-FFF2-40B4-BE49-F238E27FC236}">
                  <a16:creationId xmlns:a16="http://schemas.microsoft.com/office/drawing/2014/main" id="{D86D31A1-4D66-F83E-893F-135D1DC3509F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70636" y="791037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3" name="Picture 52">
              <a:extLst>
                <a:ext uri="{FF2B5EF4-FFF2-40B4-BE49-F238E27FC236}">
                  <a16:creationId xmlns:a16="http://schemas.microsoft.com/office/drawing/2014/main" id="{D3E9DFC7-C9BE-EAB0-A513-A88261FA6AC6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00105" y="6480004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4" name="Picture 53">
              <a:extLst>
                <a:ext uri="{FF2B5EF4-FFF2-40B4-BE49-F238E27FC236}">
                  <a16:creationId xmlns:a16="http://schemas.microsoft.com/office/drawing/2014/main" id="{C935C4D1-2AC9-C413-5D2F-E4B4D9B6E058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61033" y="9159119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6" name="Picture 55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923FDF6C-524D-81CF-8811-B9EB19FC73EE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7" name="Picture 56">
              <a:extLst>
                <a:ext uri="{FF2B5EF4-FFF2-40B4-BE49-F238E27FC236}">
                  <a16:creationId xmlns:a16="http://schemas.microsoft.com/office/drawing/2014/main" id="{7BA4D5B2-F6C9-FF03-7C66-8504C36E4B07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8" name="Picture 57">
              <a:extLst>
                <a:ext uri="{FF2B5EF4-FFF2-40B4-BE49-F238E27FC236}">
                  <a16:creationId xmlns:a16="http://schemas.microsoft.com/office/drawing/2014/main" id="{F0F801F7-CD72-0209-2721-DCA97A1B82DB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92200" y="10622717"/>
              <a:ext cx="1826897" cy="128016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9" name="Picture 58">
              <a:extLst>
                <a:ext uri="{FF2B5EF4-FFF2-40B4-BE49-F238E27FC236}">
                  <a16:creationId xmlns:a16="http://schemas.microsoft.com/office/drawing/2014/main" id="{D1682AF6-EB3D-070C-3480-E58011397EF9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160056" y="10750771"/>
              <a:ext cx="175319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0" name="Picture 59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0F58C09E-F061-8117-268A-9690FC8250FA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5" name="Picture 54">
              <a:extLst>
                <a:ext uri="{FF2B5EF4-FFF2-40B4-BE49-F238E27FC236}">
                  <a16:creationId xmlns:a16="http://schemas.microsoft.com/office/drawing/2014/main" id="{DC6E18FA-333A-7DF4-737E-00686E24CCD0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33" name="Speech Bubble: Rectangle 32">
              <a:extLst>
                <a:ext uri="{FF2B5EF4-FFF2-40B4-BE49-F238E27FC236}">
                  <a16:creationId xmlns:a16="http://schemas.microsoft.com/office/drawing/2014/main" id="{6D69FB13-F895-AF5A-037A-7274308D5380}"/>
                </a:ext>
              </a:extLst>
            </p:cNvPr>
            <p:cNvSpPr/>
            <p:nvPr/>
          </p:nvSpPr>
          <p:spPr>
            <a:xfrm>
              <a:off x="11202827" y="14986907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59081966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EBE7A722-2457-A454-8F2B-2BB10F005CF5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859280"/>
            <a:ext cx="27387980" cy="14540925"/>
            <a:chOff x="914400" y="3157139"/>
            <a:chExt cx="25616951" cy="13600644"/>
          </a:xfrm>
        </p:grpSpPr>
        <p:grpSp>
          <p:nvGrpSpPr>
            <p:cNvPr id="6" name="Group 5">
              <a:extLst>
                <a:ext uri="{FF2B5EF4-FFF2-40B4-BE49-F238E27FC236}">
                  <a16:creationId xmlns:a16="http://schemas.microsoft.com/office/drawing/2014/main" id="{4DAB4D16-0DB5-964C-1894-071F0F235101}"/>
                </a:ext>
              </a:extLst>
            </p:cNvPr>
            <p:cNvGrpSpPr/>
            <p:nvPr/>
          </p:nvGrpSpPr>
          <p:grpSpPr>
            <a:xfrm>
              <a:off x="914400" y="3182038"/>
              <a:ext cx="25616951" cy="13575745"/>
              <a:chOff x="914400" y="2356127"/>
              <a:chExt cx="25616951" cy="13575745"/>
            </a:xfrm>
          </p:grpSpPr>
          <p:sp>
            <p:nvSpPr>
              <p:cNvPr id="54" name="Rectangle 53">
                <a:extLst>
                  <a:ext uri="{FF2B5EF4-FFF2-40B4-BE49-F238E27FC236}">
                    <a16:creationId xmlns:a16="http://schemas.microsoft.com/office/drawing/2014/main" id="{15C2CC72-E869-06EC-A3D7-19C925C272EC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55" name="Picture 54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7A31FE9C-EC67-AA17-2BF0-8AF4036CA78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E76FDC04-5312-76BA-F9CA-E2829A90783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653176" y="10439337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D7A5DEA4-7BE6-9082-DF94-529B68607B3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087410" y="9541002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8" name="Picture 7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A14AB174-2749-DDFD-E666-10BA87E04749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376822" y="7910375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9" name="Picture 8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7495E6C0-91B0-77F6-4826-A13F185B80D7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273452" y="7972785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0" name="Picture 9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5B372EFF-4AA2-1251-AE19-623F478879FD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950969" y="9274313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2D4EF129-D466-8499-DEEE-5E9F7B1970A8}"/>
                </a:ext>
              </a:extLst>
            </p:cNvPr>
            <p:cNvSpPr/>
            <p:nvPr/>
          </p:nvSpPr>
          <p:spPr>
            <a:xfrm>
              <a:off x="3026858" y="6053222"/>
              <a:ext cx="498141" cy="557420"/>
            </a:xfrm>
            <a:custGeom>
              <a:avLst/>
              <a:gdLst>
                <a:gd name="connsiteX0" fmla="*/ 492459 w 498141"/>
                <a:gd name="connsiteY0" fmla="*/ 220065 h 557420"/>
                <a:gd name="connsiteX1" fmla="*/ 311985 w 498141"/>
                <a:gd name="connsiteY1" fmla="*/ 3497 h 557420"/>
                <a:gd name="connsiteX2" fmla="*/ 71353 w 498141"/>
                <a:gd name="connsiteY2" fmla="*/ 111781 h 557420"/>
                <a:gd name="connsiteX3" fmla="*/ 11195 w 498141"/>
                <a:gd name="connsiteY3" fmla="*/ 436633 h 557420"/>
                <a:gd name="connsiteX4" fmla="*/ 263859 w 498141"/>
                <a:gd name="connsiteY4" fmla="*/ 556949 h 557420"/>
                <a:gd name="connsiteX5" fmla="*/ 432301 w 498141"/>
                <a:gd name="connsiteY5" fmla="*/ 400539 h 557420"/>
                <a:gd name="connsiteX6" fmla="*/ 492459 w 498141"/>
                <a:gd name="connsiteY6" fmla="*/ 220065 h 55742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498141" h="557420">
                  <a:moveTo>
                    <a:pt x="492459" y="220065"/>
                  </a:moveTo>
                  <a:cubicBezTo>
                    <a:pt x="472406" y="153891"/>
                    <a:pt x="382169" y="21544"/>
                    <a:pt x="311985" y="3497"/>
                  </a:cubicBezTo>
                  <a:cubicBezTo>
                    <a:pt x="241801" y="-14550"/>
                    <a:pt x="121485" y="39592"/>
                    <a:pt x="71353" y="111781"/>
                  </a:cubicBezTo>
                  <a:cubicBezTo>
                    <a:pt x="21221" y="183970"/>
                    <a:pt x="-20889" y="362438"/>
                    <a:pt x="11195" y="436633"/>
                  </a:cubicBezTo>
                  <a:cubicBezTo>
                    <a:pt x="43279" y="510828"/>
                    <a:pt x="193675" y="562965"/>
                    <a:pt x="263859" y="556949"/>
                  </a:cubicBezTo>
                  <a:cubicBezTo>
                    <a:pt x="334043" y="550933"/>
                    <a:pt x="388185" y="458692"/>
                    <a:pt x="432301" y="400539"/>
                  </a:cubicBezTo>
                  <a:cubicBezTo>
                    <a:pt x="476417" y="342386"/>
                    <a:pt x="512512" y="286239"/>
                    <a:pt x="492459" y="22006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0F02086E-F2E9-6227-5B4F-72E796E37F48}"/>
                </a:ext>
              </a:extLst>
            </p:cNvPr>
            <p:cNvSpPr/>
            <p:nvPr/>
          </p:nvSpPr>
          <p:spPr>
            <a:xfrm>
              <a:off x="3002283" y="10360529"/>
              <a:ext cx="6862011" cy="578561"/>
            </a:xfrm>
            <a:custGeom>
              <a:avLst/>
              <a:gdLst>
                <a:gd name="connsiteX0" fmla="*/ 5185611 w 5185611"/>
                <a:gd name="connsiteY0" fmla="*/ 1010653 h 1010653"/>
                <a:gd name="connsiteX1" fmla="*/ 4848727 w 5185611"/>
                <a:gd name="connsiteY1" fmla="*/ 818148 h 1010653"/>
                <a:gd name="connsiteX2" fmla="*/ 4162927 w 5185611"/>
                <a:gd name="connsiteY2" fmla="*/ 818148 h 1010653"/>
                <a:gd name="connsiteX3" fmla="*/ 3537285 w 5185611"/>
                <a:gd name="connsiteY3" fmla="*/ 818148 h 1010653"/>
                <a:gd name="connsiteX4" fmla="*/ 2394285 w 5185611"/>
                <a:gd name="connsiteY4" fmla="*/ 770021 h 1010653"/>
                <a:gd name="connsiteX5" fmla="*/ 1937085 w 5185611"/>
                <a:gd name="connsiteY5" fmla="*/ 757990 h 1010653"/>
                <a:gd name="connsiteX6" fmla="*/ 1179095 w 5185611"/>
                <a:gd name="connsiteY6" fmla="*/ 541421 h 1010653"/>
                <a:gd name="connsiteX7" fmla="*/ 613611 w 5185611"/>
                <a:gd name="connsiteY7" fmla="*/ 397042 h 1010653"/>
                <a:gd name="connsiteX8" fmla="*/ 108285 w 5185611"/>
                <a:gd name="connsiteY8" fmla="*/ 84221 h 1010653"/>
                <a:gd name="connsiteX9" fmla="*/ 0 w 5185611"/>
                <a:gd name="connsiteY9" fmla="*/ 0 h 1010653"/>
                <a:gd name="connsiteX0" fmla="*/ 5185611 w 5185611"/>
                <a:gd name="connsiteY0" fmla="*/ 1010653 h 1037099"/>
                <a:gd name="connsiteX1" fmla="*/ 4848727 w 5185611"/>
                <a:gd name="connsiteY1" fmla="*/ 818148 h 1037099"/>
                <a:gd name="connsiteX2" fmla="*/ 4162927 w 5185611"/>
                <a:gd name="connsiteY2" fmla="*/ 818148 h 1037099"/>
                <a:gd name="connsiteX3" fmla="*/ 3537285 w 5185611"/>
                <a:gd name="connsiteY3" fmla="*/ 818148 h 1037099"/>
                <a:gd name="connsiteX4" fmla="*/ 2251410 w 5185611"/>
                <a:gd name="connsiteY4" fmla="*/ 1036721 h 1037099"/>
                <a:gd name="connsiteX5" fmla="*/ 1937085 w 5185611"/>
                <a:gd name="connsiteY5" fmla="*/ 757990 h 1037099"/>
                <a:gd name="connsiteX6" fmla="*/ 1179095 w 5185611"/>
                <a:gd name="connsiteY6" fmla="*/ 541421 h 1037099"/>
                <a:gd name="connsiteX7" fmla="*/ 613611 w 5185611"/>
                <a:gd name="connsiteY7" fmla="*/ 397042 h 1037099"/>
                <a:gd name="connsiteX8" fmla="*/ 108285 w 5185611"/>
                <a:gd name="connsiteY8" fmla="*/ 84221 h 1037099"/>
                <a:gd name="connsiteX9" fmla="*/ 0 w 5185611"/>
                <a:gd name="connsiteY9" fmla="*/ 0 h 1037099"/>
                <a:gd name="connsiteX0" fmla="*/ 5185611 w 5185611"/>
                <a:gd name="connsiteY0" fmla="*/ 1010653 h 1081212"/>
                <a:gd name="connsiteX1" fmla="*/ 4848727 w 5185611"/>
                <a:gd name="connsiteY1" fmla="*/ 818148 h 1081212"/>
                <a:gd name="connsiteX2" fmla="*/ 4162927 w 5185611"/>
                <a:gd name="connsiteY2" fmla="*/ 818148 h 1081212"/>
                <a:gd name="connsiteX3" fmla="*/ 3537285 w 5185611"/>
                <a:gd name="connsiteY3" fmla="*/ 818148 h 1081212"/>
                <a:gd name="connsiteX4" fmla="*/ 2251410 w 5185611"/>
                <a:gd name="connsiteY4" fmla="*/ 1036721 h 1081212"/>
                <a:gd name="connsiteX5" fmla="*/ 1565610 w 5185611"/>
                <a:gd name="connsiteY5" fmla="*/ 1034215 h 1081212"/>
                <a:gd name="connsiteX6" fmla="*/ 1179095 w 5185611"/>
                <a:gd name="connsiteY6" fmla="*/ 541421 h 1081212"/>
                <a:gd name="connsiteX7" fmla="*/ 613611 w 5185611"/>
                <a:gd name="connsiteY7" fmla="*/ 397042 h 1081212"/>
                <a:gd name="connsiteX8" fmla="*/ 108285 w 5185611"/>
                <a:gd name="connsiteY8" fmla="*/ 84221 h 1081212"/>
                <a:gd name="connsiteX9" fmla="*/ 0 w 5185611"/>
                <a:gd name="connsiteY9" fmla="*/ 0 h 1081212"/>
                <a:gd name="connsiteX0" fmla="*/ 5185611 w 5185611"/>
                <a:gd name="connsiteY0" fmla="*/ 1010653 h 1216457"/>
                <a:gd name="connsiteX1" fmla="*/ 4848727 w 5185611"/>
                <a:gd name="connsiteY1" fmla="*/ 818148 h 1216457"/>
                <a:gd name="connsiteX2" fmla="*/ 4162927 w 5185611"/>
                <a:gd name="connsiteY2" fmla="*/ 818148 h 1216457"/>
                <a:gd name="connsiteX3" fmla="*/ 3537285 w 5185611"/>
                <a:gd name="connsiteY3" fmla="*/ 818148 h 1216457"/>
                <a:gd name="connsiteX4" fmla="*/ 2251410 w 5185611"/>
                <a:gd name="connsiteY4" fmla="*/ 1036721 h 1216457"/>
                <a:gd name="connsiteX5" fmla="*/ 1565610 w 5185611"/>
                <a:gd name="connsiteY5" fmla="*/ 1034215 h 1216457"/>
                <a:gd name="connsiteX6" fmla="*/ 750470 w 5185611"/>
                <a:gd name="connsiteY6" fmla="*/ 1189121 h 1216457"/>
                <a:gd name="connsiteX7" fmla="*/ 613611 w 5185611"/>
                <a:gd name="connsiteY7" fmla="*/ 397042 h 1216457"/>
                <a:gd name="connsiteX8" fmla="*/ 108285 w 5185611"/>
                <a:gd name="connsiteY8" fmla="*/ 84221 h 1216457"/>
                <a:gd name="connsiteX9" fmla="*/ 0 w 5185611"/>
                <a:gd name="connsiteY9" fmla="*/ 0 h 1216457"/>
                <a:gd name="connsiteX0" fmla="*/ 5508253 w 5508253"/>
                <a:gd name="connsiteY0" fmla="*/ 1010653 h 1435137"/>
                <a:gd name="connsiteX1" fmla="*/ 5171369 w 5508253"/>
                <a:gd name="connsiteY1" fmla="*/ 818148 h 1435137"/>
                <a:gd name="connsiteX2" fmla="*/ 4485569 w 5508253"/>
                <a:gd name="connsiteY2" fmla="*/ 818148 h 1435137"/>
                <a:gd name="connsiteX3" fmla="*/ 3859927 w 5508253"/>
                <a:gd name="connsiteY3" fmla="*/ 818148 h 1435137"/>
                <a:gd name="connsiteX4" fmla="*/ 2574052 w 5508253"/>
                <a:gd name="connsiteY4" fmla="*/ 1036721 h 1435137"/>
                <a:gd name="connsiteX5" fmla="*/ 1888252 w 5508253"/>
                <a:gd name="connsiteY5" fmla="*/ 1034215 h 1435137"/>
                <a:gd name="connsiteX6" fmla="*/ 1073112 w 5508253"/>
                <a:gd name="connsiteY6" fmla="*/ 1189121 h 1435137"/>
                <a:gd name="connsiteX7" fmla="*/ 12328 w 5508253"/>
                <a:gd name="connsiteY7" fmla="*/ 1378117 h 1435137"/>
                <a:gd name="connsiteX8" fmla="*/ 430927 w 5508253"/>
                <a:gd name="connsiteY8" fmla="*/ 84221 h 1435137"/>
                <a:gd name="connsiteX9" fmla="*/ 322642 w 5508253"/>
                <a:gd name="connsiteY9" fmla="*/ 0 h 1435137"/>
                <a:gd name="connsiteX0" fmla="*/ 6549295 w 6549295"/>
                <a:gd name="connsiteY0" fmla="*/ 1010653 h 1380518"/>
                <a:gd name="connsiteX1" fmla="*/ 6212411 w 6549295"/>
                <a:gd name="connsiteY1" fmla="*/ 818148 h 1380518"/>
                <a:gd name="connsiteX2" fmla="*/ 5526611 w 6549295"/>
                <a:gd name="connsiteY2" fmla="*/ 818148 h 1380518"/>
                <a:gd name="connsiteX3" fmla="*/ 4900969 w 6549295"/>
                <a:gd name="connsiteY3" fmla="*/ 818148 h 1380518"/>
                <a:gd name="connsiteX4" fmla="*/ 3615094 w 6549295"/>
                <a:gd name="connsiteY4" fmla="*/ 1036721 h 1380518"/>
                <a:gd name="connsiteX5" fmla="*/ 2929294 w 6549295"/>
                <a:gd name="connsiteY5" fmla="*/ 1034215 h 1380518"/>
                <a:gd name="connsiteX6" fmla="*/ 2114154 w 6549295"/>
                <a:gd name="connsiteY6" fmla="*/ 1189121 h 1380518"/>
                <a:gd name="connsiteX7" fmla="*/ 1053370 w 6549295"/>
                <a:gd name="connsiteY7" fmla="*/ 1378117 h 1380518"/>
                <a:gd name="connsiteX8" fmla="*/ 5119 w 6549295"/>
                <a:gd name="connsiteY8" fmla="*/ 1274846 h 1380518"/>
                <a:gd name="connsiteX9" fmla="*/ 1363684 w 6549295"/>
                <a:gd name="connsiteY9" fmla="*/ 0 h 1380518"/>
                <a:gd name="connsiteX0" fmla="*/ 6862011 w 6862011"/>
                <a:gd name="connsiteY0" fmla="*/ 208696 h 578561"/>
                <a:gd name="connsiteX1" fmla="*/ 6525127 w 6862011"/>
                <a:gd name="connsiteY1" fmla="*/ 16191 h 578561"/>
                <a:gd name="connsiteX2" fmla="*/ 5839327 w 6862011"/>
                <a:gd name="connsiteY2" fmla="*/ 16191 h 578561"/>
                <a:gd name="connsiteX3" fmla="*/ 5213685 w 6862011"/>
                <a:gd name="connsiteY3" fmla="*/ 16191 h 578561"/>
                <a:gd name="connsiteX4" fmla="*/ 3927810 w 6862011"/>
                <a:gd name="connsiteY4" fmla="*/ 234764 h 578561"/>
                <a:gd name="connsiteX5" fmla="*/ 3242010 w 6862011"/>
                <a:gd name="connsiteY5" fmla="*/ 232258 h 578561"/>
                <a:gd name="connsiteX6" fmla="*/ 2426870 w 6862011"/>
                <a:gd name="connsiteY6" fmla="*/ 387164 h 578561"/>
                <a:gd name="connsiteX7" fmla="*/ 1366086 w 6862011"/>
                <a:gd name="connsiteY7" fmla="*/ 576160 h 578561"/>
                <a:gd name="connsiteX8" fmla="*/ 317835 w 6862011"/>
                <a:gd name="connsiteY8" fmla="*/ 472889 h 578561"/>
                <a:gd name="connsiteX9" fmla="*/ 0 w 6862011"/>
                <a:gd name="connsiteY9" fmla="*/ 179118 h 57856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</a:cxnLst>
              <a:rect l="l" t="t" r="r" b="b"/>
              <a:pathLst>
                <a:path w="6862011" h="578561">
                  <a:moveTo>
                    <a:pt x="6862011" y="208696"/>
                  </a:moveTo>
                  <a:cubicBezTo>
                    <a:pt x="6778792" y="128485"/>
                    <a:pt x="6695574" y="48275"/>
                    <a:pt x="6525127" y="16191"/>
                  </a:cubicBezTo>
                  <a:cubicBezTo>
                    <a:pt x="6354680" y="-15893"/>
                    <a:pt x="5839327" y="16191"/>
                    <a:pt x="5839327" y="16191"/>
                  </a:cubicBezTo>
                  <a:cubicBezTo>
                    <a:pt x="5620753" y="16191"/>
                    <a:pt x="5532271" y="-20238"/>
                    <a:pt x="5213685" y="16191"/>
                  </a:cubicBezTo>
                  <a:cubicBezTo>
                    <a:pt x="4895099" y="52620"/>
                    <a:pt x="4256423" y="198753"/>
                    <a:pt x="3927810" y="234764"/>
                  </a:cubicBezTo>
                  <a:cubicBezTo>
                    <a:pt x="3599198" y="270775"/>
                    <a:pt x="3492167" y="206858"/>
                    <a:pt x="3242010" y="232258"/>
                  </a:cubicBezTo>
                  <a:cubicBezTo>
                    <a:pt x="2991853" y="257658"/>
                    <a:pt x="2739524" y="329847"/>
                    <a:pt x="2426870" y="387164"/>
                  </a:cubicBezTo>
                  <a:cubicBezTo>
                    <a:pt x="2114216" y="444481"/>
                    <a:pt x="1717592" y="561873"/>
                    <a:pt x="1366086" y="576160"/>
                  </a:cubicBezTo>
                  <a:cubicBezTo>
                    <a:pt x="1014580" y="590448"/>
                    <a:pt x="420104" y="539063"/>
                    <a:pt x="317835" y="472889"/>
                  </a:cubicBezTo>
                  <a:cubicBezTo>
                    <a:pt x="215566" y="406715"/>
                    <a:pt x="3008" y="188141"/>
                    <a:pt x="0" y="179118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2B4FDA29-B3E9-5380-DC53-DA4B0545DF9D}"/>
                </a:ext>
              </a:extLst>
            </p:cNvPr>
            <p:cNvSpPr/>
            <p:nvPr/>
          </p:nvSpPr>
          <p:spPr>
            <a:xfrm>
              <a:off x="8012776" y="9762945"/>
              <a:ext cx="1724713" cy="543943"/>
            </a:xfrm>
            <a:custGeom>
              <a:avLst/>
              <a:gdLst>
                <a:gd name="connsiteX0" fmla="*/ 1768642 w 1768642"/>
                <a:gd name="connsiteY0" fmla="*/ 348916 h 541872"/>
                <a:gd name="connsiteX1" fmla="*/ 1034716 w 1768642"/>
                <a:gd name="connsiteY1" fmla="*/ 541421 h 541872"/>
                <a:gd name="connsiteX2" fmla="*/ 661737 w 1768642"/>
                <a:gd name="connsiteY2" fmla="*/ 300790 h 541872"/>
                <a:gd name="connsiteX3" fmla="*/ 312821 w 1768642"/>
                <a:gd name="connsiteY3" fmla="*/ 132348 h 541872"/>
                <a:gd name="connsiteX4" fmla="*/ 0 w 1768642"/>
                <a:gd name="connsiteY4" fmla="*/ 0 h 541872"/>
                <a:gd name="connsiteX0" fmla="*/ 1778167 w 1778167"/>
                <a:gd name="connsiteY0" fmla="*/ 348916 h 541872"/>
                <a:gd name="connsiteX1" fmla="*/ 1044241 w 1778167"/>
                <a:gd name="connsiteY1" fmla="*/ 541421 h 541872"/>
                <a:gd name="connsiteX2" fmla="*/ 671262 w 1778167"/>
                <a:gd name="connsiteY2" fmla="*/ 300790 h 541872"/>
                <a:gd name="connsiteX3" fmla="*/ 322346 w 1778167"/>
                <a:gd name="connsiteY3" fmla="*/ 132348 h 541872"/>
                <a:gd name="connsiteX4" fmla="*/ 0 w 1778167"/>
                <a:gd name="connsiteY4" fmla="*/ 0 h 541872"/>
                <a:gd name="connsiteX0" fmla="*/ 1724713 w 1724713"/>
                <a:gd name="connsiteY0" fmla="*/ 455825 h 553292"/>
                <a:gd name="connsiteX1" fmla="*/ 1044241 w 1724713"/>
                <a:gd name="connsiteY1" fmla="*/ 541421 h 553292"/>
                <a:gd name="connsiteX2" fmla="*/ 671262 w 1724713"/>
                <a:gd name="connsiteY2" fmla="*/ 300790 h 553292"/>
                <a:gd name="connsiteX3" fmla="*/ 322346 w 1724713"/>
                <a:gd name="connsiteY3" fmla="*/ 132348 h 553292"/>
                <a:gd name="connsiteX4" fmla="*/ 0 w 1724713"/>
                <a:gd name="connsiteY4" fmla="*/ 0 h 553292"/>
                <a:gd name="connsiteX0" fmla="*/ 1724713 w 1724713"/>
                <a:gd name="connsiteY0" fmla="*/ 455825 h 546804"/>
                <a:gd name="connsiteX1" fmla="*/ 1044241 w 1724713"/>
                <a:gd name="connsiteY1" fmla="*/ 541421 h 546804"/>
                <a:gd name="connsiteX2" fmla="*/ 671262 w 1724713"/>
                <a:gd name="connsiteY2" fmla="*/ 300790 h 546804"/>
                <a:gd name="connsiteX3" fmla="*/ 322346 w 1724713"/>
                <a:gd name="connsiteY3" fmla="*/ 132348 h 546804"/>
                <a:gd name="connsiteX4" fmla="*/ 0 w 1724713"/>
                <a:gd name="connsiteY4" fmla="*/ 0 h 546804"/>
                <a:gd name="connsiteX0" fmla="*/ 1724713 w 1724713"/>
                <a:gd name="connsiteY0" fmla="*/ 420188 h 543943"/>
                <a:gd name="connsiteX1" fmla="*/ 1044241 w 1724713"/>
                <a:gd name="connsiteY1" fmla="*/ 541421 h 543943"/>
                <a:gd name="connsiteX2" fmla="*/ 671262 w 1724713"/>
                <a:gd name="connsiteY2" fmla="*/ 300790 h 543943"/>
                <a:gd name="connsiteX3" fmla="*/ 322346 w 1724713"/>
                <a:gd name="connsiteY3" fmla="*/ 132348 h 543943"/>
                <a:gd name="connsiteX4" fmla="*/ 0 w 1724713"/>
                <a:gd name="connsiteY4" fmla="*/ 0 h 54394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724713" h="543943">
                  <a:moveTo>
                    <a:pt x="1724713" y="420188"/>
                  </a:moveTo>
                  <a:cubicBezTo>
                    <a:pt x="1458901" y="458087"/>
                    <a:pt x="1219816" y="561321"/>
                    <a:pt x="1044241" y="541421"/>
                  </a:cubicBezTo>
                  <a:cubicBezTo>
                    <a:pt x="868666" y="521521"/>
                    <a:pt x="791578" y="368969"/>
                    <a:pt x="671262" y="300790"/>
                  </a:cubicBezTo>
                  <a:cubicBezTo>
                    <a:pt x="550946" y="232611"/>
                    <a:pt x="432635" y="182480"/>
                    <a:pt x="322346" y="132348"/>
                  </a:cubicBezTo>
                  <a:cubicBezTo>
                    <a:pt x="212057" y="82216"/>
                    <a:pt x="101266" y="41108"/>
                    <a:pt x="0" y="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non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DD42881C-3CBA-6EF8-145F-802D84C62DC0}"/>
                </a:ext>
              </a:extLst>
            </p:cNvPr>
            <p:cNvSpPr/>
            <p:nvPr/>
          </p:nvSpPr>
          <p:spPr>
            <a:xfrm>
              <a:off x="4189097" y="9505369"/>
              <a:ext cx="4694322" cy="1074219"/>
            </a:xfrm>
            <a:custGeom>
              <a:avLst/>
              <a:gdLst>
                <a:gd name="connsiteX0" fmla="*/ 3970422 w 3970422"/>
                <a:gd name="connsiteY0" fmla="*/ 195413 h 835403"/>
                <a:gd name="connsiteX1" fmla="*/ 3525253 w 3970422"/>
                <a:gd name="connsiteY1" fmla="*/ 2907 h 835403"/>
                <a:gd name="connsiteX2" fmla="*/ 2971800 w 3970422"/>
                <a:gd name="connsiteY2" fmla="*/ 327760 h 835403"/>
                <a:gd name="connsiteX3" fmla="*/ 2550695 w 3970422"/>
                <a:gd name="connsiteY3" fmla="*/ 568392 h 835403"/>
                <a:gd name="connsiteX4" fmla="*/ 2021306 w 3970422"/>
                <a:gd name="connsiteY4" fmla="*/ 784960 h 835403"/>
                <a:gd name="connsiteX5" fmla="*/ 1467853 w 3970422"/>
                <a:gd name="connsiteY5" fmla="*/ 833086 h 835403"/>
                <a:gd name="connsiteX6" fmla="*/ 782053 w 3970422"/>
                <a:gd name="connsiteY6" fmla="*/ 736834 h 835403"/>
                <a:gd name="connsiteX7" fmla="*/ 385011 w 3970422"/>
                <a:gd name="connsiteY7" fmla="*/ 664644 h 835403"/>
                <a:gd name="connsiteX8" fmla="*/ 0 w 3970422"/>
                <a:gd name="connsiteY8" fmla="*/ 424013 h 835403"/>
                <a:gd name="connsiteX0" fmla="*/ 5122947 w 5122947"/>
                <a:gd name="connsiteY0" fmla="*/ 195413 h 1045156"/>
                <a:gd name="connsiteX1" fmla="*/ 4677778 w 5122947"/>
                <a:gd name="connsiteY1" fmla="*/ 2907 h 1045156"/>
                <a:gd name="connsiteX2" fmla="*/ 4124325 w 5122947"/>
                <a:gd name="connsiteY2" fmla="*/ 327760 h 1045156"/>
                <a:gd name="connsiteX3" fmla="*/ 3703220 w 5122947"/>
                <a:gd name="connsiteY3" fmla="*/ 568392 h 1045156"/>
                <a:gd name="connsiteX4" fmla="*/ 3173831 w 5122947"/>
                <a:gd name="connsiteY4" fmla="*/ 784960 h 1045156"/>
                <a:gd name="connsiteX5" fmla="*/ 2620378 w 5122947"/>
                <a:gd name="connsiteY5" fmla="*/ 833086 h 1045156"/>
                <a:gd name="connsiteX6" fmla="*/ 1934578 w 5122947"/>
                <a:gd name="connsiteY6" fmla="*/ 736834 h 1045156"/>
                <a:gd name="connsiteX7" fmla="*/ 1537536 w 5122947"/>
                <a:gd name="connsiteY7" fmla="*/ 664644 h 1045156"/>
                <a:gd name="connsiteX8" fmla="*/ 0 w 5122947"/>
                <a:gd name="connsiteY8" fmla="*/ 1033613 h 1045156"/>
                <a:gd name="connsiteX0" fmla="*/ 5122947 w 5122947"/>
                <a:gd name="connsiteY0" fmla="*/ 195413 h 1088928"/>
                <a:gd name="connsiteX1" fmla="*/ 4677778 w 5122947"/>
                <a:gd name="connsiteY1" fmla="*/ 2907 h 1088928"/>
                <a:gd name="connsiteX2" fmla="*/ 4124325 w 5122947"/>
                <a:gd name="connsiteY2" fmla="*/ 327760 h 1088928"/>
                <a:gd name="connsiteX3" fmla="*/ 3703220 w 5122947"/>
                <a:gd name="connsiteY3" fmla="*/ 568392 h 1088928"/>
                <a:gd name="connsiteX4" fmla="*/ 3173831 w 5122947"/>
                <a:gd name="connsiteY4" fmla="*/ 784960 h 1088928"/>
                <a:gd name="connsiteX5" fmla="*/ 2620378 w 5122947"/>
                <a:gd name="connsiteY5" fmla="*/ 833086 h 1088928"/>
                <a:gd name="connsiteX6" fmla="*/ 1934578 w 5122947"/>
                <a:gd name="connsiteY6" fmla="*/ 736834 h 1088928"/>
                <a:gd name="connsiteX7" fmla="*/ 585036 w 5122947"/>
                <a:gd name="connsiteY7" fmla="*/ 1083744 h 1088928"/>
                <a:gd name="connsiteX8" fmla="*/ 0 w 5122947"/>
                <a:gd name="connsiteY8" fmla="*/ 1033613 h 1088928"/>
                <a:gd name="connsiteX0" fmla="*/ 5122947 w 5122947"/>
                <a:gd name="connsiteY0" fmla="*/ 195413 h 1107755"/>
                <a:gd name="connsiteX1" fmla="*/ 4677778 w 5122947"/>
                <a:gd name="connsiteY1" fmla="*/ 2907 h 1107755"/>
                <a:gd name="connsiteX2" fmla="*/ 4124325 w 5122947"/>
                <a:gd name="connsiteY2" fmla="*/ 327760 h 1107755"/>
                <a:gd name="connsiteX3" fmla="*/ 3703220 w 5122947"/>
                <a:gd name="connsiteY3" fmla="*/ 568392 h 1107755"/>
                <a:gd name="connsiteX4" fmla="*/ 3173831 w 5122947"/>
                <a:gd name="connsiteY4" fmla="*/ 784960 h 1107755"/>
                <a:gd name="connsiteX5" fmla="*/ 2620378 w 5122947"/>
                <a:gd name="connsiteY5" fmla="*/ 833086 h 1107755"/>
                <a:gd name="connsiteX6" fmla="*/ 1372603 w 5122947"/>
                <a:gd name="connsiteY6" fmla="*/ 1051159 h 1107755"/>
                <a:gd name="connsiteX7" fmla="*/ 585036 w 5122947"/>
                <a:gd name="connsiteY7" fmla="*/ 1083744 h 1107755"/>
                <a:gd name="connsiteX8" fmla="*/ 0 w 5122947"/>
                <a:gd name="connsiteY8" fmla="*/ 1033613 h 1107755"/>
                <a:gd name="connsiteX0" fmla="*/ 5122947 w 5122947"/>
                <a:gd name="connsiteY0" fmla="*/ 195413 h 1103531"/>
                <a:gd name="connsiteX1" fmla="*/ 4677778 w 5122947"/>
                <a:gd name="connsiteY1" fmla="*/ 2907 h 1103531"/>
                <a:gd name="connsiteX2" fmla="*/ 4124325 w 5122947"/>
                <a:gd name="connsiteY2" fmla="*/ 327760 h 1103531"/>
                <a:gd name="connsiteX3" fmla="*/ 3703220 w 5122947"/>
                <a:gd name="connsiteY3" fmla="*/ 568392 h 1103531"/>
                <a:gd name="connsiteX4" fmla="*/ 3173831 w 5122947"/>
                <a:gd name="connsiteY4" fmla="*/ 784960 h 1103531"/>
                <a:gd name="connsiteX5" fmla="*/ 2382253 w 5122947"/>
                <a:gd name="connsiteY5" fmla="*/ 966436 h 1103531"/>
                <a:gd name="connsiteX6" fmla="*/ 1372603 w 5122947"/>
                <a:gd name="connsiteY6" fmla="*/ 1051159 h 1103531"/>
                <a:gd name="connsiteX7" fmla="*/ 585036 w 5122947"/>
                <a:gd name="connsiteY7" fmla="*/ 1083744 h 1103531"/>
                <a:gd name="connsiteX8" fmla="*/ 0 w 5122947"/>
                <a:gd name="connsiteY8" fmla="*/ 1033613 h 1103531"/>
                <a:gd name="connsiteX0" fmla="*/ 5122947 w 5122947"/>
                <a:gd name="connsiteY0" fmla="*/ 195413 h 1103531"/>
                <a:gd name="connsiteX1" fmla="*/ 4677778 w 5122947"/>
                <a:gd name="connsiteY1" fmla="*/ 2907 h 1103531"/>
                <a:gd name="connsiteX2" fmla="*/ 4124325 w 5122947"/>
                <a:gd name="connsiteY2" fmla="*/ 327760 h 1103531"/>
                <a:gd name="connsiteX3" fmla="*/ 3703220 w 5122947"/>
                <a:gd name="connsiteY3" fmla="*/ 568392 h 1103531"/>
                <a:gd name="connsiteX4" fmla="*/ 3097631 w 5122947"/>
                <a:gd name="connsiteY4" fmla="*/ 842110 h 1103531"/>
                <a:gd name="connsiteX5" fmla="*/ 2382253 w 5122947"/>
                <a:gd name="connsiteY5" fmla="*/ 966436 h 1103531"/>
                <a:gd name="connsiteX6" fmla="*/ 1372603 w 5122947"/>
                <a:gd name="connsiteY6" fmla="*/ 1051159 h 1103531"/>
                <a:gd name="connsiteX7" fmla="*/ 585036 w 5122947"/>
                <a:gd name="connsiteY7" fmla="*/ 1083744 h 1103531"/>
                <a:gd name="connsiteX8" fmla="*/ 0 w 5122947"/>
                <a:gd name="connsiteY8" fmla="*/ 1033613 h 1103531"/>
                <a:gd name="connsiteX0" fmla="*/ 5122947 w 5122947"/>
                <a:gd name="connsiteY0" fmla="*/ 195413 h 1088000"/>
                <a:gd name="connsiteX1" fmla="*/ 4677778 w 5122947"/>
                <a:gd name="connsiteY1" fmla="*/ 2907 h 1088000"/>
                <a:gd name="connsiteX2" fmla="*/ 4124325 w 5122947"/>
                <a:gd name="connsiteY2" fmla="*/ 327760 h 1088000"/>
                <a:gd name="connsiteX3" fmla="*/ 3703220 w 5122947"/>
                <a:gd name="connsiteY3" fmla="*/ 568392 h 1088000"/>
                <a:gd name="connsiteX4" fmla="*/ 3097631 w 5122947"/>
                <a:gd name="connsiteY4" fmla="*/ 842110 h 1088000"/>
                <a:gd name="connsiteX5" fmla="*/ 2382253 w 5122947"/>
                <a:gd name="connsiteY5" fmla="*/ 966436 h 1088000"/>
                <a:gd name="connsiteX6" fmla="*/ 1372603 w 5122947"/>
                <a:gd name="connsiteY6" fmla="*/ 1051159 h 1088000"/>
                <a:gd name="connsiteX7" fmla="*/ 946986 w 5122947"/>
                <a:gd name="connsiteY7" fmla="*/ 1064694 h 1088000"/>
                <a:gd name="connsiteX8" fmla="*/ 0 w 5122947"/>
                <a:gd name="connsiteY8" fmla="*/ 1033613 h 1088000"/>
                <a:gd name="connsiteX0" fmla="*/ 5122947 w 5122947"/>
                <a:gd name="connsiteY0" fmla="*/ 195413 h 1090660"/>
                <a:gd name="connsiteX1" fmla="*/ 4677778 w 5122947"/>
                <a:gd name="connsiteY1" fmla="*/ 2907 h 1090660"/>
                <a:gd name="connsiteX2" fmla="*/ 4124325 w 5122947"/>
                <a:gd name="connsiteY2" fmla="*/ 327760 h 1090660"/>
                <a:gd name="connsiteX3" fmla="*/ 3703220 w 5122947"/>
                <a:gd name="connsiteY3" fmla="*/ 568392 h 1090660"/>
                <a:gd name="connsiteX4" fmla="*/ 3097631 w 5122947"/>
                <a:gd name="connsiteY4" fmla="*/ 842110 h 1090660"/>
                <a:gd name="connsiteX5" fmla="*/ 2382253 w 5122947"/>
                <a:gd name="connsiteY5" fmla="*/ 966436 h 1090660"/>
                <a:gd name="connsiteX6" fmla="*/ 1667878 w 5122947"/>
                <a:gd name="connsiteY6" fmla="*/ 1060684 h 1090660"/>
                <a:gd name="connsiteX7" fmla="*/ 946986 w 5122947"/>
                <a:gd name="connsiteY7" fmla="*/ 1064694 h 1090660"/>
                <a:gd name="connsiteX8" fmla="*/ 0 w 5122947"/>
                <a:gd name="connsiteY8" fmla="*/ 1033613 h 1090660"/>
                <a:gd name="connsiteX0" fmla="*/ 5122947 w 5122947"/>
                <a:gd name="connsiteY0" fmla="*/ 195413 h 1072082"/>
                <a:gd name="connsiteX1" fmla="*/ 4677778 w 5122947"/>
                <a:gd name="connsiteY1" fmla="*/ 2907 h 1072082"/>
                <a:gd name="connsiteX2" fmla="*/ 4124325 w 5122947"/>
                <a:gd name="connsiteY2" fmla="*/ 327760 h 1072082"/>
                <a:gd name="connsiteX3" fmla="*/ 3703220 w 5122947"/>
                <a:gd name="connsiteY3" fmla="*/ 568392 h 1072082"/>
                <a:gd name="connsiteX4" fmla="*/ 3097631 w 5122947"/>
                <a:gd name="connsiteY4" fmla="*/ 842110 h 1072082"/>
                <a:gd name="connsiteX5" fmla="*/ 2382253 w 5122947"/>
                <a:gd name="connsiteY5" fmla="*/ 966436 h 1072082"/>
                <a:gd name="connsiteX6" fmla="*/ 1667878 w 5122947"/>
                <a:gd name="connsiteY6" fmla="*/ 1060684 h 1072082"/>
                <a:gd name="connsiteX7" fmla="*/ 946986 w 5122947"/>
                <a:gd name="connsiteY7" fmla="*/ 1064694 h 1072082"/>
                <a:gd name="connsiteX8" fmla="*/ 0 w 5122947"/>
                <a:gd name="connsiteY8" fmla="*/ 1033613 h 1072082"/>
                <a:gd name="connsiteX0" fmla="*/ 5122947 w 5122947"/>
                <a:gd name="connsiteY0" fmla="*/ 195413 h 1074446"/>
                <a:gd name="connsiteX1" fmla="*/ 4677778 w 5122947"/>
                <a:gd name="connsiteY1" fmla="*/ 2907 h 1074446"/>
                <a:gd name="connsiteX2" fmla="*/ 4124325 w 5122947"/>
                <a:gd name="connsiteY2" fmla="*/ 327760 h 1074446"/>
                <a:gd name="connsiteX3" fmla="*/ 3703220 w 5122947"/>
                <a:gd name="connsiteY3" fmla="*/ 568392 h 1074446"/>
                <a:gd name="connsiteX4" fmla="*/ 3097631 w 5122947"/>
                <a:gd name="connsiteY4" fmla="*/ 842110 h 1074446"/>
                <a:gd name="connsiteX5" fmla="*/ 2382253 w 5122947"/>
                <a:gd name="connsiteY5" fmla="*/ 966436 h 1074446"/>
                <a:gd name="connsiteX6" fmla="*/ 1667878 w 5122947"/>
                <a:gd name="connsiteY6" fmla="*/ 1060684 h 1074446"/>
                <a:gd name="connsiteX7" fmla="*/ 1118436 w 5122947"/>
                <a:gd name="connsiteY7" fmla="*/ 1074219 h 1074446"/>
                <a:gd name="connsiteX8" fmla="*/ 0 w 5122947"/>
                <a:gd name="connsiteY8" fmla="*/ 1033613 h 1074446"/>
                <a:gd name="connsiteX0" fmla="*/ 4694322 w 4694322"/>
                <a:gd name="connsiteY0" fmla="*/ 195413 h 1074219"/>
                <a:gd name="connsiteX1" fmla="*/ 4249153 w 4694322"/>
                <a:gd name="connsiteY1" fmla="*/ 2907 h 1074219"/>
                <a:gd name="connsiteX2" fmla="*/ 3695700 w 4694322"/>
                <a:gd name="connsiteY2" fmla="*/ 327760 h 1074219"/>
                <a:gd name="connsiteX3" fmla="*/ 3274595 w 4694322"/>
                <a:gd name="connsiteY3" fmla="*/ 568392 h 1074219"/>
                <a:gd name="connsiteX4" fmla="*/ 2669006 w 4694322"/>
                <a:gd name="connsiteY4" fmla="*/ 842110 h 1074219"/>
                <a:gd name="connsiteX5" fmla="*/ 1953628 w 4694322"/>
                <a:gd name="connsiteY5" fmla="*/ 966436 h 1074219"/>
                <a:gd name="connsiteX6" fmla="*/ 1239253 w 4694322"/>
                <a:gd name="connsiteY6" fmla="*/ 1060684 h 1074219"/>
                <a:gd name="connsiteX7" fmla="*/ 689811 w 4694322"/>
                <a:gd name="connsiteY7" fmla="*/ 1074219 h 1074219"/>
                <a:gd name="connsiteX8" fmla="*/ 0 w 4694322"/>
                <a:gd name="connsiteY8" fmla="*/ 995513 h 107421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4694322" h="1074219">
                  <a:moveTo>
                    <a:pt x="4694322" y="195413"/>
                  </a:moveTo>
                  <a:cubicBezTo>
                    <a:pt x="4554956" y="88131"/>
                    <a:pt x="4415590" y="-19151"/>
                    <a:pt x="4249153" y="2907"/>
                  </a:cubicBezTo>
                  <a:cubicBezTo>
                    <a:pt x="4082716" y="24965"/>
                    <a:pt x="3695700" y="327760"/>
                    <a:pt x="3695700" y="327760"/>
                  </a:cubicBezTo>
                  <a:cubicBezTo>
                    <a:pt x="3533274" y="422007"/>
                    <a:pt x="3445711" y="482667"/>
                    <a:pt x="3274595" y="568392"/>
                  </a:cubicBezTo>
                  <a:cubicBezTo>
                    <a:pt x="3103479" y="654117"/>
                    <a:pt x="2889167" y="775769"/>
                    <a:pt x="2669006" y="842110"/>
                  </a:cubicBezTo>
                  <a:cubicBezTo>
                    <a:pt x="2448845" y="908451"/>
                    <a:pt x="2191920" y="930007"/>
                    <a:pt x="1953628" y="966436"/>
                  </a:cubicBezTo>
                  <a:cubicBezTo>
                    <a:pt x="1715336" y="1002865"/>
                    <a:pt x="1449889" y="1042720"/>
                    <a:pt x="1239253" y="1060684"/>
                  </a:cubicBezTo>
                  <a:cubicBezTo>
                    <a:pt x="1028617" y="1078648"/>
                    <a:pt x="943978" y="1059681"/>
                    <a:pt x="689811" y="1074219"/>
                  </a:cubicBezTo>
                  <a:cubicBezTo>
                    <a:pt x="559469" y="1022082"/>
                    <a:pt x="127334" y="1089760"/>
                    <a:pt x="0" y="995513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ACB4DC17-83E7-4769-109F-1B8C6554C56D}"/>
                </a:ext>
              </a:extLst>
            </p:cNvPr>
            <p:cNvSpPr/>
            <p:nvPr/>
          </p:nvSpPr>
          <p:spPr>
            <a:xfrm>
              <a:off x="3527585" y="5675467"/>
              <a:ext cx="3280701" cy="4833476"/>
            </a:xfrm>
            <a:custGeom>
              <a:avLst/>
              <a:gdLst>
                <a:gd name="connsiteX0" fmla="*/ 0 w 2420289"/>
                <a:gd name="connsiteY0" fmla="*/ 2581048 h 2847285"/>
                <a:gd name="connsiteX1" fmla="*/ 144379 w 2420289"/>
                <a:gd name="connsiteY1" fmla="*/ 2340416 h 2847285"/>
                <a:gd name="connsiteX2" fmla="*/ 673768 w 2420289"/>
                <a:gd name="connsiteY2" fmla="*/ 2617142 h 2847285"/>
                <a:gd name="connsiteX3" fmla="*/ 1155031 w 2420289"/>
                <a:gd name="connsiteY3" fmla="*/ 2845742 h 2847285"/>
                <a:gd name="connsiteX4" fmla="*/ 2117558 w 2420289"/>
                <a:gd name="connsiteY4" fmla="*/ 2653237 h 2847285"/>
                <a:gd name="connsiteX5" fmla="*/ 2418347 w 2420289"/>
                <a:gd name="connsiteY5" fmla="*/ 1666648 h 2847285"/>
                <a:gd name="connsiteX6" fmla="*/ 2009274 w 2420289"/>
                <a:gd name="connsiteY6" fmla="*/ 704121 h 2847285"/>
                <a:gd name="connsiteX7" fmla="*/ 1479884 w 2420289"/>
                <a:gd name="connsiteY7" fmla="*/ 198795 h 2847285"/>
                <a:gd name="connsiteX8" fmla="*/ 878305 w 2420289"/>
                <a:gd name="connsiteY8" fmla="*/ 18321 h 2847285"/>
                <a:gd name="connsiteX9" fmla="*/ 469231 w 2420289"/>
                <a:gd name="connsiteY9" fmla="*/ 18321 h 2847285"/>
                <a:gd name="connsiteX10" fmla="*/ 132347 w 2420289"/>
                <a:gd name="connsiteY10" fmla="*/ 126606 h 2847285"/>
                <a:gd name="connsiteX0" fmla="*/ 0 w 2418384"/>
                <a:gd name="connsiteY0" fmla="*/ 2581048 h 2847285"/>
                <a:gd name="connsiteX1" fmla="*/ 144379 w 2418384"/>
                <a:gd name="connsiteY1" fmla="*/ 2340416 h 2847285"/>
                <a:gd name="connsiteX2" fmla="*/ 673768 w 2418384"/>
                <a:gd name="connsiteY2" fmla="*/ 2617142 h 2847285"/>
                <a:gd name="connsiteX3" fmla="*/ 1155031 w 2418384"/>
                <a:gd name="connsiteY3" fmla="*/ 2845742 h 2847285"/>
                <a:gd name="connsiteX4" fmla="*/ 2117558 w 2418384"/>
                <a:gd name="connsiteY4" fmla="*/ 2653237 h 2847285"/>
                <a:gd name="connsiteX5" fmla="*/ 2418347 w 2418384"/>
                <a:gd name="connsiteY5" fmla="*/ 1666648 h 2847285"/>
                <a:gd name="connsiteX6" fmla="*/ 2133099 w 2418384"/>
                <a:gd name="connsiteY6" fmla="*/ 437421 h 2847285"/>
                <a:gd name="connsiteX7" fmla="*/ 1479884 w 2418384"/>
                <a:gd name="connsiteY7" fmla="*/ 198795 h 2847285"/>
                <a:gd name="connsiteX8" fmla="*/ 878305 w 2418384"/>
                <a:gd name="connsiteY8" fmla="*/ 18321 h 2847285"/>
                <a:gd name="connsiteX9" fmla="*/ 469231 w 2418384"/>
                <a:gd name="connsiteY9" fmla="*/ 18321 h 2847285"/>
                <a:gd name="connsiteX10" fmla="*/ 132347 w 2418384"/>
                <a:gd name="connsiteY10" fmla="*/ 126606 h 2847285"/>
                <a:gd name="connsiteX0" fmla="*/ 0 w 2418386"/>
                <a:gd name="connsiteY0" fmla="*/ 2694623 h 2960860"/>
                <a:gd name="connsiteX1" fmla="*/ 144379 w 2418386"/>
                <a:gd name="connsiteY1" fmla="*/ 2453991 h 2960860"/>
                <a:gd name="connsiteX2" fmla="*/ 673768 w 2418386"/>
                <a:gd name="connsiteY2" fmla="*/ 2730717 h 2960860"/>
                <a:gd name="connsiteX3" fmla="*/ 1155031 w 2418386"/>
                <a:gd name="connsiteY3" fmla="*/ 2959317 h 2960860"/>
                <a:gd name="connsiteX4" fmla="*/ 2117558 w 2418386"/>
                <a:gd name="connsiteY4" fmla="*/ 2766812 h 2960860"/>
                <a:gd name="connsiteX5" fmla="*/ 2418347 w 2418386"/>
                <a:gd name="connsiteY5" fmla="*/ 1780223 h 2960860"/>
                <a:gd name="connsiteX6" fmla="*/ 2133099 w 2418386"/>
                <a:gd name="connsiteY6" fmla="*/ 550996 h 2960860"/>
                <a:gd name="connsiteX7" fmla="*/ 1451309 w 2418386"/>
                <a:gd name="connsiteY7" fmla="*/ 17095 h 2960860"/>
                <a:gd name="connsiteX8" fmla="*/ 878305 w 2418386"/>
                <a:gd name="connsiteY8" fmla="*/ 131896 h 2960860"/>
                <a:gd name="connsiteX9" fmla="*/ 469231 w 2418386"/>
                <a:gd name="connsiteY9" fmla="*/ 131896 h 2960860"/>
                <a:gd name="connsiteX10" fmla="*/ 132347 w 2418386"/>
                <a:gd name="connsiteY10" fmla="*/ 240181 h 2960860"/>
                <a:gd name="connsiteX0" fmla="*/ 0 w 2418386"/>
                <a:gd name="connsiteY0" fmla="*/ 3040092 h 3306329"/>
                <a:gd name="connsiteX1" fmla="*/ 144379 w 2418386"/>
                <a:gd name="connsiteY1" fmla="*/ 2799460 h 3306329"/>
                <a:gd name="connsiteX2" fmla="*/ 673768 w 2418386"/>
                <a:gd name="connsiteY2" fmla="*/ 3076186 h 3306329"/>
                <a:gd name="connsiteX3" fmla="*/ 1155031 w 2418386"/>
                <a:gd name="connsiteY3" fmla="*/ 3304786 h 3306329"/>
                <a:gd name="connsiteX4" fmla="*/ 2117558 w 2418386"/>
                <a:gd name="connsiteY4" fmla="*/ 3112281 h 3306329"/>
                <a:gd name="connsiteX5" fmla="*/ 2418347 w 2418386"/>
                <a:gd name="connsiteY5" fmla="*/ 2125692 h 3306329"/>
                <a:gd name="connsiteX6" fmla="*/ 2133099 w 2418386"/>
                <a:gd name="connsiteY6" fmla="*/ 896465 h 3306329"/>
                <a:gd name="connsiteX7" fmla="*/ 1451309 w 2418386"/>
                <a:gd name="connsiteY7" fmla="*/ 362564 h 3306329"/>
                <a:gd name="connsiteX8" fmla="*/ 944980 w 2418386"/>
                <a:gd name="connsiteY8" fmla="*/ 1115 h 3306329"/>
                <a:gd name="connsiteX9" fmla="*/ 469231 w 2418386"/>
                <a:gd name="connsiteY9" fmla="*/ 477365 h 3306329"/>
                <a:gd name="connsiteX10" fmla="*/ 132347 w 2418386"/>
                <a:gd name="connsiteY10" fmla="*/ 585650 h 3306329"/>
                <a:gd name="connsiteX0" fmla="*/ 0 w 2418386"/>
                <a:gd name="connsiteY0" fmla="*/ 3325892 h 3592129"/>
                <a:gd name="connsiteX1" fmla="*/ 144379 w 2418386"/>
                <a:gd name="connsiteY1" fmla="*/ 3085260 h 3592129"/>
                <a:gd name="connsiteX2" fmla="*/ 673768 w 2418386"/>
                <a:gd name="connsiteY2" fmla="*/ 3361986 h 3592129"/>
                <a:gd name="connsiteX3" fmla="*/ 1155031 w 2418386"/>
                <a:gd name="connsiteY3" fmla="*/ 3590586 h 3592129"/>
                <a:gd name="connsiteX4" fmla="*/ 2117558 w 2418386"/>
                <a:gd name="connsiteY4" fmla="*/ 3398081 h 3592129"/>
                <a:gd name="connsiteX5" fmla="*/ 2418347 w 2418386"/>
                <a:gd name="connsiteY5" fmla="*/ 2411492 h 3592129"/>
                <a:gd name="connsiteX6" fmla="*/ 2133099 w 2418386"/>
                <a:gd name="connsiteY6" fmla="*/ 1182265 h 3592129"/>
                <a:gd name="connsiteX7" fmla="*/ 1451309 w 2418386"/>
                <a:gd name="connsiteY7" fmla="*/ 648364 h 3592129"/>
                <a:gd name="connsiteX8" fmla="*/ 944980 w 2418386"/>
                <a:gd name="connsiteY8" fmla="*/ 286915 h 3592129"/>
                <a:gd name="connsiteX9" fmla="*/ 497806 w 2418386"/>
                <a:gd name="connsiteY9" fmla="*/ 1165 h 3592129"/>
                <a:gd name="connsiteX10" fmla="*/ 132347 w 2418386"/>
                <a:gd name="connsiteY10" fmla="*/ 871450 h 3592129"/>
                <a:gd name="connsiteX0" fmla="*/ 1182103 w 3600489"/>
                <a:gd name="connsiteY0" fmla="*/ 3424743 h 3690980"/>
                <a:gd name="connsiteX1" fmla="*/ 1326482 w 3600489"/>
                <a:gd name="connsiteY1" fmla="*/ 3184111 h 3690980"/>
                <a:gd name="connsiteX2" fmla="*/ 1855871 w 3600489"/>
                <a:gd name="connsiteY2" fmla="*/ 3460837 h 3690980"/>
                <a:gd name="connsiteX3" fmla="*/ 2337134 w 3600489"/>
                <a:gd name="connsiteY3" fmla="*/ 3689437 h 3690980"/>
                <a:gd name="connsiteX4" fmla="*/ 3299661 w 3600489"/>
                <a:gd name="connsiteY4" fmla="*/ 3496932 h 3690980"/>
                <a:gd name="connsiteX5" fmla="*/ 3600450 w 3600489"/>
                <a:gd name="connsiteY5" fmla="*/ 2510343 h 3690980"/>
                <a:gd name="connsiteX6" fmla="*/ 3315202 w 3600489"/>
                <a:gd name="connsiteY6" fmla="*/ 1281116 h 3690980"/>
                <a:gd name="connsiteX7" fmla="*/ 2633412 w 3600489"/>
                <a:gd name="connsiteY7" fmla="*/ 747215 h 3690980"/>
                <a:gd name="connsiteX8" fmla="*/ 2127083 w 3600489"/>
                <a:gd name="connsiteY8" fmla="*/ 385766 h 3690980"/>
                <a:gd name="connsiteX9" fmla="*/ 1679909 w 3600489"/>
                <a:gd name="connsiteY9" fmla="*/ 100016 h 3690980"/>
                <a:gd name="connsiteX10" fmla="*/ 0 w 3600489"/>
                <a:gd name="connsiteY10" fmla="*/ 8276 h 3690980"/>
                <a:gd name="connsiteX0" fmla="*/ 1182103 w 3600489"/>
                <a:gd name="connsiteY0" fmla="*/ 3877541 h 4143778"/>
                <a:gd name="connsiteX1" fmla="*/ 1326482 w 3600489"/>
                <a:gd name="connsiteY1" fmla="*/ 3636909 h 4143778"/>
                <a:gd name="connsiteX2" fmla="*/ 1855871 w 3600489"/>
                <a:gd name="connsiteY2" fmla="*/ 3913635 h 4143778"/>
                <a:gd name="connsiteX3" fmla="*/ 2337134 w 3600489"/>
                <a:gd name="connsiteY3" fmla="*/ 4142235 h 4143778"/>
                <a:gd name="connsiteX4" fmla="*/ 3299661 w 3600489"/>
                <a:gd name="connsiteY4" fmla="*/ 3949730 h 4143778"/>
                <a:gd name="connsiteX5" fmla="*/ 3600450 w 3600489"/>
                <a:gd name="connsiteY5" fmla="*/ 2963141 h 4143778"/>
                <a:gd name="connsiteX6" fmla="*/ 3315202 w 3600489"/>
                <a:gd name="connsiteY6" fmla="*/ 1733914 h 4143778"/>
                <a:gd name="connsiteX7" fmla="*/ 2633412 w 3600489"/>
                <a:gd name="connsiteY7" fmla="*/ 1200013 h 4143778"/>
                <a:gd name="connsiteX8" fmla="*/ 2127083 w 3600489"/>
                <a:gd name="connsiteY8" fmla="*/ 838564 h 4143778"/>
                <a:gd name="connsiteX9" fmla="*/ 670259 w 3600489"/>
                <a:gd name="connsiteY9" fmla="*/ 364 h 4143778"/>
                <a:gd name="connsiteX10" fmla="*/ 0 w 3600489"/>
                <a:gd name="connsiteY10" fmla="*/ 461074 h 4143778"/>
                <a:gd name="connsiteX0" fmla="*/ 1191628 w 3610014"/>
                <a:gd name="connsiteY0" fmla="*/ 3877541 h 4143778"/>
                <a:gd name="connsiteX1" fmla="*/ 1336007 w 3610014"/>
                <a:gd name="connsiteY1" fmla="*/ 3636909 h 4143778"/>
                <a:gd name="connsiteX2" fmla="*/ 1865396 w 3610014"/>
                <a:gd name="connsiteY2" fmla="*/ 3913635 h 4143778"/>
                <a:gd name="connsiteX3" fmla="*/ 2346659 w 3610014"/>
                <a:gd name="connsiteY3" fmla="*/ 4142235 h 4143778"/>
                <a:gd name="connsiteX4" fmla="*/ 3309186 w 3610014"/>
                <a:gd name="connsiteY4" fmla="*/ 3949730 h 4143778"/>
                <a:gd name="connsiteX5" fmla="*/ 3609975 w 3610014"/>
                <a:gd name="connsiteY5" fmla="*/ 2963141 h 4143778"/>
                <a:gd name="connsiteX6" fmla="*/ 3324727 w 3610014"/>
                <a:gd name="connsiteY6" fmla="*/ 1733914 h 4143778"/>
                <a:gd name="connsiteX7" fmla="*/ 2642937 w 3610014"/>
                <a:gd name="connsiteY7" fmla="*/ 1200013 h 4143778"/>
                <a:gd name="connsiteX8" fmla="*/ 2136608 w 3610014"/>
                <a:gd name="connsiteY8" fmla="*/ 838564 h 4143778"/>
                <a:gd name="connsiteX9" fmla="*/ 679784 w 3610014"/>
                <a:gd name="connsiteY9" fmla="*/ 364 h 4143778"/>
                <a:gd name="connsiteX10" fmla="*/ 0 w 3610014"/>
                <a:gd name="connsiteY10" fmla="*/ 461074 h 4143778"/>
                <a:gd name="connsiteX0" fmla="*/ 1191628 w 3610014"/>
                <a:gd name="connsiteY0" fmla="*/ 3848981 h 4115218"/>
                <a:gd name="connsiteX1" fmla="*/ 1336007 w 3610014"/>
                <a:gd name="connsiteY1" fmla="*/ 3608349 h 4115218"/>
                <a:gd name="connsiteX2" fmla="*/ 1865396 w 3610014"/>
                <a:gd name="connsiteY2" fmla="*/ 3885075 h 4115218"/>
                <a:gd name="connsiteX3" fmla="*/ 2346659 w 3610014"/>
                <a:gd name="connsiteY3" fmla="*/ 4113675 h 4115218"/>
                <a:gd name="connsiteX4" fmla="*/ 3309186 w 3610014"/>
                <a:gd name="connsiteY4" fmla="*/ 3921170 h 4115218"/>
                <a:gd name="connsiteX5" fmla="*/ 3609975 w 3610014"/>
                <a:gd name="connsiteY5" fmla="*/ 2934581 h 4115218"/>
                <a:gd name="connsiteX6" fmla="*/ 3324727 w 3610014"/>
                <a:gd name="connsiteY6" fmla="*/ 1705354 h 4115218"/>
                <a:gd name="connsiteX7" fmla="*/ 2642937 w 3610014"/>
                <a:gd name="connsiteY7" fmla="*/ 1171453 h 4115218"/>
                <a:gd name="connsiteX8" fmla="*/ 2136608 w 3610014"/>
                <a:gd name="connsiteY8" fmla="*/ 810004 h 4115218"/>
                <a:gd name="connsiteX9" fmla="*/ 603584 w 3610014"/>
                <a:gd name="connsiteY9" fmla="*/ 379 h 4115218"/>
                <a:gd name="connsiteX10" fmla="*/ 0 w 3610014"/>
                <a:gd name="connsiteY10" fmla="*/ 432514 h 4115218"/>
                <a:gd name="connsiteX0" fmla="*/ 1191628 w 3610014"/>
                <a:gd name="connsiteY0" fmla="*/ 3850195 h 4116432"/>
                <a:gd name="connsiteX1" fmla="*/ 1336007 w 3610014"/>
                <a:gd name="connsiteY1" fmla="*/ 3609563 h 4116432"/>
                <a:gd name="connsiteX2" fmla="*/ 1865396 w 3610014"/>
                <a:gd name="connsiteY2" fmla="*/ 3886289 h 4116432"/>
                <a:gd name="connsiteX3" fmla="*/ 2346659 w 3610014"/>
                <a:gd name="connsiteY3" fmla="*/ 4114889 h 4116432"/>
                <a:gd name="connsiteX4" fmla="*/ 3309186 w 3610014"/>
                <a:gd name="connsiteY4" fmla="*/ 3922384 h 4116432"/>
                <a:gd name="connsiteX5" fmla="*/ 3609975 w 3610014"/>
                <a:gd name="connsiteY5" fmla="*/ 2935795 h 4116432"/>
                <a:gd name="connsiteX6" fmla="*/ 3324727 w 3610014"/>
                <a:gd name="connsiteY6" fmla="*/ 1706568 h 4116432"/>
                <a:gd name="connsiteX7" fmla="*/ 2642937 w 3610014"/>
                <a:gd name="connsiteY7" fmla="*/ 1172667 h 4116432"/>
                <a:gd name="connsiteX8" fmla="*/ 1317458 w 3610014"/>
                <a:gd name="connsiteY8" fmla="*/ 315918 h 4116432"/>
                <a:gd name="connsiteX9" fmla="*/ 603584 w 3610014"/>
                <a:gd name="connsiteY9" fmla="*/ 1593 h 4116432"/>
                <a:gd name="connsiteX10" fmla="*/ 0 w 3610014"/>
                <a:gd name="connsiteY10" fmla="*/ 433728 h 4116432"/>
                <a:gd name="connsiteX0" fmla="*/ 1191628 w 3610014"/>
                <a:gd name="connsiteY0" fmla="*/ 3852401 h 4118638"/>
                <a:gd name="connsiteX1" fmla="*/ 1336007 w 3610014"/>
                <a:gd name="connsiteY1" fmla="*/ 3611769 h 4118638"/>
                <a:gd name="connsiteX2" fmla="*/ 1865396 w 3610014"/>
                <a:gd name="connsiteY2" fmla="*/ 3888495 h 4118638"/>
                <a:gd name="connsiteX3" fmla="*/ 2346659 w 3610014"/>
                <a:gd name="connsiteY3" fmla="*/ 4117095 h 4118638"/>
                <a:gd name="connsiteX4" fmla="*/ 3309186 w 3610014"/>
                <a:gd name="connsiteY4" fmla="*/ 3924590 h 4118638"/>
                <a:gd name="connsiteX5" fmla="*/ 3609975 w 3610014"/>
                <a:gd name="connsiteY5" fmla="*/ 2938001 h 4118638"/>
                <a:gd name="connsiteX6" fmla="*/ 3324727 w 3610014"/>
                <a:gd name="connsiteY6" fmla="*/ 1708774 h 4118638"/>
                <a:gd name="connsiteX7" fmla="*/ 2642937 w 3610014"/>
                <a:gd name="connsiteY7" fmla="*/ 1174873 h 4118638"/>
                <a:gd name="connsiteX8" fmla="*/ 1269833 w 3610014"/>
                <a:gd name="connsiteY8" fmla="*/ 222874 h 4118638"/>
                <a:gd name="connsiteX9" fmla="*/ 603584 w 3610014"/>
                <a:gd name="connsiteY9" fmla="*/ 3799 h 4118638"/>
                <a:gd name="connsiteX10" fmla="*/ 0 w 3610014"/>
                <a:gd name="connsiteY10" fmla="*/ 435934 h 4118638"/>
                <a:gd name="connsiteX0" fmla="*/ 1191628 w 3610014"/>
                <a:gd name="connsiteY0" fmla="*/ 3852401 h 4118638"/>
                <a:gd name="connsiteX1" fmla="*/ 1336007 w 3610014"/>
                <a:gd name="connsiteY1" fmla="*/ 3611769 h 4118638"/>
                <a:gd name="connsiteX2" fmla="*/ 1865396 w 3610014"/>
                <a:gd name="connsiteY2" fmla="*/ 3888495 h 4118638"/>
                <a:gd name="connsiteX3" fmla="*/ 2346659 w 3610014"/>
                <a:gd name="connsiteY3" fmla="*/ 4117095 h 4118638"/>
                <a:gd name="connsiteX4" fmla="*/ 3309186 w 3610014"/>
                <a:gd name="connsiteY4" fmla="*/ 3924590 h 4118638"/>
                <a:gd name="connsiteX5" fmla="*/ 3609975 w 3610014"/>
                <a:gd name="connsiteY5" fmla="*/ 2938001 h 4118638"/>
                <a:gd name="connsiteX6" fmla="*/ 3324727 w 3610014"/>
                <a:gd name="connsiteY6" fmla="*/ 1784974 h 4118638"/>
                <a:gd name="connsiteX7" fmla="*/ 2642937 w 3610014"/>
                <a:gd name="connsiteY7" fmla="*/ 1174873 h 4118638"/>
                <a:gd name="connsiteX8" fmla="*/ 1269833 w 3610014"/>
                <a:gd name="connsiteY8" fmla="*/ 222874 h 4118638"/>
                <a:gd name="connsiteX9" fmla="*/ 603584 w 3610014"/>
                <a:gd name="connsiteY9" fmla="*/ 3799 h 4118638"/>
                <a:gd name="connsiteX10" fmla="*/ 0 w 3610014"/>
                <a:gd name="connsiteY10" fmla="*/ 435934 h 4118638"/>
                <a:gd name="connsiteX0" fmla="*/ 686803 w 3610014"/>
                <a:gd name="connsiteY0" fmla="*/ 4833476 h 4833476"/>
                <a:gd name="connsiteX1" fmla="*/ 1336007 w 3610014"/>
                <a:gd name="connsiteY1" fmla="*/ 3611769 h 4833476"/>
                <a:gd name="connsiteX2" fmla="*/ 1865396 w 3610014"/>
                <a:gd name="connsiteY2" fmla="*/ 3888495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1865396 w 3610014"/>
                <a:gd name="connsiteY2" fmla="*/ 3888495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2160671 w 3610014"/>
                <a:gd name="connsiteY2" fmla="*/ 3821820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40782 w 3610014"/>
                <a:gd name="connsiteY1" fmla="*/ 40308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40782 w 3610014"/>
                <a:gd name="connsiteY1" fmla="*/ 40308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3323"/>
                <a:gd name="connsiteY0" fmla="*/ 4833476 h 4833476"/>
                <a:gd name="connsiteX1" fmla="*/ 1440782 w 3613323"/>
                <a:gd name="connsiteY1" fmla="*/ 4030869 h 4833476"/>
                <a:gd name="connsiteX2" fmla="*/ 2160671 w 3613323"/>
                <a:gd name="connsiteY2" fmla="*/ 3821820 h 4833476"/>
                <a:gd name="connsiteX3" fmla="*/ 2832434 w 3613323"/>
                <a:gd name="connsiteY3" fmla="*/ 3469395 h 4833476"/>
                <a:gd name="connsiteX4" fmla="*/ 3156786 w 3613323"/>
                <a:gd name="connsiteY4" fmla="*/ 2962565 h 4833476"/>
                <a:gd name="connsiteX5" fmla="*/ 3609975 w 3613323"/>
                <a:gd name="connsiteY5" fmla="*/ 2938001 h 4833476"/>
                <a:gd name="connsiteX6" fmla="*/ 3324727 w 3613323"/>
                <a:gd name="connsiteY6" fmla="*/ 1784974 h 4833476"/>
                <a:gd name="connsiteX7" fmla="*/ 2642937 w 3613323"/>
                <a:gd name="connsiteY7" fmla="*/ 1174873 h 4833476"/>
                <a:gd name="connsiteX8" fmla="*/ 1269833 w 3613323"/>
                <a:gd name="connsiteY8" fmla="*/ 222874 h 4833476"/>
                <a:gd name="connsiteX9" fmla="*/ 603584 w 3613323"/>
                <a:gd name="connsiteY9" fmla="*/ 3799 h 4833476"/>
                <a:gd name="connsiteX10" fmla="*/ 0 w 3613323"/>
                <a:gd name="connsiteY10" fmla="*/ 435934 h 4833476"/>
                <a:gd name="connsiteX0" fmla="*/ 686803 w 3366267"/>
                <a:gd name="connsiteY0" fmla="*/ 4833476 h 4833476"/>
                <a:gd name="connsiteX1" fmla="*/ 1440782 w 3366267"/>
                <a:gd name="connsiteY1" fmla="*/ 4030869 h 4833476"/>
                <a:gd name="connsiteX2" fmla="*/ 2160671 w 3366267"/>
                <a:gd name="connsiteY2" fmla="*/ 3821820 h 4833476"/>
                <a:gd name="connsiteX3" fmla="*/ 2832434 w 3366267"/>
                <a:gd name="connsiteY3" fmla="*/ 3469395 h 4833476"/>
                <a:gd name="connsiteX4" fmla="*/ 3156786 w 3366267"/>
                <a:gd name="connsiteY4" fmla="*/ 2962565 h 4833476"/>
                <a:gd name="connsiteX5" fmla="*/ 3276600 w 3366267"/>
                <a:gd name="connsiteY5" fmla="*/ 2166476 h 4833476"/>
                <a:gd name="connsiteX6" fmla="*/ 3324727 w 3366267"/>
                <a:gd name="connsiteY6" fmla="*/ 1784974 h 4833476"/>
                <a:gd name="connsiteX7" fmla="*/ 2642937 w 3366267"/>
                <a:gd name="connsiteY7" fmla="*/ 1174873 h 4833476"/>
                <a:gd name="connsiteX8" fmla="*/ 1269833 w 3366267"/>
                <a:gd name="connsiteY8" fmla="*/ 222874 h 4833476"/>
                <a:gd name="connsiteX9" fmla="*/ 603584 w 3366267"/>
                <a:gd name="connsiteY9" fmla="*/ 3799 h 4833476"/>
                <a:gd name="connsiteX10" fmla="*/ 0 w 3366267"/>
                <a:gd name="connsiteY10" fmla="*/ 435934 h 4833476"/>
                <a:gd name="connsiteX0" fmla="*/ 686803 w 3280701"/>
                <a:gd name="connsiteY0" fmla="*/ 4833476 h 4833476"/>
                <a:gd name="connsiteX1" fmla="*/ 1440782 w 3280701"/>
                <a:gd name="connsiteY1" fmla="*/ 4030869 h 4833476"/>
                <a:gd name="connsiteX2" fmla="*/ 2160671 w 3280701"/>
                <a:gd name="connsiteY2" fmla="*/ 3821820 h 4833476"/>
                <a:gd name="connsiteX3" fmla="*/ 2832434 w 3280701"/>
                <a:gd name="connsiteY3" fmla="*/ 3469395 h 4833476"/>
                <a:gd name="connsiteX4" fmla="*/ 3156786 w 3280701"/>
                <a:gd name="connsiteY4" fmla="*/ 2962565 h 4833476"/>
                <a:gd name="connsiteX5" fmla="*/ 3276600 w 3280701"/>
                <a:gd name="connsiteY5" fmla="*/ 2166476 h 4833476"/>
                <a:gd name="connsiteX6" fmla="*/ 3191377 w 3280701"/>
                <a:gd name="connsiteY6" fmla="*/ 1642099 h 4833476"/>
                <a:gd name="connsiteX7" fmla="*/ 2642937 w 3280701"/>
                <a:gd name="connsiteY7" fmla="*/ 1174873 h 4833476"/>
                <a:gd name="connsiteX8" fmla="*/ 1269833 w 3280701"/>
                <a:gd name="connsiteY8" fmla="*/ 222874 h 4833476"/>
                <a:gd name="connsiteX9" fmla="*/ 603584 w 3280701"/>
                <a:gd name="connsiteY9" fmla="*/ 3799 h 4833476"/>
                <a:gd name="connsiteX10" fmla="*/ 0 w 3280701"/>
                <a:gd name="connsiteY10" fmla="*/ 435934 h 48334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3280701" h="4833476">
                  <a:moveTo>
                    <a:pt x="686803" y="4833476"/>
                  </a:moveTo>
                  <a:cubicBezTo>
                    <a:pt x="702845" y="4710152"/>
                    <a:pt x="1195137" y="4199478"/>
                    <a:pt x="1440782" y="4030869"/>
                  </a:cubicBezTo>
                  <a:cubicBezTo>
                    <a:pt x="1686427" y="3862260"/>
                    <a:pt x="1928729" y="3839199"/>
                    <a:pt x="2160671" y="3821820"/>
                  </a:cubicBezTo>
                  <a:cubicBezTo>
                    <a:pt x="2392613" y="3804441"/>
                    <a:pt x="2666415" y="3612604"/>
                    <a:pt x="2832434" y="3469395"/>
                  </a:cubicBezTo>
                  <a:cubicBezTo>
                    <a:pt x="2998453" y="3326186"/>
                    <a:pt x="3082758" y="3179718"/>
                    <a:pt x="3156786" y="2962565"/>
                  </a:cubicBezTo>
                  <a:cubicBezTo>
                    <a:pt x="3230814" y="2745412"/>
                    <a:pt x="3270835" y="2386554"/>
                    <a:pt x="3276600" y="2166476"/>
                  </a:cubicBezTo>
                  <a:cubicBezTo>
                    <a:pt x="3282365" y="1946398"/>
                    <a:pt x="3296987" y="1807366"/>
                    <a:pt x="3191377" y="1642099"/>
                  </a:cubicBezTo>
                  <a:cubicBezTo>
                    <a:pt x="3085767" y="1476832"/>
                    <a:pt x="2963194" y="1411411"/>
                    <a:pt x="2642937" y="1174873"/>
                  </a:cubicBezTo>
                  <a:cubicBezTo>
                    <a:pt x="2322680" y="938336"/>
                    <a:pt x="1609725" y="418053"/>
                    <a:pt x="1269833" y="222874"/>
                  </a:cubicBezTo>
                  <a:cubicBezTo>
                    <a:pt x="929941" y="27695"/>
                    <a:pt x="727910" y="-14248"/>
                    <a:pt x="603584" y="3799"/>
                  </a:cubicBezTo>
                  <a:cubicBezTo>
                    <a:pt x="479258" y="21846"/>
                    <a:pt x="106279" y="390815"/>
                    <a:pt x="0" y="435934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olid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F7BF14C4-14BE-CEFA-D6B8-41550891A6C7}"/>
                </a:ext>
              </a:extLst>
            </p:cNvPr>
            <p:cNvSpPr/>
            <p:nvPr/>
          </p:nvSpPr>
          <p:spPr>
            <a:xfrm>
              <a:off x="3459079" y="5557820"/>
              <a:ext cx="5814374" cy="3522433"/>
            </a:xfrm>
            <a:custGeom>
              <a:avLst/>
              <a:gdLst>
                <a:gd name="connsiteX0" fmla="*/ 4006687 w 4006687"/>
                <a:gd name="connsiteY0" fmla="*/ 2092168 h 2092168"/>
                <a:gd name="connsiteX1" fmla="*/ 3465266 w 4006687"/>
                <a:gd name="connsiteY1" fmla="*/ 1791378 h 2092168"/>
                <a:gd name="connsiteX2" fmla="*/ 2935877 w 4006687"/>
                <a:gd name="connsiteY2" fmla="*/ 1237926 h 2092168"/>
                <a:gd name="connsiteX3" fmla="*/ 2274140 w 4006687"/>
                <a:gd name="connsiteY3" fmla="*/ 696505 h 2092168"/>
                <a:gd name="connsiteX4" fmla="*/ 1636466 w 4006687"/>
                <a:gd name="connsiteY4" fmla="*/ 311494 h 2092168"/>
                <a:gd name="connsiteX5" fmla="*/ 1191298 w 4006687"/>
                <a:gd name="connsiteY5" fmla="*/ 46799 h 2092168"/>
                <a:gd name="connsiteX6" fmla="*/ 168614 w 4006687"/>
                <a:gd name="connsiteY6" fmla="*/ 10705 h 2092168"/>
                <a:gd name="connsiteX7" fmla="*/ 12203 w 4006687"/>
                <a:gd name="connsiteY7" fmla="*/ 167115 h 2092168"/>
                <a:gd name="connsiteX0" fmla="*/ 5280594 w 5280594"/>
                <a:gd name="connsiteY0" fmla="*/ 2814917 h 2814917"/>
                <a:gd name="connsiteX1" fmla="*/ 4739173 w 5280594"/>
                <a:gd name="connsiteY1" fmla="*/ 2514127 h 2814917"/>
                <a:gd name="connsiteX2" fmla="*/ 4209784 w 5280594"/>
                <a:gd name="connsiteY2" fmla="*/ 1960675 h 2814917"/>
                <a:gd name="connsiteX3" fmla="*/ 3548047 w 5280594"/>
                <a:gd name="connsiteY3" fmla="*/ 1419254 h 2814917"/>
                <a:gd name="connsiteX4" fmla="*/ 2910373 w 5280594"/>
                <a:gd name="connsiteY4" fmla="*/ 1034243 h 2814917"/>
                <a:gd name="connsiteX5" fmla="*/ 2465205 w 5280594"/>
                <a:gd name="connsiteY5" fmla="*/ 769548 h 2814917"/>
                <a:gd name="connsiteX6" fmla="*/ 1442521 w 5280594"/>
                <a:gd name="connsiteY6" fmla="*/ 733454 h 2814917"/>
                <a:gd name="connsiteX7" fmla="*/ 235 w 5280594"/>
                <a:gd name="connsiteY7" fmla="*/ 4039 h 2814917"/>
                <a:gd name="connsiteX0" fmla="*/ 5281181 w 5281181"/>
                <a:gd name="connsiteY0" fmla="*/ 3091463 h 3091463"/>
                <a:gd name="connsiteX1" fmla="*/ 4739760 w 5281181"/>
                <a:gd name="connsiteY1" fmla="*/ 2790673 h 3091463"/>
                <a:gd name="connsiteX2" fmla="*/ 4210371 w 5281181"/>
                <a:gd name="connsiteY2" fmla="*/ 2237221 h 3091463"/>
                <a:gd name="connsiteX3" fmla="*/ 3548634 w 5281181"/>
                <a:gd name="connsiteY3" fmla="*/ 1695800 h 3091463"/>
                <a:gd name="connsiteX4" fmla="*/ 2910960 w 5281181"/>
                <a:gd name="connsiteY4" fmla="*/ 1310789 h 3091463"/>
                <a:gd name="connsiteX5" fmla="*/ 2465792 w 5281181"/>
                <a:gd name="connsiteY5" fmla="*/ 1046094 h 3091463"/>
                <a:gd name="connsiteX6" fmla="*/ 528708 w 5281181"/>
                <a:gd name="connsiteY6" fmla="*/ 350 h 3091463"/>
                <a:gd name="connsiteX7" fmla="*/ 822 w 5281181"/>
                <a:gd name="connsiteY7" fmla="*/ 280585 h 3091463"/>
                <a:gd name="connsiteX0" fmla="*/ 5281181 w 5281181"/>
                <a:gd name="connsiteY0" fmla="*/ 3098211 h 3098211"/>
                <a:gd name="connsiteX1" fmla="*/ 4739760 w 5281181"/>
                <a:gd name="connsiteY1" fmla="*/ 2797421 h 3098211"/>
                <a:gd name="connsiteX2" fmla="*/ 4210371 w 5281181"/>
                <a:gd name="connsiteY2" fmla="*/ 2243969 h 3098211"/>
                <a:gd name="connsiteX3" fmla="*/ 3548634 w 5281181"/>
                <a:gd name="connsiteY3" fmla="*/ 1702548 h 3098211"/>
                <a:gd name="connsiteX4" fmla="*/ 2910960 w 5281181"/>
                <a:gd name="connsiteY4" fmla="*/ 1317537 h 3098211"/>
                <a:gd name="connsiteX5" fmla="*/ 1237067 w 5281181"/>
                <a:gd name="connsiteY5" fmla="*/ 214642 h 3098211"/>
                <a:gd name="connsiteX6" fmla="*/ 528708 w 5281181"/>
                <a:gd name="connsiteY6" fmla="*/ 7098 h 3098211"/>
                <a:gd name="connsiteX7" fmla="*/ 822 w 5281181"/>
                <a:gd name="connsiteY7" fmla="*/ 287333 h 3098211"/>
                <a:gd name="connsiteX0" fmla="*/ 5814094 w 5814094"/>
                <a:gd name="connsiteY0" fmla="*/ 3098211 h 3098211"/>
                <a:gd name="connsiteX1" fmla="*/ 5272673 w 5814094"/>
                <a:gd name="connsiteY1" fmla="*/ 2797421 h 3098211"/>
                <a:gd name="connsiteX2" fmla="*/ 4743284 w 5814094"/>
                <a:gd name="connsiteY2" fmla="*/ 2243969 h 3098211"/>
                <a:gd name="connsiteX3" fmla="*/ 4081547 w 5814094"/>
                <a:gd name="connsiteY3" fmla="*/ 1702548 h 3098211"/>
                <a:gd name="connsiteX4" fmla="*/ 3443873 w 5814094"/>
                <a:gd name="connsiteY4" fmla="*/ 1317537 h 3098211"/>
                <a:gd name="connsiteX5" fmla="*/ 1769980 w 5814094"/>
                <a:gd name="connsiteY5" fmla="*/ 214642 h 3098211"/>
                <a:gd name="connsiteX6" fmla="*/ 1061621 w 5814094"/>
                <a:gd name="connsiteY6" fmla="*/ 7098 h 3098211"/>
                <a:gd name="connsiteX7" fmla="*/ 335 w 5814094"/>
                <a:gd name="connsiteY7" fmla="*/ 49208 h 3098211"/>
                <a:gd name="connsiteX0" fmla="*/ 5814374 w 5814374"/>
                <a:gd name="connsiteY0" fmla="*/ 3501510 h 3501510"/>
                <a:gd name="connsiteX1" fmla="*/ 5272953 w 5814374"/>
                <a:gd name="connsiteY1" fmla="*/ 3200720 h 3501510"/>
                <a:gd name="connsiteX2" fmla="*/ 4743564 w 5814374"/>
                <a:gd name="connsiteY2" fmla="*/ 2647268 h 3501510"/>
                <a:gd name="connsiteX3" fmla="*/ 4081827 w 5814374"/>
                <a:gd name="connsiteY3" fmla="*/ 2105847 h 3501510"/>
                <a:gd name="connsiteX4" fmla="*/ 3444153 w 5814374"/>
                <a:gd name="connsiteY4" fmla="*/ 1720836 h 3501510"/>
                <a:gd name="connsiteX5" fmla="*/ 1770260 w 5814374"/>
                <a:gd name="connsiteY5" fmla="*/ 617941 h 3501510"/>
                <a:gd name="connsiteX6" fmla="*/ 652326 w 5814374"/>
                <a:gd name="connsiteY6" fmla="*/ 822 h 3501510"/>
                <a:gd name="connsiteX7" fmla="*/ 615 w 5814374"/>
                <a:gd name="connsiteY7" fmla="*/ 452507 h 3501510"/>
                <a:gd name="connsiteX0" fmla="*/ 5814374 w 5814374"/>
                <a:gd name="connsiteY0" fmla="*/ 3522433 h 3522433"/>
                <a:gd name="connsiteX1" fmla="*/ 5272953 w 5814374"/>
                <a:gd name="connsiteY1" fmla="*/ 3221643 h 3522433"/>
                <a:gd name="connsiteX2" fmla="*/ 4743564 w 5814374"/>
                <a:gd name="connsiteY2" fmla="*/ 2668191 h 3522433"/>
                <a:gd name="connsiteX3" fmla="*/ 4081827 w 5814374"/>
                <a:gd name="connsiteY3" fmla="*/ 2126770 h 3522433"/>
                <a:gd name="connsiteX4" fmla="*/ 3444153 w 5814374"/>
                <a:gd name="connsiteY4" fmla="*/ 1741759 h 3522433"/>
                <a:gd name="connsiteX5" fmla="*/ 1370210 w 5814374"/>
                <a:gd name="connsiteY5" fmla="*/ 219764 h 3522433"/>
                <a:gd name="connsiteX6" fmla="*/ 652326 w 5814374"/>
                <a:gd name="connsiteY6" fmla="*/ 21745 h 3522433"/>
                <a:gd name="connsiteX7" fmla="*/ 615 w 5814374"/>
                <a:gd name="connsiteY7" fmla="*/ 473430 h 35224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5814374" h="3522433">
                  <a:moveTo>
                    <a:pt x="5814374" y="3522433"/>
                  </a:moveTo>
                  <a:cubicBezTo>
                    <a:pt x="5632897" y="3443225"/>
                    <a:pt x="5451421" y="3364017"/>
                    <a:pt x="5272953" y="3221643"/>
                  </a:cubicBezTo>
                  <a:cubicBezTo>
                    <a:pt x="5094485" y="3079269"/>
                    <a:pt x="4942085" y="2850670"/>
                    <a:pt x="4743564" y="2668191"/>
                  </a:cubicBezTo>
                  <a:cubicBezTo>
                    <a:pt x="4545043" y="2485712"/>
                    <a:pt x="4298395" y="2281175"/>
                    <a:pt x="4081827" y="2126770"/>
                  </a:cubicBezTo>
                  <a:cubicBezTo>
                    <a:pt x="3865258" y="1972365"/>
                    <a:pt x="3896089" y="2059593"/>
                    <a:pt x="3444153" y="1741759"/>
                  </a:cubicBezTo>
                  <a:cubicBezTo>
                    <a:pt x="2992217" y="1423925"/>
                    <a:pt x="1835515" y="506433"/>
                    <a:pt x="1370210" y="219764"/>
                  </a:cubicBezTo>
                  <a:cubicBezTo>
                    <a:pt x="904906" y="-66905"/>
                    <a:pt x="848842" y="1692"/>
                    <a:pt x="652326" y="21745"/>
                  </a:cubicBezTo>
                  <a:cubicBezTo>
                    <a:pt x="455810" y="41798"/>
                    <a:pt x="-19438" y="405251"/>
                    <a:pt x="615" y="47343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E02FC6E6-7641-0337-557F-3A6745EB6A76}"/>
                </a:ext>
              </a:extLst>
            </p:cNvPr>
            <p:cNvSpPr/>
            <p:nvPr/>
          </p:nvSpPr>
          <p:spPr>
            <a:xfrm>
              <a:off x="8149001" y="8171843"/>
              <a:ext cx="1124451" cy="588150"/>
            </a:xfrm>
            <a:custGeom>
              <a:avLst/>
              <a:gdLst>
                <a:gd name="connsiteX0" fmla="*/ 962526 w 962526"/>
                <a:gd name="connsiteY0" fmla="*/ 120315 h 289043"/>
                <a:gd name="connsiteX1" fmla="*/ 589547 w 962526"/>
                <a:gd name="connsiteY1" fmla="*/ 288757 h 289043"/>
                <a:gd name="connsiteX2" fmla="*/ 132347 w 962526"/>
                <a:gd name="connsiteY2" fmla="*/ 156410 h 289043"/>
                <a:gd name="connsiteX3" fmla="*/ 0 w 962526"/>
                <a:gd name="connsiteY3" fmla="*/ 0 h 289043"/>
                <a:gd name="connsiteX0" fmla="*/ 962526 w 962526"/>
                <a:gd name="connsiteY0" fmla="*/ 173829 h 346389"/>
                <a:gd name="connsiteX1" fmla="*/ 589547 w 962526"/>
                <a:gd name="connsiteY1" fmla="*/ 342271 h 346389"/>
                <a:gd name="connsiteX2" fmla="*/ 113297 w 962526"/>
                <a:gd name="connsiteY2" fmla="*/ 9899 h 346389"/>
                <a:gd name="connsiteX3" fmla="*/ 0 w 962526"/>
                <a:gd name="connsiteY3" fmla="*/ 53514 h 346389"/>
                <a:gd name="connsiteX0" fmla="*/ 1124451 w 1124451"/>
                <a:gd name="connsiteY0" fmla="*/ 415590 h 588150"/>
                <a:gd name="connsiteX1" fmla="*/ 751472 w 1124451"/>
                <a:gd name="connsiteY1" fmla="*/ 584032 h 588150"/>
                <a:gd name="connsiteX2" fmla="*/ 275222 w 1124451"/>
                <a:gd name="connsiteY2" fmla="*/ 251660 h 588150"/>
                <a:gd name="connsiteX3" fmla="*/ 0 w 1124451"/>
                <a:gd name="connsiteY3" fmla="*/ 0 h 5881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124451" h="588150">
                  <a:moveTo>
                    <a:pt x="1124451" y="415590"/>
                  </a:moveTo>
                  <a:cubicBezTo>
                    <a:pt x="1007143" y="496803"/>
                    <a:pt x="893010" y="611354"/>
                    <a:pt x="751472" y="584032"/>
                  </a:cubicBezTo>
                  <a:cubicBezTo>
                    <a:pt x="609934" y="556710"/>
                    <a:pt x="373480" y="299786"/>
                    <a:pt x="275222" y="251660"/>
                  </a:cubicBezTo>
                  <a:cubicBezTo>
                    <a:pt x="176964" y="203534"/>
                    <a:pt x="17044" y="54142"/>
                    <a:pt x="0" y="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22" name="Picture 21" descr="Shape&#10;&#10;Description automatically generated">
              <a:extLst>
                <a:ext uri="{FF2B5EF4-FFF2-40B4-BE49-F238E27FC236}">
                  <a16:creationId xmlns:a16="http://schemas.microsoft.com/office/drawing/2014/main" id="{016394F4-C981-B254-EFED-91C92738D155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876237" y="10292725"/>
              <a:ext cx="115858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23" name="Speech Bubble: Rectangle 22">
              <a:extLst>
                <a:ext uri="{FF2B5EF4-FFF2-40B4-BE49-F238E27FC236}">
                  <a16:creationId xmlns:a16="http://schemas.microsoft.com/office/drawing/2014/main" id="{BA21E58E-9E7D-3EC1-3CDD-4B0C14FCB3CF}"/>
                </a:ext>
              </a:extLst>
            </p:cNvPr>
            <p:cNvSpPr/>
            <p:nvPr/>
          </p:nvSpPr>
          <p:spPr>
            <a:xfrm>
              <a:off x="4191254" y="15709850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288E37D7-A984-4F31-FAEB-728A25FCFD22}"/>
                </a:ext>
              </a:extLst>
            </p:cNvPr>
            <p:cNvSpPr txBox="1"/>
            <p:nvPr/>
          </p:nvSpPr>
          <p:spPr>
            <a:xfrm>
              <a:off x="7751539" y="15857756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5" name="Speech Bubble: Rectangle 24">
              <a:extLst>
                <a:ext uri="{FF2B5EF4-FFF2-40B4-BE49-F238E27FC236}">
                  <a16:creationId xmlns:a16="http://schemas.microsoft.com/office/drawing/2014/main" id="{02CAC831-40E9-9AA3-7185-EB993104A384}"/>
                </a:ext>
              </a:extLst>
            </p:cNvPr>
            <p:cNvSpPr/>
            <p:nvPr/>
          </p:nvSpPr>
          <p:spPr>
            <a:xfrm>
              <a:off x="11202827" y="15075396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26" name="Speech Bubble: Rectangle 25">
              <a:extLst>
                <a:ext uri="{FF2B5EF4-FFF2-40B4-BE49-F238E27FC236}">
                  <a16:creationId xmlns:a16="http://schemas.microsoft.com/office/drawing/2014/main" id="{CD0B02BB-BF3F-1128-EF90-19A215815681}"/>
                </a:ext>
              </a:extLst>
            </p:cNvPr>
            <p:cNvSpPr/>
            <p:nvPr/>
          </p:nvSpPr>
          <p:spPr>
            <a:xfrm>
              <a:off x="22025656" y="14229677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BF09E90B-416C-F68C-EF94-7C795F750224}"/>
                </a:ext>
              </a:extLst>
            </p:cNvPr>
            <p:cNvSpPr txBox="1"/>
            <p:nvPr/>
          </p:nvSpPr>
          <p:spPr>
            <a:xfrm>
              <a:off x="1329603" y="8750525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28" name="Group 27">
              <a:extLst>
                <a:ext uri="{FF2B5EF4-FFF2-40B4-BE49-F238E27FC236}">
                  <a16:creationId xmlns:a16="http://schemas.microsoft.com/office/drawing/2014/main" id="{B1BC6C63-3FBF-C4B5-08BC-195BCCFC37CD}"/>
                </a:ext>
              </a:extLst>
            </p:cNvPr>
            <p:cNvGrpSpPr/>
            <p:nvPr/>
          </p:nvGrpSpPr>
          <p:grpSpPr>
            <a:xfrm>
              <a:off x="9870864" y="3157139"/>
              <a:ext cx="7790988" cy="4023360"/>
              <a:chOff x="970040" y="13445391"/>
              <a:chExt cx="7790988" cy="4023360"/>
            </a:xfrm>
          </p:grpSpPr>
          <p:sp>
            <p:nvSpPr>
              <p:cNvPr id="29" name="Rectangle 28">
                <a:extLst>
                  <a:ext uri="{FF2B5EF4-FFF2-40B4-BE49-F238E27FC236}">
                    <a16:creationId xmlns:a16="http://schemas.microsoft.com/office/drawing/2014/main" id="{7E3EF659-6E34-63B6-EEE6-5FDC3459D9F4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CFAFFF71-03EC-5148-EFB1-447ADD487CD8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31" name="Down Arrow 16">
                <a:extLst>
                  <a:ext uri="{FF2B5EF4-FFF2-40B4-BE49-F238E27FC236}">
                    <a16:creationId xmlns:a16="http://schemas.microsoft.com/office/drawing/2014/main" id="{FA4BCB1E-D216-119C-3C92-81F79182D10D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FA2FAAAC-14E6-C8CB-B3DE-02F209EB0FD5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33" name="Oval 32">
                <a:extLst>
                  <a:ext uri="{FF2B5EF4-FFF2-40B4-BE49-F238E27FC236}">
                    <a16:creationId xmlns:a16="http://schemas.microsoft.com/office/drawing/2014/main" id="{2576B6FA-742F-4119-5F6E-BA9D127E3F04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34" name="TextBox 453">
                <a:extLst>
                  <a:ext uri="{FF2B5EF4-FFF2-40B4-BE49-F238E27FC236}">
                    <a16:creationId xmlns:a16="http://schemas.microsoft.com/office/drawing/2014/main" id="{A0BD1FD1-6B52-4480-A8E5-80994B627630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4-2</a:t>
                </a:r>
              </a:p>
            </p:txBody>
          </p:sp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8D453969-BA24-4768-71C4-EB2269B02957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Encircling the hill</a:t>
                </a:r>
                <a:endParaRPr lang="en-US" dirty="0"/>
              </a:p>
              <a:p>
                <a:pPr algn="ctr"/>
                <a:r>
                  <a:rPr lang="en-US" sz="3200" b="1" dirty="0"/>
                  <a:t>22 June 1944</a:t>
                </a:r>
              </a:p>
            </p:txBody>
          </p:sp>
          <p:pic>
            <p:nvPicPr>
              <p:cNvPr id="36" name="Picture 35">
                <a:extLst>
                  <a:ext uri="{FF2B5EF4-FFF2-40B4-BE49-F238E27FC236}">
                    <a16:creationId xmlns:a16="http://schemas.microsoft.com/office/drawing/2014/main" id="{E3FBE282-7B74-F189-938A-2DE0EF1F6E9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0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37" name="Group 36">
                <a:extLst>
                  <a:ext uri="{FF2B5EF4-FFF2-40B4-BE49-F238E27FC236}">
                    <a16:creationId xmlns:a16="http://schemas.microsoft.com/office/drawing/2014/main" id="{13500D59-C250-C54F-3236-3C1C249C2369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38" name="Rectangle 37">
                  <a:extLst>
                    <a:ext uri="{FF2B5EF4-FFF2-40B4-BE49-F238E27FC236}">
                      <a16:creationId xmlns:a16="http://schemas.microsoft.com/office/drawing/2014/main" id="{1B9433DF-56F0-7DCF-8D4C-F7CE6462FD33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" name="Rectangle 38">
                  <a:extLst>
                    <a:ext uri="{FF2B5EF4-FFF2-40B4-BE49-F238E27FC236}">
                      <a16:creationId xmlns:a16="http://schemas.microsoft.com/office/drawing/2014/main" id="{DFA40944-646E-8DF9-EEF0-70766450D9EF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" name="Rectangle 39">
                  <a:extLst>
                    <a:ext uri="{FF2B5EF4-FFF2-40B4-BE49-F238E27FC236}">
                      <a16:creationId xmlns:a16="http://schemas.microsoft.com/office/drawing/2014/main" id="{5E48ACC5-DD3A-C296-1238-DC55E32D76DE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41" name="Rectangle 40">
                  <a:extLst>
                    <a:ext uri="{FF2B5EF4-FFF2-40B4-BE49-F238E27FC236}">
                      <a16:creationId xmlns:a16="http://schemas.microsoft.com/office/drawing/2014/main" id="{E419FDB2-C096-14C2-A49C-4FA1B149289D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" name="Rectangle 41">
                  <a:extLst>
                    <a:ext uri="{FF2B5EF4-FFF2-40B4-BE49-F238E27FC236}">
                      <a16:creationId xmlns:a16="http://schemas.microsoft.com/office/drawing/2014/main" id="{C752734D-0EAE-3514-D6C7-7CC3EB2C20B9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" name="Rectangle 42">
                  <a:extLst>
                    <a:ext uri="{FF2B5EF4-FFF2-40B4-BE49-F238E27FC236}">
                      <a16:creationId xmlns:a16="http://schemas.microsoft.com/office/drawing/2014/main" id="{364B4F14-B5EF-4E38-4235-7F4ABDD94F1C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EF3FAB75-4D9A-FB92-E230-5C71C8A98734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67086" y="10953409"/>
              <a:ext cx="1696404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2" name="Picture 51">
              <a:extLst>
                <a:ext uri="{FF2B5EF4-FFF2-40B4-BE49-F238E27FC236}">
                  <a16:creationId xmlns:a16="http://schemas.microsoft.com/office/drawing/2014/main" id="{C086BAEA-9A53-BD1E-465E-DB65C1FFA9F2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82480" y="11155313"/>
              <a:ext cx="175319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53" name="Freeform: Shape 52">
              <a:extLst>
                <a:ext uri="{FF2B5EF4-FFF2-40B4-BE49-F238E27FC236}">
                  <a16:creationId xmlns:a16="http://schemas.microsoft.com/office/drawing/2014/main" id="{AE85E22E-3DB3-74E4-07AC-683AFC4F194C}"/>
                </a:ext>
              </a:extLst>
            </p:cNvPr>
            <p:cNvSpPr/>
            <p:nvPr/>
          </p:nvSpPr>
          <p:spPr>
            <a:xfrm>
              <a:off x="2007220" y="11954828"/>
              <a:ext cx="579863" cy="423746"/>
            </a:xfrm>
            <a:custGeom>
              <a:avLst/>
              <a:gdLst>
                <a:gd name="connsiteX0" fmla="*/ 579863 w 579863"/>
                <a:gd name="connsiteY0" fmla="*/ 0 h 423746"/>
                <a:gd name="connsiteX1" fmla="*/ 133814 w 579863"/>
                <a:gd name="connsiteY1" fmla="*/ 89210 h 423746"/>
                <a:gd name="connsiteX2" fmla="*/ 0 w 579863"/>
                <a:gd name="connsiteY2" fmla="*/ 423746 h 42374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579863" h="423746">
                  <a:moveTo>
                    <a:pt x="579863" y="0"/>
                  </a:moveTo>
                  <a:cubicBezTo>
                    <a:pt x="405160" y="9293"/>
                    <a:pt x="230458" y="18586"/>
                    <a:pt x="133814" y="89210"/>
                  </a:cubicBezTo>
                  <a:cubicBezTo>
                    <a:pt x="37170" y="159834"/>
                    <a:pt x="18585" y="291790"/>
                    <a:pt x="0" y="423746"/>
                  </a:cubicBezTo>
                </a:path>
              </a:pathLst>
            </a:custGeom>
            <a:noFill/>
            <a:ln w="50800">
              <a:solidFill>
                <a:srgbClr val="FF0000"/>
              </a:solidFill>
              <a:prstDash val="sysDot"/>
              <a:tailEnd type="arrow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56" name="Picture 55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EA916E56-CB4B-1661-C56C-F8BC9160815B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7" name="Picture 56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E430C885-58EF-5EAC-EBAE-2A16C065F6D7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8" name="Picture 57">
              <a:extLst>
                <a:ext uri="{FF2B5EF4-FFF2-40B4-BE49-F238E27FC236}">
                  <a16:creationId xmlns:a16="http://schemas.microsoft.com/office/drawing/2014/main" id="{AA7B8F1C-5E08-78F4-A82E-C95F42CBCA60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9" name="Picture 58">
              <a:extLst>
                <a:ext uri="{FF2B5EF4-FFF2-40B4-BE49-F238E27FC236}">
                  <a16:creationId xmlns:a16="http://schemas.microsoft.com/office/drawing/2014/main" id="{1B1832C2-09AE-7F23-C034-5A0B38C81DD0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0" name="Picture 59">
              <a:extLst>
                <a:ext uri="{FF2B5EF4-FFF2-40B4-BE49-F238E27FC236}">
                  <a16:creationId xmlns:a16="http://schemas.microsoft.com/office/drawing/2014/main" id="{01A232A7-9D2B-CEB2-D24E-C6C3682B0DC9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70636" y="791037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1" name="Picture 60">
              <a:extLst>
                <a:ext uri="{FF2B5EF4-FFF2-40B4-BE49-F238E27FC236}">
                  <a16:creationId xmlns:a16="http://schemas.microsoft.com/office/drawing/2014/main" id="{2C908D45-4CE2-35F0-380E-47C78F915B95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636175" y="6597101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2" name="Picture 61">
              <a:extLst>
                <a:ext uri="{FF2B5EF4-FFF2-40B4-BE49-F238E27FC236}">
                  <a16:creationId xmlns:a16="http://schemas.microsoft.com/office/drawing/2014/main" id="{83CC4AF3-B400-000E-BA24-D571E2D53C8F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61033" y="9159119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2B76E468-0C9D-D3DD-D94F-F393F45225D4}"/>
                </a:ext>
              </a:extLst>
            </p:cNvPr>
            <p:cNvSpPr/>
            <p:nvPr/>
          </p:nvSpPr>
          <p:spPr>
            <a:xfrm>
              <a:off x="2600708" y="9923070"/>
              <a:ext cx="639732" cy="578816"/>
            </a:xfrm>
            <a:custGeom>
              <a:avLst/>
              <a:gdLst>
                <a:gd name="connsiteX0" fmla="*/ 517779 w 639732"/>
                <a:gd name="connsiteY0" fmla="*/ 412306 h 578816"/>
                <a:gd name="connsiteX1" fmla="*/ 638094 w 639732"/>
                <a:gd name="connsiteY1" fmla="*/ 183706 h 578816"/>
                <a:gd name="connsiteX2" fmla="*/ 421526 w 639732"/>
                <a:gd name="connsiteY2" fmla="*/ 3232 h 578816"/>
                <a:gd name="connsiteX3" fmla="*/ 120737 w 639732"/>
                <a:gd name="connsiteY3" fmla="*/ 87453 h 578816"/>
                <a:gd name="connsiteX4" fmla="*/ 421 w 639732"/>
                <a:gd name="connsiteY4" fmla="*/ 328085 h 578816"/>
                <a:gd name="connsiteX5" fmla="*/ 96673 w 639732"/>
                <a:gd name="connsiteY5" fmla="*/ 568716 h 578816"/>
                <a:gd name="connsiteX6" fmla="*/ 457621 w 639732"/>
                <a:gd name="connsiteY6" fmla="*/ 520590 h 578816"/>
                <a:gd name="connsiteX7" fmla="*/ 517779 w 639732"/>
                <a:gd name="connsiteY7" fmla="*/ 412306 h 5788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639732" h="578816">
                  <a:moveTo>
                    <a:pt x="517779" y="412306"/>
                  </a:moveTo>
                  <a:cubicBezTo>
                    <a:pt x="547858" y="356159"/>
                    <a:pt x="654136" y="251885"/>
                    <a:pt x="638094" y="183706"/>
                  </a:cubicBezTo>
                  <a:cubicBezTo>
                    <a:pt x="622052" y="115527"/>
                    <a:pt x="507752" y="19274"/>
                    <a:pt x="421526" y="3232"/>
                  </a:cubicBezTo>
                  <a:cubicBezTo>
                    <a:pt x="335300" y="-12810"/>
                    <a:pt x="190921" y="33311"/>
                    <a:pt x="120737" y="87453"/>
                  </a:cubicBezTo>
                  <a:cubicBezTo>
                    <a:pt x="50553" y="141595"/>
                    <a:pt x="4432" y="247874"/>
                    <a:pt x="421" y="328085"/>
                  </a:cubicBezTo>
                  <a:cubicBezTo>
                    <a:pt x="-3590" y="408296"/>
                    <a:pt x="20473" y="536632"/>
                    <a:pt x="96673" y="568716"/>
                  </a:cubicBezTo>
                  <a:cubicBezTo>
                    <a:pt x="172873" y="600800"/>
                    <a:pt x="389442" y="548664"/>
                    <a:pt x="457621" y="520590"/>
                  </a:cubicBezTo>
                  <a:cubicBezTo>
                    <a:pt x="525800" y="492516"/>
                    <a:pt x="487700" y="468453"/>
                    <a:pt x="517779" y="412306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18ABE53B-7A21-D59B-8777-8236956694BA}"/>
              </a:ext>
            </a:extLst>
          </p:cNvPr>
          <p:cNvCxnSpPr>
            <a:cxnSpLocks/>
          </p:cNvCxnSpPr>
          <p:nvPr/>
        </p:nvCxnSpPr>
        <p:spPr>
          <a:xfrm>
            <a:off x="9078619" y="8191889"/>
            <a:ext cx="1732156" cy="0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>
            <a:extLst>
              <a:ext uri="{FF2B5EF4-FFF2-40B4-BE49-F238E27FC236}">
                <a16:creationId xmlns:a16="http://schemas.microsoft.com/office/drawing/2014/main" id="{883B507C-91D7-0D37-0E50-6A4BECBED3B1}"/>
              </a:ext>
            </a:extLst>
          </p:cNvPr>
          <p:cNvCxnSpPr>
            <a:cxnSpLocks/>
          </p:cNvCxnSpPr>
          <p:nvPr/>
        </p:nvCxnSpPr>
        <p:spPr>
          <a:xfrm flipV="1">
            <a:off x="9497619" y="9220637"/>
            <a:ext cx="2447837" cy="137684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D86509F0-8C1B-2C9E-F054-DEFDF27231C7}"/>
              </a:ext>
            </a:extLst>
          </p:cNvPr>
          <p:cNvCxnSpPr>
            <a:cxnSpLocks/>
          </p:cNvCxnSpPr>
          <p:nvPr/>
        </p:nvCxnSpPr>
        <p:spPr>
          <a:xfrm flipV="1">
            <a:off x="10810775" y="7802851"/>
            <a:ext cx="416999" cy="389038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2100149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E01B13FA-2F7D-5253-8537-14A8B0E08EC2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741295"/>
            <a:ext cx="27387976" cy="14540923"/>
            <a:chOff x="914400" y="3186638"/>
            <a:chExt cx="25616951" cy="13600644"/>
          </a:xfrm>
        </p:grpSpPr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2193A17E-7024-82FF-3332-707C5BB2F003}"/>
                </a:ext>
              </a:extLst>
            </p:cNvPr>
            <p:cNvGrpSpPr/>
            <p:nvPr/>
          </p:nvGrpSpPr>
          <p:grpSpPr>
            <a:xfrm>
              <a:off x="914400" y="3211537"/>
              <a:ext cx="25616951" cy="13575745"/>
              <a:chOff x="914400" y="2356127"/>
              <a:chExt cx="25616951" cy="13575745"/>
            </a:xfrm>
          </p:grpSpPr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1BCD545F-D099-4E2B-2B99-DECC9FF05297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3" name="Picture 12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ACD726C6-5D66-6727-F9A8-635AC87FF22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DB713C65-E3A1-02FD-5599-F728DE6A93F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631340" y="10348467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2F734302-240B-8920-968B-4A1ED8D9F059}"/>
                </a:ext>
              </a:extLst>
            </p:cNvPr>
            <p:cNvSpPr/>
            <p:nvPr/>
          </p:nvSpPr>
          <p:spPr>
            <a:xfrm>
              <a:off x="4015058" y="8950496"/>
              <a:ext cx="2166652" cy="1744798"/>
            </a:xfrm>
            <a:custGeom>
              <a:avLst/>
              <a:gdLst>
                <a:gd name="connsiteX0" fmla="*/ 0 w 3655255"/>
                <a:gd name="connsiteY0" fmla="*/ 669073 h 1308757"/>
                <a:gd name="connsiteX1" fmla="*/ 691375 w 3655255"/>
                <a:gd name="connsiteY1" fmla="*/ 1025912 h 1308757"/>
                <a:gd name="connsiteX2" fmla="*/ 1360448 w 3655255"/>
                <a:gd name="connsiteY2" fmla="*/ 1248937 h 1308757"/>
                <a:gd name="connsiteX3" fmla="*/ 2587083 w 3655255"/>
                <a:gd name="connsiteY3" fmla="*/ 1293542 h 1308757"/>
                <a:gd name="connsiteX4" fmla="*/ 3256156 w 3655255"/>
                <a:gd name="connsiteY4" fmla="*/ 1025912 h 1308757"/>
                <a:gd name="connsiteX5" fmla="*/ 3635297 w 3655255"/>
                <a:gd name="connsiteY5" fmla="*/ 691376 h 1308757"/>
                <a:gd name="connsiteX6" fmla="*/ 3568390 w 3655255"/>
                <a:gd name="connsiteY6" fmla="*/ 267630 h 1308757"/>
                <a:gd name="connsiteX7" fmla="*/ 3278458 w 3655255"/>
                <a:gd name="connsiteY7" fmla="*/ 89210 h 1308757"/>
                <a:gd name="connsiteX8" fmla="*/ 2698595 w 3655255"/>
                <a:gd name="connsiteY8" fmla="*/ 0 h 1308757"/>
                <a:gd name="connsiteX0" fmla="*/ 0 w 3655255"/>
                <a:gd name="connsiteY0" fmla="*/ 1231048 h 1870732"/>
                <a:gd name="connsiteX1" fmla="*/ 691375 w 3655255"/>
                <a:gd name="connsiteY1" fmla="*/ 1587887 h 1870732"/>
                <a:gd name="connsiteX2" fmla="*/ 1360448 w 3655255"/>
                <a:gd name="connsiteY2" fmla="*/ 1810912 h 1870732"/>
                <a:gd name="connsiteX3" fmla="*/ 2587083 w 3655255"/>
                <a:gd name="connsiteY3" fmla="*/ 1855517 h 1870732"/>
                <a:gd name="connsiteX4" fmla="*/ 3256156 w 3655255"/>
                <a:gd name="connsiteY4" fmla="*/ 1587887 h 1870732"/>
                <a:gd name="connsiteX5" fmla="*/ 3635297 w 3655255"/>
                <a:gd name="connsiteY5" fmla="*/ 1253351 h 1870732"/>
                <a:gd name="connsiteX6" fmla="*/ 3568390 w 3655255"/>
                <a:gd name="connsiteY6" fmla="*/ 829605 h 1870732"/>
                <a:gd name="connsiteX7" fmla="*/ 3278458 w 3655255"/>
                <a:gd name="connsiteY7" fmla="*/ 651185 h 1870732"/>
                <a:gd name="connsiteX8" fmla="*/ 1993745 w 3655255"/>
                <a:gd name="connsiteY8" fmla="*/ 0 h 1870732"/>
                <a:gd name="connsiteX0" fmla="*/ 0 w 3669652"/>
                <a:gd name="connsiteY0" fmla="*/ 1231048 h 1870732"/>
                <a:gd name="connsiteX1" fmla="*/ 691375 w 3669652"/>
                <a:gd name="connsiteY1" fmla="*/ 1587887 h 1870732"/>
                <a:gd name="connsiteX2" fmla="*/ 1360448 w 3669652"/>
                <a:gd name="connsiteY2" fmla="*/ 1810912 h 1870732"/>
                <a:gd name="connsiteX3" fmla="*/ 2587083 w 3669652"/>
                <a:gd name="connsiteY3" fmla="*/ 1855517 h 1870732"/>
                <a:gd name="connsiteX4" fmla="*/ 3256156 w 3669652"/>
                <a:gd name="connsiteY4" fmla="*/ 1587887 h 1870732"/>
                <a:gd name="connsiteX5" fmla="*/ 3635297 w 3669652"/>
                <a:gd name="connsiteY5" fmla="*/ 1253351 h 1870732"/>
                <a:gd name="connsiteX6" fmla="*/ 3568390 w 3669652"/>
                <a:gd name="connsiteY6" fmla="*/ 829605 h 1870732"/>
                <a:gd name="connsiteX7" fmla="*/ 2897458 w 3669652"/>
                <a:gd name="connsiteY7" fmla="*/ 241610 h 1870732"/>
                <a:gd name="connsiteX8" fmla="*/ 1993745 w 3669652"/>
                <a:gd name="connsiteY8" fmla="*/ 0 h 1870732"/>
                <a:gd name="connsiteX0" fmla="*/ 0 w 3635489"/>
                <a:gd name="connsiteY0" fmla="*/ 1231048 h 1870732"/>
                <a:gd name="connsiteX1" fmla="*/ 691375 w 3635489"/>
                <a:gd name="connsiteY1" fmla="*/ 1587887 h 1870732"/>
                <a:gd name="connsiteX2" fmla="*/ 1360448 w 3635489"/>
                <a:gd name="connsiteY2" fmla="*/ 1810912 h 1870732"/>
                <a:gd name="connsiteX3" fmla="*/ 2587083 w 3635489"/>
                <a:gd name="connsiteY3" fmla="*/ 1855517 h 1870732"/>
                <a:gd name="connsiteX4" fmla="*/ 3256156 w 3635489"/>
                <a:gd name="connsiteY4" fmla="*/ 1587887 h 1870732"/>
                <a:gd name="connsiteX5" fmla="*/ 3635297 w 3635489"/>
                <a:gd name="connsiteY5" fmla="*/ 1253351 h 1870732"/>
                <a:gd name="connsiteX6" fmla="*/ 3301690 w 3635489"/>
                <a:gd name="connsiteY6" fmla="*/ 562905 h 1870732"/>
                <a:gd name="connsiteX7" fmla="*/ 2897458 w 3635489"/>
                <a:gd name="connsiteY7" fmla="*/ 241610 h 1870732"/>
                <a:gd name="connsiteX8" fmla="*/ 1993745 w 3635489"/>
                <a:gd name="connsiteY8" fmla="*/ 0 h 1870732"/>
                <a:gd name="connsiteX0" fmla="*/ 0 w 3305166"/>
                <a:gd name="connsiteY0" fmla="*/ 1231048 h 1870732"/>
                <a:gd name="connsiteX1" fmla="*/ 691375 w 3305166"/>
                <a:gd name="connsiteY1" fmla="*/ 1587887 h 1870732"/>
                <a:gd name="connsiteX2" fmla="*/ 1360448 w 3305166"/>
                <a:gd name="connsiteY2" fmla="*/ 1810912 h 1870732"/>
                <a:gd name="connsiteX3" fmla="*/ 2587083 w 3305166"/>
                <a:gd name="connsiteY3" fmla="*/ 1855517 h 1870732"/>
                <a:gd name="connsiteX4" fmla="*/ 3256156 w 3305166"/>
                <a:gd name="connsiteY4" fmla="*/ 1587887 h 1870732"/>
                <a:gd name="connsiteX5" fmla="*/ 2663747 w 3305166"/>
                <a:gd name="connsiteY5" fmla="*/ 548501 h 1870732"/>
                <a:gd name="connsiteX6" fmla="*/ 3301690 w 3305166"/>
                <a:gd name="connsiteY6" fmla="*/ 562905 h 1870732"/>
                <a:gd name="connsiteX7" fmla="*/ 2897458 w 3305166"/>
                <a:gd name="connsiteY7" fmla="*/ 241610 h 1870732"/>
                <a:gd name="connsiteX8" fmla="*/ 1993745 w 3305166"/>
                <a:gd name="connsiteY8" fmla="*/ 0 h 1870732"/>
                <a:gd name="connsiteX0" fmla="*/ 0 w 3305166"/>
                <a:gd name="connsiteY0" fmla="*/ 1231048 h 1845741"/>
                <a:gd name="connsiteX1" fmla="*/ 691375 w 3305166"/>
                <a:gd name="connsiteY1" fmla="*/ 1587887 h 1845741"/>
                <a:gd name="connsiteX2" fmla="*/ 1360448 w 3305166"/>
                <a:gd name="connsiteY2" fmla="*/ 1810912 h 1845741"/>
                <a:gd name="connsiteX3" fmla="*/ 2301333 w 3305166"/>
                <a:gd name="connsiteY3" fmla="*/ 826817 h 1845741"/>
                <a:gd name="connsiteX4" fmla="*/ 3256156 w 3305166"/>
                <a:gd name="connsiteY4" fmla="*/ 1587887 h 1845741"/>
                <a:gd name="connsiteX5" fmla="*/ 2663747 w 3305166"/>
                <a:gd name="connsiteY5" fmla="*/ 548501 h 1845741"/>
                <a:gd name="connsiteX6" fmla="*/ 3301690 w 3305166"/>
                <a:gd name="connsiteY6" fmla="*/ 562905 h 1845741"/>
                <a:gd name="connsiteX7" fmla="*/ 2897458 w 3305166"/>
                <a:gd name="connsiteY7" fmla="*/ 241610 h 1845741"/>
                <a:gd name="connsiteX8" fmla="*/ 1993745 w 3305166"/>
                <a:gd name="connsiteY8" fmla="*/ 0 h 1845741"/>
                <a:gd name="connsiteX0" fmla="*/ 0 w 3305166"/>
                <a:gd name="connsiteY0" fmla="*/ 1231048 h 1592398"/>
                <a:gd name="connsiteX1" fmla="*/ 691375 w 3305166"/>
                <a:gd name="connsiteY1" fmla="*/ 1587887 h 1592398"/>
                <a:gd name="connsiteX2" fmla="*/ 1446173 w 3305166"/>
                <a:gd name="connsiteY2" fmla="*/ 1391812 h 1592398"/>
                <a:gd name="connsiteX3" fmla="*/ 2301333 w 3305166"/>
                <a:gd name="connsiteY3" fmla="*/ 826817 h 1592398"/>
                <a:gd name="connsiteX4" fmla="*/ 3256156 w 3305166"/>
                <a:gd name="connsiteY4" fmla="*/ 1587887 h 1592398"/>
                <a:gd name="connsiteX5" fmla="*/ 2663747 w 3305166"/>
                <a:gd name="connsiteY5" fmla="*/ 548501 h 1592398"/>
                <a:gd name="connsiteX6" fmla="*/ 3301690 w 3305166"/>
                <a:gd name="connsiteY6" fmla="*/ 562905 h 1592398"/>
                <a:gd name="connsiteX7" fmla="*/ 2897458 w 3305166"/>
                <a:gd name="connsiteY7" fmla="*/ 241610 h 1592398"/>
                <a:gd name="connsiteX8" fmla="*/ 1993745 w 3305166"/>
                <a:gd name="connsiteY8" fmla="*/ 0 h 1592398"/>
                <a:gd name="connsiteX0" fmla="*/ 0 w 3305166"/>
                <a:gd name="connsiteY0" fmla="*/ 1231048 h 1592398"/>
                <a:gd name="connsiteX1" fmla="*/ 691375 w 3305166"/>
                <a:gd name="connsiteY1" fmla="*/ 1587887 h 1592398"/>
                <a:gd name="connsiteX2" fmla="*/ 1446173 w 3305166"/>
                <a:gd name="connsiteY2" fmla="*/ 1391812 h 1592398"/>
                <a:gd name="connsiteX3" fmla="*/ 2301333 w 3305166"/>
                <a:gd name="connsiteY3" fmla="*/ 826817 h 1592398"/>
                <a:gd name="connsiteX4" fmla="*/ 2663747 w 3305166"/>
                <a:gd name="connsiteY4" fmla="*/ 548501 h 1592398"/>
                <a:gd name="connsiteX5" fmla="*/ 3301690 w 3305166"/>
                <a:gd name="connsiteY5" fmla="*/ 562905 h 1592398"/>
                <a:gd name="connsiteX6" fmla="*/ 2897458 w 3305166"/>
                <a:gd name="connsiteY6" fmla="*/ 241610 h 1592398"/>
                <a:gd name="connsiteX7" fmla="*/ 1993745 w 3305166"/>
                <a:gd name="connsiteY7" fmla="*/ 0 h 1592398"/>
                <a:gd name="connsiteX0" fmla="*/ 0 w 2925933"/>
                <a:gd name="connsiteY0" fmla="*/ 1231048 h 1592398"/>
                <a:gd name="connsiteX1" fmla="*/ 691375 w 2925933"/>
                <a:gd name="connsiteY1" fmla="*/ 1587887 h 1592398"/>
                <a:gd name="connsiteX2" fmla="*/ 1446173 w 2925933"/>
                <a:gd name="connsiteY2" fmla="*/ 1391812 h 1592398"/>
                <a:gd name="connsiteX3" fmla="*/ 2301333 w 2925933"/>
                <a:gd name="connsiteY3" fmla="*/ 826817 h 1592398"/>
                <a:gd name="connsiteX4" fmla="*/ 2663747 w 2925933"/>
                <a:gd name="connsiteY4" fmla="*/ 548501 h 1592398"/>
                <a:gd name="connsiteX5" fmla="*/ 2897458 w 2925933"/>
                <a:gd name="connsiteY5" fmla="*/ 241610 h 1592398"/>
                <a:gd name="connsiteX6" fmla="*/ 1993745 w 2925933"/>
                <a:gd name="connsiteY6" fmla="*/ 0 h 1592398"/>
                <a:gd name="connsiteX0" fmla="*/ 0 w 2680227"/>
                <a:gd name="connsiteY0" fmla="*/ 1260069 h 1621419"/>
                <a:gd name="connsiteX1" fmla="*/ 691375 w 2680227"/>
                <a:gd name="connsiteY1" fmla="*/ 1616908 h 1621419"/>
                <a:gd name="connsiteX2" fmla="*/ 1446173 w 2680227"/>
                <a:gd name="connsiteY2" fmla="*/ 1420833 h 1621419"/>
                <a:gd name="connsiteX3" fmla="*/ 2301333 w 2680227"/>
                <a:gd name="connsiteY3" fmla="*/ 855838 h 1621419"/>
                <a:gd name="connsiteX4" fmla="*/ 2663747 w 2680227"/>
                <a:gd name="connsiteY4" fmla="*/ 577522 h 1621419"/>
                <a:gd name="connsiteX5" fmla="*/ 2554558 w 2680227"/>
                <a:gd name="connsiteY5" fmla="*/ 13456 h 1621419"/>
                <a:gd name="connsiteX6" fmla="*/ 1993745 w 2680227"/>
                <a:gd name="connsiteY6" fmla="*/ 29021 h 1621419"/>
                <a:gd name="connsiteX0" fmla="*/ 0 w 2680227"/>
                <a:gd name="connsiteY0" fmla="*/ 1383448 h 1744798"/>
                <a:gd name="connsiteX1" fmla="*/ 691375 w 2680227"/>
                <a:gd name="connsiteY1" fmla="*/ 1740287 h 1744798"/>
                <a:gd name="connsiteX2" fmla="*/ 1446173 w 2680227"/>
                <a:gd name="connsiteY2" fmla="*/ 1544212 h 1744798"/>
                <a:gd name="connsiteX3" fmla="*/ 2301333 w 2680227"/>
                <a:gd name="connsiteY3" fmla="*/ 979217 h 1744798"/>
                <a:gd name="connsiteX4" fmla="*/ 2663747 w 2680227"/>
                <a:gd name="connsiteY4" fmla="*/ 700901 h 1744798"/>
                <a:gd name="connsiteX5" fmla="*/ 2554558 w 2680227"/>
                <a:gd name="connsiteY5" fmla="*/ 136835 h 1744798"/>
                <a:gd name="connsiteX6" fmla="*/ 1917545 w 2680227"/>
                <a:gd name="connsiteY6" fmla="*/ 0 h 1744798"/>
                <a:gd name="connsiteX0" fmla="*/ 0 w 1988852"/>
                <a:gd name="connsiteY0" fmla="*/ 1740287 h 1744798"/>
                <a:gd name="connsiteX1" fmla="*/ 754798 w 1988852"/>
                <a:gd name="connsiteY1" fmla="*/ 1544212 h 1744798"/>
                <a:gd name="connsiteX2" fmla="*/ 1609958 w 1988852"/>
                <a:gd name="connsiteY2" fmla="*/ 979217 h 1744798"/>
                <a:gd name="connsiteX3" fmla="*/ 1972372 w 1988852"/>
                <a:gd name="connsiteY3" fmla="*/ 700901 h 1744798"/>
                <a:gd name="connsiteX4" fmla="*/ 1863183 w 1988852"/>
                <a:gd name="connsiteY4" fmla="*/ 136835 h 1744798"/>
                <a:gd name="connsiteX5" fmla="*/ 1226170 w 1988852"/>
                <a:gd name="connsiteY5" fmla="*/ 0 h 1744798"/>
                <a:gd name="connsiteX0" fmla="*/ 0 w 2166652"/>
                <a:gd name="connsiteY0" fmla="*/ 1740287 h 1744798"/>
                <a:gd name="connsiteX1" fmla="*/ 932598 w 2166652"/>
                <a:gd name="connsiteY1" fmla="*/ 1544212 h 1744798"/>
                <a:gd name="connsiteX2" fmla="*/ 1787758 w 2166652"/>
                <a:gd name="connsiteY2" fmla="*/ 979217 h 1744798"/>
                <a:gd name="connsiteX3" fmla="*/ 2150172 w 2166652"/>
                <a:gd name="connsiteY3" fmla="*/ 700901 h 1744798"/>
                <a:gd name="connsiteX4" fmla="*/ 2040983 w 2166652"/>
                <a:gd name="connsiteY4" fmla="*/ 136835 h 1744798"/>
                <a:gd name="connsiteX5" fmla="*/ 1403970 w 2166652"/>
                <a:gd name="connsiteY5" fmla="*/ 0 h 17447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166652" h="1744798">
                  <a:moveTo>
                    <a:pt x="0" y="1740287"/>
                  </a:moveTo>
                  <a:cubicBezTo>
                    <a:pt x="241029" y="1767081"/>
                    <a:pt x="634638" y="1671057"/>
                    <a:pt x="932598" y="1544212"/>
                  </a:cubicBezTo>
                  <a:cubicBezTo>
                    <a:pt x="1230558" y="1417367"/>
                    <a:pt x="1584829" y="1119769"/>
                    <a:pt x="1787758" y="979217"/>
                  </a:cubicBezTo>
                  <a:cubicBezTo>
                    <a:pt x="1990687" y="838665"/>
                    <a:pt x="2107968" y="841298"/>
                    <a:pt x="2150172" y="700901"/>
                  </a:cubicBezTo>
                  <a:cubicBezTo>
                    <a:pt x="2192376" y="560504"/>
                    <a:pt x="2152650" y="228252"/>
                    <a:pt x="2040983" y="136835"/>
                  </a:cubicBezTo>
                  <a:cubicBezTo>
                    <a:pt x="1896017" y="92230"/>
                    <a:pt x="1621418" y="22302"/>
                    <a:pt x="1403970" y="0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olid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8EAA028A-A63F-452E-B83C-7B143C453579}"/>
                </a:ext>
              </a:extLst>
            </p:cNvPr>
            <p:cNvSpPr/>
            <p:nvPr/>
          </p:nvSpPr>
          <p:spPr>
            <a:xfrm>
              <a:off x="3026858" y="6082721"/>
              <a:ext cx="498141" cy="557420"/>
            </a:xfrm>
            <a:custGeom>
              <a:avLst/>
              <a:gdLst>
                <a:gd name="connsiteX0" fmla="*/ 492459 w 498141"/>
                <a:gd name="connsiteY0" fmla="*/ 220065 h 557420"/>
                <a:gd name="connsiteX1" fmla="*/ 311985 w 498141"/>
                <a:gd name="connsiteY1" fmla="*/ 3497 h 557420"/>
                <a:gd name="connsiteX2" fmla="*/ 71353 w 498141"/>
                <a:gd name="connsiteY2" fmla="*/ 111781 h 557420"/>
                <a:gd name="connsiteX3" fmla="*/ 11195 w 498141"/>
                <a:gd name="connsiteY3" fmla="*/ 436633 h 557420"/>
                <a:gd name="connsiteX4" fmla="*/ 263859 w 498141"/>
                <a:gd name="connsiteY4" fmla="*/ 556949 h 557420"/>
                <a:gd name="connsiteX5" fmla="*/ 432301 w 498141"/>
                <a:gd name="connsiteY5" fmla="*/ 400539 h 557420"/>
                <a:gd name="connsiteX6" fmla="*/ 492459 w 498141"/>
                <a:gd name="connsiteY6" fmla="*/ 220065 h 55742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498141" h="557420">
                  <a:moveTo>
                    <a:pt x="492459" y="220065"/>
                  </a:moveTo>
                  <a:cubicBezTo>
                    <a:pt x="472406" y="153891"/>
                    <a:pt x="382169" y="21544"/>
                    <a:pt x="311985" y="3497"/>
                  </a:cubicBezTo>
                  <a:cubicBezTo>
                    <a:pt x="241801" y="-14550"/>
                    <a:pt x="121485" y="39592"/>
                    <a:pt x="71353" y="111781"/>
                  </a:cubicBezTo>
                  <a:cubicBezTo>
                    <a:pt x="21221" y="183970"/>
                    <a:pt x="-20889" y="362438"/>
                    <a:pt x="11195" y="436633"/>
                  </a:cubicBezTo>
                  <a:cubicBezTo>
                    <a:pt x="43279" y="510828"/>
                    <a:pt x="193675" y="562965"/>
                    <a:pt x="263859" y="556949"/>
                  </a:cubicBezTo>
                  <a:cubicBezTo>
                    <a:pt x="334043" y="550933"/>
                    <a:pt x="388185" y="458692"/>
                    <a:pt x="432301" y="400539"/>
                  </a:cubicBezTo>
                  <a:cubicBezTo>
                    <a:pt x="476417" y="342386"/>
                    <a:pt x="512512" y="286239"/>
                    <a:pt x="492459" y="220065"/>
                  </a:cubicBezTo>
                  <a:close/>
                </a:path>
              </a:pathLst>
            </a:custGeom>
            <a:noFill/>
            <a:ln w="508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6" name="Picture 15" descr="Shape&#10;&#10;Description automatically generated">
              <a:extLst>
                <a:ext uri="{FF2B5EF4-FFF2-40B4-BE49-F238E27FC236}">
                  <a16:creationId xmlns:a16="http://schemas.microsoft.com/office/drawing/2014/main" id="{440F186E-176A-B1EA-B632-9301E4400EC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51932" y="9995205"/>
              <a:ext cx="139030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8" name="Speech Bubble: Rectangle 17">
              <a:extLst>
                <a:ext uri="{FF2B5EF4-FFF2-40B4-BE49-F238E27FC236}">
                  <a16:creationId xmlns:a16="http://schemas.microsoft.com/office/drawing/2014/main" id="{861E70E1-B7FB-937F-559B-9AFE32DA4570}"/>
                </a:ext>
              </a:extLst>
            </p:cNvPr>
            <p:cNvSpPr/>
            <p:nvPr/>
          </p:nvSpPr>
          <p:spPr>
            <a:xfrm>
              <a:off x="4191254" y="15739349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05836ED0-C843-942E-0E50-FE6735F4EE01}"/>
                </a:ext>
              </a:extLst>
            </p:cNvPr>
            <p:cNvSpPr txBox="1"/>
            <p:nvPr/>
          </p:nvSpPr>
          <p:spPr>
            <a:xfrm>
              <a:off x="7751539" y="15887255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1" name="Speech Bubble: Rectangle 20">
              <a:extLst>
                <a:ext uri="{FF2B5EF4-FFF2-40B4-BE49-F238E27FC236}">
                  <a16:creationId xmlns:a16="http://schemas.microsoft.com/office/drawing/2014/main" id="{2812B2EB-0002-C2C8-4B57-04AC83593D7A}"/>
                </a:ext>
              </a:extLst>
            </p:cNvPr>
            <p:cNvSpPr/>
            <p:nvPr/>
          </p:nvSpPr>
          <p:spPr>
            <a:xfrm>
              <a:off x="22025656" y="14259176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3566AA49-34A8-F294-6A6B-B23D22ECC1AB}"/>
                </a:ext>
              </a:extLst>
            </p:cNvPr>
            <p:cNvSpPr txBox="1"/>
            <p:nvPr/>
          </p:nvSpPr>
          <p:spPr>
            <a:xfrm>
              <a:off x="1696371" y="9139309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23" name="Group 22">
              <a:extLst>
                <a:ext uri="{FF2B5EF4-FFF2-40B4-BE49-F238E27FC236}">
                  <a16:creationId xmlns:a16="http://schemas.microsoft.com/office/drawing/2014/main" id="{C3F30B09-E003-7644-B1A8-0A01825ADA88}"/>
                </a:ext>
              </a:extLst>
            </p:cNvPr>
            <p:cNvGrpSpPr/>
            <p:nvPr/>
          </p:nvGrpSpPr>
          <p:grpSpPr>
            <a:xfrm>
              <a:off x="9870864" y="3186638"/>
              <a:ext cx="7790988" cy="4023360"/>
              <a:chOff x="970040" y="13445391"/>
              <a:chExt cx="7790988" cy="4023360"/>
            </a:xfrm>
          </p:grpSpPr>
          <p:sp>
            <p:nvSpPr>
              <p:cNvPr id="24" name="Rectangle 23">
                <a:extLst>
                  <a:ext uri="{FF2B5EF4-FFF2-40B4-BE49-F238E27FC236}">
                    <a16:creationId xmlns:a16="http://schemas.microsoft.com/office/drawing/2014/main" id="{AED69EB8-7357-11D6-0CB5-BBBE8578B06A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D6291B8C-F363-E27D-6A1E-2F59B6604CF3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26" name="Down Arrow 16">
                <a:extLst>
                  <a:ext uri="{FF2B5EF4-FFF2-40B4-BE49-F238E27FC236}">
                    <a16:creationId xmlns:a16="http://schemas.microsoft.com/office/drawing/2014/main" id="{94400190-7714-621F-F364-47C5F3779C27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876E6A5F-ECCC-4BC4-945F-B9F059222A89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28" name="Oval 27">
                <a:extLst>
                  <a:ext uri="{FF2B5EF4-FFF2-40B4-BE49-F238E27FC236}">
                    <a16:creationId xmlns:a16="http://schemas.microsoft.com/office/drawing/2014/main" id="{6D906FF4-721C-84C7-B91C-418A50BC19BA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29" name="TextBox 453">
                <a:extLst>
                  <a:ext uri="{FF2B5EF4-FFF2-40B4-BE49-F238E27FC236}">
                    <a16:creationId xmlns:a16="http://schemas.microsoft.com/office/drawing/2014/main" id="{38CB668E-F9B1-3EA5-AD71-35BCD78AA5AC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4-3</a:t>
                </a:r>
              </a:p>
            </p:txBody>
          </p:sp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E8B94FF4-E162-3D0B-488E-BEF52F2BBDBD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>
                    <a:cs typeface="Calibri"/>
                  </a:rPr>
                  <a:t>Isolated</a:t>
                </a:r>
              </a:p>
              <a:p>
                <a:pPr algn="ctr"/>
                <a:r>
                  <a:rPr lang="en-US" sz="3200" b="1" dirty="0"/>
                  <a:t>23 Jun 1944</a:t>
                </a:r>
              </a:p>
            </p:txBody>
          </p:sp>
          <p:pic>
            <p:nvPicPr>
              <p:cNvPr id="31" name="Picture 30">
                <a:extLst>
                  <a:ext uri="{FF2B5EF4-FFF2-40B4-BE49-F238E27FC236}">
                    <a16:creationId xmlns:a16="http://schemas.microsoft.com/office/drawing/2014/main" id="{62BA4032-2981-658D-5404-67B6F5E86585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32" name="Group 31">
                <a:extLst>
                  <a:ext uri="{FF2B5EF4-FFF2-40B4-BE49-F238E27FC236}">
                    <a16:creationId xmlns:a16="http://schemas.microsoft.com/office/drawing/2014/main" id="{D2BABBC3-488E-B306-1C28-975F325413F2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33" name="Rectangle 32">
                  <a:extLst>
                    <a:ext uri="{FF2B5EF4-FFF2-40B4-BE49-F238E27FC236}">
                      <a16:creationId xmlns:a16="http://schemas.microsoft.com/office/drawing/2014/main" id="{156FC218-4529-59D8-635B-42611DEEEC69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" name="Rectangle 33">
                  <a:extLst>
                    <a:ext uri="{FF2B5EF4-FFF2-40B4-BE49-F238E27FC236}">
                      <a16:creationId xmlns:a16="http://schemas.microsoft.com/office/drawing/2014/main" id="{81A5D10B-9E7C-5413-8CE0-7B4353EC9F4D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" name="Rectangle 34">
                  <a:extLst>
                    <a:ext uri="{FF2B5EF4-FFF2-40B4-BE49-F238E27FC236}">
                      <a16:creationId xmlns:a16="http://schemas.microsoft.com/office/drawing/2014/main" id="{C8A149E9-BC2F-CF8E-072E-33BCBF2A53FD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36" name="Rectangle 35">
                  <a:extLst>
                    <a:ext uri="{FF2B5EF4-FFF2-40B4-BE49-F238E27FC236}">
                      <a16:creationId xmlns:a16="http://schemas.microsoft.com/office/drawing/2014/main" id="{67BEF7D1-ADA6-CD9D-01CC-C99CF7DB4CDF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" name="Rectangle 36">
                  <a:extLst>
                    <a:ext uri="{FF2B5EF4-FFF2-40B4-BE49-F238E27FC236}">
                      <a16:creationId xmlns:a16="http://schemas.microsoft.com/office/drawing/2014/main" id="{56F41B6E-3483-C3D3-40E8-84BABCE7CC92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" name="Rectangle 37">
                  <a:extLst>
                    <a:ext uri="{FF2B5EF4-FFF2-40B4-BE49-F238E27FC236}">
                      <a16:creationId xmlns:a16="http://schemas.microsoft.com/office/drawing/2014/main" id="{C04C9383-89A1-3496-D966-165736FAFF9A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48" name="Picture 47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B986B7D9-6081-4839-C8D3-37F7E69A42F0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9" name="Picture 48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3506B43E-746E-C604-907A-79C26B8B057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4FAB9F11-F161-D54F-5B72-B58EB865B6E4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1" name="Picture 50">
              <a:extLst>
                <a:ext uri="{FF2B5EF4-FFF2-40B4-BE49-F238E27FC236}">
                  <a16:creationId xmlns:a16="http://schemas.microsoft.com/office/drawing/2014/main" id="{9060E107-EC3A-B644-5659-300E5EAD4DA4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2" name="Picture 51">
              <a:extLst>
                <a:ext uri="{FF2B5EF4-FFF2-40B4-BE49-F238E27FC236}">
                  <a16:creationId xmlns:a16="http://schemas.microsoft.com/office/drawing/2014/main" id="{4DFFB6DD-7035-596D-0FB4-0F41A29C1911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67086" y="10953409"/>
              <a:ext cx="1696404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20" name="Speech Bubble: Rectangle 19">
              <a:extLst>
                <a:ext uri="{FF2B5EF4-FFF2-40B4-BE49-F238E27FC236}">
                  <a16:creationId xmlns:a16="http://schemas.microsoft.com/office/drawing/2014/main" id="{EA38009F-015A-5EB7-9CE5-797CF4303ADB}"/>
                </a:ext>
              </a:extLst>
            </p:cNvPr>
            <p:cNvSpPr/>
            <p:nvPr/>
          </p:nvSpPr>
          <p:spPr>
            <a:xfrm>
              <a:off x="11584630" y="13723305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pic>
          <p:nvPicPr>
            <p:cNvPr id="53" name="Picture 52">
              <a:extLst>
                <a:ext uri="{FF2B5EF4-FFF2-40B4-BE49-F238E27FC236}">
                  <a16:creationId xmlns:a16="http://schemas.microsoft.com/office/drawing/2014/main" id="{26CC8D7C-DE33-CF40-92F1-B9FBE43A3F21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70636" y="791037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5" name="Picture 54">
              <a:extLst>
                <a:ext uri="{FF2B5EF4-FFF2-40B4-BE49-F238E27FC236}">
                  <a16:creationId xmlns:a16="http://schemas.microsoft.com/office/drawing/2014/main" id="{9905C831-3BB1-0C84-81AA-F55B45F04722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61033" y="9159119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7" name="Picture 16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5A1A1F82-4F49-994F-BDDA-42ABEF908F2F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70327" y="6547000"/>
              <a:ext cx="155337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7" name="Picture 6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E165F3C5-1B3B-22A5-794B-F6C050F7018B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720252" y="6728950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4" name="Picture 53">
              <a:extLst>
                <a:ext uri="{FF2B5EF4-FFF2-40B4-BE49-F238E27FC236}">
                  <a16:creationId xmlns:a16="http://schemas.microsoft.com/office/drawing/2014/main" id="{215E5194-8584-256C-C55B-DB74EC23A600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772735" y="5904231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E05FB2DA-2F3B-FB93-67F9-7654C8FF45F0}"/>
                </a:ext>
              </a:extLst>
            </p:cNvPr>
            <p:cNvSpPr/>
            <p:nvPr/>
          </p:nvSpPr>
          <p:spPr>
            <a:xfrm>
              <a:off x="3527586" y="5704965"/>
              <a:ext cx="3823566" cy="3164694"/>
            </a:xfrm>
            <a:custGeom>
              <a:avLst/>
              <a:gdLst>
                <a:gd name="connsiteX0" fmla="*/ 0 w 2420289"/>
                <a:gd name="connsiteY0" fmla="*/ 2581048 h 2847285"/>
                <a:gd name="connsiteX1" fmla="*/ 144379 w 2420289"/>
                <a:gd name="connsiteY1" fmla="*/ 2340416 h 2847285"/>
                <a:gd name="connsiteX2" fmla="*/ 673768 w 2420289"/>
                <a:gd name="connsiteY2" fmla="*/ 2617142 h 2847285"/>
                <a:gd name="connsiteX3" fmla="*/ 1155031 w 2420289"/>
                <a:gd name="connsiteY3" fmla="*/ 2845742 h 2847285"/>
                <a:gd name="connsiteX4" fmla="*/ 2117558 w 2420289"/>
                <a:gd name="connsiteY4" fmla="*/ 2653237 h 2847285"/>
                <a:gd name="connsiteX5" fmla="*/ 2418347 w 2420289"/>
                <a:gd name="connsiteY5" fmla="*/ 1666648 h 2847285"/>
                <a:gd name="connsiteX6" fmla="*/ 2009274 w 2420289"/>
                <a:gd name="connsiteY6" fmla="*/ 704121 h 2847285"/>
                <a:gd name="connsiteX7" fmla="*/ 1479884 w 2420289"/>
                <a:gd name="connsiteY7" fmla="*/ 198795 h 2847285"/>
                <a:gd name="connsiteX8" fmla="*/ 878305 w 2420289"/>
                <a:gd name="connsiteY8" fmla="*/ 18321 h 2847285"/>
                <a:gd name="connsiteX9" fmla="*/ 469231 w 2420289"/>
                <a:gd name="connsiteY9" fmla="*/ 18321 h 2847285"/>
                <a:gd name="connsiteX10" fmla="*/ 132347 w 2420289"/>
                <a:gd name="connsiteY10" fmla="*/ 126606 h 2847285"/>
                <a:gd name="connsiteX0" fmla="*/ 0 w 2418384"/>
                <a:gd name="connsiteY0" fmla="*/ 2581048 h 2847285"/>
                <a:gd name="connsiteX1" fmla="*/ 144379 w 2418384"/>
                <a:gd name="connsiteY1" fmla="*/ 2340416 h 2847285"/>
                <a:gd name="connsiteX2" fmla="*/ 673768 w 2418384"/>
                <a:gd name="connsiteY2" fmla="*/ 2617142 h 2847285"/>
                <a:gd name="connsiteX3" fmla="*/ 1155031 w 2418384"/>
                <a:gd name="connsiteY3" fmla="*/ 2845742 h 2847285"/>
                <a:gd name="connsiteX4" fmla="*/ 2117558 w 2418384"/>
                <a:gd name="connsiteY4" fmla="*/ 2653237 h 2847285"/>
                <a:gd name="connsiteX5" fmla="*/ 2418347 w 2418384"/>
                <a:gd name="connsiteY5" fmla="*/ 1666648 h 2847285"/>
                <a:gd name="connsiteX6" fmla="*/ 2133099 w 2418384"/>
                <a:gd name="connsiteY6" fmla="*/ 437421 h 2847285"/>
                <a:gd name="connsiteX7" fmla="*/ 1479884 w 2418384"/>
                <a:gd name="connsiteY7" fmla="*/ 198795 h 2847285"/>
                <a:gd name="connsiteX8" fmla="*/ 878305 w 2418384"/>
                <a:gd name="connsiteY8" fmla="*/ 18321 h 2847285"/>
                <a:gd name="connsiteX9" fmla="*/ 469231 w 2418384"/>
                <a:gd name="connsiteY9" fmla="*/ 18321 h 2847285"/>
                <a:gd name="connsiteX10" fmla="*/ 132347 w 2418384"/>
                <a:gd name="connsiteY10" fmla="*/ 126606 h 2847285"/>
                <a:gd name="connsiteX0" fmla="*/ 0 w 2418386"/>
                <a:gd name="connsiteY0" fmla="*/ 2694623 h 2960860"/>
                <a:gd name="connsiteX1" fmla="*/ 144379 w 2418386"/>
                <a:gd name="connsiteY1" fmla="*/ 2453991 h 2960860"/>
                <a:gd name="connsiteX2" fmla="*/ 673768 w 2418386"/>
                <a:gd name="connsiteY2" fmla="*/ 2730717 h 2960860"/>
                <a:gd name="connsiteX3" fmla="*/ 1155031 w 2418386"/>
                <a:gd name="connsiteY3" fmla="*/ 2959317 h 2960860"/>
                <a:gd name="connsiteX4" fmla="*/ 2117558 w 2418386"/>
                <a:gd name="connsiteY4" fmla="*/ 2766812 h 2960860"/>
                <a:gd name="connsiteX5" fmla="*/ 2418347 w 2418386"/>
                <a:gd name="connsiteY5" fmla="*/ 1780223 h 2960860"/>
                <a:gd name="connsiteX6" fmla="*/ 2133099 w 2418386"/>
                <a:gd name="connsiteY6" fmla="*/ 550996 h 2960860"/>
                <a:gd name="connsiteX7" fmla="*/ 1451309 w 2418386"/>
                <a:gd name="connsiteY7" fmla="*/ 17095 h 2960860"/>
                <a:gd name="connsiteX8" fmla="*/ 878305 w 2418386"/>
                <a:gd name="connsiteY8" fmla="*/ 131896 h 2960860"/>
                <a:gd name="connsiteX9" fmla="*/ 469231 w 2418386"/>
                <a:gd name="connsiteY9" fmla="*/ 131896 h 2960860"/>
                <a:gd name="connsiteX10" fmla="*/ 132347 w 2418386"/>
                <a:gd name="connsiteY10" fmla="*/ 240181 h 2960860"/>
                <a:gd name="connsiteX0" fmla="*/ 0 w 2418386"/>
                <a:gd name="connsiteY0" fmla="*/ 3040092 h 3306329"/>
                <a:gd name="connsiteX1" fmla="*/ 144379 w 2418386"/>
                <a:gd name="connsiteY1" fmla="*/ 2799460 h 3306329"/>
                <a:gd name="connsiteX2" fmla="*/ 673768 w 2418386"/>
                <a:gd name="connsiteY2" fmla="*/ 3076186 h 3306329"/>
                <a:gd name="connsiteX3" fmla="*/ 1155031 w 2418386"/>
                <a:gd name="connsiteY3" fmla="*/ 3304786 h 3306329"/>
                <a:gd name="connsiteX4" fmla="*/ 2117558 w 2418386"/>
                <a:gd name="connsiteY4" fmla="*/ 3112281 h 3306329"/>
                <a:gd name="connsiteX5" fmla="*/ 2418347 w 2418386"/>
                <a:gd name="connsiteY5" fmla="*/ 2125692 h 3306329"/>
                <a:gd name="connsiteX6" fmla="*/ 2133099 w 2418386"/>
                <a:gd name="connsiteY6" fmla="*/ 896465 h 3306329"/>
                <a:gd name="connsiteX7" fmla="*/ 1451309 w 2418386"/>
                <a:gd name="connsiteY7" fmla="*/ 362564 h 3306329"/>
                <a:gd name="connsiteX8" fmla="*/ 944980 w 2418386"/>
                <a:gd name="connsiteY8" fmla="*/ 1115 h 3306329"/>
                <a:gd name="connsiteX9" fmla="*/ 469231 w 2418386"/>
                <a:gd name="connsiteY9" fmla="*/ 477365 h 3306329"/>
                <a:gd name="connsiteX10" fmla="*/ 132347 w 2418386"/>
                <a:gd name="connsiteY10" fmla="*/ 585650 h 3306329"/>
                <a:gd name="connsiteX0" fmla="*/ 0 w 2418386"/>
                <a:gd name="connsiteY0" fmla="*/ 3325892 h 3592129"/>
                <a:gd name="connsiteX1" fmla="*/ 144379 w 2418386"/>
                <a:gd name="connsiteY1" fmla="*/ 3085260 h 3592129"/>
                <a:gd name="connsiteX2" fmla="*/ 673768 w 2418386"/>
                <a:gd name="connsiteY2" fmla="*/ 3361986 h 3592129"/>
                <a:gd name="connsiteX3" fmla="*/ 1155031 w 2418386"/>
                <a:gd name="connsiteY3" fmla="*/ 3590586 h 3592129"/>
                <a:gd name="connsiteX4" fmla="*/ 2117558 w 2418386"/>
                <a:gd name="connsiteY4" fmla="*/ 3398081 h 3592129"/>
                <a:gd name="connsiteX5" fmla="*/ 2418347 w 2418386"/>
                <a:gd name="connsiteY5" fmla="*/ 2411492 h 3592129"/>
                <a:gd name="connsiteX6" fmla="*/ 2133099 w 2418386"/>
                <a:gd name="connsiteY6" fmla="*/ 1182265 h 3592129"/>
                <a:gd name="connsiteX7" fmla="*/ 1451309 w 2418386"/>
                <a:gd name="connsiteY7" fmla="*/ 648364 h 3592129"/>
                <a:gd name="connsiteX8" fmla="*/ 944980 w 2418386"/>
                <a:gd name="connsiteY8" fmla="*/ 286915 h 3592129"/>
                <a:gd name="connsiteX9" fmla="*/ 497806 w 2418386"/>
                <a:gd name="connsiteY9" fmla="*/ 1165 h 3592129"/>
                <a:gd name="connsiteX10" fmla="*/ 132347 w 2418386"/>
                <a:gd name="connsiteY10" fmla="*/ 871450 h 3592129"/>
                <a:gd name="connsiteX0" fmla="*/ 1182103 w 3600489"/>
                <a:gd name="connsiteY0" fmla="*/ 3424743 h 3690980"/>
                <a:gd name="connsiteX1" fmla="*/ 1326482 w 3600489"/>
                <a:gd name="connsiteY1" fmla="*/ 3184111 h 3690980"/>
                <a:gd name="connsiteX2" fmla="*/ 1855871 w 3600489"/>
                <a:gd name="connsiteY2" fmla="*/ 3460837 h 3690980"/>
                <a:gd name="connsiteX3" fmla="*/ 2337134 w 3600489"/>
                <a:gd name="connsiteY3" fmla="*/ 3689437 h 3690980"/>
                <a:gd name="connsiteX4" fmla="*/ 3299661 w 3600489"/>
                <a:gd name="connsiteY4" fmla="*/ 3496932 h 3690980"/>
                <a:gd name="connsiteX5" fmla="*/ 3600450 w 3600489"/>
                <a:gd name="connsiteY5" fmla="*/ 2510343 h 3690980"/>
                <a:gd name="connsiteX6" fmla="*/ 3315202 w 3600489"/>
                <a:gd name="connsiteY6" fmla="*/ 1281116 h 3690980"/>
                <a:gd name="connsiteX7" fmla="*/ 2633412 w 3600489"/>
                <a:gd name="connsiteY7" fmla="*/ 747215 h 3690980"/>
                <a:gd name="connsiteX8" fmla="*/ 2127083 w 3600489"/>
                <a:gd name="connsiteY8" fmla="*/ 385766 h 3690980"/>
                <a:gd name="connsiteX9" fmla="*/ 1679909 w 3600489"/>
                <a:gd name="connsiteY9" fmla="*/ 100016 h 3690980"/>
                <a:gd name="connsiteX10" fmla="*/ 0 w 3600489"/>
                <a:gd name="connsiteY10" fmla="*/ 8276 h 3690980"/>
                <a:gd name="connsiteX0" fmla="*/ 1182103 w 3600489"/>
                <a:gd name="connsiteY0" fmla="*/ 3877541 h 4143778"/>
                <a:gd name="connsiteX1" fmla="*/ 1326482 w 3600489"/>
                <a:gd name="connsiteY1" fmla="*/ 3636909 h 4143778"/>
                <a:gd name="connsiteX2" fmla="*/ 1855871 w 3600489"/>
                <a:gd name="connsiteY2" fmla="*/ 3913635 h 4143778"/>
                <a:gd name="connsiteX3" fmla="*/ 2337134 w 3600489"/>
                <a:gd name="connsiteY3" fmla="*/ 4142235 h 4143778"/>
                <a:gd name="connsiteX4" fmla="*/ 3299661 w 3600489"/>
                <a:gd name="connsiteY4" fmla="*/ 3949730 h 4143778"/>
                <a:gd name="connsiteX5" fmla="*/ 3600450 w 3600489"/>
                <a:gd name="connsiteY5" fmla="*/ 2963141 h 4143778"/>
                <a:gd name="connsiteX6" fmla="*/ 3315202 w 3600489"/>
                <a:gd name="connsiteY6" fmla="*/ 1733914 h 4143778"/>
                <a:gd name="connsiteX7" fmla="*/ 2633412 w 3600489"/>
                <a:gd name="connsiteY7" fmla="*/ 1200013 h 4143778"/>
                <a:gd name="connsiteX8" fmla="*/ 2127083 w 3600489"/>
                <a:gd name="connsiteY8" fmla="*/ 838564 h 4143778"/>
                <a:gd name="connsiteX9" fmla="*/ 670259 w 3600489"/>
                <a:gd name="connsiteY9" fmla="*/ 364 h 4143778"/>
                <a:gd name="connsiteX10" fmla="*/ 0 w 3600489"/>
                <a:gd name="connsiteY10" fmla="*/ 461074 h 4143778"/>
                <a:gd name="connsiteX0" fmla="*/ 1191628 w 3610014"/>
                <a:gd name="connsiteY0" fmla="*/ 3877541 h 4143778"/>
                <a:gd name="connsiteX1" fmla="*/ 1336007 w 3610014"/>
                <a:gd name="connsiteY1" fmla="*/ 3636909 h 4143778"/>
                <a:gd name="connsiteX2" fmla="*/ 1865396 w 3610014"/>
                <a:gd name="connsiteY2" fmla="*/ 3913635 h 4143778"/>
                <a:gd name="connsiteX3" fmla="*/ 2346659 w 3610014"/>
                <a:gd name="connsiteY3" fmla="*/ 4142235 h 4143778"/>
                <a:gd name="connsiteX4" fmla="*/ 3309186 w 3610014"/>
                <a:gd name="connsiteY4" fmla="*/ 3949730 h 4143778"/>
                <a:gd name="connsiteX5" fmla="*/ 3609975 w 3610014"/>
                <a:gd name="connsiteY5" fmla="*/ 2963141 h 4143778"/>
                <a:gd name="connsiteX6" fmla="*/ 3324727 w 3610014"/>
                <a:gd name="connsiteY6" fmla="*/ 1733914 h 4143778"/>
                <a:gd name="connsiteX7" fmla="*/ 2642937 w 3610014"/>
                <a:gd name="connsiteY7" fmla="*/ 1200013 h 4143778"/>
                <a:gd name="connsiteX8" fmla="*/ 2136608 w 3610014"/>
                <a:gd name="connsiteY8" fmla="*/ 838564 h 4143778"/>
                <a:gd name="connsiteX9" fmla="*/ 679784 w 3610014"/>
                <a:gd name="connsiteY9" fmla="*/ 364 h 4143778"/>
                <a:gd name="connsiteX10" fmla="*/ 0 w 3610014"/>
                <a:gd name="connsiteY10" fmla="*/ 461074 h 4143778"/>
                <a:gd name="connsiteX0" fmla="*/ 1191628 w 3610014"/>
                <a:gd name="connsiteY0" fmla="*/ 3848981 h 4115218"/>
                <a:gd name="connsiteX1" fmla="*/ 1336007 w 3610014"/>
                <a:gd name="connsiteY1" fmla="*/ 3608349 h 4115218"/>
                <a:gd name="connsiteX2" fmla="*/ 1865396 w 3610014"/>
                <a:gd name="connsiteY2" fmla="*/ 3885075 h 4115218"/>
                <a:gd name="connsiteX3" fmla="*/ 2346659 w 3610014"/>
                <a:gd name="connsiteY3" fmla="*/ 4113675 h 4115218"/>
                <a:gd name="connsiteX4" fmla="*/ 3309186 w 3610014"/>
                <a:gd name="connsiteY4" fmla="*/ 3921170 h 4115218"/>
                <a:gd name="connsiteX5" fmla="*/ 3609975 w 3610014"/>
                <a:gd name="connsiteY5" fmla="*/ 2934581 h 4115218"/>
                <a:gd name="connsiteX6" fmla="*/ 3324727 w 3610014"/>
                <a:gd name="connsiteY6" fmla="*/ 1705354 h 4115218"/>
                <a:gd name="connsiteX7" fmla="*/ 2642937 w 3610014"/>
                <a:gd name="connsiteY7" fmla="*/ 1171453 h 4115218"/>
                <a:gd name="connsiteX8" fmla="*/ 2136608 w 3610014"/>
                <a:gd name="connsiteY8" fmla="*/ 810004 h 4115218"/>
                <a:gd name="connsiteX9" fmla="*/ 603584 w 3610014"/>
                <a:gd name="connsiteY9" fmla="*/ 379 h 4115218"/>
                <a:gd name="connsiteX10" fmla="*/ 0 w 3610014"/>
                <a:gd name="connsiteY10" fmla="*/ 432514 h 4115218"/>
                <a:gd name="connsiteX0" fmla="*/ 1191628 w 3610014"/>
                <a:gd name="connsiteY0" fmla="*/ 3850195 h 4116432"/>
                <a:gd name="connsiteX1" fmla="*/ 1336007 w 3610014"/>
                <a:gd name="connsiteY1" fmla="*/ 3609563 h 4116432"/>
                <a:gd name="connsiteX2" fmla="*/ 1865396 w 3610014"/>
                <a:gd name="connsiteY2" fmla="*/ 3886289 h 4116432"/>
                <a:gd name="connsiteX3" fmla="*/ 2346659 w 3610014"/>
                <a:gd name="connsiteY3" fmla="*/ 4114889 h 4116432"/>
                <a:gd name="connsiteX4" fmla="*/ 3309186 w 3610014"/>
                <a:gd name="connsiteY4" fmla="*/ 3922384 h 4116432"/>
                <a:gd name="connsiteX5" fmla="*/ 3609975 w 3610014"/>
                <a:gd name="connsiteY5" fmla="*/ 2935795 h 4116432"/>
                <a:gd name="connsiteX6" fmla="*/ 3324727 w 3610014"/>
                <a:gd name="connsiteY6" fmla="*/ 1706568 h 4116432"/>
                <a:gd name="connsiteX7" fmla="*/ 2642937 w 3610014"/>
                <a:gd name="connsiteY7" fmla="*/ 1172667 h 4116432"/>
                <a:gd name="connsiteX8" fmla="*/ 1317458 w 3610014"/>
                <a:gd name="connsiteY8" fmla="*/ 315918 h 4116432"/>
                <a:gd name="connsiteX9" fmla="*/ 603584 w 3610014"/>
                <a:gd name="connsiteY9" fmla="*/ 1593 h 4116432"/>
                <a:gd name="connsiteX10" fmla="*/ 0 w 3610014"/>
                <a:gd name="connsiteY10" fmla="*/ 433728 h 4116432"/>
                <a:gd name="connsiteX0" fmla="*/ 1191628 w 3610014"/>
                <a:gd name="connsiteY0" fmla="*/ 3852401 h 4118638"/>
                <a:gd name="connsiteX1" fmla="*/ 1336007 w 3610014"/>
                <a:gd name="connsiteY1" fmla="*/ 3611769 h 4118638"/>
                <a:gd name="connsiteX2" fmla="*/ 1865396 w 3610014"/>
                <a:gd name="connsiteY2" fmla="*/ 3888495 h 4118638"/>
                <a:gd name="connsiteX3" fmla="*/ 2346659 w 3610014"/>
                <a:gd name="connsiteY3" fmla="*/ 4117095 h 4118638"/>
                <a:gd name="connsiteX4" fmla="*/ 3309186 w 3610014"/>
                <a:gd name="connsiteY4" fmla="*/ 3924590 h 4118638"/>
                <a:gd name="connsiteX5" fmla="*/ 3609975 w 3610014"/>
                <a:gd name="connsiteY5" fmla="*/ 2938001 h 4118638"/>
                <a:gd name="connsiteX6" fmla="*/ 3324727 w 3610014"/>
                <a:gd name="connsiteY6" fmla="*/ 1708774 h 4118638"/>
                <a:gd name="connsiteX7" fmla="*/ 2642937 w 3610014"/>
                <a:gd name="connsiteY7" fmla="*/ 1174873 h 4118638"/>
                <a:gd name="connsiteX8" fmla="*/ 1269833 w 3610014"/>
                <a:gd name="connsiteY8" fmla="*/ 222874 h 4118638"/>
                <a:gd name="connsiteX9" fmla="*/ 603584 w 3610014"/>
                <a:gd name="connsiteY9" fmla="*/ 3799 h 4118638"/>
                <a:gd name="connsiteX10" fmla="*/ 0 w 3610014"/>
                <a:gd name="connsiteY10" fmla="*/ 435934 h 4118638"/>
                <a:gd name="connsiteX0" fmla="*/ 1191628 w 3610014"/>
                <a:gd name="connsiteY0" fmla="*/ 3852401 h 4118638"/>
                <a:gd name="connsiteX1" fmla="*/ 1336007 w 3610014"/>
                <a:gd name="connsiteY1" fmla="*/ 3611769 h 4118638"/>
                <a:gd name="connsiteX2" fmla="*/ 1865396 w 3610014"/>
                <a:gd name="connsiteY2" fmla="*/ 3888495 h 4118638"/>
                <a:gd name="connsiteX3" fmla="*/ 2346659 w 3610014"/>
                <a:gd name="connsiteY3" fmla="*/ 4117095 h 4118638"/>
                <a:gd name="connsiteX4" fmla="*/ 3309186 w 3610014"/>
                <a:gd name="connsiteY4" fmla="*/ 3924590 h 4118638"/>
                <a:gd name="connsiteX5" fmla="*/ 3609975 w 3610014"/>
                <a:gd name="connsiteY5" fmla="*/ 2938001 h 4118638"/>
                <a:gd name="connsiteX6" fmla="*/ 3324727 w 3610014"/>
                <a:gd name="connsiteY6" fmla="*/ 1784974 h 4118638"/>
                <a:gd name="connsiteX7" fmla="*/ 2642937 w 3610014"/>
                <a:gd name="connsiteY7" fmla="*/ 1174873 h 4118638"/>
                <a:gd name="connsiteX8" fmla="*/ 1269833 w 3610014"/>
                <a:gd name="connsiteY8" fmla="*/ 222874 h 4118638"/>
                <a:gd name="connsiteX9" fmla="*/ 603584 w 3610014"/>
                <a:gd name="connsiteY9" fmla="*/ 3799 h 4118638"/>
                <a:gd name="connsiteX10" fmla="*/ 0 w 3610014"/>
                <a:gd name="connsiteY10" fmla="*/ 435934 h 4118638"/>
                <a:gd name="connsiteX0" fmla="*/ 686803 w 3610014"/>
                <a:gd name="connsiteY0" fmla="*/ 4833476 h 4833476"/>
                <a:gd name="connsiteX1" fmla="*/ 1336007 w 3610014"/>
                <a:gd name="connsiteY1" fmla="*/ 3611769 h 4833476"/>
                <a:gd name="connsiteX2" fmla="*/ 1865396 w 3610014"/>
                <a:gd name="connsiteY2" fmla="*/ 3888495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1865396 w 3610014"/>
                <a:gd name="connsiteY2" fmla="*/ 3888495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2160671 w 3610014"/>
                <a:gd name="connsiteY2" fmla="*/ 3821820 h 4833476"/>
                <a:gd name="connsiteX3" fmla="*/ 2346659 w 3610014"/>
                <a:gd name="connsiteY3" fmla="*/ 41170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02682 w 3610014"/>
                <a:gd name="connsiteY1" fmla="*/ 39546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40782 w 3610014"/>
                <a:gd name="connsiteY1" fmla="*/ 40308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0014"/>
                <a:gd name="connsiteY0" fmla="*/ 4833476 h 4833476"/>
                <a:gd name="connsiteX1" fmla="*/ 1440782 w 3610014"/>
                <a:gd name="connsiteY1" fmla="*/ 4030869 h 4833476"/>
                <a:gd name="connsiteX2" fmla="*/ 2160671 w 3610014"/>
                <a:gd name="connsiteY2" fmla="*/ 3821820 h 4833476"/>
                <a:gd name="connsiteX3" fmla="*/ 2832434 w 3610014"/>
                <a:gd name="connsiteY3" fmla="*/ 3469395 h 4833476"/>
                <a:gd name="connsiteX4" fmla="*/ 3309186 w 3610014"/>
                <a:gd name="connsiteY4" fmla="*/ 3924590 h 4833476"/>
                <a:gd name="connsiteX5" fmla="*/ 3609975 w 3610014"/>
                <a:gd name="connsiteY5" fmla="*/ 2938001 h 4833476"/>
                <a:gd name="connsiteX6" fmla="*/ 3324727 w 3610014"/>
                <a:gd name="connsiteY6" fmla="*/ 1784974 h 4833476"/>
                <a:gd name="connsiteX7" fmla="*/ 2642937 w 3610014"/>
                <a:gd name="connsiteY7" fmla="*/ 1174873 h 4833476"/>
                <a:gd name="connsiteX8" fmla="*/ 1269833 w 3610014"/>
                <a:gd name="connsiteY8" fmla="*/ 222874 h 4833476"/>
                <a:gd name="connsiteX9" fmla="*/ 603584 w 3610014"/>
                <a:gd name="connsiteY9" fmla="*/ 3799 h 4833476"/>
                <a:gd name="connsiteX10" fmla="*/ 0 w 3610014"/>
                <a:gd name="connsiteY10" fmla="*/ 435934 h 4833476"/>
                <a:gd name="connsiteX0" fmla="*/ 686803 w 3613323"/>
                <a:gd name="connsiteY0" fmla="*/ 4833476 h 4833476"/>
                <a:gd name="connsiteX1" fmla="*/ 1440782 w 3613323"/>
                <a:gd name="connsiteY1" fmla="*/ 4030869 h 4833476"/>
                <a:gd name="connsiteX2" fmla="*/ 2160671 w 3613323"/>
                <a:gd name="connsiteY2" fmla="*/ 3821820 h 4833476"/>
                <a:gd name="connsiteX3" fmla="*/ 2832434 w 3613323"/>
                <a:gd name="connsiteY3" fmla="*/ 3469395 h 4833476"/>
                <a:gd name="connsiteX4" fmla="*/ 3156786 w 3613323"/>
                <a:gd name="connsiteY4" fmla="*/ 2962565 h 4833476"/>
                <a:gd name="connsiteX5" fmla="*/ 3609975 w 3613323"/>
                <a:gd name="connsiteY5" fmla="*/ 2938001 h 4833476"/>
                <a:gd name="connsiteX6" fmla="*/ 3324727 w 3613323"/>
                <a:gd name="connsiteY6" fmla="*/ 1784974 h 4833476"/>
                <a:gd name="connsiteX7" fmla="*/ 2642937 w 3613323"/>
                <a:gd name="connsiteY7" fmla="*/ 1174873 h 4833476"/>
                <a:gd name="connsiteX8" fmla="*/ 1269833 w 3613323"/>
                <a:gd name="connsiteY8" fmla="*/ 222874 h 4833476"/>
                <a:gd name="connsiteX9" fmla="*/ 603584 w 3613323"/>
                <a:gd name="connsiteY9" fmla="*/ 3799 h 4833476"/>
                <a:gd name="connsiteX10" fmla="*/ 0 w 3613323"/>
                <a:gd name="connsiteY10" fmla="*/ 435934 h 4833476"/>
                <a:gd name="connsiteX0" fmla="*/ 686803 w 3366267"/>
                <a:gd name="connsiteY0" fmla="*/ 4833476 h 4833476"/>
                <a:gd name="connsiteX1" fmla="*/ 1440782 w 3366267"/>
                <a:gd name="connsiteY1" fmla="*/ 4030869 h 4833476"/>
                <a:gd name="connsiteX2" fmla="*/ 2160671 w 3366267"/>
                <a:gd name="connsiteY2" fmla="*/ 3821820 h 4833476"/>
                <a:gd name="connsiteX3" fmla="*/ 2832434 w 3366267"/>
                <a:gd name="connsiteY3" fmla="*/ 3469395 h 4833476"/>
                <a:gd name="connsiteX4" fmla="*/ 3156786 w 3366267"/>
                <a:gd name="connsiteY4" fmla="*/ 2962565 h 4833476"/>
                <a:gd name="connsiteX5" fmla="*/ 3276600 w 3366267"/>
                <a:gd name="connsiteY5" fmla="*/ 2166476 h 4833476"/>
                <a:gd name="connsiteX6" fmla="*/ 3324727 w 3366267"/>
                <a:gd name="connsiteY6" fmla="*/ 1784974 h 4833476"/>
                <a:gd name="connsiteX7" fmla="*/ 2642937 w 3366267"/>
                <a:gd name="connsiteY7" fmla="*/ 1174873 h 4833476"/>
                <a:gd name="connsiteX8" fmla="*/ 1269833 w 3366267"/>
                <a:gd name="connsiteY8" fmla="*/ 222874 h 4833476"/>
                <a:gd name="connsiteX9" fmla="*/ 603584 w 3366267"/>
                <a:gd name="connsiteY9" fmla="*/ 3799 h 4833476"/>
                <a:gd name="connsiteX10" fmla="*/ 0 w 3366267"/>
                <a:gd name="connsiteY10" fmla="*/ 435934 h 4833476"/>
                <a:gd name="connsiteX0" fmla="*/ 686803 w 3280701"/>
                <a:gd name="connsiteY0" fmla="*/ 4833476 h 4833476"/>
                <a:gd name="connsiteX1" fmla="*/ 1440782 w 3280701"/>
                <a:gd name="connsiteY1" fmla="*/ 4030869 h 4833476"/>
                <a:gd name="connsiteX2" fmla="*/ 2160671 w 3280701"/>
                <a:gd name="connsiteY2" fmla="*/ 3821820 h 4833476"/>
                <a:gd name="connsiteX3" fmla="*/ 2832434 w 3280701"/>
                <a:gd name="connsiteY3" fmla="*/ 3469395 h 4833476"/>
                <a:gd name="connsiteX4" fmla="*/ 3156786 w 3280701"/>
                <a:gd name="connsiteY4" fmla="*/ 2962565 h 4833476"/>
                <a:gd name="connsiteX5" fmla="*/ 3276600 w 3280701"/>
                <a:gd name="connsiteY5" fmla="*/ 2166476 h 4833476"/>
                <a:gd name="connsiteX6" fmla="*/ 3191377 w 3280701"/>
                <a:gd name="connsiteY6" fmla="*/ 1642099 h 4833476"/>
                <a:gd name="connsiteX7" fmla="*/ 2642937 w 3280701"/>
                <a:gd name="connsiteY7" fmla="*/ 1174873 h 4833476"/>
                <a:gd name="connsiteX8" fmla="*/ 1269833 w 3280701"/>
                <a:gd name="connsiteY8" fmla="*/ 222874 h 4833476"/>
                <a:gd name="connsiteX9" fmla="*/ 603584 w 3280701"/>
                <a:gd name="connsiteY9" fmla="*/ 3799 h 4833476"/>
                <a:gd name="connsiteX10" fmla="*/ 0 w 3280701"/>
                <a:gd name="connsiteY10" fmla="*/ 435934 h 4833476"/>
                <a:gd name="connsiteX0" fmla="*/ 1440782 w 3280701"/>
                <a:gd name="connsiteY0" fmla="*/ 4030869 h 4030869"/>
                <a:gd name="connsiteX1" fmla="*/ 2160671 w 3280701"/>
                <a:gd name="connsiteY1" fmla="*/ 3821820 h 4030869"/>
                <a:gd name="connsiteX2" fmla="*/ 2832434 w 3280701"/>
                <a:gd name="connsiteY2" fmla="*/ 3469395 h 4030869"/>
                <a:gd name="connsiteX3" fmla="*/ 3156786 w 3280701"/>
                <a:gd name="connsiteY3" fmla="*/ 2962565 h 4030869"/>
                <a:gd name="connsiteX4" fmla="*/ 3276600 w 3280701"/>
                <a:gd name="connsiteY4" fmla="*/ 2166476 h 4030869"/>
                <a:gd name="connsiteX5" fmla="*/ 3191377 w 3280701"/>
                <a:gd name="connsiteY5" fmla="*/ 1642099 h 4030869"/>
                <a:gd name="connsiteX6" fmla="*/ 2642937 w 3280701"/>
                <a:gd name="connsiteY6" fmla="*/ 1174873 h 4030869"/>
                <a:gd name="connsiteX7" fmla="*/ 1269833 w 3280701"/>
                <a:gd name="connsiteY7" fmla="*/ 222874 h 4030869"/>
                <a:gd name="connsiteX8" fmla="*/ 603584 w 3280701"/>
                <a:gd name="connsiteY8" fmla="*/ 3799 h 4030869"/>
                <a:gd name="connsiteX9" fmla="*/ 0 w 3280701"/>
                <a:gd name="connsiteY9" fmla="*/ 435934 h 4030869"/>
                <a:gd name="connsiteX0" fmla="*/ 2160671 w 3280701"/>
                <a:gd name="connsiteY0" fmla="*/ 3821820 h 3821820"/>
                <a:gd name="connsiteX1" fmla="*/ 2832434 w 3280701"/>
                <a:gd name="connsiteY1" fmla="*/ 3469395 h 3821820"/>
                <a:gd name="connsiteX2" fmla="*/ 3156786 w 3280701"/>
                <a:gd name="connsiteY2" fmla="*/ 2962565 h 3821820"/>
                <a:gd name="connsiteX3" fmla="*/ 3276600 w 3280701"/>
                <a:gd name="connsiteY3" fmla="*/ 2166476 h 3821820"/>
                <a:gd name="connsiteX4" fmla="*/ 3191377 w 3280701"/>
                <a:gd name="connsiteY4" fmla="*/ 1642099 h 3821820"/>
                <a:gd name="connsiteX5" fmla="*/ 2642937 w 3280701"/>
                <a:gd name="connsiteY5" fmla="*/ 1174873 h 3821820"/>
                <a:gd name="connsiteX6" fmla="*/ 1269833 w 3280701"/>
                <a:gd name="connsiteY6" fmla="*/ 222874 h 3821820"/>
                <a:gd name="connsiteX7" fmla="*/ 603584 w 3280701"/>
                <a:gd name="connsiteY7" fmla="*/ 3799 h 3821820"/>
                <a:gd name="connsiteX8" fmla="*/ 0 w 3280701"/>
                <a:gd name="connsiteY8" fmla="*/ 435934 h 3821820"/>
                <a:gd name="connsiteX0" fmla="*/ 2832434 w 3280701"/>
                <a:gd name="connsiteY0" fmla="*/ 3469395 h 3469395"/>
                <a:gd name="connsiteX1" fmla="*/ 3156786 w 3280701"/>
                <a:gd name="connsiteY1" fmla="*/ 2962565 h 3469395"/>
                <a:gd name="connsiteX2" fmla="*/ 3276600 w 3280701"/>
                <a:gd name="connsiteY2" fmla="*/ 2166476 h 3469395"/>
                <a:gd name="connsiteX3" fmla="*/ 3191377 w 3280701"/>
                <a:gd name="connsiteY3" fmla="*/ 1642099 h 3469395"/>
                <a:gd name="connsiteX4" fmla="*/ 2642937 w 3280701"/>
                <a:gd name="connsiteY4" fmla="*/ 1174873 h 3469395"/>
                <a:gd name="connsiteX5" fmla="*/ 1269833 w 3280701"/>
                <a:gd name="connsiteY5" fmla="*/ 222874 h 3469395"/>
                <a:gd name="connsiteX6" fmla="*/ 603584 w 3280701"/>
                <a:gd name="connsiteY6" fmla="*/ 3799 h 3469395"/>
                <a:gd name="connsiteX7" fmla="*/ 0 w 3280701"/>
                <a:gd name="connsiteY7" fmla="*/ 435934 h 3469395"/>
                <a:gd name="connsiteX0" fmla="*/ 2175209 w 3284849"/>
                <a:gd name="connsiteY0" fmla="*/ 3145545 h 3145545"/>
                <a:gd name="connsiteX1" fmla="*/ 3156786 w 3284849"/>
                <a:gd name="connsiteY1" fmla="*/ 2962565 h 3145545"/>
                <a:gd name="connsiteX2" fmla="*/ 3276600 w 3284849"/>
                <a:gd name="connsiteY2" fmla="*/ 2166476 h 3145545"/>
                <a:gd name="connsiteX3" fmla="*/ 3191377 w 3284849"/>
                <a:gd name="connsiteY3" fmla="*/ 1642099 h 3145545"/>
                <a:gd name="connsiteX4" fmla="*/ 2642937 w 3284849"/>
                <a:gd name="connsiteY4" fmla="*/ 1174873 h 3145545"/>
                <a:gd name="connsiteX5" fmla="*/ 1269833 w 3284849"/>
                <a:gd name="connsiteY5" fmla="*/ 222874 h 3145545"/>
                <a:gd name="connsiteX6" fmla="*/ 603584 w 3284849"/>
                <a:gd name="connsiteY6" fmla="*/ 3799 h 3145545"/>
                <a:gd name="connsiteX7" fmla="*/ 0 w 3284849"/>
                <a:gd name="connsiteY7" fmla="*/ 435934 h 3145545"/>
                <a:gd name="connsiteX0" fmla="*/ 2175209 w 3284849"/>
                <a:gd name="connsiteY0" fmla="*/ 3145545 h 3164168"/>
                <a:gd name="connsiteX1" fmla="*/ 3156786 w 3284849"/>
                <a:gd name="connsiteY1" fmla="*/ 2962565 h 3164168"/>
                <a:gd name="connsiteX2" fmla="*/ 3276600 w 3284849"/>
                <a:gd name="connsiteY2" fmla="*/ 2166476 h 3164168"/>
                <a:gd name="connsiteX3" fmla="*/ 3191377 w 3284849"/>
                <a:gd name="connsiteY3" fmla="*/ 1642099 h 3164168"/>
                <a:gd name="connsiteX4" fmla="*/ 2642937 w 3284849"/>
                <a:gd name="connsiteY4" fmla="*/ 1174873 h 3164168"/>
                <a:gd name="connsiteX5" fmla="*/ 1269833 w 3284849"/>
                <a:gd name="connsiteY5" fmla="*/ 222874 h 3164168"/>
                <a:gd name="connsiteX6" fmla="*/ 603584 w 3284849"/>
                <a:gd name="connsiteY6" fmla="*/ 3799 h 3164168"/>
                <a:gd name="connsiteX7" fmla="*/ 0 w 3284849"/>
                <a:gd name="connsiteY7" fmla="*/ 435934 h 3164168"/>
                <a:gd name="connsiteX0" fmla="*/ 2175209 w 3793057"/>
                <a:gd name="connsiteY0" fmla="*/ 3145545 h 3162019"/>
                <a:gd name="connsiteX1" fmla="*/ 3756861 w 3793057"/>
                <a:gd name="connsiteY1" fmla="*/ 2943515 h 3162019"/>
                <a:gd name="connsiteX2" fmla="*/ 3276600 w 3793057"/>
                <a:gd name="connsiteY2" fmla="*/ 2166476 h 3162019"/>
                <a:gd name="connsiteX3" fmla="*/ 3191377 w 3793057"/>
                <a:gd name="connsiteY3" fmla="*/ 1642099 h 3162019"/>
                <a:gd name="connsiteX4" fmla="*/ 2642937 w 3793057"/>
                <a:gd name="connsiteY4" fmla="*/ 1174873 h 3162019"/>
                <a:gd name="connsiteX5" fmla="*/ 1269833 w 3793057"/>
                <a:gd name="connsiteY5" fmla="*/ 222874 h 3162019"/>
                <a:gd name="connsiteX6" fmla="*/ 603584 w 3793057"/>
                <a:gd name="connsiteY6" fmla="*/ 3799 h 3162019"/>
                <a:gd name="connsiteX7" fmla="*/ 0 w 3793057"/>
                <a:gd name="connsiteY7" fmla="*/ 435934 h 3162019"/>
                <a:gd name="connsiteX0" fmla="*/ 2175209 w 3823566"/>
                <a:gd name="connsiteY0" fmla="*/ 3145545 h 3164694"/>
                <a:gd name="connsiteX1" fmla="*/ 3756861 w 3823566"/>
                <a:gd name="connsiteY1" fmla="*/ 2943515 h 3164694"/>
                <a:gd name="connsiteX2" fmla="*/ 3495675 w 3823566"/>
                <a:gd name="connsiteY2" fmla="*/ 2014076 h 3164694"/>
                <a:gd name="connsiteX3" fmla="*/ 3191377 w 3823566"/>
                <a:gd name="connsiteY3" fmla="*/ 1642099 h 3164694"/>
                <a:gd name="connsiteX4" fmla="*/ 2642937 w 3823566"/>
                <a:gd name="connsiteY4" fmla="*/ 1174873 h 3164694"/>
                <a:gd name="connsiteX5" fmla="*/ 1269833 w 3823566"/>
                <a:gd name="connsiteY5" fmla="*/ 222874 h 3164694"/>
                <a:gd name="connsiteX6" fmla="*/ 603584 w 3823566"/>
                <a:gd name="connsiteY6" fmla="*/ 3799 h 3164694"/>
                <a:gd name="connsiteX7" fmla="*/ 0 w 3823566"/>
                <a:gd name="connsiteY7" fmla="*/ 435934 h 316469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3823566" h="3164694">
                  <a:moveTo>
                    <a:pt x="2175209" y="3145545"/>
                  </a:moveTo>
                  <a:cubicBezTo>
                    <a:pt x="2588878" y="3202361"/>
                    <a:pt x="3536783" y="3132093"/>
                    <a:pt x="3756861" y="2943515"/>
                  </a:cubicBezTo>
                  <a:cubicBezTo>
                    <a:pt x="3976939" y="2754937"/>
                    <a:pt x="3589922" y="2230979"/>
                    <a:pt x="3495675" y="2014076"/>
                  </a:cubicBezTo>
                  <a:cubicBezTo>
                    <a:pt x="3401428" y="1797173"/>
                    <a:pt x="3333500" y="1781966"/>
                    <a:pt x="3191377" y="1642099"/>
                  </a:cubicBezTo>
                  <a:cubicBezTo>
                    <a:pt x="3049254" y="1502232"/>
                    <a:pt x="2963194" y="1411411"/>
                    <a:pt x="2642937" y="1174873"/>
                  </a:cubicBezTo>
                  <a:cubicBezTo>
                    <a:pt x="2322680" y="938336"/>
                    <a:pt x="1609725" y="418053"/>
                    <a:pt x="1269833" y="222874"/>
                  </a:cubicBezTo>
                  <a:cubicBezTo>
                    <a:pt x="929941" y="27695"/>
                    <a:pt x="727910" y="-14248"/>
                    <a:pt x="603584" y="3799"/>
                  </a:cubicBezTo>
                  <a:cubicBezTo>
                    <a:pt x="479258" y="21846"/>
                    <a:pt x="106279" y="390815"/>
                    <a:pt x="0" y="435934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prstDash val="solid"/>
              <a:tailEnd type="triangle" w="lg" len="lg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65058831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3">
            <a:extLst>
              <a:ext uri="{FF2B5EF4-FFF2-40B4-BE49-F238E27FC236}">
                <a16:creationId xmlns:a16="http://schemas.microsoft.com/office/drawing/2014/main" id="{EF1DBDCA-2A41-2F03-9021-5E24FDBF68DD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884180"/>
            <a:ext cx="27432000" cy="14537633"/>
            <a:chOff x="914400" y="3270528"/>
            <a:chExt cx="25616951" cy="13575745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90CBC34C-5502-617C-1DDF-69020E61E429}"/>
                </a:ext>
              </a:extLst>
            </p:cNvPr>
            <p:cNvGrpSpPr/>
            <p:nvPr/>
          </p:nvGrpSpPr>
          <p:grpSpPr>
            <a:xfrm>
              <a:off x="914400" y="3270528"/>
              <a:ext cx="25616951" cy="13575745"/>
              <a:chOff x="914400" y="2356127"/>
              <a:chExt cx="25616951" cy="13575745"/>
            </a:xfrm>
          </p:grpSpPr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A1B754E4-89BE-33BE-FEFE-473E374A8EAC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6" name="Picture 15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ECE9FD59-AA1E-300B-3D28-BF0577AC6D8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48E278ED-0A7B-3841-9411-2C2466F474A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575734" y="10651647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1" name="Picture 10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B2B7BA59-6BE5-C692-985C-8684CE4106C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016034" y="6849282"/>
              <a:ext cx="1705412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F8C4EC2B-ADCD-311F-55CB-D2A05022CF62}"/>
                </a:ext>
              </a:extLst>
            </p:cNvPr>
            <p:cNvSpPr/>
            <p:nvPr/>
          </p:nvSpPr>
          <p:spPr>
            <a:xfrm>
              <a:off x="2874740" y="4415686"/>
              <a:ext cx="15457865" cy="6579417"/>
            </a:xfrm>
            <a:custGeom>
              <a:avLst/>
              <a:gdLst>
                <a:gd name="connsiteX0" fmla="*/ 5829325 w 5829325"/>
                <a:gd name="connsiteY0" fmla="*/ 3424328 h 3424328"/>
                <a:gd name="connsiteX1" fmla="*/ 3933617 w 5829325"/>
                <a:gd name="connsiteY1" fmla="*/ 1684737 h 3424328"/>
                <a:gd name="connsiteX2" fmla="*/ 2238632 w 5829325"/>
                <a:gd name="connsiteY2" fmla="*/ 346591 h 3424328"/>
                <a:gd name="connsiteX3" fmla="*/ 945090 w 5829325"/>
                <a:gd name="connsiteY3" fmla="*/ 12054 h 3424328"/>
                <a:gd name="connsiteX4" fmla="*/ 97598 w 5829325"/>
                <a:gd name="connsiteY4" fmla="*/ 123567 h 3424328"/>
                <a:gd name="connsiteX5" fmla="*/ 52993 w 5829325"/>
                <a:gd name="connsiteY5" fmla="*/ 591918 h 3424328"/>
                <a:gd name="connsiteX0" fmla="*/ 15151744 w 15151744"/>
                <a:gd name="connsiteY0" fmla="*/ 5320035 h 5320035"/>
                <a:gd name="connsiteX1" fmla="*/ 3933617 w 15151744"/>
                <a:gd name="connsiteY1" fmla="*/ 1684737 h 5320035"/>
                <a:gd name="connsiteX2" fmla="*/ 2238632 w 15151744"/>
                <a:gd name="connsiteY2" fmla="*/ 346591 h 5320035"/>
                <a:gd name="connsiteX3" fmla="*/ 945090 w 15151744"/>
                <a:gd name="connsiteY3" fmla="*/ 12054 h 5320035"/>
                <a:gd name="connsiteX4" fmla="*/ 97598 w 15151744"/>
                <a:gd name="connsiteY4" fmla="*/ 123567 h 5320035"/>
                <a:gd name="connsiteX5" fmla="*/ 52993 w 15151744"/>
                <a:gd name="connsiteY5" fmla="*/ 591918 h 5320035"/>
                <a:gd name="connsiteX0" fmla="*/ 15461498 w 15461498"/>
                <a:gd name="connsiteY0" fmla="*/ 6042723 h 6042723"/>
                <a:gd name="connsiteX1" fmla="*/ 4243371 w 15461498"/>
                <a:gd name="connsiteY1" fmla="*/ 2407425 h 6042723"/>
                <a:gd name="connsiteX2" fmla="*/ 2548386 w 15461498"/>
                <a:gd name="connsiteY2" fmla="*/ 1069279 h 6042723"/>
                <a:gd name="connsiteX3" fmla="*/ 1254844 w 15461498"/>
                <a:gd name="connsiteY3" fmla="*/ 734742 h 6042723"/>
                <a:gd name="connsiteX4" fmla="*/ 407352 w 15461498"/>
                <a:gd name="connsiteY4" fmla="*/ 846255 h 6042723"/>
                <a:gd name="connsiteX5" fmla="*/ 5908 w 15461498"/>
                <a:gd name="connsiteY5" fmla="*/ 21065 h 6042723"/>
                <a:gd name="connsiteX0" fmla="*/ 15457796 w 15457796"/>
                <a:gd name="connsiteY0" fmla="*/ 6585213 h 6585213"/>
                <a:gd name="connsiteX1" fmla="*/ 4239669 w 15457796"/>
                <a:gd name="connsiteY1" fmla="*/ 2949915 h 6585213"/>
                <a:gd name="connsiteX2" fmla="*/ 2544684 w 15457796"/>
                <a:gd name="connsiteY2" fmla="*/ 1611769 h 6585213"/>
                <a:gd name="connsiteX3" fmla="*/ 1251142 w 15457796"/>
                <a:gd name="connsiteY3" fmla="*/ 1277232 h 6585213"/>
                <a:gd name="connsiteX4" fmla="*/ 983514 w 15457796"/>
                <a:gd name="connsiteY4" fmla="*/ 5993 h 6585213"/>
                <a:gd name="connsiteX5" fmla="*/ 2206 w 15457796"/>
                <a:gd name="connsiteY5" fmla="*/ 563555 h 6585213"/>
                <a:gd name="connsiteX0" fmla="*/ 15457796 w 15457796"/>
                <a:gd name="connsiteY0" fmla="*/ 6601676 h 6601676"/>
                <a:gd name="connsiteX1" fmla="*/ 4239669 w 15457796"/>
                <a:gd name="connsiteY1" fmla="*/ 2966378 h 6601676"/>
                <a:gd name="connsiteX2" fmla="*/ 2544684 w 15457796"/>
                <a:gd name="connsiteY2" fmla="*/ 1628232 h 6601676"/>
                <a:gd name="connsiteX3" fmla="*/ 2566986 w 15457796"/>
                <a:gd name="connsiteY3" fmla="*/ 423899 h 6601676"/>
                <a:gd name="connsiteX4" fmla="*/ 983514 w 15457796"/>
                <a:gd name="connsiteY4" fmla="*/ 22456 h 6601676"/>
                <a:gd name="connsiteX5" fmla="*/ 2206 w 15457796"/>
                <a:gd name="connsiteY5" fmla="*/ 580018 h 6601676"/>
                <a:gd name="connsiteX0" fmla="*/ 15457796 w 15457796"/>
                <a:gd name="connsiteY0" fmla="*/ 6598202 h 6598202"/>
                <a:gd name="connsiteX1" fmla="*/ 4239669 w 15457796"/>
                <a:gd name="connsiteY1" fmla="*/ 2962904 h 6598202"/>
                <a:gd name="connsiteX2" fmla="*/ 4373484 w 15457796"/>
                <a:gd name="connsiteY2" fmla="*/ 1245616 h 6598202"/>
                <a:gd name="connsiteX3" fmla="*/ 2566986 w 15457796"/>
                <a:gd name="connsiteY3" fmla="*/ 420425 h 6598202"/>
                <a:gd name="connsiteX4" fmla="*/ 983514 w 15457796"/>
                <a:gd name="connsiteY4" fmla="*/ 18982 h 6598202"/>
                <a:gd name="connsiteX5" fmla="*/ 2206 w 15457796"/>
                <a:gd name="connsiteY5" fmla="*/ 576544 h 6598202"/>
                <a:gd name="connsiteX0" fmla="*/ 15457796 w 15457796"/>
                <a:gd name="connsiteY0" fmla="*/ 6598202 h 6598202"/>
                <a:gd name="connsiteX1" fmla="*/ 7562733 w 15457796"/>
                <a:gd name="connsiteY1" fmla="*/ 2583763 h 6598202"/>
                <a:gd name="connsiteX2" fmla="*/ 4373484 w 15457796"/>
                <a:gd name="connsiteY2" fmla="*/ 1245616 h 6598202"/>
                <a:gd name="connsiteX3" fmla="*/ 2566986 w 15457796"/>
                <a:gd name="connsiteY3" fmla="*/ 420425 h 6598202"/>
                <a:gd name="connsiteX4" fmla="*/ 983514 w 15457796"/>
                <a:gd name="connsiteY4" fmla="*/ 18982 h 6598202"/>
                <a:gd name="connsiteX5" fmla="*/ 2206 w 15457796"/>
                <a:gd name="connsiteY5" fmla="*/ 576544 h 6598202"/>
                <a:gd name="connsiteX0" fmla="*/ 15457796 w 15457796"/>
                <a:gd name="connsiteY0" fmla="*/ 6598202 h 6598202"/>
                <a:gd name="connsiteX1" fmla="*/ 7562733 w 15457796"/>
                <a:gd name="connsiteY1" fmla="*/ 2583763 h 6598202"/>
                <a:gd name="connsiteX2" fmla="*/ 4373484 w 15457796"/>
                <a:gd name="connsiteY2" fmla="*/ 1245616 h 6598202"/>
                <a:gd name="connsiteX3" fmla="*/ 2566986 w 15457796"/>
                <a:gd name="connsiteY3" fmla="*/ 420425 h 6598202"/>
                <a:gd name="connsiteX4" fmla="*/ 983514 w 15457796"/>
                <a:gd name="connsiteY4" fmla="*/ 18982 h 6598202"/>
                <a:gd name="connsiteX5" fmla="*/ 2206 w 15457796"/>
                <a:gd name="connsiteY5" fmla="*/ 576544 h 6598202"/>
                <a:gd name="connsiteX0" fmla="*/ 15457796 w 15457796"/>
                <a:gd name="connsiteY0" fmla="*/ 6598202 h 6598202"/>
                <a:gd name="connsiteX1" fmla="*/ 7562733 w 15457796"/>
                <a:gd name="connsiteY1" fmla="*/ 2583763 h 6598202"/>
                <a:gd name="connsiteX2" fmla="*/ 4373484 w 15457796"/>
                <a:gd name="connsiteY2" fmla="*/ 1245616 h 6598202"/>
                <a:gd name="connsiteX3" fmla="*/ 2566986 w 15457796"/>
                <a:gd name="connsiteY3" fmla="*/ 420425 h 6598202"/>
                <a:gd name="connsiteX4" fmla="*/ 983514 w 15457796"/>
                <a:gd name="connsiteY4" fmla="*/ 18982 h 6598202"/>
                <a:gd name="connsiteX5" fmla="*/ 2206 w 15457796"/>
                <a:gd name="connsiteY5" fmla="*/ 576544 h 6598202"/>
                <a:gd name="connsiteX0" fmla="*/ 15457865 w 15457865"/>
                <a:gd name="connsiteY0" fmla="*/ 6579417 h 6579417"/>
                <a:gd name="connsiteX1" fmla="*/ 7562802 w 15457865"/>
                <a:gd name="connsiteY1" fmla="*/ 2564978 h 6579417"/>
                <a:gd name="connsiteX2" fmla="*/ 4373553 w 15457865"/>
                <a:gd name="connsiteY2" fmla="*/ 1226831 h 6579417"/>
                <a:gd name="connsiteX3" fmla="*/ 2567055 w 15457865"/>
                <a:gd name="connsiteY3" fmla="*/ 401640 h 6579417"/>
                <a:gd name="connsiteX4" fmla="*/ 983583 w 15457865"/>
                <a:gd name="connsiteY4" fmla="*/ 197 h 6579417"/>
                <a:gd name="connsiteX5" fmla="*/ 2275 w 15457865"/>
                <a:gd name="connsiteY5" fmla="*/ 557759 h 657941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5457865" h="6579417">
                  <a:moveTo>
                    <a:pt x="15457865" y="6579417"/>
                  </a:moveTo>
                  <a:cubicBezTo>
                    <a:pt x="14809235" y="5966099"/>
                    <a:pt x="9410187" y="3457076"/>
                    <a:pt x="7562802" y="2564978"/>
                  </a:cubicBezTo>
                  <a:cubicBezTo>
                    <a:pt x="5715417" y="1672880"/>
                    <a:pt x="5206177" y="1587387"/>
                    <a:pt x="4373553" y="1226831"/>
                  </a:cubicBezTo>
                  <a:cubicBezTo>
                    <a:pt x="3540929" y="866275"/>
                    <a:pt x="3132050" y="606079"/>
                    <a:pt x="2567055" y="401640"/>
                  </a:cubicBezTo>
                  <a:cubicBezTo>
                    <a:pt x="2002060" y="197201"/>
                    <a:pt x="1823642" y="-7237"/>
                    <a:pt x="983583" y="197"/>
                  </a:cubicBezTo>
                  <a:cubicBezTo>
                    <a:pt x="806258" y="1766"/>
                    <a:pt x="-49764" y="371905"/>
                    <a:pt x="2275" y="557759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med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9FD0849B-606A-CD0B-170E-BFFB15610D26}"/>
                </a:ext>
              </a:extLst>
            </p:cNvPr>
            <p:cNvSpPr/>
            <p:nvPr/>
          </p:nvSpPr>
          <p:spPr>
            <a:xfrm>
              <a:off x="2383092" y="3880319"/>
              <a:ext cx="17466081" cy="7025574"/>
            </a:xfrm>
            <a:custGeom>
              <a:avLst/>
              <a:gdLst>
                <a:gd name="connsiteX0" fmla="*/ 7120986 w 7120986"/>
                <a:gd name="connsiteY0" fmla="*/ 3151181 h 3151181"/>
                <a:gd name="connsiteX1" fmla="*/ 4199366 w 7120986"/>
                <a:gd name="connsiteY1" fmla="*/ 1099357 h 3151181"/>
                <a:gd name="connsiteX2" fmla="*/ 2259054 w 7120986"/>
                <a:gd name="connsiteY2" fmla="*/ 140352 h 3151181"/>
                <a:gd name="connsiteX3" fmla="*/ 653278 w 7120986"/>
                <a:gd name="connsiteY3" fmla="*/ 51142 h 3151181"/>
                <a:gd name="connsiteX4" fmla="*/ 51112 w 7120986"/>
                <a:gd name="connsiteY4" fmla="*/ 586401 h 3151181"/>
                <a:gd name="connsiteX5" fmla="*/ 73415 w 7120986"/>
                <a:gd name="connsiteY5" fmla="*/ 898635 h 3151181"/>
                <a:gd name="connsiteX0" fmla="*/ 17201689 w 17201689"/>
                <a:gd name="connsiteY0" fmla="*/ 5470635 h 5470635"/>
                <a:gd name="connsiteX1" fmla="*/ 4199366 w 17201689"/>
                <a:gd name="connsiteY1" fmla="*/ 1099357 h 5470635"/>
                <a:gd name="connsiteX2" fmla="*/ 2259054 w 17201689"/>
                <a:gd name="connsiteY2" fmla="*/ 140352 h 5470635"/>
                <a:gd name="connsiteX3" fmla="*/ 653278 w 17201689"/>
                <a:gd name="connsiteY3" fmla="*/ 51142 h 5470635"/>
                <a:gd name="connsiteX4" fmla="*/ 51112 w 17201689"/>
                <a:gd name="connsiteY4" fmla="*/ 586401 h 5470635"/>
                <a:gd name="connsiteX5" fmla="*/ 73415 w 17201689"/>
                <a:gd name="connsiteY5" fmla="*/ 898635 h 5470635"/>
                <a:gd name="connsiteX0" fmla="*/ 17471143 w 17471143"/>
                <a:gd name="connsiteY0" fmla="*/ 6426112 h 6426112"/>
                <a:gd name="connsiteX1" fmla="*/ 4468820 w 17471143"/>
                <a:gd name="connsiteY1" fmla="*/ 2054834 h 6426112"/>
                <a:gd name="connsiteX2" fmla="*/ 2528508 w 17471143"/>
                <a:gd name="connsiteY2" fmla="*/ 1095829 h 6426112"/>
                <a:gd name="connsiteX3" fmla="*/ 922732 w 17471143"/>
                <a:gd name="connsiteY3" fmla="*/ 1006619 h 6426112"/>
                <a:gd name="connsiteX4" fmla="*/ 320566 w 17471143"/>
                <a:gd name="connsiteY4" fmla="*/ 1541878 h 6426112"/>
                <a:gd name="connsiteX5" fmla="*/ 8333 w 17471143"/>
                <a:gd name="connsiteY5" fmla="*/ 3009 h 6426112"/>
                <a:gd name="connsiteX0" fmla="*/ 17465632 w 17465632"/>
                <a:gd name="connsiteY0" fmla="*/ 7012650 h 7012650"/>
                <a:gd name="connsiteX1" fmla="*/ 4463309 w 17465632"/>
                <a:gd name="connsiteY1" fmla="*/ 2641372 h 7012650"/>
                <a:gd name="connsiteX2" fmla="*/ 2522997 w 17465632"/>
                <a:gd name="connsiteY2" fmla="*/ 1682367 h 7012650"/>
                <a:gd name="connsiteX3" fmla="*/ 917221 w 17465632"/>
                <a:gd name="connsiteY3" fmla="*/ 1593157 h 7012650"/>
                <a:gd name="connsiteX4" fmla="*/ 939523 w 17465632"/>
                <a:gd name="connsiteY4" fmla="*/ 9685 h 7012650"/>
                <a:gd name="connsiteX5" fmla="*/ 2822 w 17465632"/>
                <a:gd name="connsiteY5" fmla="*/ 589547 h 7012650"/>
                <a:gd name="connsiteX0" fmla="*/ 17465632 w 17465632"/>
                <a:gd name="connsiteY0" fmla="*/ 7127025 h 7127025"/>
                <a:gd name="connsiteX1" fmla="*/ 4463309 w 17465632"/>
                <a:gd name="connsiteY1" fmla="*/ 2755747 h 7127025"/>
                <a:gd name="connsiteX2" fmla="*/ 2522997 w 17465632"/>
                <a:gd name="connsiteY2" fmla="*/ 1796742 h 7127025"/>
                <a:gd name="connsiteX3" fmla="*/ 2589904 w 17465632"/>
                <a:gd name="connsiteY3" fmla="*/ 190966 h 7127025"/>
                <a:gd name="connsiteX4" fmla="*/ 939523 w 17465632"/>
                <a:gd name="connsiteY4" fmla="*/ 124060 h 7127025"/>
                <a:gd name="connsiteX5" fmla="*/ 2822 w 17465632"/>
                <a:gd name="connsiteY5" fmla="*/ 703922 h 7127025"/>
                <a:gd name="connsiteX0" fmla="*/ 17465632 w 17465632"/>
                <a:gd name="connsiteY0" fmla="*/ 7074352 h 7074352"/>
                <a:gd name="connsiteX1" fmla="*/ 4463309 w 17465632"/>
                <a:gd name="connsiteY1" fmla="*/ 2703074 h 7074352"/>
                <a:gd name="connsiteX2" fmla="*/ 4329494 w 17465632"/>
                <a:gd name="connsiteY2" fmla="*/ 762762 h 7074352"/>
                <a:gd name="connsiteX3" fmla="*/ 2589904 w 17465632"/>
                <a:gd name="connsiteY3" fmla="*/ 138293 h 7074352"/>
                <a:gd name="connsiteX4" fmla="*/ 939523 w 17465632"/>
                <a:gd name="connsiteY4" fmla="*/ 71387 h 7074352"/>
                <a:gd name="connsiteX5" fmla="*/ 2822 w 17465632"/>
                <a:gd name="connsiteY5" fmla="*/ 651249 h 7074352"/>
                <a:gd name="connsiteX0" fmla="*/ 17465632 w 17465632"/>
                <a:gd name="connsiteY0" fmla="*/ 7074352 h 7074352"/>
                <a:gd name="connsiteX1" fmla="*/ 12269163 w 17465632"/>
                <a:gd name="connsiteY1" fmla="*/ 4018918 h 7074352"/>
                <a:gd name="connsiteX2" fmla="*/ 4329494 w 17465632"/>
                <a:gd name="connsiteY2" fmla="*/ 762762 h 7074352"/>
                <a:gd name="connsiteX3" fmla="*/ 2589904 w 17465632"/>
                <a:gd name="connsiteY3" fmla="*/ 138293 h 7074352"/>
                <a:gd name="connsiteX4" fmla="*/ 939523 w 17465632"/>
                <a:gd name="connsiteY4" fmla="*/ 71387 h 7074352"/>
                <a:gd name="connsiteX5" fmla="*/ 2822 w 17465632"/>
                <a:gd name="connsiteY5" fmla="*/ 651249 h 7074352"/>
                <a:gd name="connsiteX0" fmla="*/ 17467302 w 17467302"/>
                <a:gd name="connsiteY0" fmla="*/ 7074352 h 7074352"/>
                <a:gd name="connsiteX1" fmla="*/ 12270833 w 17467302"/>
                <a:gd name="connsiteY1" fmla="*/ 4018918 h 7074352"/>
                <a:gd name="connsiteX2" fmla="*/ 4331164 w 17467302"/>
                <a:gd name="connsiteY2" fmla="*/ 762762 h 7074352"/>
                <a:gd name="connsiteX3" fmla="*/ 2591574 w 17467302"/>
                <a:gd name="connsiteY3" fmla="*/ 138293 h 7074352"/>
                <a:gd name="connsiteX4" fmla="*/ 941193 w 17467302"/>
                <a:gd name="connsiteY4" fmla="*/ 71387 h 7074352"/>
                <a:gd name="connsiteX5" fmla="*/ 4492 w 17467302"/>
                <a:gd name="connsiteY5" fmla="*/ 651249 h 7074352"/>
                <a:gd name="connsiteX0" fmla="*/ 17466081 w 17466081"/>
                <a:gd name="connsiteY0" fmla="*/ 7091349 h 7091349"/>
                <a:gd name="connsiteX1" fmla="*/ 12269612 w 17466081"/>
                <a:gd name="connsiteY1" fmla="*/ 4035915 h 7091349"/>
                <a:gd name="connsiteX2" fmla="*/ 4329943 w 17466081"/>
                <a:gd name="connsiteY2" fmla="*/ 779759 h 7091349"/>
                <a:gd name="connsiteX3" fmla="*/ 2590353 w 17466081"/>
                <a:gd name="connsiteY3" fmla="*/ 155290 h 7091349"/>
                <a:gd name="connsiteX4" fmla="*/ 1162996 w 17466081"/>
                <a:gd name="connsiteY4" fmla="*/ 66081 h 7091349"/>
                <a:gd name="connsiteX5" fmla="*/ 3271 w 17466081"/>
                <a:gd name="connsiteY5" fmla="*/ 668246 h 7091349"/>
                <a:gd name="connsiteX0" fmla="*/ 17466081 w 17466081"/>
                <a:gd name="connsiteY0" fmla="*/ 7025574 h 7025574"/>
                <a:gd name="connsiteX1" fmla="*/ 12269612 w 17466081"/>
                <a:gd name="connsiteY1" fmla="*/ 3970140 h 7025574"/>
                <a:gd name="connsiteX2" fmla="*/ 4329943 w 17466081"/>
                <a:gd name="connsiteY2" fmla="*/ 713984 h 7025574"/>
                <a:gd name="connsiteX3" fmla="*/ 2590353 w 17466081"/>
                <a:gd name="connsiteY3" fmla="*/ 89515 h 7025574"/>
                <a:gd name="connsiteX4" fmla="*/ 1162996 w 17466081"/>
                <a:gd name="connsiteY4" fmla="*/ 306 h 7025574"/>
                <a:gd name="connsiteX5" fmla="*/ 3271 w 17466081"/>
                <a:gd name="connsiteY5" fmla="*/ 602471 h 702557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7466081" h="7025574">
                  <a:moveTo>
                    <a:pt x="17466081" y="7025574"/>
                  </a:moveTo>
                  <a:cubicBezTo>
                    <a:pt x="16410432" y="6250564"/>
                    <a:pt x="14458968" y="5022072"/>
                    <a:pt x="12269612" y="3970140"/>
                  </a:cubicBezTo>
                  <a:cubicBezTo>
                    <a:pt x="10080256" y="2918208"/>
                    <a:pt x="5943153" y="1360755"/>
                    <a:pt x="4329943" y="713984"/>
                  </a:cubicBezTo>
                  <a:cubicBezTo>
                    <a:pt x="2716733" y="67213"/>
                    <a:pt x="3118177" y="208461"/>
                    <a:pt x="2590353" y="89515"/>
                  </a:cubicBezTo>
                  <a:cubicBezTo>
                    <a:pt x="2062529" y="-29431"/>
                    <a:pt x="1616479" y="15174"/>
                    <a:pt x="1162996" y="306"/>
                  </a:cubicBezTo>
                  <a:cubicBezTo>
                    <a:pt x="709513" y="-14562"/>
                    <a:pt x="-56203" y="516978"/>
                    <a:pt x="3271" y="602471"/>
                  </a:cubicBezTo>
                </a:path>
              </a:pathLst>
            </a:custGeom>
            <a:noFill/>
            <a:ln w="50800">
              <a:solidFill>
                <a:srgbClr val="002060"/>
              </a:solidFill>
              <a:tailEnd type="triangle" w="lg" len="med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7" name="Picture 16" descr="Shape&#10;&#10;Description automatically generated">
              <a:extLst>
                <a:ext uri="{FF2B5EF4-FFF2-40B4-BE49-F238E27FC236}">
                  <a16:creationId xmlns:a16="http://schemas.microsoft.com/office/drawing/2014/main" id="{0500F216-32BA-6867-B4F0-00E501ECE844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592104" y="6018740"/>
              <a:ext cx="1390304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8" name="Picture 17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3CEDBE6-D7DE-C4F0-C07D-3B5248DEDBA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09122" y="6977832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9" name="Picture 18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84D57830-0ACC-879D-E7DA-A3B79253D01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488799" y="6810025"/>
              <a:ext cx="155337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0" name="Picture 19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E528546-1703-8460-E349-2B2943B2421C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9497337" y="10847325"/>
              <a:ext cx="155337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1" name="Picture 20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BB000FC-DCBD-FE17-77B8-98960FB59FFD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952741" y="10981830"/>
              <a:ext cx="1553379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24" name="Speech Bubble: Rectangle 23">
              <a:extLst>
                <a:ext uri="{FF2B5EF4-FFF2-40B4-BE49-F238E27FC236}">
                  <a16:creationId xmlns:a16="http://schemas.microsoft.com/office/drawing/2014/main" id="{C491B75E-1ABC-D349-F382-D181ACA41EE9}"/>
                </a:ext>
              </a:extLst>
            </p:cNvPr>
            <p:cNvSpPr/>
            <p:nvPr/>
          </p:nvSpPr>
          <p:spPr>
            <a:xfrm>
              <a:off x="4191254" y="15798340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79E13ED0-42A7-C7B7-87DC-9EC14C6CBE13}"/>
                </a:ext>
              </a:extLst>
            </p:cNvPr>
            <p:cNvSpPr txBox="1"/>
            <p:nvPr/>
          </p:nvSpPr>
          <p:spPr>
            <a:xfrm>
              <a:off x="7751539" y="15946246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6" name="Speech Bubble: Rectangle 25">
              <a:extLst>
                <a:ext uri="{FF2B5EF4-FFF2-40B4-BE49-F238E27FC236}">
                  <a16:creationId xmlns:a16="http://schemas.microsoft.com/office/drawing/2014/main" id="{30230354-4E9D-AD40-8657-CB32ED9E0591}"/>
                </a:ext>
              </a:extLst>
            </p:cNvPr>
            <p:cNvSpPr/>
            <p:nvPr/>
          </p:nvSpPr>
          <p:spPr>
            <a:xfrm>
              <a:off x="12438874" y="15278315"/>
              <a:ext cx="1297259" cy="857757"/>
            </a:xfrm>
            <a:prstGeom prst="wedgeRectCallout">
              <a:avLst>
                <a:gd name="adj1" fmla="val -332464"/>
                <a:gd name="adj2" fmla="val -61387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sp>
          <p:nvSpPr>
            <p:cNvPr id="27" name="Speech Bubble: Rectangle 26">
              <a:extLst>
                <a:ext uri="{FF2B5EF4-FFF2-40B4-BE49-F238E27FC236}">
                  <a16:creationId xmlns:a16="http://schemas.microsoft.com/office/drawing/2014/main" id="{E80D1153-3501-4CD0-DDE2-6562D655CFA6}"/>
                </a:ext>
              </a:extLst>
            </p:cNvPr>
            <p:cNvSpPr/>
            <p:nvPr/>
          </p:nvSpPr>
          <p:spPr>
            <a:xfrm>
              <a:off x="22025656" y="14318167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44FB1EB4-516B-E483-4F78-89E7D9B373E0}"/>
                </a:ext>
              </a:extLst>
            </p:cNvPr>
            <p:cNvSpPr txBox="1"/>
            <p:nvPr/>
          </p:nvSpPr>
          <p:spPr>
            <a:xfrm>
              <a:off x="1844307" y="9374280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29" name="Group 28">
              <a:extLst>
                <a:ext uri="{FF2B5EF4-FFF2-40B4-BE49-F238E27FC236}">
                  <a16:creationId xmlns:a16="http://schemas.microsoft.com/office/drawing/2014/main" id="{00E6D695-9134-39B2-3D8F-A3D2EB0DEA6B}"/>
                </a:ext>
              </a:extLst>
            </p:cNvPr>
            <p:cNvGrpSpPr/>
            <p:nvPr/>
          </p:nvGrpSpPr>
          <p:grpSpPr>
            <a:xfrm>
              <a:off x="16303573" y="3300615"/>
              <a:ext cx="7790988" cy="4023360"/>
              <a:chOff x="970040" y="13445391"/>
              <a:chExt cx="7790988" cy="4023360"/>
            </a:xfrm>
          </p:grpSpPr>
          <p:sp>
            <p:nvSpPr>
              <p:cNvPr id="30" name="Rectangle 29">
                <a:extLst>
                  <a:ext uri="{FF2B5EF4-FFF2-40B4-BE49-F238E27FC236}">
                    <a16:creationId xmlns:a16="http://schemas.microsoft.com/office/drawing/2014/main" id="{8C3EB2A2-9043-4729-FF5D-86FC8B32EABD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A1EABFAE-A63B-89EB-8AC1-A4B9AA1BE068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32" name="Down Arrow 16">
                <a:extLst>
                  <a:ext uri="{FF2B5EF4-FFF2-40B4-BE49-F238E27FC236}">
                    <a16:creationId xmlns:a16="http://schemas.microsoft.com/office/drawing/2014/main" id="{9047AA7F-2630-C53B-85EA-588EAB37EB44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id="{CFA25A29-6D6C-4EE9-CA25-81D9D5688719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34" name="Oval 33">
                <a:extLst>
                  <a:ext uri="{FF2B5EF4-FFF2-40B4-BE49-F238E27FC236}">
                    <a16:creationId xmlns:a16="http://schemas.microsoft.com/office/drawing/2014/main" id="{DFD7EE7A-D6A9-FDD2-DA0E-8642D3E975B7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35" name="TextBox 453">
                <a:extLst>
                  <a:ext uri="{FF2B5EF4-FFF2-40B4-BE49-F238E27FC236}">
                    <a16:creationId xmlns:a16="http://schemas.microsoft.com/office/drawing/2014/main" id="{2E1782DF-698E-659D-BB11-C788502CBA05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4-4</a:t>
                </a:r>
              </a:p>
            </p:txBody>
          </p:sp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4D8084DF-3038-2A7B-F75D-F5A410C4E21B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Amphibious assault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24 June 1944</a:t>
                </a:r>
              </a:p>
            </p:txBody>
          </p:sp>
          <p:pic>
            <p:nvPicPr>
              <p:cNvPr id="37" name="Picture 36">
                <a:extLst>
                  <a:ext uri="{FF2B5EF4-FFF2-40B4-BE49-F238E27FC236}">
                    <a16:creationId xmlns:a16="http://schemas.microsoft.com/office/drawing/2014/main" id="{7AE851EA-9E32-7479-952B-49979804373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38" name="Group 37">
                <a:extLst>
                  <a:ext uri="{FF2B5EF4-FFF2-40B4-BE49-F238E27FC236}">
                    <a16:creationId xmlns:a16="http://schemas.microsoft.com/office/drawing/2014/main" id="{425A545A-73B8-0030-3CDC-07F42D2CE79C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39" name="Rectangle 38">
                  <a:extLst>
                    <a:ext uri="{FF2B5EF4-FFF2-40B4-BE49-F238E27FC236}">
                      <a16:creationId xmlns:a16="http://schemas.microsoft.com/office/drawing/2014/main" id="{010E0112-35B2-9441-7AB4-2AF0FB7795F7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" name="Rectangle 39">
                  <a:extLst>
                    <a:ext uri="{FF2B5EF4-FFF2-40B4-BE49-F238E27FC236}">
                      <a16:creationId xmlns:a16="http://schemas.microsoft.com/office/drawing/2014/main" id="{3DBF4C47-7F61-C61C-29FA-D9867147F9AD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" name="Rectangle 40">
                  <a:extLst>
                    <a:ext uri="{FF2B5EF4-FFF2-40B4-BE49-F238E27FC236}">
                      <a16:creationId xmlns:a16="http://schemas.microsoft.com/office/drawing/2014/main" id="{AFF3485B-82C0-034E-6DFB-F6604066B706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42" name="Rectangle 41">
                  <a:extLst>
                    <a:ext uri="{FF2B5EF4-FFF2-40B4-BE49-F238E27FC236}">
                      <a16:creationId xmlns:a16="http://schemas.microsoft.com/office/drawing/2014/main" id="{BE2250DB-1748-81D2-96EB-261804DA5817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" name="Rectangle 42">
                  <a:extLst>
                    <a:ext uri="{FF2B5EF4-FFF2-40B4-BE49-F238E27FC236}">
                      <a16:creationId xmlns:a16="http://schemas.microsoft.com/office/drawing/2014/main" id="{96B42006-7ED8-CA38-2CEE-8B1C3EC6AAA0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" name="Rectangle 43">
                  <a:extLst>
                    <a:ext uri="{FF2B5EF4-FFF2-40B4-BE49-F238E27FC236}">
                      <a16:creationId xmlns:a16="http://schemas.microsoft.com/office/drawing/2014/main" id="{2BCB482A-299B-5118-C75E-88118FB987F4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56" name="Picture 55">
              <a:extLst>
                <a:ext uri="{FF2B5EF4-FFF2-40B4-BE49-F238E27FC236}">
                  <a16:creationId xmlns:a16="http://schemas.microsoft.com/office/drawing/2014/main" id="{5B55B368-1575-DF08-B955-C84698CF1435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0" name="Picture 59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91DD9F78-5A9F-EE29-75D3-D8EA97D63EBF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1" name="Picture 60">
              <a:extLst>
                <a:ext uri="{FF2B5EF4-FFF2-40B4-BE49-F238E27FC236}">
                  <a16:creationId xmlns:a16="http://schemas.microsoft.com/office/drawing/2014/main" id="{BEB005F3-F59F-BCAC-D877-9099B4688714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4" name="Picture 63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880D651C-1945-1CE1-291A-C05C413D886C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5" name="Picture 64">
              <a:extLst>
                <a:ext uri="{FF2B5EF4-FFF2-40B4-BE49-F238E27FC236}">
                  <a16:creationId xmlns:a16="http://schemas.microsoft.com/office/drawing/2014/main" id="{658182DF-EB6D-BFA2-9054-265A8AE53C9D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67086" y="10953409"/>
              <a:ext cx="1696404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6" name="Picture 65">
              <a:extLst>
                <a:ext uri="{FF2B5EF4-FFF2-40B4-BE49-F238E27FC236}">
                  <a16:creationId xmlns:a16="http://schemas.microsoft.com/office/drawing/2014/main" id="{6B3F9C1B-3A8A-C51C-69EB-A97E9B1B26CE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70636" y="791037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7" name="Picture 66">
              <a:extLst>
                <a:ext uri="{FF2B5EF4-FFF2-40B4-BE49-F238E27FC236}">
                  <a16:creationId xmlns:a16="http://schemas.microsoft.com/office/drawing/2014/main" id="{7D679DA2-64D9-AFFA-7F5A-B6DC0FFF5FD3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61033" y="9159119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68" name="Picture 67">
              <a:extLst>
                <a:ext uri="{FF2B5EF4-FFF2-40B4-BE49-F238E27FC236}">
                  <a16:creationId xmlns:a16="http://schemas.microsoft.com/office/drawing/2014/main" id="{FAE28135-FFA8-3201-6574-520606FC0313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772735" y="5904231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23123489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>
            <a:extLst>
              <a:ext uri="{FF2B5EF4-FFF2-40B4-BE49-F238E27FC236}">
                <a16:creationId xmlns:a16="http://schemas.microsoft.com/office/drawing/2014/main" id="{9C339F93-A06C-7F13-B84D-2DA477972FE2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800292"/>
            <a:ext cx="27432000" cy="14564296"/>
            <a:chOff x="914400" y="3245634"/>
            <a:chExt cx="25616951" cy="13600644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90CBC34C-5502-617C-1DDF-69020E61E429}"/>
                </a:ext>
              </a:extLst>
            </p:cNvPr>
            <p:cNvGrpSpPr/>
            <p:nvPr/>
          </p:nvGrpSpPr>
          <p:grpSpPr>
            <a:xfrm>
              <a:off x="914400" y="3270533"/>
              <a:ext cx="25616951" cy="13575745"/>
              <a:chOff x="914400" y="2356127"/>
              <a:chExt cx="25616951" cy="13575745"/>
            </a:xfrm>
          </p:grpSpPr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A1B754E4-89BE-33BE-FEFE-473E374A8EAC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6" name="Picture 15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ECE9FD59-AA1E-300B-3D28-BF0577AC6D8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48E278ED-0A7B-3841-9411-2C2466F474A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490009" y="10516968"/>
              <a:ext cx="1474057" cy="1097280"/>
            </a:xfrm>
            <a:prstGeom prst="rect">
              <a:avLst/>
            </a:prstGeom>
            <a:solidFill>
              <a:schemeClr val="bg1">
                <a:lumMod val="85000"/>
                <a:alpha val="50000"/>
              </a:schemeClr>
            </a:solidFill>
          </p:spPr>
        </p:pic>
        <p:pic>
          <p:nvPicPr>
            <p:cNvPr id="11" name="Picture 10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B2B7BA59-6BE5-C692-985C-8684CE4106C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53928" y="6878884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7" name="Picture 16" descr="Shape&#10;&#10;Description automatically generated">
              <a:extLst>
                <a:ext uri="{FF2B5EF4-FFF2-40B4-BE49-F238E27FC236}">
                  <a16:creationId xmlns:a16="http://schemas.microsoft.com/office/drawing/2014/main" id="{0500F216-32BA-6867-B4F0-00E501ECE844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51691" y="6195415"/>
              <a:ext cx="115858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0" name="Picture 19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E528546-1703-8460-E349-2B2943B2421C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99386" y="4094674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21" name="Picture 20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BB000FC-DCBD-FE17-77B8-98960FB59FFD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80399" y="4744794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3" name="Speech Bubble: Rectangle 2">
              <a:extLst>
                <a:ext uri="{FF2B5EF4-FFF2-40B4-BE49-F238E27FC236}">
                  <a16:creationId xmlns:a16="http://schemas.microsoft.com/office/drawing/2014/main" id="{E95629F7-749D-4E61-F926-E8E7EAEDDCA9}"/>
                </a:ext>
              </a:extLst>
            </p:cNvPr>
            <p:cNvSpPr/>
            <p:nvPr/>
          </p:nvSpPr>
          <p:spPr>
            <a:xfrm>
              <a:off x="4191254" y="15798345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9038FF8F-5CCC-C3FC-6A06-C0A0ECF581D2}"/>
                </a:ext>
              </a:extLst>
            </p:cNvPr>
            <p:cNvSpPr txBox="1"/>
            <p:nvPr/>
          </p:nvSpPr>
          <p:spPr>
            <a:xfrm>
              <a:off x="7751539" y="15946251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7" name="Speech Bubble: Rectangle 6">
              <a:extLst>
                <a:ext uri="{FF2B5EF4-FFF2-40B4-BE49-F238E27FC236}">
                  <a16:creationId xmlns:a16="http://schemas.microsoft.com/office/drawing/2014/main" id="{785C0A89-8511-C037-3EC6-9B85BD42741F}"/>
                </a:ext>
              </a:extLst>
            </p:cNvPr>
            <p:cNvSpPr/>
            <p:nvPr/>
          </p:nvSpPr>
          <p:spPr>
            <a:xfrm>
              <a:off x="22025656" y="14318172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4E939CC8-6139-F553-2DE5-9014869A87A7}"/>
                </a:ext>
              </a:extLst>
            </p:cNvPr>
            <p:cNvSpPr txBox="1"/>
            <p:nvPr/>
          </p:nvSpPr>
          <p:spPr>
            <a:xfrm>
              <a:off x="1814157" y="9290442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9CD2F2E1-F8B3-195C-527B-5D772EABC867}"/>
                </a:ext>
              </a:extLst>
            </p:cNvPr>
            <p:cNvGrpSpPr/>
            <p:nvPr/>
          </p:nvGrpSpPr>
          <p:grpSpPr>
            <a:xfrm>
              <a:off x="9870864" y="3245634"/>
              <a:ext cx="7790988" cy="4023360"/>
              <a:chOff x="970040" y="13445391"/>
              <a:chExt cx="7790988" cy="4023360"/>
            </a:xfrm>
          </p:grpSpPr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39DE4508-CC9F-A778-B113-3E56A3468CAA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58D0775E-8364-4290-1DE2-6266C6C02A25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23" name="Down Arrow 16">
                <a:extLst>
                  <a:ext uri="{FF2B5EF4-FFF2-40B4-BE49-F238E27FC236}">
                    <a16:creationId xmlns:a16="http://schemas.microsoft.com/office/drawing/2014/main" id="{A1AE186D-97E5-7C6D-EF9D-7C3147421681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5D8287B3-06FE-022C-7B15-0DD778915EB6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25" name="Oval 24">
                <a:extLst>
                  <a:ext uri="{FF2B5EF4-FFF2-40B4-BE49-F238E27FC236}">
                    <a16:creationId xmlns:a16="http://schemas.microsoft.com/office/drawing/2014/main" id="{EB88AA4D-3B3A-286B-C36C-A9FF0AF76407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26" name="TextBox 453">
                <a:extLst>
                  <a:ext uri="{FF2B5EF4-FFF2-40B4-BE49-F238E27FC236}">
                    <a16:creationId xmlns:a16="http://schemas.microsoft.com/office/drawing/2014/main" id="{11D8F8BA-06E8-FC06-4EC4-B600E6841491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4-5</a:t>
                </a:r>
              </a:p>
            </p:txBody>
          </p:sp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1910D7FE-0FA4-4319-BED3-5DE1F373ACEC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Securing the LOCs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27-29 June 1944</a:t>
                </a:r>
              </a:p>
            </p:txBody>
          </p:sp>
          <p:pic>
            <p:nvPicPr>
              <p:cNvPr id="28" name="Picture 27">
                <a:extLst>
                  <a:ext uri="{FF2B5EF4-FFF2-40B4-BE49-F238E27FC236}">
                    <a16:creationId xmlns:a16="http://schemas.microsoft.com/office/drawing/2014/main" id="{161BE9D4-1162-F315-F5E7-2D0B5B3B7F2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29" name="Group 28">
                <a:extLst>
                  <a:ext uri="{FF2B5EF4-FFF2-40B4-BE49-F238E27FC236}">
                    <a16:creationId xmlns:a16="http://schemas.microsoft.com/office/drawing/2014/main" id="{3D4985FC-217C-2874-B617-3E2FA520FF9A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30" name="Rectangle 29">
                  <a:extLst>
                    <a:ext uri="{FF2B5EF4-FFF2-40B4-BE49-F238E27FC236}">
                      <a16:creationId xmlns:a16="http://schemas.microsoft.com/office/drawing/2014/main" id="{AB7DF010-6FF1-D455-FB69-87431936AD92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" name="Rectangle 30">
                  <a:extLst>
                    <a:ext uri="{FF2B5EF4-FFF2-40B4-BE49-F238E27FC236}">
                      <a16:creationId xmlns:a16="http://schemas.microsoft.com/office/drawing/2014/main" id="{587637D2-D84B-3030-0CFF-0ACAABA26E0B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" name="Rectangle 31">
                  <a:extLst>
                    <a:ext uri="{FF2B5EF4-FFF2-40B4-BE49-F238E27FC236}">
                      <a16:creationId xmlns:a16="http://schemas.microsoft.com/office/drawing/2014/main" id="{F8740913-4C4B-6E27-0B14-8B3817B449E4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33" name="Rectangle 32">
                  <a:extLst>
                    <a:ext uri="{FF2B5EF4-FFF2-40B4-BE49-F238E27FC236}">
                      <a16:creationId xmlns:a16="http://schemas.microsoft.com/office/drawing/2014/main" id="{6CD19FC7-F3D6-DC7C-41BD-FBF2F428FB80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" name="Rectangle 33">
                  <a:extLst>
                    <a:ext uri="{FF2B5EF4-FFF2-40B4-BE49-F238E27FC236}">
                      <a16:creationId xmlns:a16="http://schemas.microsoft.com/office/drawing/2014/main" id="{92C76091-901D-E1B0-B4C5-18352070DECF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" name="Rectangle 34">
                  <a:extLst>
                    <a:ext uri="{FF2B5EF4-FFF2-40B4-BE49-F238E27FC236}">
                      <a16:creationId xmlns:a16="http://schemas.microsoft.com/office/drawing/2014/main" id="{2EDB6DE1-5F2E-E41A-1F56-D5BA556AB96E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39" name="Picture 38">
              <a:extLst>
                <a:ext uri="{FF2B5EF4-FFF2-40B4-BE49-F238E27FC236}">
                  <a16:creationId xmlns:a16="http://schemas.microsoft.com/office/drawing/2014/main" id="{09DEA85A-55AD-98A4-F457-6569E85C76F5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66870" y="7962425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0" name="Picture 39">
              <a:extLst>
                <a:ext uri="{FF2B5EF4-FFF2-40B4-BE49-F238E27FC236}">
                  <a16:creationId xmlns:a16="http://schemas.microsoft.com/office/drawing/2014/main" id="{80065E00-A89D-6B9D-683E-6AF6B48DA0E7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24028" y="6044200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36" name="Picture 35">
              <a:extLst>
                <a:ext uri="{FF2B5EF4-FFF2-40B4-BE49-F238E27FC236}">
                  <a16:creationId xmlns:a16="http://schemas.microsoft.com/office/drawing/2014/main" id="{8F3CB4DD-D354-074B-4F61-49031D20EEF1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1" name="Picture 40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72386DC8-965B-C718-8721-7EEA77DF0987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5" name="Picture 44">
              <a:extLst>
                <a:ext uri="{FF2B5EF4-FFF2-40B4-BE49-F238E27FC236}">
                  <a16:creationId xmlns:a16="http://schemas.microsoft.com/office/drawing/2014/main" id="{90A64613-4131-F674-0388-F17EA51511FA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6" name="Picture 45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ED8F8A5A-AC7E-27AD-4D5E-8504C154A9C4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7" name="Picture 46">
              <a:extLst>
                <a:ext uri="{FF2B5EF4-FFF2-40B4-BE49-F238E27FC236}">
                  <a16:creationId xmlns:a16="http://schemas.microsoft.com/office/drawing/2014/main" id="{8C3C6BB2-760B-69A5-45D8-7B0F706D74E0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67086" y="10953409"/>
              <a:ext cx="1696404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6" name="Speech Bubble: Rectangle 5">
              <a:extLst>
                <a:ext uri="{FF2B5EF4-FFF2-40B4-BE49-F238E27FC236}">
                  <a16:creationId xmlns:a16="http://schemas.microsoft.com/office/drawing/2014/main" id="{3203D9C9-C93C-517A-66A8-E7E83D4ED55A}"/>
                </a:ext>
              </a:extLst>
            </p:cNvPr>
            <p:cNvSpPr/>
            <p:nvPr/>
          </p:nvSpPr>
          <p:spPr>
            <a:xfrm>
              <a:off x="11202827" y="15163891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pic>
          <p:nvPicPr>
            <p:cNvPr id="19" name="Picture 18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84D57830-0ACC-879D-E7DA-A3B79253D014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488799" y="6810030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8" name="Picture 17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13CEDBE6-D7DE-C4F0-C07D-3B5248DEDBAD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24634" y="7010853"/>
              <a:ext cx="1228381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54587766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2F9FF7A5-3425-594D-F9B2-5EEB7F971160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1770789"/>
            <a:ext cx="27332426" cy="14511430"/>
            <a:chOff x="914400" y="3186634"/>
            <a:chExt cx="25616951" cy="13600644"/>
          </a:xfrm>
        </p:grpSpPr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90CBC34C-5502-617C-1DDF-69020E61E429}"/>
                </a:ext>
              </a:extLst>
            </p:cNvPr>
            <p:cNvGrpSpPr/>
            <p:nvPr/>
          </p:nvGrpSpPr>
          <p:grpSpPr>
            <a:xfrm>
              <a:off x="914400" y="3211533"/>
              <a:ext cx="25616951" cy="13575745"/>
              <a:chOff x="914400" y="2356127"/>
              <a:chExt cx="25616951" cy="13575745"/>
            </a:xfrm>
          </p:grpSpPr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A1B754E4-89BE-33BE-FEFE-473E374A8EAC}"/>
                  </a:ext>
                </a:extLst>
              </p:cNvPr>
              <p:cNvSpPr/>
              <p:nvPr/>
            </p:nvSpPr>
            <p:spPr>
              <a:xfrm>
                <a:off x="914400" y="2356127"/>
                <a:ext cx="25603200" cy="13575745"/>
              </a:xfrm>
              <a:prstGeom prst="rect">
                <a:avLst/>
              </a:prstGeom>
              <a:noFill/>
              <a:ln w="1524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6" name="Picture 15" descr="A picture containing diagram&#10;&#10;Description automatically generated">
                <a:extLst>
                  <a:ext uri="{FF2B5EF4-FFF2-40B4-BE49-F238E27FC236}">
                    <a16:creationId xmlns:a16="http://schemas.microsoft.com/office/drawing/2014/main" id="{ECE9FD59-AA1E-300B-3D28-BF0577AC6D8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8151" y="2386214"/>
                <a:ext cx="25603200" cy="13545658"/>
              </a:xfrm>
              <a:prstGeom prst="rect">
                <a:avLst/>
              </a:prstGeom>
            </p:spPr>
          </p:pic>
        </p:grpSp>
        <p:pic>
          <p:nvPicPr>
            <p:cNvPr id="5" name="Picture 4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48E278ED-0A7B-3841-9411-2C2466F474A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575734" y="10592652"/>
              <a:ext cx="982705" cy="731520"/>
            </a:xfrm>
            <a:prstGeom prst="rect">
              <a:avLst/>
            </a:prstGeom>
          </p:spPr>
        </p:pic>
        <p:sp>
          <p:nvSpPr>
            <p:cNvPr id="3" name="Speech Bubble: Rectangle 2">
              <a:extLst>
                <a:ext uri="{FF2B5EF4-FFF2-40B4-BE49-F238E27FC236}">
                  <a16:creationId xmlns:a16="http://schemas.microsoft.com/office/drawing/2014/main" id="{E95629F7-749D-4E61-F926-E8E7EAEDDCA9}"/>
                </a:ext>
              </a:extLst>
            </p:cNvPr>
            <p:cNvSpPr/>
            <p:nvPr/>
          </p:nvSpPr>
          <p:spPr>
            <a:xfrm>
              <a:off x="4191254" y="15739345"/>
              <a:ext cx="1620957" cy="779817"/>
            </a:xfrm>
            <a:prstGeom prst="wedgeRectCallout">
              <a:avLst>
                <a:gd name="adj1" fmla="val -146202"/>
                <a:gd name="adj2" fmla="val -229615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Hill 225</a:t>
              </a:r>
            </a:p>
          </p:txBody>
        </p:sp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9038FF8F-5CCC-C3FC-6A06-C0A0ECF581D2}"/>
                </a:ext>
              </a:extLst>
            </p:cNvPr>
            <p:cNvSpPr txBox="1"/>
            <p:nvPr/>
          </p:nvSpPr>
          <p:spPr>
            <a:xfrm>
              <a:off x="7751539" y="15887251"/>
              <a:ext cx="1620957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Mt. </a:t>
              </a:r>
              <a:r>
                <a:rPr lang="en-US" sz="2400" dirty="0" err="1">
                  <a:latin typeface="Arial" panose="020B0604020202020204" pitchFamily="34" charset="0"/>
                  <a:cs typeface="Arial" panose="020B0604020202020204" pitchFamily="34" charset="0"/>
                </a:rPr>
                <a:t>Saksin</a:t>
              </a:r>
              <a:endParaRPr lang="en-US" sz="24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7" name="Speech Bubble: Rectangle 6">
              <a:extLst>
                <a:ext uri="{FF2B5EF4-FFF2-40B4-BE49-F238E27FC236}">
                  <a16:creationId xmlns:a16="http://schemas.microsoft.com/office/drawing/2014/main" id="{785C0A89-8511-C037-3EC6-9B85BD42741F}"/>
                </a:ext>
              </a:extLst>
            </p:cNvPr>
            <p:cNvSpPr/>
            <p:nvPr/>
          </p:nvSpPr>
          <p:spPr>
            <a:xfrm>
              <a:off x="22025656" y="14259172"/>
              <a:ext cx="1297259" cy="857757"/>
            </a:xfrm>
            <a:prstGeom prst="wedgeRectCallout">
              <a:avLst>
                <a:gd name="adj1" fmla="val -127668"/>
                <a:gd name="adj2" fmla="val -223676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Tirfoam</a:t>
              </a:r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 River</a:t>
              </a: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4E939CC8-6139-F553-2DE5-9014869A87A7}"/>
                </a:ext>
              </a:extLst>
            </p:cNvPr>
            <p:cNvSpPr txBox="1"/>
            <p:nvPr/>
          </p:nvSpPr>
          <p:spPr>
            <a:xfrm>
              <a:off x="1880591" y="9439564"/>
              <a:ext cx="1317601" cy="83099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dirty="0">
                  <a:latin typeface="Arial" panose="020B0604020202020204" pitchFamily="34" charset="0"/>
                  <a:cs typeface="Arial" panose="020B0604020202020204" pitchFamily="34" charset="0"/>
                </a:rPr>
                <a:t>Lone Tree Hill</a:t>
              </a:r>
            </a:p>
          </p:txBody>
        </p: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9CD2F2E1-F8B3-195C-527B-5D772EABC867}"/>
                </a:ext>
              </a:extLst>
            </p:cNvPr>
            <p:cNvGrpSpPr/>
            <p:nvPr/>
          </p:nvGrpSpPr>
          <p:grpSpPr>
            <a:xfrm>
              <a:off x="9870864" y="3186634"/>
              <a:ext cx="7790988" cy="4023360"/>
              <a:chOff x="970040" y="13445391"/>
              <a:chExt cx="7790988" cy="4023360"/>
            </a:xfrm>
          </p:grpSpPr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39DE4508-CC9F-A778-B113-3E56A3468CAA}"/>
                  </a:ext>
                </a:extLst>
              </p:cNvPr>
              <p:cNvSpPr/>
              <p:nvPr/>
            </p:nvSpPr>
            <p:spPr>
              <a:xfrm>
                <a:off x="970040" y="13445391"/>
                <a:ext cx="7790988" cy="4023360"/>
              </a:xfrm>
              <a:prstGeom prst="rect">
                <a:avLst/>
              </a:prstGeom>
              <a:solidFill>
                <a:schemeClr val="bg1"/>
              </a:solidFill>
              <a:ln w="101600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58D0775E-8364-4290-1DE2-6266C6C02A25}"/>
                  </a:ext>
                </a:extLst>
              </p:cNvPr>
              <p:cNvSpPr txBox="1"/>
              <p:nvPr/>
            </p:nvSpPr>
            <p:spPr>
              <a:xfrm>
                <a:off x="2886599" y="16390255"/>
                <a:ext cx="3852017" cy="830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b="1" dirty="0"/>
                  <a:t>0            200         400          600    </a:t>
                </a:r>
              </a:p>
              <a:p>
                <a:pPr algn="ctr"/>
                <a:r>
                  <a:rPr lang="en-US" sz="2400" b="1" dirty="0"/>
                  <a:t>Yards</a:t>
                </a:r>
              </a:p>
            </p:txBody>
          </p:sp>
          <p:sp>
            <p:nvSpPr>
              <p:cNvPr id="23" name="Down Arrow 16">
                <a:extLst>
                  <a:ext uri="{FF2B5EF4-FFF2-40B4-BE49-F238E27FC236}">
                    <a16:creationId xmlns:a16="http://schemas.microsoft.com/office/drawing/2014/main" id="{A1AE186D-97E5-7C6D-EF9D-7C3147421681}"/>
                  </a:ext>
                </a:extLst>
              </p:cNvPr>
              <p:cNvSpPr/>
              <p:nvPr/>
            </p:nvSpPr>
            <p:spPr>
              <a:xfrm rot="10800000">
                <a:off x="7834569" y="15219195"/>
                <a:ext cx="345774" cy="944321"/>
              </a:xfrm>
              <a:prstGeom prst="downArrow">
                <a:avLst>
                  <a:gd name="adj1" fmla="val 50000"/>
                  <a:gd name="adj2" fmla="val 110959"/>
                </a:avLst>
              </a:prstGeom>
              <a:solidFill>
                <a:srgbClr val="002060"/>
              </a:solidFill>
              <a:ln>
                <a:solidFill>
                  <a:srgbClr val="00206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5D8287B3-06FE-022C-7B15-0DD778915EB6}"/>
                  </a:ext>
                </a:extLst>
              </p:cNvPr>
              <p:cNvSpPr txBox="1"/>
              <p:nvPr/>
            </p:nvSpPr>
            <p:spPr>
              <a:xfrm>
                <a:off x="7710050" y="16185310"/>
                <a:ext cx="597031" cy="75713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solidFill>
                      <a:srgbClr val="002060"/>
                    </a:solidFill>
                  </a:rPr>
                  <a:t>N</a:t>
                </a:r>
              </a:p>
            </p:txBody>
          </p:sp>
          <p:sp>
            <p:nvSpPr>
              <p:cNvPr id="25" name="Oval 24">
                <a:extLst>
                  <a:ext uri="{FF2B5EF4-FFF2-40B4-BE49-F238E27FC236}">
                    <a16:creationId xmlns:a16="http://schemas.microsoft.com/office/drawing/2014/main" id="{EB88AA4D-3B3A-286B-C36C-A9FF0AF76407}"/>
                  </a:ext>
                </a:extLst>
              </p:cNvPr>
              <p:cNvSpPr/>
              <p:nvPr/>
            </p:nvSpPr>
            <p:spPr>
              <a:xfrm>
                <a:off x="7600987" y="14227434"/>
                <a:ext cx="762000" cy="740229"/>
              </a:xfrm>
              <a:prstGeom prst="ellipse">
                <a:avLst/>
              </a:prstGeom>
              <a:solidFill>
                <a:schemeClr val="accent1">
                  <a:lumMod val="60000"/>
                  <a:lumOff val="40000"/>
                </a:schemeClr>
              </a:solidFill>
              <a:ln w="28575"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en-US" sz="2000" b="1" dirty="0">
                  <a:solidFill>
                    <a:schemeClr val="tx1"/>
                  </a:solidFill>
                </a:endParaRPr>
              </a:p>
            </p:txBody>
          </p:sp>
          <p:sp>
            <p:nvSpPr>
              <p:cNvPr id="26" name="TextBox 453">
                <a:extLst>
                  <a:ext uri="{FF2B5EF4-FFF2-40B4-BE49-F238E27FC236}">
                    <a16:creationId xmlns:a16="http://schemas.microsoft.com/office/drawing/2014/main" id="{11D8F8BA-06E8-FC06-4EC4-B600E6841491}"/>
                  </a:ext>
                </a:extLst>
              </p:cNvPr>
              <p:cNvSpPr txBox="1"/>
              <p:nvPr/>
            </p:nvSpPr>
            <p:spPr>
              <a:xfrm>
                <a:off x="7454048" y="14316250"/>
                <a:ext cx="1023257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>
                <a:defPPr>
                  <a:defRPr lang="en-US"/>
                </a:defPPr>
                <a:lvl1pPr marL="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10972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21945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32918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438912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548640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658368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768096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8778240" algn="l" defTabSz="2194560" rtl="0" eaLnBrk="1" latinLnBrk="0" hangingPunct="1">
                  <a:defRPr sz="432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r>
                  <a:rPr lang="en-US" sz="2800" b="1" dirty="0"/>
                  <a:t>4-5</a:t>
                </a:r>
              </a:p>
            </p:txBody>
          </p:sp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1910D7FE-0FA4-4319-BED3-5DE1F373ACEC}"/>
                  </a:ext>
                </a:extLst>
              </p:cNvPr>
              <p:cNvSpPr txBox="1"/>
              <p:nvPr/>
            </p:nvSpPr>
            <p:spPr>
              <a:xfrm>
                <a:off x="1437583" y="13515143"/>
                <a:ext cx="6578220" cy="1836400"/>
              </a:xfrm>
              <a:prstGeom prst="rect">
                <a:avLst/>
              </a:prstGeom>
              <a:noFill/>
            </p:spPr>
            <p:txBody>
              <a:bodyPr wrap="square" lIns="91440" tIns="45720" rIns="91440" bIns="45720" rtlCol="0" anchor="t">
                <a:spAutoFit/>
              </a:bodyPr>
              <a:lstStyle/>
              <a:p>
                <a:pPr algn="ctr"/>
                <a:r>
                  <a:rPr lang="en-US" sz="4800" b="1" dirty="0"/>
                  <a:t>Lone Tree Hill</a:t>
                </a:r>
              </a:p>
              <a:p>
                <a:pPr algn="ctr">
                  <a:lnSpc>
                    <a:spcPts val="4000"/>
                  </a:lnSpc>
                </a:pPr>
                <a:r>
                  <a:rPr lang="en-US" sz="4000" b="1" dirty="0"/>
                  <a:t>Clearing the Hill</a:t>
                </a:r>
                <a:endParaRPr lang="en-US" sz="4000" b="1" dirty="0">
                  <a:cs typeface="Calibri"/>
                </a:endParaRPr>
              </a:p>
              <a:p>
                <a:pPr algn="ctr"/>
                <a:r>
                  <a:rPr lang="en-US" sz="3200" b="1" dirty="0"/>
                  <a:t>27-29 June 1944</a:t>
                </a:r>
              </a:p>
            </p:txBody>
          </p:sp>
          <p:pic>
            <p:nvPicPr>
              <p:cNvPr id="28" name="Picture 27">
                <a:extLst>
                  <a:ext uri="{FF2B5EF4-FFF2-40B4-BE49-F238E27FC236}">
                    <a16:creationId xmlns:a16="http://schemas.microsoft.com/office/drawing/2014/main" id="{161BE9D4-1162-F315-F5E7-2D0B5B3B7F2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164096" y="14403644"/>
                <a:ext cx="1109207" cy="1260281"/>
              </a:xfrm>
              <a:prstGeom prst="rect">
                <a:avLst/>
              </a:prstGeom>
            </p:spPr>
          </p:pic>
          <p:grpSp>
            <p:nvGrpSpPr>
              <p:cNvPr id="29" name="Group 28">
                <a:extLst>
                  <a:ext uri="{FF2B5EF4-FFF2-40B4-BE49-F238E27FC236}">
                    <a16:creationId xmlns:a16="http://schemas.microsoft.com/office/drawing/2014/main" id="{3D4985FC-217C-2874-B617-3E2FA520FF9A}"/>
                  </a:ext>
                </a:extLst>
              </p:cNvPr>
              <p:cNvGrpSpPr/>
              <p:nvPr/>
            </p:nvGrpSpPr>
            <p:grpSpPr>
              <a:xfrm>
                <a:off x="3058612" y="16243957"/>
                <a:ext cx="3304649" cy="166190"/>
                <a:chOff x="2947702" y="3694312"/>
                <a:chExt cx="3304649" cy="166190"/>
              </a:xfrm>
            </p:grpSpPr>
            <p:sp>
              <p:nvSpPr>
                <p:cNvPr id="30" name="Rectangle 29">
                  <a:extLst>
                    <a:ext uri="{FF2B5EF4-FFF2-40B4-BE49-F238E27FC236}">
                      <a16:creationId xmlns:a16="http://schemas.microsoft.com/office/drawing/2014/main" id="{AB7DF010-6FF1-D455-FB69-87431936AD92}"/>
                    </a:ext>
                  </a:extLst>
                </p:cNvPr>
                <p:cNvSpPr/>
                <p:nvPr/>
              </p:nvSpPr>
              <p:spPr>
                <a:xfrm>
                  <a:off x="4061677" y="3697834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" name="Rectangle 30">
                  <a:extLst>
                    <a:ext uri="{FF2B5EF4-FFF2-40B4-BE49-F238E27FC236}">
                      <a16:creationId xmlns:a16="http://schemas.microsoft.com/office/drawing/2014/main" id="{587637D2-D84B-3030-0CFF-0ACAABA26E0B}"/>
                    </a:ext>
                  </a:extLst>
                </p:cNvPr>
                <p:cNvSpPr/>
                <p:nvPr/>
              </p:nvSpPr>
              <p:spPr>
                <a:xfrm>
                  <a:off x="4609539" y="3699622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" name="Rectangle 31">
                  <a:extLst>
                    <a:ext uri="{FF2B5EF4-FFF2-40B4-BE49-F238E27FC236}">
                      <a16:creationId xmlns:a16="http://schemas.microsoft.com/office/drawing/2014/main" id="{F8740913-4C4B-6E27-0B14-8B3817B449E4}"/>
                    </a:ext>
                  </a:extLst>
                </p:cNvPr>
                <p:cNvSpPr/>
                <p:nvPr/>
              </p:nvSpPr>
              <p:spPr>
                <a:xfrm>
                  <a:off x="2947702" y="3694312"/>
                  <a:ext cx="548640" cy="162503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dirty="0"/>
                </a:p>
              </p:txBody>
            </p:sp>
            <p:sp>
              <p:nvSpPr>
                <p:cNvPr id="33" name="Rectangle 32">
                  <a:extLst>
                    <a:ext uri="{FF2B5EF4-FFF2-40B4-BE49-F238E27FC236}">
                      <a16:creationId xmlns:a16="http://schemas.microsoft.com/office/drawing/2014/main" id="{6CD19FC7-F3D6-DC7C-41BD-FBF2F428FB80}"/>
                    </a:ext>
                  </a:extLst>
                </p:cNvPr>
                <p:cNvSpPr/>
                <p:nvPr/>
              </p:nvSpPr>
              <p:spPr>
                <a:xfrm>
                  <a:off x="3504254" y="3696100"/>
                  <a:ext cx="548640" cy="162503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" name="Rectangle 33">
                  <a:extLst>
                    <a:ext uri="{FF2B5EF4-FFF2-40B4-BE49-F238E27FC236}">
                      <a16:creationId xmlns:a16="http://schemas.microsoft.com/office/drawing/2014/main" id="{92C76091-901D-E1B0-B4C5-18352070DECF}"/>
                    </a:ext>
                  </a:extLst>
                </p:cNvPr>
                <p:cNvSpPr/>
                <p:nvPr/>
              </p:nvSpPr>
              <p:spPr>
                <a:xfrm>
                  <a:off x="5155533" y="3703837"/>
                  <a:ext cx="548640" cy="153859"/>
                </a:xfrm>
                <a:prstGeom prst="rect">
                  <a:avLst/>
                </a:prstGeom>
                <a:solidFill>
                  <a:srgbClr val="C00000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" name="Rectangle 34">
                  <a:extLst>
                    <a:ext uri="{FF2B5EF4-FFF2-40B4-BE49-F238E27FC236}">
                      <a16:creationId xmlns:a16="http://schemas.microsoft.com/office/drawing/2014/main" id="{2EDB6DE1-5F2E-E41A-1F56-D5BA556AB96E}"/>
                    </a:ext>
                  </a:extLst>
                </p:cNvPr>
                <p:cNvSpPr/>
                <p:nvPr/>
              </p:nvSpPr>
              <p:spPr>
                <a:xfrm>
                  <a:off x="5703711" y="3703388"/>
                  <a:ext cx="548640" cy="157114"/>
                </a:xfrm>
                <a:prstGeom prst="rect">
                  <a:avLst/>
                </a:prstGeom>
                <a:solidFill>
                  <a:schemeClr val="bg1"/>
                </a:solidFill>
                <a:ln w="28575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</p:grpSp>
        <p:pic>
          <p:nvPicPr>
            <p:cNvPr id="36" name="Picture 35">
              <a:extLst>
                <a:ext uri="{FF2B5EF4-FFF2-40B4-BE49-F238E27FC236}">
                  <a16:creationId xmlns:a16="http://schemas.microsoft.com/office/drawing/2014/main" id="{BA2FF76F-43C0-9DBC-FD5A-2BC8A2074FD5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346484" y="7579205"/>
              <a:ext cx="172051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2" name="Picture 41">
              <a:extLst>
                <a:ext uri="{FF2B5EF4-FFF2-40B4-BE49-F238E27FC236}">
                  <a16:creationId xmlns:a16="http://schemas.microsoft.com/office/drawing/2014/main" id="{30D044B9-F8F7-294B-B2A5-69F04A2E412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1664" y="13057616"/>
              <a:ext cx="1485900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3" name="Picture 42" descr="A red triangle with black text&#10;&#10;Description automatically generated with low confidence">
              <a:extLst>
                <a:ext uri="{FF2B5EF4-FFF2-40B4-BE49-F238E27FC236}">
                  <a16:creationId xmlns:a16="http://schemas.microsoft.com/office/drawing/2014/main" id="{18CC1E1F-CCC8-E059-8BDB-1253494BFF1F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34368" y="13043908"/>
              <a:ext cx="235458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4" name="Picture 43">
              <a:extLst>
                <a:ext uri="{FF2B5EF4-FFF2-40B4-BE49-F238E27FC236}">
                  <a16:creationId xmlns:a16="http://schemas.microsoft.com/office/drawing/2014/main" id="{7E8C5CC0-75AE-2DF0-862A-50277E63DE3D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3048" y="13925184"/>
              <a:ext cx="14859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5" name="Picture 44" descr="A red and white logo&#10;&#10;Description automatically generated with low confidence">
              <a:extLst>
                <a:ext uri="{FF2B5EF4-FFF2-40B4-BE49-F238E27FC236}">
                  <a16:creationId xmlns:a16="http://schemas.microsoft.com/office/drawing/2014/main" id="{3D9C01D9-3451-2D04-D6A4-E13ADC9D13D1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73935" y="13438062"/>
              <a:ext cx="3100192" cy="22860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6" name="Picture 45">
              <a:extLst>
                <a:ext uri="{FF2B5EF4-FFF2-40B4-BE49-F238E27FC236}">
                  <a16:creationId xmlns:a16="http://schemas.microsoft.com/office/drawing/2014/main" id="{97BE6832-CE87-4578-F5F2-A2567AC0228E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567086" y="10953409"/>
              <a:ext cx="1696404" cy="118872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sp>
          <p:nvSpPr>
            <p:cNvPr id="6" name="Speech Bubble: Rectangle 5">
              <a:extLst>
                <a:ext uri="{FF2B5EF4-FFF2-40B4-BE49-F238E27FC236}">
                  <a16:creationId xmlns:a16="http://schemas.microsoft.com/office/drawing/2014/main" id="{3203D9C9-C93C-517A-66A8-E7E83D4ED55A}"/>
                </a:ext>
              </a:extLst>
            </p:cNvPr>
            <p:cNvSpPr/>
            <p:nvPr/>
          </p:nvSpPr>
          <p:spPr>
            <a:xfrm>
              <a:off x="11202827" y="15104891"/>
              <a:ext cx="1297259" cy="857757"/>
            </a:xfrm>
            <a:prstGeom prst="wedgeRectCallout">
              <a:avLst>
                <a:gd name="adj1" fmla="val -246060"/>
                <a:gd name="adj2" fmla="val -600120"/>
              </a:avLst>
            </a:prstGeom>
            <a:solidFill>
              <a:schemeClr val="bg1"/>
            </a:solidFill>
            <a:ln w="254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Snaky River</a:t>
              </a:r>
            </a:p>
          </p:txBody>
        </p:sp>
        <p:pic>
          <p:nvPicPr>
            <p:cNvPr id="47" name="Picture 46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093852BD-C509-2ABC-BA18-69C1AB31A5B8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799386" y="4094674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8" name="Picture 47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E3F192BA-AE13-620A-23AC-0752DF56B118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80399" y="4744794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49" name="Picture 48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829A1282-BDD0-34C1-0249-11319C8DB4B6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53928" y="6878884"/>
              <a:ext cx="142117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0" name="Picture 49" descr="Shape&#10;&#10;Description automatically generated">
              <a:extLst>
                <a:ext uri="{FF2B5EF4-FFF2-40B4-BE49-F238E27FC236}">
                  <a16:creationId xmlns:a16="http://schemas.microsoft.com/office/drawing/2014/main" id="{2EAAF3DA-3837-C327-03E8-364A9A8968B2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851691" y="6195415"/>
              <a:ext cx="1158586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1" name="Picture 50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2E8E364D-5938-CE9F-F0CA-5DD11CA9D0B7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488799" y="6810030"/>
              <a:ext cx="1294483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52" name="Picture 51" descr="Shape&#10;&#10;Description automatically generated with medium confidence">
              <a:extLst>
                <a:ext uri="{FF2B5EF4-FFF2-40B4-BE49-F238E27FC236}">
                  <a16:creationId xmlns:a16="http://schemas.microsoft.com/office/drawing/2014/main" id="{E667E158-99FA-F081-F874-57422915594F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24634" y="7010853"/>
              <a:ext cx="1228381" cy="91440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7914D85D-B27C-8E27-6107-9010FC512DE8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784980" y="8285897"/>
              <a:ext cx="1371600" cy="1097280"/>
            </a:xfrm>
            <a:prstGeom prst="rect">
              <a:avLst/>
            </a:prstGeom>
            <a:solidFill>
              <a:schemeClr val="bg1">
                <a:lumMod val="85000"/>
                <a:alpha val="75000"/>
              </a:schemeClr>
            </a:solidFill>
          </p:spPr>
        </p:pic>
      </p:grpSp>
    </p:spTree>
    <p:extLst>
      <p:ext uri="{BB962C8B-B14F-4D97-AF65-F5344CB8AC3E}">
        <p14:creationId xmlns:p14="http://schemas.microsoft.com/office/powerpoint/2010/main" val="135047779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3">
            <a:extLst>
              <a:ext uri="{FF2B5EF4-FFF2-40B4-BE49-F238E27FC236}">
                <a16:creationId xmlns:a16="http://schemas.microsoft.com/office/drawing/2014/main" id="{363453FD-11DC-1CE9-F0E1-A4A85E7810A2}"/>
              </a:ext>
            </a:extLst>
          </p:cNvPr>
          <p:cNvSpPr/>
          <p:nvPr/>
        </p:nvSpPr>
        <p:spPr>
          <a:xfrm>
            <a:off x="5490636" y="166351"/>
            <a:ext cx="16450733" cy="1845923"/>
          </a:xfrm>
          <a:prstGeom prst="roundRect">
            <a:avLst/>
          </a:prstGeom>
          <a:solidFill>
            <a:srgbClr val="5B9BD5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algn="ctr">
              <a:defRPr/>
            </a:pPr>
            <a:r>
              <a:rPr lang="en-US" sz="9600" b="1" kern="0" dirty="0">
                <a:solidFill>
                  <a:prstClr val="white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Campaign Continues</a:t>
            </a:r>
            <a:endParaRPr lang="en-US" sz="9600" kern="0" dirty="0">
              <a:solidFill>
                <a:prstClr val="white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7" name="Picture 46" descr="DVIDS - Images - Army University Press Logo">
            <a:extLst>
              <a:ext uri="{FF2B5EF4-FFF2-40B4-BE49-F238E27FC236}">
                <a16:creationId xmlns:a16="http://schemas.microsoft.com/office/drawing/2014/main" id="{67BCFEF0-7A4B-6C99-8F0D-2626FFAE20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6488" y="26353"/>
            <a:ext cx="2290736" cy="228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7" name="Group 26">
            <a:extLst>
              <a:ext uri="{FF2B5EF4-FFF2-40B4-BE49-F238E27FC236}">
                <a16:creationId xmlns:a16="http://schemas.microsoft.com/office/drawing/2014/main" id="{DE30EACF-81ED-AAC0-31BA-18E2425228E1}"/>
              </a:ext>
            </a:extLst>
          </p:cNvPr>
          <p:cNvGrpSpPr/>
          <p:nvPr/>
        </p:nvGrpSpPr>
        <p:grpSpPr>
          <a:xfrm>
            <a:off x="1386241" y="3156158"/>
            <a:ext cx="24659518" cy="14779381"/>
            <a:chOff x="1386241" y="2772697"/>
            <a:chExt cx="24659518" cy="14779381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7D8E2A34-87BB-C811-6B6B-5821B2CB5A6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0757" t="51660" r="30368" b="12494"/>
            <a:stretch/>
          </p:blipFill>
          <p:spPr>
            <a:xfrm>
              <a:off x="1386241" y="2772697"/>
              <a:ext cx="24659518" cy="14779381"/>
            </a:xfrm>
            <a:prstGeom prst="rect">
              <a:avLst/>
            </a:prstGeom>
            <a:ln w="152400">
              <a:solidFill>
                <a:schemeClr val="tx1"/>
              </a:solidFill>
            </a:ln>
          </p:spPr>
        </p:pic>
        <p:sp>
          <p:nvSpPr>
            <p:cNvPr id="9" name="Star: 5 Points 8">
              <a:extLst>
                <a:ext uri="{FF2B5EF4-FFF2-40B4-BE49-F238E27FC236}">
                  <a16:creationId xmlns:a16="http://schemas.microsoft.com/office/drawing/2014/main" id="{F5D2C033-33FB-059A-43D5-ACC6EFA40C6F}"/>
                </a:ext>
              </a:extLst>
            </p:cNvPr>
            <p:cNvSpPr/>
            <p:nvPr/>
          </p:nvSpPr>
          <p:spPr>
            <a:xfrm>
              <a:off x="17513138" y="15624173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0" name="Star: 5 Points 9">
              <a:extLst>
                <a:ext uri="{FF2B5EF4-FFF2-40B4-BE49-F238E27FC236}">
                  <a16:creationId xmlns:a16="http://schemas.microsoft.com/office/drawing/2014/main" id="{18F896D9-3A84-F8CB-45F7-539E25FE842B}"/>
                </a:ext>
              </a:extLst>
            </p:cNvPr>
            <p:cNvSpPr/>
            <p:nvPr/>
          </p:nvSpPr>
          <p:spPr>
            <a:xfrm>
              <a:off x="19638717" y="13791362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1" name="Star: 5 Points 10">
              <a:extLst>
                <a:ext uri="{FF2B5EF4-FFF2-40B4-BE49-F238E27FC236}">
                  <a16:creationId xmlns:a16="http://schemas.microsoft.com/office/drawing/2014/main" id="{D73CD3E7-673A-7E81-6802-2D913FE94BB8}"/>
                </a:ext>
              </a:extLst>
            </p:cNvPr>
            <p:cNvSpPr/>
            <p:nvPr/>
          </p:nvSpPr>
          <p:spPr>
            <a:xfrm>
              <a:off x="12871698" y="12446785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3" name="Star: 5 Points 12">
              <a:extLst>
                <a:ext uri="{FF2B5EF4-FFF2-40B4-BE49-F238E27FC236}">
                  <a16:creationId xmlns:a16="http://schemas.microsoft.com/office/drawing/2014/main" id="{F29D05CA-4C76-EB54-C1B1-610C10876C30}"/>
                </a:ext>
              </a:extLst>
            </p:cNvPr>
            <p:cNvSpPr/>
            <p:nvPr/>
          </p:nvSpPr>
          <p:spPr>
            <a:xfrm>
              <a:off x="11805518" y="12065472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5" name="Star: 5 Points 14">
              <a:extLst>
                <a:ext uri="{FF2B5EF4-FFF2-40B4-BE49-F238E27FC236}">
                  <a16:creationId xmlns:a16="http://schemas.microsoft.com/office/drawing/2014/main" id="{2B205D3C-C1C0-72CC-AB2B-1FE1050F8383}"/>
                </a:ext>
              </a:extLst>
            </p:cNvPr>
            <p:cNvSpPr/>
            <p:nvPr/>
          </p:nvSpPr>
          <p:spPr>
            <a:xfrm>
              <a:off x="9911196" y="11672709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6" name="Star: 5 Points 15">
              <a:extLst>
                <a:ext uri="{FF2B5EF4-FFF2-40B4-BE49-F238E27FC236}">
                  <a16:creationId xmlns:a16="http://schemas.microsoft.com/office/drawing/2014/main" id="{9613CB17-56CC-CA00-0EB7-BAB834BBF883}"/>
                </a:ext>
              </a:extLst>
            </p:cNvPr>
            <p:cNvSpPr/>
            <p:nvPr/>
          </p:nvSpPr>
          <p:spPr>
            <a:xfrm>
              <a:off x="5490636" y="6886038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7" name="Star: 5 Points 16">
              <a:extLst>
                <a:ext uri="{FF2B5EF4-FFF2-40B4-BE49-F238E27FC236}">
                  <a16:creationId xmlns:a16="http://schemas.microsoft.com/office/drawing/2014/main" id="{1B6CA59D-0F71-3256-14AD-4AAB27940563}"/>
                </a:ext>
              </a:extLst>
            </p:cNvPr>
            <p:cNvSpPr/>
            <p:nvPr/>
          </p:nvSpPr>
          <p:spPr>
            <a:xfrm>
              <a:off x="2760613" y="4261879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18" name="Star: 5 Points 17">
              <a:extLst>
                <a:ext uri="{FF2B5EF4-FFF2-40B4-BE49-F238E27FC236}">
                  <a16:creationId xmlns:a16="http://schemas.microsoft.com/office/drawing/2014/main" id="{4FE62798-5376-BED8-B557-7C0C8E3A77AC}"/>
                </a:ext>
              </a:extLst>
            </p:cNvPr>
            <p:cNvSpPr/>
            <p:nvPr/>
          </p:nvSpPr>
          <p:spPr>
            <a:xfrm>
              <a:off x="16389188" y="14957423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26" name="Star: 5 Points 25">
              <a:extLst>
                <a:ext uri="{FF2B5EF4-FFF2-40B4-BE49-F238E27FC236}">
                  <a16:creationId xmlns:a16="http://schemas.microsoft.com/office/drawing/2014/main" id="{C024B27A-EF31-15EB-4B4E-786F043BCFFE}"/>
                </a:ext>
              </a:extLst>
            </p:cNvPr>
            <p:cNvSpPr/>
            <p:nvPr/>
          </p:nvSpPr>
          <p:spPr>
            <a:xfrm>
              <a:off x="10327257" y="11580936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29" name="Star: 5 Points 28">
              <a:extLst>
                <a:ext uri="{FF2B5EF4-FFF2-40B4-BE49-F238E27FC236}">
                  <a16:creationId xmlns:a16="http://schemas.microsoft.com/office/drawing/2014/main" id="{199663DC-108E-45CD-EA41-5FB807C36D13}"/>
                </a:ext>
              </a:extLst>
            </p:cNvPr>
            <p:cNvSpPr/>
            <p:nvPr/>
          </p:nvSpPr>
          <p:spPr>
            <a:xfrm>
              <a:off x="3077992" y="4982044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33" name="Star: 5 Points 32">
              <a:extLst>
                <a:ext uri="{FF2B5EF4-FFF2-40B4-BE49-F238E27FC236}">
                  <a16:creationId xmlns:a16="http://schemas.microsoft.com/office/drawing/2014/main" id="{DF5A7423-C274-76C2-57F6-34A030A003CE}"/>
                </a:ext>
              </a:extLst>
            </p:cNvPr>
            <p:cNvSpPr/>
            <p:nvPr/>
          </p:nvSpPr>
          <p:spPr>
            <a:xfrm>
              <a:off x="13512569" y="12680830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34" name="Freeform: Shape 33">
              <a:extLst>
                <a:ext uri="{FF2B5EF4-FFF2-40B4-BE49-F238E27FC236}">
                  <a16:creationId xmlns:a16="http://schemas.microsoft.com/office/drawing/2014/main" id="{699101ED-630D-EA3F-D9E8-3D6C61528D94}"/>
                </a:ext>
              </a:extLst>
            </p:cNvPr>
            <p:cNvSpPr/>
            <p:nvPr/>
          </p:nvSpPr>
          <p:spPr>
            <a:xfrm>
              <a:off x="16720457" y="14412686"/>
              <a:ext cx="1027612" cy="1262743"/>
            </a:xfrm>
            <a:custGeom>
              <a:avLst/>
              <a:gdLst>
                <a:gd name="connsiteX0" fmla="*/ 1027612 w 1027612"/>
                <a:gd name="connsiteY0" fmla="*/ 1262743 h 1262743"/>
                <a:gd name="connsiteX1" fmla="*/ 957943 w 1027612"/>
                <a:gd name="connsiteY1" fmla="*/ 1001485 h 1262743"/>
                <a:gd name="connsiteX2" fmla="*/ 661852 w 1027612"/>
                <a:gd name="connsiteY2" fmla="*/ 722811 h 1262743"/>
                <a:gd name="connsiteX3" fmla="*/ 330926 w 1027612"/>
                <a:gd name="connsiteY3" fmla="*/ 418011 h 1262743"/>
                <a:gd name="connsiteX4" fmla="*/ 0 w 1027612"/>
                <a:gd name="connsiteY4" fmla="*/ 0 h 1262743"/>
                <a:gd name="connsiteX5" fmla="*/ 0 w 1027612"/>
                <a:gd name="connsiteY5" fmla="*/ 0 h 126274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027612" h="1262743">
                  <a:moveTo>
                    <a:pt x="1027612" y="1262743"/>
                  </a:moveTo>
                  <a:cubicBezTo>
                    <a:pt x="1023257" y="1177108"/>
                    <a:pt x="1018903" y="1091474"/>
                    <a:pt x="957943" y="1001485"/>
                  </a:cubicBezTo>
                  <a:cubicBezTo>
                    <a:pt x="896983" y="911496"/>
                    <a:pt x="766355" y="820057"/>
                    <a:pt x="661852" y="722811"/>
                  </a:cubicBezTo>
                  <a:cubicBezTo>
                    <a:pt x="557349" y="625565"/>
                    <a:pt x="441235" y="538479"/>
                    <a:pt x="330926" y="418011"/>
                  </a:cubicBezTo>
                  <a:cubicBezTo>
                    <a:pt x="220617" y="297543"/>
                    <a:pt x="0" y="0"/>
                    <a:pt x="0" y="0"/>
                  </a:cubicBezTo>
                  <a:lnTo>
                    <a:pt x="0" y="0"/>
                  </a:lnTo>
                </a:path>
              </a:pathLst>
            </a:custGeom>
            <a:noFill/>
            <a:ln w="69850"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Freeform: Shape 35">
              <a:extLst>
                <a:ext uri="{FF2B5EF4-FFF2-40B4-BE49-F238E27FC236}">
                  <a16:creationId xmlns:a16="http://schemas.microsoft.com/office/drawing/2014/main" id="{26511353-0392-60AF-34FF-C177DD69370B}"/>
                </a:ext>
              </a:extLst>
            </p:cNvPr>
            <p:cNvSpPr/>
            <p:nvPr/>
          </p:nvSpPr>
          <p:spPr>
            <a:xfrm>
              <a:off x="13751859" y="12353365"/>
              <a:ext cx="454212" cy="400423"/>
            </a:xfrm>
            <a:custGeom>
              <a:avLst/>
              <a:gdLst>
                <a:gd name="connsiteX0" fmla="*/ 454212 w 454212"/>
                <a:gd name="connsiteY0" fmla="*/ 0 h 400423"/>
                <a:gd name="connsiteX1" fmla="*/ 233082 w 454212"/>
                <a:gd name="connsiteY1" fmla="*/ 149411 h 400423"/>
                <a:gd name="connsiteX2" fmla="*/ 0 w 454212"/>
                <a:gd name="connsiteY2" fmla="*/ 400423 h 4004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54212" h="400423">
                  <a:moveTo>
                    <a:pt x="454212" y="0"/>
                  </a:moveTo>
                  <a:cubicBezTo>
                    <a:pt x="381498" y="41337"/>
                    <a:pt x="308784" y="82674"/>
                    <a:pt x="233082" y="149411"/>
                  </a:cubicBezTo>
                  <a:cubicBezTo>
                    <a:pt x="157380" y="216148"/>
                    <a:pt x="78690" y="308285"/>
                    <a:pt x="0" y="400423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Freeform: Shape 37">
              <a:extLst>
                <a:ext uri="{FF2B5EF4-FFF2-40B4-BE49-F238E27FC236}">
                  <a16:creationId xmlns:a16="http://schemas.microsoft.com/office/drawing/2014/main" id="{97F2A667-AEF2-C1CC-756F-48630281930F}"/>
                </a:ext>
              </a:extLst>
            </p:cNvPr>
            <p:cNvSpPr/>
            <p:nvPr/>
          </p:nvSpPr>
          <p:spPr>
            <a:xfrm>
              <a:off x="12251765" y="12262129"/>
              <a:ext cx="699247" cy="276506"/>
            </a:xfrm>
            <a:custGeom>
              <a:avLst/>
              <a:gdLst>
                <a:gd name="connsiteX0" fmla="*/ 699247 w 699247"/>
                <a:gd name="connsiteY0" fmla="*/ 276506 h 276506"/>
                <a:gd name="connsiteX1" fmla="*/ 585694 w 699247"/>
                <a:gd name="connsiteY1" fmla="*/ 55377 h 276506"/>
                <a:gd name="connsiteX2" fmla="*/ 137459 w 699247"/>
                <a:gd name="connsiteY2" fmla="*/ 1589 h 276506"/>
                <a:gd name="connsiteX3" fmla="*/ 0 w 699247"/>
                <a:gd name="connsiteY3" fmla="*/ 19518 h 2765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699247" h="276506">
                  <a:moveTo>
                    <a:pt x="699247" y="276506"/>
                  </a:moveTo>
                  <a:cubicBezTo>
                    <a:pt x="689286" y="188851"/>
                    <a:pt x="679325" y="101196"/>
                    <a:pt x="585694" y="55377"/>
                  </a:cubicBezTo>
                  <a:cubicBezTo>
                    <a:pt x="492063" y="9558"/>
                    <a:pt x="235075" y="7565"/>
                    <a:pt x="137459" y="1589"/>
                  </a:cubicBezTo>
                  <a:cubicBezTo>
                    <a:pt x="39843" y="-4387"/>
                    <a:pt x="19921" y="7565"/>
                    <a:pt x="0" y="19518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Freeform: Shape 39">
              <a:extLst>
                <a:ext uri="{FF2B5EF4-FFF2-40B4-BE49-F238E27FC236}">
                  <a16:creationId xmlns:a16="http://schemas.microsoft.com/office/drawing/2014/main" id="{4D7A7EDE-A19B-80FA-5A38-B28034239998}"/>
                </a:ext>
              </a:extLst>
            </p:cNvPr>
            <p:cNvSpPr/>
            <p:nvPr/>
          </p:nvSpPr>
          <p:spPr>
            <a:xfrm>
              <a:off x="10644636" y="11844150"/>
              <a:ext cx="531906" cy="61900"/>
            </a:xfrm>
            <a:custGeom>
              <a:avLst/>
              <a:gdLst>
                <a:gd name="connsiteX0" fmla="*/ 699247 w 699247"/>
                <a:gd name="connsiteY0" fmla="*/ 276506 h 276506"/>
                <a:gd name="connsiteX1" fmla="*/ 585694 w 699247"/>
                <a:gd name="connsiteY1" fmla="*/ 55377 h 276506"/>
                <a:gd name="connsiteX2" fmla="*/ 137459 w 699247"/>
                <a:gd name="connsiteY2" fmla="*/ 1589 h 276506"/>
                <a:gd name="connsiteX3" fmla="*/ 0 w 699247"/>
                <a:gd name="connsiteY3" fmla="*/ 19518 h 276506"/>
                <a:gd name="connsiteX0" fmla="*/ 585694 w 585694"/>
                <a:gd name="connsiteY0" fmla="*/ 55377 h 55377"/>
                <a:gd name="connsiteX1" fmla="*/ 137459 w 585694"/>
                <a:gd name="connsiteY1" fmla="*/ 1589 h 55377"/>
                <a:gd name="connsiteX2" fmla="*/ 0 w 585694"/>
                <a:gd name="connsiteY2" fmla="*/ 19518 h 55377"/>
                <a:gd name="connsiteX0" fmla="*/ 531906 w 531906"/>
                <a:gd name="connsiteY0" fmla="*/ 61353 h 61353"/>
                <a:gd name="connsiteX1" fmla="*/ 137459 w 531906"/>
                <a:gd name="connsiteY1" fmla="*/ 1589 h 61353"/>
                <a:gd name="connsiteX2" fmla="*/ 0 w 531906"/>
                <a:gd name="connsiteY2" fmla="*/ 19518 h 61353"/>
                <a:gd name="connsiteX0" fmla="*/ 531906 w 531906"/>
                <a:gd name="connsiteY0" fmla="*/ 45136 h 45136"/>
                <a:gd name="connsiteX1" fmla="*/ 131483 w 531906"/>
                <a:gd name="connsiteY1" fmla="*/ 21231 h 45136"/>
                <a:gd name="connsiteX2" fmla="*/ 0 w 531906"/>
                <a:gd name="connsiteY2" fmla="*/ 3301 h 45136"/>
                <a:gd name="connsiteX0" fmla="*/ 531906 w 531906"/>
                <a:gd name="connsiteY0" fmla="*/ 61900 h 61900"/>
                <a:gd name="connsiteX1" fmla="*/ 131483 w 531906"/>
                <a:gd name="connsiteY1" fmla="*/ 37995 h 61900"/>
                <a:gd name="connsiteX2" fmla="*/ 0 w 531906"/>
                <a:gd name="connsiteY2" fmla="*/ 2136 h 61900"/>
                <a:gd name="connsiteX0" fmla="*/ 531906 w 531906"/>
                <a:gd name="connsiteY0" fmla="*/ 61900 h 61900"/>
                <a:gd name="connsiteX1" fmla="*/ 167342 w 531906"/>
                <a:gd name="connsiteY1" fmla="*/ 37995 h 61900"/>
                <a:gd name="connsiteX2" fmla="*/ 0 w 531906"/>
                <a:gd name="connsiteY2" fmla="*/ 2136 h 619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531906" h="61900">
                  <a:moveTo>
                    <a:pt x="531906" y="61900"/>
                  </a:moveTo>
                  <a:cubicBezTo>
                    <a:pt x="438275" y="16081"/>
                    <a:pt x="264958" y="43971"/>
                    <a:pt x="167342" y="37995"/>
                  </a:cubicBezTo>
                  <a:cubicBezTo>
                    <a:pt x="69726" y="32019"/>
                    <a:pt x="19921" y="-9817"/>
                    <a:pt x="0" y="2136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prstDash val="sysDot"/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" name="Freeform: Shape 4">
              <a:extLst>
                <a:ext uri="{FF2B5EF4-FFF2-40B4-BE49-F238E27FC236}">
                  <a16:creationId xmlns:a16="http://schemas.microsoft.com/office/drawing/2014/main" id="{E4756BE3-1019-6D9E-C681-F1B655D3AFA9}"/>
                </a:ext>
              </a:extLst>
            </p:cNvPr>
            <p:cNvSpPr/>
            <p:nvPr/>
          </p:nvSpPr>
          <p:spPr>
            <a:xfrm>
              <a:off x="8601740" y="10313581"/>
              <a:ext cx="1690576" cy="1360968"/>
            </a:xfrm>
            <a:custGeom>
              <a:avLst/>
              <a:gdLst>
                <a:gd name="connsiteX0" fmla="*/ 1690576 w 1690576"/>
                <a:gd name="connsiteY0" fmla="*/ 1360968 h 1360968"/>
                <a:gd name="connsiteX1" fmla="*/ 1360967 w 1690576"/>
                <a:gd name="connsiteY1" fmla="*/ 839972 h 1360968"/>
                <a:gd name="connsiteX2" fmla="*/ 903767 w 1690576"/>
                <a:gd name="connsiteY2" fmla="*/ 499731 h 1360968"/>
                <a:gd name="connsiteX3" fmla="*/ 0 w 1690576"/>
                <a:gd name="connsiteY3" fmla="*/ 0 h 136096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690576" h="1360968">
                  <a:moveTo>
                    <a:pt x="1690576" y="1360968"/>
                  </a:moveTo>
                  <a:cubicBezTo>
                    <a:pt x="1591339" y="1172239"/>
                    <a:pt x="1492102" y="983511"/>
                    <a:pt x="1360967" y="839972"/>
                  </a:cubicBezTo>
                  <a:cubicBezTo>
                    <a:pt x="1229832" y="696432"/>
                    <a:pt x="1130595" y="639726"/>
                    <a:pt x="903767" y="499731"/>
                  </a:cubicBezTo>
                  <a:cubicBezTo>
                    <a:pt x="676939" y="359736"/>
                    <a:pt x="338469" y="179868"/>
                    <a:pt x="0" y="0"/>
                  </a:cubicBezTo>
                </a:path>
              </a:pathLst>
            </a:custGeom>
            <a:noFill/>
            <a:ln w="76200" cmpd="dbl">
              <a:solidFill>
                <a:srgbClr val="002060"/>
              </a:solidFill>
              <a:prstDash val="sysDot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Star: 5 Points 6">
              <a:extLst>
                <a:ext uri="{FF2B5EF4-FFF2-40B4-BE49-F238E27FC236}">
                  <a16:creationId xmlns:a16="http://schemas.microsoft.com/office/drawing/2014/main" id="{34E5842E-7CDD-18B3-5A0B-026315D6B2A5}"/>
                </a:ext>
              </a:extLst>
            </p:cNvPr>
            <p:cNvSpPr/>
            <p:nvPr/>
          </p:nvSpPr>
          <p:spPr>
            <a:xfrm>
              <a:off x="8445314" y="11704800"/>
              <a:ext cx="317379" cy="340600"/>
            </a:xfrm>
            <a:prstGeom prst="star5">
              <a:avLst/>
            </a:prstGeom>
            <a:solidFill>
              <a:srgbClr val="FFFF00"/>
            </a:solidFill>
            <a:ln>
              <a:solidFill>
                <a:srgbClr val="0000FF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4800"/>
            </a:p>
          </p:txBody>
        </p:sp>
        <p:sp>
          <p:nvSpPr>
            <p:cNvPr id="41" name="Freeform: Shape 40">
              <a:extLst>
                <a:ext uri="{FF2B5EF4-FFF2-40B4-BE49-F238E27FC236}">
                  <a16:creationId xmlns:a16="http://schemas.microsoft.com/office/drawing/2014/main" id="{ECFF1113-887C-0B86-BDA4-F9F32C336B2D}"/>
                </a:ext>
              </a:extLst>
            </p:cNvPr>
            <p:cNvSpPr/>
            <p:nvPr/>
          </p:nvSpPr>
          <p:spPr>
            <a:xfrm>
              <a:off x="8823278" y="11689200"/>
              <a:ext cx="1699146" cy="481190"/>
            </a:xfrm>
            <a:custGeom>
              <a:avLst/>
              <a:gdLst>
                <a:gd name="connsiteX0" fmla="*/ 1699146 w 1699146"/>
                <a:gd name="connsiteY0" fmla="*/ 334478 h 481190"/>
                <a:gd name="connsiteX1" fmla="*/ 1473958 w 1699146"/>
                <a:gd name="connsiteY1" fmla="*/ 464131 h 481190"/>
                <a:gd name="connsiteX2" fmla="*/ 1201003 w 1699146"/>
                <a:gd name="connsiteY2" fmla="*/ 457307 h 481190"/>
                <a:gd name="connsiteX3" fmla="*/ 900752 w 1699146"/>
                <a:gd name="connsiteY3" fmla="*/ 259415 h 481190"/>
                <a:gd name="connsiteX4" fmla="*/ 559558 w 1699146"/>
                <a:gd name="connsiteY4" fmla="*/ 75170 h 481190"/>
                <a:gd name="connsiteX5" fmla="*/ 184244 w 1699146"/>
                <a:gd name="connsiteY5" fmla="*/ 107 h 481190"/>
                <a:gd name="connsiteX6" fmla="*/ 0 w 1699146"/>
                <a:gd name="connsiteY6" fmla="*/ 88818 h 4811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699146" h="481190">
                  <a:moveTo>
                    <a:pt x="1699146" y="334478"/>
                  </a:moveTo>
                  <a:cubicBezTo>
                    <a:pt x="1628064" y="389069"/>
                    <a:pt x="1556982" y="443660"/>
                    <a:pt x="1473958" y="464131"/>
                  </a:cubicBezTo>
                  <a:cubicBezTo>
                    <a:pt x="1390934" y="484602"/>
                    <a:pt x="1296537" y="491426"/>
                    <a:pt x="1201003" y="457307"/>
                  </a:cubicBezTo>
                  <a:cubicBezTo>
                    <a:pt x="1105469" y="423188"/>
                    <a:pt x="1007659" y="323104"/>
                    <a:pt x="900752" y="259415"/>
                  </a:cubicBezTo>
                  <a:cubicBezTo>
                    <a:pt x="793844" y="195725"/>
                    <a:pt x="678976" y="118388"/>
                    <a:pt x="559558" y="75170"/>
                  </a:cubicBezTo>
                  <a:cubicBezTo>
                    <a:pt x="440140" y="31952"/>
                    <a:pt x="277504" y="-2168"/>
                    <a:pt x="184244" y="107"/>
                  </a:cubicBezTo>
                  <a:cubicBezTo>
                    <a:pt x="90984" y="2382"/>
                    <a:pt x="45492" y="45600"/>
                    <a:pt x="0" y="88818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prstDash val="sysDot"/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Speech Bubble: Rectangle with Corners Rounded 41">
              <a:extLst>
                <a:ext uri="{FF2B5EF4-FFF2-40B4-BE49-F238E27FC236}">
                  <a16:creationId xmlns:a16="http://schemas.microsoft.com/office/drawing/2014/main" id="{72CE2A8A-765C-D9C1-BA11-68551989528D}"/>
                </a:ext>
              </a:extLst>
            </p:cNvPr>
            <p:cNvSpPr/>
            <p:nvPr/>
          </p:nvSpPr>
          <p:spPr>
            <a:xfrm>
              <a:off x="13446586" y="14165314"/>
              <a:ext cx="2449062" cy="1191166"/>
            </a:xfrm>
            <a:prstGeom prst="wedgeRoundRectCallout">
              <a:avLst>
                <a:gd name="adj1" fmla="val -41441"/>
                <a:gd name="adj2" fmla="val -142947"/>
                <a:gd name="adj3" fmla="val 16667"/>
              </a:avLst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Operation Persecution</a:t>
              </a:r>
            </a:p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22 Apr – 4 May 44</a:t>
              </a:r>
            </a:p>
          </p:txBody>
        </p:sp>
        <p:sp>
          <p:nvSpPr>
            <p:cNvPr id="43" name="Speech Bubble: Rectangle with Corners Rounded 42">
              <a:extLst>
                <a:ext uri="{FF2B5EF4-FFF2-40B4-BE49-F238E27FC236}">
                  <a16:creationId xmlns:a16="http://schemas.microsoft.com/office/drawing/2014/main" id="{09417D88-CCD6-FE36-77AA-DCBB5A281F9A}"/>
                </a:ext>
              </a:extLst>
            </p:cNvPr>
            <p:cNvSpPr/>
            <p:nvPr/>
          </p:nvSpPr>
          <p:spPr>
            <a:xfrm>
              <a:off x="10499642" y="15495894"/>
              <a:ext cx="2451370" cy="937756"/>
            </a:xfrm>
            <a:prstGeom prst="wedgeRoundRectCallout">
              <a:avLst>
                <a:gd name="adj1" fmla="val 51950"/>
                <a:gd name="adj2" fmla="val -333891"/>
                <a:gd name="adj3" fmla="val 16667"/>
              </a:avLst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Operation Reckless</a:t>
              </a:r>
            </a:p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22 Apr – 6 Jun 44</a:t>
              </a:r>
            </a:p>
          </p:txBody>
        </p:sp>
        <p:sp>
          <p:nvSpPr>
            <p:cNvPr id="44" name="Speech Bubble: Rectangle with Corners Rounded 43">
              <a:extLst>
                <a:ext uri="{FF2B5EF4-FFF2-40B4-BE49-F238E27FC236}">
                  <a16:creationId xmlns:a16="http://schemas.microsoft.com/office/drawing/2014/main" id="{F39D2BE2-C5FC-1FFE-F336-8A92DF4E69E9}"/>
                </a:ext>
              </a:extLst>
            </p:cNvPr>
            <p:cNvSpPr/>
            <p:nvPr/>
          </p:nvSpPr>
          <p:spPr>
            <a:xfrm>
              <a:off x="8329352" y="14378749"/>
              <a:ext cx="2643719" cy="937756"/>
            </a:xfrm>
            <a:prstGeom prst="wedgeRoundRectCallout">
              <a:avLst>
                <a:gd name="adj1" fmla="val 83035"/>
                <a:gd name="adj2" fmla="val -255924"/>
                <a:gd name="adj3" fmla="val 16667"/>
              </a:avLst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(</a:t>
              </a:r>
              <a:r>
                <a:rPr lang="en-US" sz="2000" b="1" dirty="0" err="1">
                  <a:latin typeface="Arial" panose="020B0604020202020204" pitchFamily="34" charset="0"/>
                  <a:cs typeface="Arial" panose="020B0604020202020204" pitchFamily="34" charset="0"/>
                </a:rPr>
                <a:t>Wadke</a:t>
              </a:r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) Operation </a:t>
              </a:r>
            </a:p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Straight Line</a:t>
              </a:r>
            </a:p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17 – 21 May 44</a:t>
              </a:r>
            </a:p>
          </p:txBody>
        </p:sp>
        <p:sp>
          <p:nvSpPr>
            <p:cNvPr id="3" name="TextBox 2">
              <a:extLst>
                <a:ext uri="{FF2B5EF4-FFF2-40B4-BE49-F238E27FC236}">
                  <a16:creationId xmlns:a16="http://schemas.microsoft.com/office/drawing/2014/main" id="{202167CC-347D-6233-BA82-FBFC38BC44A3}"/>
                </a:ext>
              </a:extLst>
            </p:cNvPr>
            <p:cNvSpPr txBox="1"/>
            <p:nvPr/>
          </p:nvSpPr>
          <p:spPr>
            <a:xfrm>
              <a:off x="1777643" y="4982044"/>
              <a:ext cx="1141659" cy="461665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none" rtlCol="0" anchor="ctr" anchorCtr="1">
              <a:spAutoFit/>
            </a:bodyPr>
            <a:lstStyle/>
            <a:p>
              <a:r>
                <a:rPr lang="en-US" sz="2400" b="1" dirty="0">
                  <a:latin typeface="Arial" panose="020B0604020202020204" pitchFamily="34" charset="0"/>
                  <a:cs typeface="Arial" panose="020B0604020202020204" pitchFamily="34" charset="0"/>
                </a:rPr>
                <a:t>Manila</a:t>
              </a: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700A9DBD-740E-9F5A-0039-0D6AF875E424}"/>
                </a:ext>
              </a:extLst>
            </p:cNvPr>
            <p:cNvSpPr txBox="1"/>
            <p:nvPr/>
          </p:nvSpPr>
          <p:spPr>
            <a:xfrm>
              <a:off x="1553279" y="3850961"/>
              <a:ext cx="2233304" cy="461665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none" rtlCol="0" anchor="ctr" anchorCtr="1">
              <a:spAutoFit/>
            </a:bodyPr>
            <a:lstStyle/>
            <a:p>
              <a:r>
                <a:rPr lang="en-US" sz="2400" b="1" dirty="0">
                  <a:latin typeface="Arial" panose="020B0604020202020204" pitchFamily="34" charset="0"/>
                  <a:cs typeface="Arial" panose="020B0604020202020204" pitchFamily="34" charset="0"/>
                </a:rPr>
                <a:t>Lingayen Gulf</a:t>
              </a:r>
            </a:p>
          </p:txBody>
        </p: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226E00BC-B071-8298-78ED-0FC33A50FF5C}"/>
                </a:ext>
              </a:extLst>
            </p:cNvPr>
            <p:cNvSpPr txBox="1"/>
            <p:nvPr/>
          </p:nvSpPr>
          <p:spPr>
            <a:xfrm>
              <a:off x="5878499" y="6655205"/>
              <a:ext cx="1688283" cy="461665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none" rtlCol="0" anchor="ctr" anchorCtr="1">
              <a:spAutoFit/>
            </a:bodyPr>
            <a:lstStyle/>
            <a:p>
              <a:r>
                <a:rPr lang="en-US" sz="2400" b="1" dirty="0">
                  <a:latin typeface="Arial" panose="020B0604020202020204" pitchFamily="34" charset="0"/>
                  <a:cs typeface="Arial" panose="020B0604020202020204" pitchFamily="34" charset="0"/>
                </a:rPr>
                <a:t>Leyte Gulf</a:t>
              </a:r>
            </a:p>
          </p:txBody>
        </p:sp>
        <p:sp>
          <p:nvSpPr>
            <p:cNvPr id="49" name="TextBox 48">
              <a:extLst>
                <a:ext uri="{FF2B5EF4-FFF2-40B4-BE49-F238E27FC236}">
                  <a16:creationId xmlns:a16="http://schemas.microsoft.com/office/drawing/2014/main" id="{F950BCC9-57B1-8B3B-D316-CEBA838ADAE8}"/>
                </a:ext>
              </a:extLst>
            </p:cNvPr>
            <p:cNvSpPr txBox="1"/>
            <p:nvPr/>
          </p:nvSpPr>
          <p:spPr>
            <a:xfrm>
              <a:off x="6742058" y="11603807"/>
              <a:ext cx="1587294" cy="461665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</p:spPr>
          <p:txBody>
            <a:bodyPr wrap="none" rtlCol="0" anchor="ctr" anchorCtr="1">
              <a:spAutoFit/>
            </a:bodyPr>
            <a:lstStyle/>
            <a:p>
              <a:r>
                <a:rPr lang="en-US" sz="2400" b="1" dirty="0" err="1">
                  <a:latin typeface="Arial" panose="020B0604020202020204" pitchFamily="34" charset="0"/>
                  <a:cs typeface="Arial" panose="020B0604020202020204" pitchFamily="34" charset="0"/>
                </a:rPr>
                <a:t>Sansapor</a:t>
              </a:r>
              <a:endParaRPr lang="en-US" sz="2400" b="1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52" name="Speech Bubble: Rectangle 51">
              <a:extLst>
                <a:ext uri="{FF2B5EF4-FFF2-40B4-BE49-F238E27FC236}">
                  <a16:creationId xmlns:a16="http://schemas.microsoft.com/office/drawing/2014/main" id="{155AF687-49B2-0464-CFBC-FBA2609025CE}"/>
                </a:ext>
              </a:extLst>
            </p:cNvPr>
            <p:cNvSpPr/>
            <p:nvPr/>
          </p:nvSpPr>
          <p:spPr>
            <a:xfrm>
              <a:off x="4578367" y="13021430"/>
              <a:ext cx="1824538" cy="754843"/>
            </a:xfrm>
            <a:prstGeom prst="wedgeRectCallout">
              <a:avLst>
                <a:gd name="adj1" fmla="val 194252"/>
                <a:gd name="adj2" fmla="val -159586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Vogelkop</a:t>
              </a:r>
              <a:endPara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Peninsula</a:t>
              </a:r>
            </a:p>
          </p:txBody>
        </p:sp>
        <p:sp>
          <p:nvSpPr>
            <p:cNvPr id="54" name="Speech Bubble: Rectangle 53">
              <a:extLst>
                <a:ext uri="{FF2B5EF4-FFF2-40B4-BE49-F238E27FC236}">
                  <a16:creationId xmlns:a16="http://schemas.microsoft.com/office/drawing/2014/main" id="{C97B6B6E-4DB0-0C34-1349-725372A8CA45}"/>
                </a:ext>
              </a:extLst>
            </p:cNvPr>
            <p:cNvSpPr/>
            <p:nvPr/>
          </p:nvSpPr>
          <p:spPr>
            <a:xfrm>
              <a:off x="5878499" y="10510318"/>
              <a:ext cx="1824538" cy="754843"/>
            </a:xfrm>
            <a:prstGeom prst="wedgeRectCallout">
              <a:avLst>
                <a:gd name="adj1" fmla="val 172773"/>
                <a:gd name="adj2" fmla="val 114416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Noemfoor</a:t>
              </a:r>
              <a:endPara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Island</a:t>
              </a:r>
            </a:p>
          </p:txBody>
        </p:sp>
        <p:sp>
          <p:nvSpPr>
            <p:cNvPr id="4" name="Freeform: Shape 3">
              <a:extLst>
                <a:ext uri="{FF2B5EF4-FFF2-40B4-BE49-F238E27FC236}">
                  <a16:creationId xmlns:a16="http://schemas.microsoft.com/office/drawing/2014/main" id="{96802A3B-2412-0734-5D77-B2C4D468774C}"/>
                </a:ext>
              </a:extLst>
            </p:cNvPr>
            <p:cNvSpPr/>
            <p:nvPr/>
          </p:nvSpPr>
          <p:spPr>
            <a:xfrm>
              <a:off x="5878499" y="7222524"/>
              <a:ext cx="2998607" cy="4555391"/>
            </a:xfrm>
            <a:custGeom>
              <a:avLst/>
              <a:gdLst>
                <a:gd name="connsiteX0" fmla="*/ 699247 w 699247"/>
                <a:gd name="connsiteY0" fmla="*/ 276506 h 276506"/>
                <a:gd name="connsiteX1" fmla="*/ 585694 w 699247"/>
                <a:gd name="connsiteY1" fmla="*/ 55377 h 276506"/>
                <a:gd name="connsiteX2" fmla="*/ 137459 w 699247"/>
                <a:gd name="connsiteY2" fmla="*/ 1589 h 276506"/>
                <a:gd name="connsiteX3" fmla="*/ 0 w 699247"/>
                <a:gd name="connsiteY3" fmla="*/ 19518 h 276506"/>
                <a:gd name="connsiteX0" fmla="*/ 1380564 w 1380564"/>
                <a:gd name="connsiteY0" fmla="*/ 192836 h 192836"/>
                <a:gd name="connsiteX1" fmla="*/ 585694 w 1380564"/>
                <a:gd name="connsiteY1" fmla="*/ 55377 h 192836"/>
                <a:gd name="connsiteX2" fmla="*/ 137459 w 1380564"/>
                <a:gd name="connsiteY2" fmla="*/ 1589 h 192836"/>
                <a:gd name="connsiteX3" fmla="*/ 0 w 1380564"/>
                <a:gd name="connsiteY3" fmla="*/ 19518 h 192836"/>
                <a:gd name="connsiteX0" fmla="*/ 1356658 w 1356658"/>
                <a:gd name="connsiteY0" fmla="*/ 168930 h 168930"/>
                <a:gd name="connsiteX1" fmla="*/ 585694 w 1356658"/>
                <a:gd name="connsiteY1" fmla="*/ 55377 h 168930"/>
                <a:gd name="connsiteX2" fmla="*/ 137459 w 1356658"/>
                <a:gd name="connsiteY2" fmla="*/ 1589 h 168930"/>
                <a:gd name="connsiteX3" fmla="*/ 0 w 1356658"/>
                <a:gd name="connsiteY3" fmla="*/ 19518 h 168930"/>
                <a:gd name="connsiteX0" fmla="*/ 2283011 w 2283011"/>
                <a:gd name="connsiteY0" fmla="*/ 167475 h 203334"/>
                <a:gd name="connsiteX1" fmla="*/ 1512047 w 2283011"/>
                <a:gd name="connsiteY1" fmla="*/ 53922 h 203334"/>
                <a:gd name="connsiteX2" fmla="*/ 1063812 w 2283011"/>
                <a:gd name="connsiteY2" fmla="*/ 134 h 203334"/>
                <a:gd name="connsiteX3" fmla="*/ 0 w 2283011"/>
                <a:gd name="connsiteY3" fmla="*/ 203334 h 203334"/>
                <a:gd name="connsiteX0" fmla="*/ 2283011 w 2283011"/>
                <a:gd name="connsiteY0" fmla="*/ 116577 h 206359"/>
                <a:gd name="connsiteX1" fmla="*/ 1512047 w 2283011"/>
                <a:gd name="connsiteY1" fmla="*/ 3024 h 206359"/>
                <a:gd name="connsiteX2" fmla="*/ 519953 w 2283011"/>
                <a:gd name="connsiteY2" fmla="*/ 206224 h 206359"/>
                <a:gd name="connsiteX3" fmla="*/ 0 w 2283011"/>
                <a:gd name="connsiteY3" fmla="*/ 152436 h 206359"/>
                <a:gd name="connsiteX0" fmla="*/ 2330822 w 2330822"/>
                <a:gd name="connsiteY0" fmla="*/ 116577 h 206359"/>
                <a:gd name="connsiteX1" fmla="*/ 1559858 w 2330822"/>
                <a:gd name="connsiteY1" fmla="*/ 3024 h 206359"/>
                <a:gd name="connsiteX2" fmla="*/ 567764 w 2330822"/>
                <a:gd name="connsiteY2" fmla="*/ 206224 h 206359"/>
                <a:gd name="connsiteX3" fmla="*/ 0 w 2330822"/>
                <a:gd name="connsiteY3" fmla="*/ 122553 h 206359"/>
                <a:gd name="connsiteX0" fmla="*/ 2330822 w 2330822"/>
                <a:gd name="connsiteY0" fmla="*/ 116577 h 206359"/>
                <a:gd name="connsiteX1" fmla="*/ 1559858 w 2330822"/>
                <a:gd name="connsiteY1" fmla="*/ 3024 h 206359"/>
                <a:gd name="connsiteX2" fmla="*/ 567764 w 2330822"/>
                <a:gd name="connsiteY2" fmla="*/ 206224 h 206359"/>
                <a:gd name="connsiteX3" fmla="*/ 0 w 2330822"/>
                <a:gd name="connsiteY3" fmla="*/ 122553 h 206359"/>
                <a:gd name="connsiteX0" fmla="*/ 2330822 w 2330822"/>
                <a:gd name="connsiteY0" fmla="*/ 116577 h 206224"/>
                <a:gd name="connsiteX1" fmla="*/ 1559858 w 2330822"/>
                <a:gd name="connsiteY1" fmla="*/ 3024 h 206224"/>
                <a:gd name="connsiteX2" fmla="*/ 567764 w 2330822"/>
                <a:gd name="connsiteY2" fmla="*/ 206224 h 206224"/>
                <a:gd name="connsiteX3" fmla="*/ 0 w 2330822"/>
                <a:gd name="connsiteY3" fmla="*/ 122553 h 206224"/>
                <a:gd name="connsiteX0" fmla="*/ 2330822 w 2330822"/>
                <a:gd name="connsiteY0" fmla="*/ 116577 h 206738"/>
                <a:gd name="connsiteX1" fmla="*/ 1559858 w 2330822"/>
                <a:gd name="connsiteY1" fmla="*/ 3024 h 206738"/>
                <a:gd name="connsiteX2" fmla="*/ 567764 w 2330822"/>
                <a:gd name="connsiteY2" fmla="*/ 206224 h 206738"/>
                <a:gd name="connsiteX3" fmla="*/ 0 w 2330822"/>
                <a:gd name="connsiteY3" fmla="*/ 122553 h 206738"/>
                <a:gd name="connsiteX0" fmla="*/ 2330822 w 2330822"/>
                <a:gd name="connsiteY0" fmla="*/ 116577 h 212541"/>
                <a:gd name="connsiteX1" fmla="*/ 1559858 w 2330822"/>
                <a:gd name="connsiteY1" fmla="*/ 3024 h 212541"/>
                <a:gd name="connsiteX2" fmla="*/ 567764 w 2330822"/>
                <a:gd name="connsiteY2" fmla="*/ 206224 h 212541"/>
                <a:gd name="connsiteX3" fmla="*/ 0 w 2330822"/>
                <a:gd name="connsiteY3" fmla="*/ 122553 h 212541"/>
                <a:gd name="connsiteX0" fmla="*/ 2586003 w 2586003"/>
                <a:gd name="connsiteY0" fmla="*/ 4555391 h 4645552"/>
                <a:gd name="connsiteX1" fmla="*/ 1815039 w 2586003"/>
                <a:gd name="connsiteY1" fmla="*/ 4441838 h 4645552"/>
                <a:gd name="connsiteX2" fmla="*/ 822945 w 2586003"/>
                <a:gd name="connsiteY2" fmla="*/ 4645038 h 4645552"/>
                <a:gd name="connsiteX3" fmla="*/ 0 w 2586003"/>
                <a:gd name="connsiteY3" fmla="*/ 0 h 4645552"/>
                <a:gd name="connsiteX0" fmla="*/ 2586003 w 2586003"/>
                <a:gd name="connsiteY0" fmla="*/ 4555391 h 4555391"/>
                <a:gd name="connsiteX1" fmla="*/ 1815039 w 2586003"/>
                <a:gd name="connsiteY1" fmla="*/ 4441838 h 4555391"/>
                <a:gd name="connsiteX2" fmla="*/ 2226443 w 2586003"/>
                <a:gd name="connsiteY2" fmla="*/ 3230907 h 4555391"/>
                <a:gd name="connsiteX3" fmla="*/ 0 w 2586003"/>
                <a:gd name="connsiteY3" fmla="*/ 0 h 4555391"/>
                <a:gd name="connsiteX0" fmla="*/ 2586003 w 2989917"/>
                <a:gd name="connsiteY0" fmla="*/ 4555391 h 4555391"/>
                <a:gd name="connsiteX1" fmla="*/ 2984620 w 2989917"/>
                <a:gd name="connsiteY1" fmla="*/ 3718824 h 4555391"/>
                <a:gd name="connsiteX2" fmla="*/ 2226443 w 2989917"/>
                <a:gd name="connsiteY2" fmla="*/ 3230907 h 4555391"/>
                <a:gd name="connsiteX3" fmla="*/ 0 w 2989917"/>
                <a:gd name="connsiteY3" fmla="*/ 0 h 4555391"/>
                <a:gd name="connsiteX0" fmla="*/ 2586003 w 2998607"/>
                <a:gd name="connsiteY0" fmla="*/ 4555391 h 4555391"/>
                <a:gd name="connsiteX1" fmla="*/ 2984620 w 2998607"/>
                <a:gd name="connsiteY1" fmla="*/ 3718824 h 4555391"/>
                <a:gd name="connsiteX2" fmla="*/ 1960629 w 2998607"/>
                <a:gd name="connsiteY2" fmla="*/ 1976265 h 4555391"/>
                <a:gd name="connsiteX3" fmla="*/ 0 w 2998607"/>
                <a:gd name="connsiteY3" fmla="*/ 0 h 4555391"/>
                <a:gd name="connsiteX0" fmla="*/ 2586003 w 2998607"/>
                <a:gd name="connsiteY0" fmla="*/ 4555391 h 4555391"/>
                <a:gd name="connsiteX1" fmla="*/ 2984620 w 2998607"/>
                <a:gd name="connsiteY1" fmla="*/ 3718824 h 4555391"/>
                <a:gd name="connsiteX2" fmla="*/ 1960629 w 2998607"/>
                <a:gd name="connsiteY2" fmla="*/ 1976265 h 4555391"/>
                <a:gd name="connsiteX3" fmla="*/ 0 w 2998607"/>
                <a:gd name="connsiteY3" fmla="*/ 0 h 4555391"/>
                <a:gd name="connsiteX0" fmla="*/ 2586003 w 2998607"/>
                <a:gd name="connsiteY0" fmla="*/ 4555391 h 4555391"/>
                <a:gd name="connsiteX1" fmla="*/ 2984620 w 2998607"/>
                <a:gd name="connsiteY1" fmla="*/ 3718824 h 4555391"/>
                <a:gd name="connsiteX2" fmla="*/ 1960629 w 2998607"/>
                <a:gd name="connsiteY2" fmla="*/ 1976265 h 4555391"/>
                <a:gd name="connsiteX3" fmla="*/ 0 w 2998607"/>
                <a:gd name="connsiteY3" fmla="*/ 0 h 455539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998607" h="4555391">
                  <a:moveTo>
                    <a:pt x="2586003" y="4555391"/>
                  </a:moveTo>
                  <a:cubicBezTo>
                    <a:pt x="2576042" y="4467736"/>
                    <a:pt x="3088849" y="4148678"/>
                    <a:pt x="2984620" y="3718824"/>
                  </a:cubicBezTo>
                  <a:cubicBezTo>
                    <a:pt x="2880391" y="3288970"/>
                    <a:pt x="2107376" y="2158339"/>
                    <a:pt x="1960629" y="1976265"/>
                  </a:cubicBezTo>
                  <a:cubicBezTo>
                    <a:pt x="1579270" y="1707116"/>
                    <a:pt x="85662" y="83671"/>
                    <a:pt x="0" y="0"/>
                  </a:cubicBezTo>
                </a:path>
              </a:pathLst>
            </a:custGeom>
            <a:noFill/>
            <a:ln w="76200" cmpd="dbl">
              <a:solidFill>
                <a:srgbClr val="002060"/>
              </a:solidFill>
              <a:prstDash val="sysDot"/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Speech Bubble: Rectangle 54">
              <a:extLst>
                <a:ext uri="{FF2B5EF4-FFF2-40B4-BE49-F238E27FC236}">
                  <a16:creationId xmlns:a16="http://schemas.microsoft.com/office/drawing/2014/main" id="{0DD5D6B8-661F-3DD7-FE22-F0FE58DF6A30}"/>
                </a:ext>
              </a:extLst>
            </p:cNvPr>
            <p:cNvSpPr/>
            <p:nvPr/>
          </p:nvSpPr>
          <p:spPr>
            <a:xfrm>
              <a:off x="10499642" y="9596819"/>
              <a:ext cx="1323216" cy="754843"/>
            </a:xfrm>
            <a:prstGeom prst="wedgeRectCallout">
              <a:avLst>
                <a:gd name="adj1" fmla="val -47703"/>
                <a:gd name="adj2" fmla="val 211038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Biak</a:t>
              </a:r>
            </a:p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Island</a:t>
              </a:r>
            </a:p>
          </p:txBody>
        </p:sp>
        <p:sp>
          <p:nvSpPr>
            <p:cNvPr id="56" name="Speech Bubble: Rectangle 55">
              <a:extLst>
                <a:ext uri="{FF2B5EF4-FFF2-40B4-BE49-F238E27FC236}">
                  <a16:creationId xmlns:a16="http://schemas.microsoft.com/office/drawing/2014/main" id="{F9191685-7311-7445-BD2A-8867AD3A0E98}"/>
                </a:ext>
              </a:extLst>
            </p:cNvPr>
            <p:cNvSpPr/>
            <p:nvPr/>
          </p:nvSpPr>
          <p:spPr>
            <a:xfrm>
              <a:off x="12502614" y="9749219"/>
              <a:ext cx="1323216" cy="826976"/>
            </a:xfrm>
            <a:prstGeom prst="wedgeRectCallout">
              <a:avLst>
                <a:gd name="adj1" fmla="val -84724"/>
                <a:gd name="adj2" fmla="val 239764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 err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Maffin</a:t>
              </a:r>
              <a:endPara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Bay</a:t>
              </a:r>
            </a:p>
          </p:txBody>
        </p:sp>
        <p:sp>
          <p:nvSpPr>
            <p:cNvPr id="39" name="Freeform: Shape 38">
              <a:extLst>
                <a:ext uri="{FF2B5EF4-FFF2-40B4-BE49-F238E27FC236}">
                  <a16:creationId xmlns:a16="http://schemas.microsoft.com/office/drawing/2014/main" id="{6585B1A0-A4C4-9D1C-CE1B-4D33F4CA7F6B}"/>
                </a:ext>
              </a:extLst>
            </p:cNvPr>
            <p:cNvSpPr/>
            <p:nvPr/>
          </p:nvSpPr>
          <p:spPr>
            <a:xfrm>
              <a:off x="10190867" y="11775322"/>
              <a:ext cx="2330822" cy="212541"/>
            </a:xfrm>
            <a:custGeom>
              <a:avLst/>
              <a:gdLst>
                <a:gd name="connsiteX0" fmla="*/ 699247 w 699247"/>
                <a:gd name="connsiteY0" fmla="*/ 276506 h 276506"/>
                <a:gd name="connsiteX1" fmla="*/ 585694 w 699247"/>
                <a:gd name="connsiteY1" fmla="*/ 55377 h 276506"/>
                <a:gd name="connsiteX2" fmla="*/ 137459 w 699247"/>
                <a:gd name="connsiteY2" fmla="*/ 1589 h 276506"/>
                <a:gd name="connsiteX3" fmla="*/ 0 w 699247"/>
                <a:gd name="connsiteY3" fmla="*/ 19518 h 276506"/>
                <a:gd name="connsiteX0" fmla="*/ 1380564 w 1380564"/>
                <a:gd name="connsiteY0" fmla="*/ 192836 h 192836"/>
                <a:gd name="connsiteX1" fmla="*/ 585694 w 1380564"/>
                <a:gd name="connsiteY1" fmla="*/ 55377 h 192836"/>
                <a:gd name="connsiteX2" fmla="*/ 137459 w 1380564"/>
                <a:gd name="connsiteY2" fmla="*/ 1589 h 192836"/>
                <a:gd name="connsiteX3" fmla="*/ 0 w 1380564"/>
                <a:gd name="connsiteY3" fmla="*/ 19518 h 192836"/>
                <a:gd name="connsiteX0" fmla="*/ 1356658 w 1356658"/>
                <a:gd name="connsiteY0" fmla="*/ 168930 h 168930"/>
                <a:gd name="connsiteX1" fmla="*/ 585694 w 1356658"/>
                <a:gd name="connsiteY1" fmla="*/ 55377 h 168930"/>
                <a:gd name="connsiteX2" fmla="*/ 137459 w 1356658"/>
                <a:gd name="connsiteY2" fmla="*/ 1589 h 168930"/>
                <a:gd name="connsiteX3" fmla="*/ 0 w 1356658"/>
                <a:gd name="connsiteY3" fmla="*/ 19518 h 168930"/>
                <a:gd name="connsiteX0" fmla="*/ 2283011 w 2283011"/>
                <a:gd name="connsiteY0" fmla="*/ 167475 h 203334"/>
                <a:gd name="connsiteX1" fmla="*/ 1512047 w 2283011"/>
                <a:gd name="connsiteY1" fmla="*/ 53922 h 203334"/>
                <a:gd name="connsiteX2" fmla="*/ 1063812 w 2283011"/>
                <a:gd name="connsiteY2" fmla="*/ 134 h 203334"/>
                <a:gd name="connsiteX3" fmla="*/ 0 w 2283011"/>
                <a:gd name="connsiteY3" fmla="*/ 203334 h 203334"/>
                <a:gd name="connsiteX0" fmla="*/ 2283011 w 2283011"/>
                <a:gd name="connsiteY0" fmla="*/ 116577 h 206359"/>
                <a:gd name="connsiteX1" fmla="*/ 1512047 w 2283011"/>
                <a:gd name="connsiteY1" fmla="*/ 3024 h 206359"/>
                <a:gd name="connsiteX2" fmla="*/ 519953 w 2283011"/>
                <a:gd name="connsiteY2" fmla="*/ 206224 h 206359"/>
                <a:gd name="connsiteX3" fmla="*/ 0 w 2283011"/>
                <a:gd name="connsiteY3" fmla="*/ 152436 h 206359"/>
                <a:gd name="connsiteX0" fmla="*/ 2330822 w 2330822"/>
                <a:gd name="connsiteY0" fmla="*/ 116577 h 206359"/>
                <a:gd name="connsiteX1" fmla="*/ 1559858 w 2330822"/>
                <a:gd name="connsiteY1" fmla="*/ 3024 h 206359"/>
                <a:gd name="connsiteX2" fmla="*/ 567764 w 2330822"/>
                <a:gd name="connsiteY2" fmla="*/ 206224 h 206359"/>
                <a:gd name="connsiteX3" fmla="*/ 0 w 2330822"/>
                <a:gd name="connsiteY3" fmla="*/ 122553 h 206359"/>
                <a:gd name="connsiteX0" fmla="*/ 2330822 w 2330822"/>
                <a:gd name="connsiteY0" fmla="*/ 116577 h 206359"/>
                <a:gd name="connsiteX1" fmla="*/ 1559858 w 2330822"/>
                <a:gd name="connsiteY1" fmla="*/ 3024 h 206359"/>
                <a:gd name="connsiteX2" fmla="*/ 567764 w 2330822"/>
                <a:gd name="connsiteY2" fmla="*/ 206224 h 206359"/>
                <a:gd name="connsiteX3" fmla="*/ 0 w 2330822"/>
                <a:gd name="connsiteY3" fmla="*/ 122553 h 206359"/>
                <a:gd name="connsiteX0" fmla="*/ 2330822 w 2330822"/>
                <a:gd name="connsiteY0" fmla="*/ 116577 h 206224"/>
                <a:gd name="connsiteX1" fmla="*/ 1559858 w 2330822"/>
                <a:gd name="connsiteY1" fmla="*/ 3024 h 206224"/>
                <a:gd name="connsiteX2" fmla="*/ 567764 w 2330822"/>
                <a:gd name="connsiteY2" fmla="*/ 206224 h 206224"/>
                <a:gd name="connsiteX3" fmla="*/ 0 w 2330822"/>
                <a:gd name="connsiteY3" fmla="*/ 122553 h 206224"/>
                <a:gd name="connsiteX0" fmla="*/ 2330822 w 2330822"/>
                <a:gd name="connsiteY0" fmla="*/ 116577 h 206738"/>
                <a:gd name="connsiteX1" fmla="*/ 1559858 w 2330822"/>
                <a:gd name="connsiteY1" fmla="*/ 3024 h 206738"/>
                <a:gd name="connsiteX2" fmla="*/ 567764 w 2330822"/>
                <a:gd name="connsiteY2" fmla="*/ 206224 h 206738"/>
                <a:gd name="connsiteX3" fmla="*/ 0 w 2330822"/>
                <a:gd name="connsiteY3" fmla="*/ 122553 h 206738"/>
                <a:gd name="connsiteX0" fmla="*/ 2330822 w 2330822"/>
                <a:gd name="connsiteY0" fmla="*/ 116577 h 212541"/>
                <a:gd name="connsiteX1" fmla="*/ 1559858 w 2330822"/>
                <a:gd name="connsiteY1" fmla="*/ 3024 h 212541"/>
                <a:gd name="connsiteX2" fmla="*/ 567764 w 2330822"/>
                <a:gd name="connsiteY2" fmla="*/ 206224 h 212541"/>
                <a:gd name="connsiteX3" fmla="*/ 0 w 2330822"/>
                <a:gd name="connsiteY3" fmla="*/ 122553 h 21254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330822" h="212541">
                  <a:moveTo>
                    <a:pt x="2330822" y="116577"/>
                  </a:moveTo>
                  <a:cubicBezTo>
                    <a:pt x="2320861" y="28922"/>
                    <a:pt x="1853701" y="-11917"/>
                    <a:pt x="1559858" y="3024"/>
                  </a:cubicBezTo>
                  <a:cubicBezTo>
                    <a:pt x="1266015" y="17965"/>
                    <a:pt x="725144" y="218177"/>
                    <a:pt x="567764" y="206224"/>
                  </a:cubicBezTo>
                  <a:cubicBezTo>
                    <a:pt x="452219" y="224154"/>
                    <a:pt x="85662" y="206224"/>
                    <a:pt x="0" y="122553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prstDash val="sysDot"/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Freeform: Shape 5">
              <a:extLst>
                <a:ext uri="{FF2B5EF4-FFF2-40B4-BE49-F238E27FC236}">
                  <a16:creationId xmlns:a16="http://schemas.microsoft.com/office/drawing/2014/main" id="{C5F99F19-6479-829E-00B7-07EE48692204}"/>
                </a:ext>
              </a:extLst>
            </p:cNvPr>
            <p:cNvSpPr/>
            <p:nvPr/>
          </p:nvSpPr>
          <p:spPr>
            <a:xfrm>
              <a:off x="9686260" y="10887740"/>
              <a:ext cx="3413052" cy="1573618"/>
            </a:xfrm>
            <a:custGeom>
              <a:avLst/>
              <a:gdLst>
                <a:gd name="connsiteX0" fmla="*/ 3413052 w 3413052"/>
                <a:gd name="connsiteY0" fmla="*/ 1573618 h 1573618"/>
                <a:gd name="connsiteX1" fmla="*/ 3232298 w 3413052"/>
                <a:gd name="connsiteY1" fmla="*/ 1116418 h 1573618"/>
                <a:gd name="connsiteX2" fmla="*/ 2690038 w 3413052"/>
                <a:gd name="connsiteY2" fmla="*/ 723013 h 1573618"/>
                <a:gd name="connsiteX3" fmla="*/ 1892596 w 3413052"/>
                <a:gd name="connsiteY3" fmla="*/ 435934 h 1573618"/>
                <a:gd name="connsiteX4" fmla="*/ 1031359 w 3413052"/>
                <a:gd name="connsiteY4" fmla="*/ 244548 h 1573618"/>
                <a:gd name="connsiteX5" fmla="*/ 0 w 3413052"/>
                <a:gd name="connsiteY5" fmla="*/ 0 h 15736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13052" h="1573618">
                  <a:moveTo>
                    <a:pt x="3413052" y="1573618"/>
                  </a:moveTo>
                  <a:cubicBezTo>
                    <a:pt x="3382926" y="1415901"/>
                    <a:pt x="3352800" y="1258185"/>
                    <a:pt x="3232298" y="1116418"/>
                  </a:cubicBezTo>
                  <a:cubicBezTo>
                    <a:pt x="3111796" y="974651"/>
                    <a:pt x="2913322" y="836427"/>
                    <a:pt x="2690038" y="723013"/>
                  </a:cubicBezTo>
                  <a:cubicBezTo>
                    <a:pt x="2466754" y="609599"/>
                    <a:pt x="2169042" y="515678"/>
                    <a:pt x="1892596" y="435934"/>
                  </a:cubicBezTo>
                  <a:cubicBezTo>
                    <a:pt x="1616150" y="356190"/>
                    <a:pt x="1031359" y="244548"/>
                    <a:pt x="1031359" y="244548"/>
                  </a:cubicBezTo>
                  <a:lnTo>
                    <a:pt x="0" y="0"/>
                  </a:lnTo>
                </a:path>
              </a:pathLst>
            </a:custGeom>
            <a:noFill/>
            <a:ln w="76200" cmpd="dbl">
              <a:solidFill>
                <a:srgbClr val="002060"/>
              </a:solidFill>
              <a:prstDash val="sysDot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" name="Speech Bubble: Rectangle 1">
              <a:extLst>
                <a:ext uri="{FF2B5EF4-FFF2-40B4-BE49-F238E27FC236}">
                  <a16:creationId xmlns:a16="http://schemas.microsoft.com/office/drawing/2014/main" id="{A7285993-7D7A-9768-E286-80BE9B0D0929}"/>
                </a:ext>
              </a:extLst>
            </p:cNvPr>
            <p:cNvSpPr/>
            <p:nvPr/>
          </p:nvSpPr>
          <p:spPr>
            <a:xfrm>
              <a:off x="13825830" y="10674775"/>
              <a:ext cx="1690575" cy="543417"/>
            </a:xfrm>
            <a:prstGeom prst="wedgeRectCallout">
              <a:avLst>
                <a:gd name="adj1" fmla="val -91163"/>
                <a:gd name="adj2" fmla="val 285837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Hollandia</a:t>
              </a:r>
            </a:p>
          </p:txBody>
        </p:sp>
        <p:sp>
          <p:nvSpPr>
            <p:cNvPr id="37" name="Freeform: Shape 36">
              <a:extLst>
                <a:ext uri="{FF2B5EF4-FFF2-40B4-BE49-F238E27FC236}">
                  <a16:creationId xmlns:a16="http://schemas.microsoft.com/office/drawing/2014/main" id="{50E1E8BF-EA1C-04CA-966F-1488C96645D1}"/>
                </a:ext>
              </a:extLst>
            </p:cNvPr>
            <p:cNvSpPr/>
            <p:nvPr/>
          </p:nvSpPr>
          <p:spPr>
            <a:xfrm>
              <a:off x="12164394" y="11866101"/>
              <a:ext cx="2294965" cy="423212"/>
            </a:xfrm>
            <a:custGeom>
              <a:avLst/>
              <a:gdLst>
                <a:gd name="connsiteX0" fmla="*/ 2294965 w 2294965"/>
                <a:gd name="connsiteY0" fmla="*/ 167448 h 167448"/>
                <a:gd name="connsiteX1" fmla="*/ 1900518 w 2294965"/>
                <a:gd name="connsiteY1" fmla="*/ 107683 h 167448"/>
                <a:gd name="connsiteX2" fmla="*/ 1380565 w 2294965"/>
                <a:gd name="connsiteY2" fmla="*/ 24012 h 167448"/>
                <a:gd name="connsiteX3" fmla="*/ 866589 w 2294965"/>
                <a:gd name="connsiteY3" fmla="*/ 106 h 167448"/>
                <a:gd name="connsiteX4" fmla="*/ 430306 w 2294965"/>
                <a:gd name="connsiteY4" fmla="*/ 18036 h 167448"/>
                <a:gd name="connsiteX5" fmla="*/ 0 w 2294965"/>
                <a:gd name="connsiteY5" fmla="*/ 77800 h 167448"/>
                <a:gd name="connsiteX0" fmla="*/ 2294965 w 2294965"/>
                <a:gd name="connsiteY0" fmla="*/ 412941 h 412941"/>
                <a:gd name="connsiteX1" fmla="*/ 1900518 w 2294965"/>
                <a:gd name="connsiteY1" fmla="*/ 353176 h 412941"/>
                <a:gd name="connsiteX2" fmla="*/ 1380565 w 2294965"/>
                <a:gd name="connsiteY2" fmla="*/ 269505 h 412941"/>
                <a:gd name="connsiteX3" fmla="*/ 866589 w 2294965"/>
                <a:gd name="connsiteY3" fmla="*/ 245599 h 412941"/>
                <a:gd name="connsiteX4" fmla="*/ 406400 w 2294965"/>
                <a:gd name="connsiteY4" fmla="*/ 565 h 412941"/>
                <a:gd name="connsiteX5" fmla="*/ 0 w 2294965"/>
                <a:gd name="connsiteY5" fmla="*/ 323293 h 412941"/>
                <a:gd name="connsiteX0" fmla="*/ 2294965 w 2294965"/>
                <a:gd name="connsiteY0" fmla="*/ 431651 h 431651"/>
                <a:gd name="connsiteX1" fmla="*/ 1900518 w 2294965"/>
                <a:gd name="connsiteY1" fmla="*/ 371886 h 431651"/>
                <a:gd name="connsiteX2" fmla="*/ 1380565 w 2294965"/>
                <a:gd name="connsiteY2" fmla="*/ 288215 h 431651"/>
                <a:gd name="connsiteX3" fmla="*/ 872566 w 2294965"/>
                <a:gd name="connsiteY3" fmla="*/ 25250 h 431651"/>
                <a:gd name="connsiteX4" fmla="*/ 406400 w 2294965"/>
                <a:gd name="connsiteY4" fmla="*/ 19275 h 431651"/>
                <a:gd name="connsiteX5" fmla="*/ 0 w 2294965"/>
                <a:gd name="connsiteY5" fmla="*/ 342003 h 431651"/>
                <a:gd name="connsiteX0" fmla="*/ 2294965 w 2294965"/>
                <a:gd name="connsiteY0" fmla="*/ 423212 h 423212"/>
                <a:gd name="connsiteX1" fmla="*/ 1900518 w 2294965"/>
                <a:gd name="connsiteY1" fmla="*/ 363447 h 423212"/>
                <a:gd name="connsiteX2" fmla="*/ 1362635 w 2294965"/>
                <a:gd name="connsiteY2" fmla="*/ 154270 h 423212"/>
                <a:gd name="connsiteX3" fmla="*/ 872566 w 2294965"/>
                <a:gd name="connsiteY3" fmla="*/ 16811 h 423212"/>
                <a:gd name="connsiteX4" fmla="*/ 406400 w 2294965"/>
                <a:gd name="connsiteY4" fmla="*/ 10836 h 423212"/>
                <a:gd name="connsiteX5" fmla="*/ 0 w 2294965"/>
                <a:gd name="connsiteY5" fmla="*/ 333564 h 423212"/>
                <a:gd name="connsiteX0" fmla="*/ 2294965 w 2294965"/>
                <a:gd name="connsiteY0" fmla="*/ 423212 h 423212"/>
                <a:gd name="connsiteX1" fmla="*/ 1900518 w 2294965"/>
                <a:gd name="connsiteY1" fmla="*/ 363447 h 423212"/>
                <a:gd name="connsiteX2" fmla="*/ 1362635 w 2294965"/>
                <a:gd name="connsiteY2" fmla="*/ 154270 h 423212"/>
                <a:gd name="connsiteX3" fmla="*/ 872566 w 2294965"/>
                <a:gd name="connsiteY3" fmla="*/ 16811 h 423212"/>
                <a:gd name="connsiteX4" fmla="*/ 406400 w 2294965"/>
                <a:gd name="connsiteY4" fmla="*/ 10836 h 423212"/>
                <a:gd name="connsiteX5" fmla="*/ 0 w 2294965"/>
                <a:gd name="connsiteY5" fmla="*/ 333564 h 4232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2294965" h="423212">
                  <a:moveTo>
                    <a:pt x="2294965" y="423212"/>
                  </a:moveTo>
                  <a:lnTo>
                    <a:pt x="1900518" y="363447"/>
                  </a:lnTo>
                  <a:cubicBezTo>
                    <a:pt x="1748118" y="339541"/>
                    <a:pt x="1533960" y="212043"/>
                    <a:pt x="1362635" y="154270"/>
                  </a:cubicBezTo>
                  <a:cubicBezTo>
                    <a:pt x="1191310" y="96497"/>
                    <a:pt x="1031939" y="40717"/>
                    <a:pt x="872566" y="16811"/>
                  </a:cubicBezTo>
                  <a:cubicBezTo>
                    <a:pt x="713194" y="-7095"/>
                    <a:pt x="550831" y="-2113"/>
                    <a:pt x="406400" y="10836"/>
                  </a:cubicBezTo>
                  <a:cubicBezTo>
                    <a:pt x="261969" y="23785"/>
                    <a:pt x="148914" y="172697"/>
                    <a:pt x="0" y="333564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tailEnd type="triangle"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Speech Bubble: Rectangle 19">
              <a:extLst>
                <a:ext uri="{FF2B5EF4-FFF2-40B4-BE49-F238E27FC236}">
                  <a16:creationId xmlns:a16="http://schemas.microsoft.com/office/drawing/2014/main" id="{D6B13327-9049-4C73-7074-94577A825476}"/>
                </a:ext>
              </a:extLst>
            </p:cNvPr>
            <p:cNvSpPr/>
            <p:nvPr/>
          </p:nvSpPr>
          <p:spPr>
            <a:xfrm>
              <a:off x="15525268" y="11367978"/>
              <a:ext cx="1323216" cy="543417"/>
            </a:xfrm>
            <a:prstGeom prst="wedgeRectCallout">
              <a:avLst>
                <a:gd name="adj1" fmla="val -176721"/>
                <a:gd name="adj2" fmla="val 219731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Aitape</a:t>
              </a:r>
              <a:endParaRPr lang="en-US" sz="2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32" name="Freeform: Shape 31">
              <a:extLst>
                <a:ext uri="{FF2B5EF4-FFF2-40B4-BE49-F238E27FC236}">
                  <a16:creationId xmlns:a16="http://schemas.microsoft.com/office/drawing/2014/main" id="{A4DBACD9-0B2B-ED26-BAD6-BFB6763E04E7}"/>
                </a:ext>
              </a:extLst>
            </p:cNvPr>
            <p:cNvSpPr/>
            <p:nvPr/>
          </p:nvSpPr>
          <p:spPr>
            <a:xfrm>
              <a:off x="13255487" y="12194576"/>
              <a:ext cx="3498985" cy="2846559"/>
            </a:xfrm>
            <a:custGeom>
              <a:avLst/>
              <a:gdLst>
                <a:gd name="connsiteX0" fmla="*/ 128337 w 128337"/>
                <a:gd name="connsiteY0" fmla="*/ 5181600 h 5181600"/>
                <a:gd name="connsiteX1" fmla="*/ 0 w 128337"/>
                <a:gd name="connsiteY1" fmla="*/ 0 h 5181600"/>
                <a:gd name="connsiteX0" fmla="*/ 128337 w 128337"/>
                <a:gd name="connsiteY0" fmla="*/ 5181600 h 5181600"/>
                <a:gd name="connsiteX1" fmla="*/ 45503 w 128337"/>
                <a:gd name="connsiteY1" fmla="*/ 1854245 h 5181600"/>
                <a:gd name="connsiteX2" fmla="*/ 0 w 128337"/>
                <a:gd name="connsiteY2" fmla="*/ 0 h 5181600"/>
                <a:gd name="connsiteX0" fmla="*/ 128337 w 128337"/>
                <a:gd name="connsiteY0" fmla="*/ 5245249 h 5245249"/>
                <a:gd name="connsiteX1" fmla="*/ 59271 w 128337"/>
                <a:gd name="connsiteY1" fmla="*/ 0 h 5245249"/>
                <a:gd name="connsiteX2" fmla="*/ 0 w 128337"/>
                <a:gd name="connsiteY2" fmla="*/ 63649 h 5245249"/>
                <a:gd name="connsiteX0" fmla="*/ 128337 w 128337"/>
                <a:gd name="connsiteY0" fmla="*/ 5245249 h 5245249"/>
                <a:gd name="connsiteX1" fmla="*/ 59271 w 128337"/>
                <a:gd name="connsiteY1" fmla="*/ 0 h 5245249"/>
                <a:gd name="connsiteX2" fmla="*/ 0 w 128337"/>
                <a:gd name="connsiteY2" fmla="*/ 63649 h 5245249"/>
                <a:gd name="connsiteX0" fmla="*/ 128337 w 128337"/>
                <a:gd name="connsiteY0" fmla="*/ 5258249 h 5258249"/>
                <a:gd name="connsiteX1" fmla="*/ 59271 w 128337"/>
                <a:gd name="connsiteY1" fmla="*/ 13000 h 5258249"/>
                <a:gd name="connsiteX2" fmla="*/ 0 w 128337"/>
                <a:gd name="connsiteY2" fmla="*/ 76649 h 5258249"/>
                <a:gd name="connsiteX0" fmla="*/ 183408 w 183408"/>
                <a:gd name="connsiteY0" fmla="*/ 5257488 h 5257488"/>
                <a:gd name="connsiteX1" fmla="*/ 114342 w 183408"/>
                <a:gd name="connsiteY1" fmla="*/ 12239 h 5257488"/>
                <a:gd name="connsiteX2" fmla="*/ 0 w 183408"/>
                <a:gd name="connsiteY2" fmla="*/ 203747 h 5257488"/>
                <a:gd name="connsiteX0" fmla="*/ 183408 w 183408"/>
                <a:gd name="connsiteY0" fmla="*/ 5396663 h 5396663"/>
                <a:gd name="connsiteX1" fmla="*/ 114342 w 183408"/>
                <a:gd name="connsiteY1" fmla="*/ 151414 h 5396663"/>
                <a:gd name="connsiteX2" fmla="*/ 0 w 183408"/>
                <a:gd name="connsiteY2" fmla="*/ 342922 h 5396663"/>
                <a:gd name="connsiteX0" fmla="*/ 192013 w 192013"/>
                <a:gd name="connsiteY0" fmla="*/ 5297450 h 5297450"/>
                <a:gd name="connsiteX1" fmla="*/ 122947 w 192013"/>
                <a:gd name="connsiteY1" fmla="*/ 52201 h 5297450"/>
                <a:gd name="connsiteX2" fmla="*/ 0 w 192013"/>
                <a:gd name="connsiteY2" fmla="*/ 682086 h 5297450"/>
                <a:gd name="connsiteX0" fmla="*/ 192013 w 192013"/>
                <a:gd name="connsiteY0" fmla="*/ 5053174 h 5053174"/>
                <a:gd name="connsiteX1" fmla="*/ 101435 w 192013"/>
                <a:gd name="connsiteY1" fmla="*/ 100175 h 5053174"/>
                <a:gd name="connsiteX2" fmla="*/ 0 w 192013"/>
                <a:gd name="connsiteY2" fmla="*/ 437810 h 5053174"/>
                <a:gd name="connsiteX0" fmla="*/ 192013 w 192013"/>
                <a:gd name="connsiteY0" fmla="*/ 5053174 h 5053174"/>
                <a:gd name="connsiteX1" fmla="*/ 171134 w 192013"/>
                <a:gd name="connsiteY1" fmla="*/ 3022679 h 5053174"/>
                <a:gd name="connsiteX2" fmla="*/ 101435 w 192013"/>
                <a:gd name="connsiteY2" fmla="*/ 100175 h 5053174"/>
                <a:gd name="connsiteX3" fmla="*/ 0 w 192013"/>
                <a:gd name="connsiteY3" fmla="*/ 437810 h 5053174"/>
                <a:gd name="connsiteX0" fmla="*/ 192013 w 192013"/>
                <a:gd name="connsiteY0" fmla="*/ 5053174 h 5053174"/>
                <a:gd name="connsiteX1" fmla="*/ 119505 w 192013"/>
                <a:gd name="connsiteY1" fmla="*/ 3625446 h 5053174"/>
                <a:gd name="connsiteX2" fmla="*/ 101435 w 192013"/>
                <a:gd name="connsiteY2" fmla="*/ 100175 h 5053174"/>
                <a:gd name="connsiteX3" fmla="*/ 0 w 192013"/>
                <a:gd name="connsiteY3" fmla="*/ 437810 h 5053174"/>
                <a:gd name="connsiteX0" fmla="*/ 192013 w 192013"/>
                <a:gd name="connsiteY0" fmla="*/ 5053174 h 5053174"/>
                <a:gd name="connsiteX1" fmla="*/ 119505 w 192013"/>
                <a:gd name="connsiteY1" fmla="*/ 3625446 h 5053174"/>
                <a:gd name="connsiteX2" fmla="*/ 101435 w 192013"/>
                <a:gd name="connsiteY2" fmla="*/ 100175 h 5053174"/>
                <a:gd name="connsiteX3" fmla="*/ 0 w 192013"/>
                <a:gd name="connsiteY3" fmla="*/ 437810 h 5053174"/>
                <a:gd name="connsiteX0" fmla="*/ 192013 w 192013"/>
                <a:gd name="connsiteY0" fmla="*/ 5053174 h 5053174"/>
                <a:gd name="connsiteX1" fmla="*/ 119505 w 192013"/>
                <a:gd name="connsiteY1" fmla="*/ 3698511 h 5053174"/>
                <a:gd name="connsiteX2" fmla="*/ 101435 w 192013"/>
                <a:gd name="connsiteY2" fmla="*/ 100175 h 5053174"/>
                <a:gd name="connsiteX3" fmla="*/ 0 w 192013"/>
                <a:gd name="connsiteY3" fmla="*/ 437810 h 5053174"/>
                <a:gd name="connsiteX0" fmla="*/ 192013 w 192013"/>
                <a:gd name="connsiteY0" fmla="*/ 5053174 h 5053174"/>
                <a:gd name="connsiteX1" fmla="*/ 113482 w 192013"/>
                <a:gd name="connsiteY1" fmla="*/ 3625448 h 5053174"/>
                <a:gd name="connsiteX2" fmla="*/ 101435 w 192013"/>
                <a:gd name="connsiteY2" fmla="*/ 100175 h 5053174"/>
                <a:gd name="connsiteX3" fmla="*/ 0 w 192013"/>
                <a:gd name="connsiteY3" fmla="*/ 437810 h 5053174"/>
                <a:gd name="connsiteX0" fmla="*/ 192013 w 192013"/>
                <a:gd name="connsiteY0" fmla="*/ 5183035 h 5183035"/>
                <a:gd name="connsiteX1" fmla="*/ 113482 w 192013"/>
                <a:gd name="connsiteY1" fmla="*/ 3755309 h 5183035"/>
                <a:gd name="connsiteX2" fmla="*/ 101435 w 192013"/>
                <a:gd name="connsiteY2" fmla="*/ 230036 h 5183035"/>
                <a:gd name="connsiteX3" fmla="*/ 0 w 192013"/>
                <a:gd name="connsiteY3" fmla="*/ 567671 h 5183035"/>
                <a:gd name="connsiteX0" fmla="*/ 192013 w 192013"/>
                <a:gd name="connsiteY0" fmla="*/ 4615364 h 4615364"/>
                <a:gd name="connsiteX1" fmla="*/ 113482 w 192013"/>
                <a:gd name="connsiteY1" fmla="*/ 3187638 h 4615364"/>
                <a:gd name="connsiteX2" fmla="*/ 0 w 192013"/>
                <a:gd name="connsiteY2" fmla="*/ 0 h 4615364"/>
                <a:gd name="connsiteX0" fmla="*/ 192013 w 192013"/>
                <a:gd name="connsiteY0" fmla="*/ 4615364 h 4615364"/>
                <a:gd name="connsiteX1" fmla="*/ 113482 w 192013"/>
                <a:gd name="connsiteY1" fmla="*/ 3187638 h 4615364"/>
                <a:gd name="connsiteX2" fmla="*/ 58410 w 192013"/>
                <a:gd name="connsiteY2" fmla="*/ 1689852 h 4615364"/>
                <a:gd name="connsiteX3" fmla="*/ 0 w 192013"/>
                <a:gd name="connsiteY3" fmla="*/ 0 h 4615364"/>
                <a:gd name="connsiteX0" fmla="*/ 192013 w 192013"/>
                <a:gd name="connsiteY0" fmla="*/ 5045760 h 5045760"/>
                <a:gd name="connsiteX1" fmla="*/ 113482 w 192013"/>
                <a:gd name="connsiteY1" fmla="*/ 3618034 h 5045760"/>
                <a:gd name="connsiteX2" fmla="*/ 115202 w 192013"/>
                <a:gd name="connsiteY2" fmla="*/ 147557 h 5045760"/>
                <a:gd name="connsiteX3" fmla="*/ 0 w 192013"/>
                <a:gd name="connsiteY3" fmla="*/ 430396 h 5045760"/>
                <a:gd name="connsiteX0" fmla="*/ 192013 w 192013"/>
                <a:gd name="connsiteY0" fmla="*/ 5129022 h 5129022"/>
                <a:gd name="connsiteX1" fmla="*/ 113482 w 192013"/>
                <a:gd name="connsiteY1" fmla="*/ 3701296 h 5129022"/>
                <a:gd name="connsiteX2" fmla="*/ 115202 w 192013"/>
                <a:gd name="connsiteY2" fmla="*/ 230819 h 5129022"/>
                <a:gd name="connsiteX3" fmla="*/ 0 w 192013"/>
                <a:gd name="connsiteY3" fmla="*/ 513658 h 5129022"/>
                <a:gd name="connsiteX0" fmla="*/ 343459 w 343459"/>
                <a:gd name="connsiteY0" fmla="*/ 5075456 h 5075456"/>
                <a:gd name="connsiteX1" fmla="*/ 264928 w 343459"/>
                <a:gd name="connsiteY1" fmla="*/ 3647730 h 5075456"/>
                <a:gd name="connsiteX2" fmla="*/ 266648 w 343459"/>
                <a:gd name="connsiteY2" fmla="*/ 177253 h 5075456"/>
                <a:gd name="connsiteX3" fmla="*/ 0 w 343459"/>
                <a:gd name="connsiteY3" fmla="*/ 752344 h 5075456"/>
                <a:gd name="connsiteX0" fmla="*/ 343459 w 343459"/>
                <a:gd name="connsiteY0" fmla="*/ 5075456 h 5075456"/>
                <a:gd name="connsiteX1" fmla="*/ 326022 w 343459"/>
                <a:gd name="connsiteY1" fmla="*/ 4670605 h 5075456"/>
                <a:gd name="connsiteX2" fmla="*/ 264928 w 343459"/>
                <a:gd name="connsiteY2" fmla="*/ 3647730 h 5075456"/>
                <a:gd name="connsiteX3" fmla="*/ 266648 w 343459"/>
                <a:gd name="connsiteY3" fmla="*/ 177253 h 5075456"/>
                <a:gd name="connsiteX4" fmla="*/ 0 w 343459"/>
                <a:gd name="connsiteY4" fmla="*/ 752344 h 5075456"/>
                <a:gd name="connsiteX0" fmla="*/ 335715 w 335715"/>
                <a:gd name="connsiteY0" fmla="*/ 5824347 h 5824347"/>
                <a:gd name="connsiteX1" fmla="*/ 326022 w 335715"/>
                <a:gd name="connsiteY1" fmla="*/ 4670605 h 5824347"/>
                <a:gd name="connsiteX2" fmla="*/ 264928 w 335715"/>
                <a:gd name="connsiteY2" fmla="*/ 3647730 h 5824347"/>
                <a:gd name="connsiteX3" fmla="*/ 266648 w 335715"/>
                <a:gd name="connsiteY3" fmla="*/ 177253 h 5824347"/>
                <a:gd name="connsiteX4" fmla="*/ 0 w 335715"/>
                <a:gd name="connsiteY4" fmla="*/ 752344 h 5824347"/>
                <a:gd name="connsiteX0" fmla="*/ 335715 w 345732"/>
                <a:gd name="connsiteY0" fmla="*/ 5824347 h 5824347"/>
                <a:gd name="connsiteX1" fmla="*/ 341511 w 345732"/>
                <a:gd name="connsiteY1" fmla="*/ 4652340 h 5824347"/>
                <a:gd name="connsiteX2" fmla="*/ 264928 w 345732"/>
                <a:gd name="connsiteY2" fmla="*/ 3647730 h 5824347"/>
                <a:gd name="connsiteX3" fmla="*/ 266648 w 345732"/>
                <a:gd name="connsiteY3" fmla="*/ 177253 h 5824347"/>
                <a:gd name="connsiteX4" fmla="*/ 0 w 345732"/>
                <a:gd name="connsiteY4" fmla="*/ 752344 h 5824347"/>
                <a:gd name="connsiteX0" fmla="*/ 335715 w 345732"/>
                <a:gd name="connsiteY0" fmla="*/ 5824347 h 5824347"/>
                <a:gd name="connsiteX1" fmla="*/ 341511 w 345732"/>
                <a:gd name="connsiteY1" fmla="*/ 4652340 h 5824347"/>
                <a:gd name="connsiteX2" fmla="*/ 264928 w 345732"/>
                <a:gd name="connsiteY2" fmla="*/ 3647730 h 5824347"/>
                <a:gd name="connsiteX3" fmla="*/ 266648 w 345732"/>
                <a:gd name="connsiteY3" fmla="*/ 177253 h 5824347"/>
                <a:gd name="connsiteX4" fmla="*/ 0 w 345732"/>
                <a:gd name="connsiteY4" fmla="*/ 752344 h 5824347"/>
                <a:gd name="connsiteX0" fmla="*/ 347762 w 348551"/>
                <a:gd name="connsiteY0" fmla="*/ 5659956 h 5659956"/>
                <a:gd name="connsiteX1" fmla="*/ 341511 w 348551"/>
                <a:gd name="connsiteY1" fmla="*/ 4652340 h 5659956"/>
                <a:gd name="connsiteX2" fmla="*/ 264928 w 348551"/>
                <a:gd name="connsiteY2" fmla="*/ 3647730 h 5659956"/>
                <a:gd name="connsiteX3" fmla="*/ 266648 w 348551"/>
                <a:gd name="connsiteY3" fmla="*/ 177253 h 5659956"/>
                <a:gd name="connsiteX4" fmla="*/ 0 w 348551"/>
                <a:gd name="connsiteY4" fmla="*/ 752344 h 5659956"/>
                <a:gd name="connsiteX0" fmla="*/ 335715 w 345732"/>
                <a:gd name="connsiteY0" fmla="*/ 5970471 h 5970471"/>
                <a:gd name="connsiteX1" fmla="*/ 341511 w 345732"/>
                <a:gd name="connsiteY1" fmla="*/ 4652340 h 5970471"/>
                <a:gd name="connsiteX2" fmla="*/ 264928 w 345732"/>
                <a:gd name="connsiteY2" fmla="*/ 3647730 h 5970471"/>
                <a:gd name="connsiteX3" fmla="*/ 266648 w 345732"/>
                <a:gd name="connsiteY3" fmla="*/ 177253 h 5970471"/>
                <a:gd name="connsiteX4" fmla="*/ 0 w 345732"/>
                <a:gd name="connsiteY4" fmla="*/ 752344 h 597047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345732" h="5970471">
                  <a:moveTo>
                    <a:pt x="335715" y="5970471"/>
                  </a:moveTo>
                  <a:cubicBezTo>
                    <a:pt x="332809" y="5902996"/>
                    <a:pt x="354599" y="4890294"/>
                    <a:pt x="341511" y="4652340"/>
                  </a:cubicBezTo>
                  <a:cubicBezTo>
                    <a:pt x="328423" y="4414386"/>
                    <a:pt x="298918" y="4122635"/>
                    <a:pt x="264928" y="3647730"/>
                  </a:cubicBezTo>
                  <a:cubicBezTo>
                    <a:pt x="242661" y="3160145"/>
                    <a:pt x="285562" y="708526"/>
                    <a:pt x="266648" y="177253"/>
                  </a:cubicBezTo>
                  <a:cubicBezTo>
                    <a:pt x="247734" y="-354020"/>
                    <a:pt x="41573" y="449485"/>
                    <a:pt x="0" y="752344"/>
                  </a:cubicBezTo>
                </a:path>
              </a:pathLst>
            </a:custGeom>
            <a:noFill/>
            <a:ln w="76200">
              <a:solidFill>
                <a:srgbClr val="002060"/>
              </a:solidFill>
              <a:tailEnd type="triangl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33" dirty="0"/>
            </a:p>
          </p:txBody>
        </p:sp>
        <p:sp>
          <p:nvSpPr>
            <p:cNvPr id="23" name="Speech Bubble: Rectangle 22">
              <a:extLst>
                <a:ext uri="{FF2B5EF4-FFF2-40B4-BE49-F238E27FC236}">
                  <a16:creationId xmlns:a16="http://schemas.microsoft.com/office/drawing/2014/main" id="{C2F1E58E-AD25-C116-6FC7-10A3BD697DE4}"/>
                </a:ext>
              </a:extLst>
            </p:cNvPr>
            <p:cNvSpPr/>
            <p:nvPr/>
          </p:nvSpPr>
          <p:spPr>
            <a:xfrm>
              <a:off x="21120525" y="11562930"/>
              <a:ext cx="2000731" cy="543417"/>
            </a:xfrm>
            <a:prstGeom prst="wedgeRectCallout">
              <a:avLst>
                <a:gd name="adj1" fmla="val -111975"/>
                <a:gd name="adj2" fmla="val 361958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Bougainville</a:t>
              </a:r>
            </a:p>
          </p:txBody>
        </p:sp>
        <p:sp>
          <p:nvSpPr>
            <p:cNvPr id="24" name="Speech Bubble: Rectangle 23">
              <a:extLst>
                <a:ext uri="{FF2B5EF4-FFF2-40B4-BE49-F238E27FC236}">
                  <a16:creationId xmlns:a16="http://schemas.microsoft.com/office/drawing/2014/main" id="{4B3124A0-260C-3E25-3480-5E150490563B}"/>
                </a:ext>
              </a:extLst>
            </p:cNvPr>
            <p:cNvSpPr/>
            <p:nvPr/>
          </p:nvSpPr>
          <p:spPr>
            <a:xfrm>
              <a:off x="14710938" y="15693064"/>
              <a:ext cx="1301948" cy="543417"/>
            </a:xfrm>
            <a:prstGeom prst="wedgeRectCallout">
              <a:avLst>
                <a:gd name="adj1" fmla="val 77456"/>
                <a:gd name="adj2" fmla="val -136838"/>
              </a:avLst>
            </a:prstGeom>
            <a:solidFill>
              <a:schemeClr val="bg1">
                <a:lumMod val="85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 anchorCtr="1"/>
            <a:lstStyle/>
            <a:p>
              <a:pPr algn="ctr"/>
              <a:r>
                <a:rPr lang="en-US" sz="2400" b="1" dirty="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Buna</a:t>
              </a:r>
            </a:p>
          </p:txBody>
        </p:sp>
        <p:sp>
          <p:nvSpPr>
            <p:cNvPr id="19" name="Speech Bubble: Rectangle with Corners Rounded 18">
              <a:extLst>
                <a:ext uri="{FF2B5EF4-FFF2-40B4-BE49-F238E27FC236}">
                  <a16:creationId xmlns:a16="http://schemas.microsoft.com/office/drawing/2014/main" id="{6E2B8D6F-7303-F24C-FA84-ABFC309974FE}"/>
                </a:ext>
              </a:extLst>
            </p:cNvPr>
            <p:cNvSpPr/>
            <p:nvPr/>
          </p:nvSpPr>
          <p:spPr>
            <a:xfrm>
              <a:off x="7075714" y="13310952"/>
              <a:ext cx="2300299" cy="937756"/>
            </a:xfrm>
            <a:prstGeom prst="wedgeRoundRectCallout">
              <a:avLst>
                <a:gd name="adj1" fmla="val 77586"/>
                <a:gd name="adj2" fmla="val -193378"/>
                <a:gd name="adj3" fmla="val 16667"/>
              </a:avLst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000" b="1" dirty="0" err="1">
                  <a:latin typeface="Arial" panose="020B0604020202020204" pitchFamily="34" charset="0"/>
                  <a:cs typeface="Arial" panose="020B0604020202020204" pitchFamily="34" charset="0"/>
                </a:rPr>
                <a:t>Noemfoor</a:t>
              </a:r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 Island</a:t>
              </a:r>
            </a:p>
            <a:p>
              <a:pPr algn="ctr"/>
              <a:r>
                <a:rPr lang="en-US" sz="2000" b="1" dirty="0">
                  <a:latin typeface="Arial" panose="020B0604020202020204" pitchFamily="34" charset="0"/>
                  <a:cs typeface="Arial" panose="020B0604020202020204" pitchFamily="34" charset="0"/>
                </a:rPr>
                <a:t>2 Jul - 31 Aug 44</a:t>
              </a:r>
            </a:p>
          </p:txBody>
        </p:sp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47CF0EA7-493C-4642-9C57-BFEB178319E3}"/>
              </a:ext>
            </a:extLst>
          </p:cNvPr>
          <p:cNvGrpSpPr/>
          <p:nvPr/>
        </p:nvGrpSpPr>
        <p:grpSpPr>
          <a:xfrm>
            <a:off x="26213747" y="17284987"/>
            <a:ext cx="1023257" cy="740229"/>
            <a:chOff x="16302829" y="1784113"/>
            <a:chExt cx="1023257" cy="740229"/>
          </a:xfrm>
        </p:grpSpPr>
        <p:sp>
          <p:nvSpPr>
            <p:cNvPr id="22" name="Oval 21">
              <a:extLst>
                <a:ext uri="{FF2B5EF4-FFF2-40B4-BE49-F238E27FC236}">
                  <a16:creationId xmlns:a16="http://schemas.microsoft.com/office/drawing/2014/main" id="{81D4F4B5-707B-BE7E-AF7E-1CE3E60E38DE}"/>
                </a:ext>
              </a:extLst>
            </p:cNvPr>
            <p:cNvSpPr/>
            <p:nvPr/>
          </p:nvSpPr>
          <p:spPr>
            <a:xfrm>
              <a:off x="16449768" y="1784113"/>
              <a:ext cx="762000" cy="740229"/>
            </a:xfrm>
            <a:prstGeom prst="ellipse">
              <a:avLst/>
            </a:prstGeom>
            <a:solidFill>
              <a:schemeClr val="accent1">
                <a:lumMod val="60000"/>
                <a:lumOff val="40000"/>
              </a:schemeClr>
            </a:solidFill>
            <a:ln w="28575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en-US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25" name="TextBox 453">
              <a:extLst>
                <a:ext uri="{FF2B5EF4-FFF2-40B4-BE49-F238E27FC236}">
                  <a16:creationId xmlns:a16="http://schemas.microsoft.com/office/drawing/2014/main" id="{5D663C15-7069-2256-BF22-E9B37670A9F5}"/>
                </a:ext>
              </a:extLst>
            </p:cNvPr>
            <p:cNvSpPr txBox="1"/>
            <p:nvPr/>
          </p:nvSpPr>
          <p:spPr>
            <a:xfrm>
              <a:off x="16302829" y="1872929"/>
              <a:ext cx="1023257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10972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21945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32918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438912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548640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658368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768096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8778240" algn="l" defTabSz="2194560" rtl="0" eaLnBrk="1" latinLnBrk="0" hangingPunct="1">
                <a:defRPr sz="43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en-US" sz="2800" b="1" dirty="0"/>
                <a:t>5-1</a:t>
              </a:r>
            </a:p>
          </p:txBody>
        </p:sp>
      </p:grpSp>
      <p:pic>
        <p:nvPicPr>
          <p:cNvPr id="28" name="Picture 6" descr="new csi crest">
            <a:extLst>
              <a:ext uri="{FF2B5EF4-FFF2-40B4-BE49-F238E27FC236}">
                <a16:creationId xmlns:a16="http://schemas.microsoft.com/office/drawing/2014/main" id="{0AF830EB-727D-2F6F-C791-35D345FA850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70" y="26353"/>
            <a:ext cx="2319747" cy="2590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2969714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5D793FCB-FBE2-7D10-2D30-E910FB729BB9}"/>
              </a:ext>
            </a:extLst>
          </p:cNvPr>
          <p:cNvSpPr txBox="1"/>
          <p:nvPr/>
        </p:nvSpPr>
        <p:spPr>
          <a:xfrm>
            <a:off x="10500850" y="8359170"/>
            <a:ext cx="6636774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600" b="1" dirty="0">
                <a:latin typeface="Arial" panose="020B0604020202020204" pitchFamily="34" charset="0"/>
                <a:cs typeface="Arial" panose="020B0604020202020204" pitchFamily="34" charset="0"/>
              </a:rPr>
              <a:t>Integration</a:t>
            </a:r>
          </a:p>
        </p:txBody>
      </p:sp>
    </p:spTree>
    <p:extLst>
      <p:ext uri="{BB962C8B-B14F-4D97-AF65-F5344CB8AC3E}">
        <p14:creationId xmlns:p14="http://schemas.microsoft.com/office/powerpoint/2010/main" val="297774224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4DDA97709D05344805E34443243448B" ma:contentTypeVersion="17" ma:contentTypeDescription="Create a new document." ma:contentTypeScope="" ma:versionID="54020f8725f690ed454867f2cfcff3ba">
  <xsd:schema xmlns:xsd="http://www.w3.org/2001/XMLSchema" xmlns:xs="http://www.w3.org/2001/XMLSchema" xmlns:p="http://schemas.microsoft.com/office/2006/metadata/properties" xmlns:ns1="http://schemas.microsoft.com/sharepoint/v3" xmlns:ns2="4233fc49-3339-4531-8895-cee7bd229291" xmlns:ns3="c93905bf-b08c-430b-8630-76f4d352397a" targetNamespace="http://schemas.microsoft.com/office/2006/metadata/properties" ma:root="true" ma:fieldsID="3b61d74ef752e306a8e1c31bda7974b7" ns1:_="" ns2:_="" ns3:_="">
    <xsd:import namespace="http://schemas.microsoft.com/sharepoint/v3"/>
    <xsd:import namespace="4233fc49-3339-4531-8895-cee7bd229291"/>
    <xsd:import namespace="c93905bf-b08c-430b-8630-76f4d352397a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OCR" minOccurs="0"/>
                <xsd:element ref="ns2:MediaServiceLocation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3:SharedWithUsers" minOccurs="0"/>
                <xsd:element ref="ns3:SharedWithDetails" minOccurs="0"/>
                <xsd:element ref="ns1:_ip_UnifiedCompliancePolicyProperties" minOccurs="0"/>
                <xsd:element ref="ns1:_ip_UnifiedCompliancePolicyUIAction" minOccurs="0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2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23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4233fc49-3339-4531-8895-cee7bd229291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GenerationTime" ma:index="1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3" nillable="true" ma:displayName="MediaServiceDateTaken" ma:hidden="true" ma:internalName="MediaServiceDateTaken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LengthInSeconds" ma:index="16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18" nillable="true" ma:taxonomy="true" ma:internalName="lcf76f155ced4ddcb4097134ff3c332f" ma:taxonomyFieldName="MediaServiceImageTags" ma:displayName="Image Tags" ma:readOnly="false" ma:fieldId="{5cf76f15-5ced-4ddc-b409-7134ff3c332f}" ma:taxonomyMulti="true" ma:sspId="cc874fec-6985-468d-9a86-0194f6fd86dc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93905bf-b08c-430b-8630-76f4d352397a" elementFormDefault="qualified">
    <xsd:import namespace="http://schemas.microsoft.com/office/2006/documentManagement/types"/>
    <xsd:import namespace="http://schemas.microsoft.com/office/infopath/2007/PartnerControls"/>
    <xsd:element name="TaxCatchAll" ma:index="19" nillable="true" ma:displayName="Taxonomy Catch All Column" ma:hidden="true" ma:list="{e1df25e4-c6e9-434b-9203-30fe81e583d3}" ma:internalName="TaxCatchAll" ma:showField="CatchAllData" ma:web="c93905bf-b08c-430b-8630-76f4d352397a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4233fc49-3339-4531-8895-cee7bd229291">
      <Terms xmlns="http://schemas.microsoft.com/office/infopath/2007/PartnerControls"/>
    </lcf76f155ced4ddcb4097134ff3c332f>
    <TaxCatchAll xmlns="c93905bf-b08c-430b-8630-76f4d352397a" xsi:nil="true"/>
    <_ip_UnifiedCompliancePolicyUIAction xmlns="http://schemas.microsoft.com/sharepoint/v3" xsi:nil="true"/>
    <_ip_UnifiedCompliancePolicyProperties xmlns="http://schemas.microsoft.com/sharepoint/v3" xsi:nil="true"/>
    <SharedWithUsers xmlns="c93905bf-b08c-430b-8630-76f4d352397a">
      <UserInfo>
        <DisplayName>Anderchuk, Megan L CTR USARMY CAC (USA)</DisplayName>
        <AccountId>12</AccountId>
        <AccountType/>
      </UserInfo>
    </SharedWithUsers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8B7EAF24-E08C-4C12-9B90-6D19ECCF02B0}"/>
</file>

<file path=customXml/itemProps2.xml><?xml version="1.0" encoding="utf-8"?>
<ds:datastoreItem xmlns:ds="http://schemas.openxmlformats.org/officeDocument/2006/customXml" ds:itemID="{85D0D901-1521-4423-9AC0-129A24D721D1}">
  <ds:schemaRefs>
    <ds:schemaRef ds:uri="http://purl.org/dc/dcmitype/"/>
    <ds:schemaRef ds:uri="http://purl.org/dc/elements/1.1/"/>
    <ds:schemaRef ds:uri="http://schemas.openxmlformats.org/package/2006/metadata/core-properties"/>
    <ds:schemaRef ds:uri="http://schemas.microsoft.com/office/2006/metadata/properties"/>
    <ds:schemaRef ds:uri="http://schemas.microsoft.com/sharepoint/v3"/>
    <ds:schemaRef ds:uri="http://schemas.microsoft.com/office/2006/documentManagement/types"/>
    <ds:schemaRef ds:uri="http://www.w3.org/XML/1998/namespace"/>
    <ds:schemaRef ds:uri="c93905bf-b08c-430b-8630-76f4d352397a"/>
    <ds:schemaRef ds:uri="http://schemas.microsoft.com/office/infopath/2007/PartnerControls"/>
    <ds:schemaRef ds:uri="4233fc49-3339-4531-8895-cee7bd229291"/>
    <ds:schemaRef ds:uri="http://purl.org/dc/terms/"/>
  </ds:schemaRefs>
</ds:datastoreItem>
</file>

<file path=customXml/itemProps3.xml><?xml version="1.0" encoding="utf-8"?>
<ds:datastoreItem xmlns:ds="http://schemas.openxmlformats.org/officeDocument/2006/customXml" ds:itemID="{0FC09407-65BA-472B-AAE9-753FF8D4BDC4}">
  <ds:schemaRefs>
    <ds:schemaRef ds:uri="http://schemas.microsoft.com/sharepoint/v3/contenttype/forms"/>
  </ds:schemaRefs>
</ds:datastoreItem>
</file>

<file path=docMetadata/LabelInfo.xml><?xml version="1.0" encoding="utf-8"?>
<clbl:labelList xmlns:clbl="http://schemas.microsoft.com/office/2020/mipLabelMetadata">
  <clbl:label id="{fae6d70f-954b-4811-92b6-0530d6f84c43}" enabled="0" method="" siteId="{fae6d70f-954b-4811-92b6-0530d6f84c43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9151</TotalTime>
  <Words>695</Words>
  <Application>Microsoft Office PowerPoint</Application>
  <PresentationFormat>Custom</PresentationFormat>
  <Paragraphs>294</Paragraphs>
  <Slides>21</Slides>
  <Notes>16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6" baseType="lpstr">
      <vt:lpstr>Arial</vt:lpstr>
      <vt:lpstr>Calibri</vt:lpstr>
      <vt:lpstr>Calibri Light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Army Golden Master Program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Michael</dc:creator>
  <cp:lastModifiedBy>Michael</cp:lastModifiedBy>
  <cp:revision>116</cp:revision>
  <cp:lastPrinted>2022-11-28T18:55:56Z</cp:lastPrinted>
  <dcterms:created xsi:type="dcterms:W3CDTF">2022-11-14T16:29:48Z</dcterms:created>
  <dcterms:modified xsi:type="dcterms:W3CDTF">2023-09-28T14:59:08Z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0x010100E4DDA97709D05344805E34443243448B</vt:lpwstr>
  </property>
  <property fmtid="{D5CDD505-2E9C-101B-9397-08002B2CF9AE}" pid="3" name="MediaServiceImageTags">
    <vt:lpwstr/>
  </property>
</Properties>
</file>