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264" r:id="rId3"/>
    <p:sldId id="258" r:id="rId4"/>
    <p:sldId id="257" r:id="rId5"/>
    <p:sldId id="259" r:id="rId6"/>
    <p:sldId id="262" r:id="rId7"/>
    <p:sldId id="292" r:id="rId8"/>
    <p:sldId id="266" r:id="rId9"/>
    <p:sldId id="269" r:id="rId10"/>
    <p:sldId id="265" r:id="rId11"/>
    <p:sldId id="297" r:id="rId12"/>
    <p:sldId id="267" r:id="rId13"/>
    <p:sldId id="273" r:id="rId14"/>
    <p:sldId id="301" r:id="rId15"/>
    <p:sldId id="302" r:id="rId16"/>
    <p:sldId id="270" r:id="rId17"/>
    <p:sldId id="275" r:id="rId18"/>
    <p:sldId id="276" r:id="rId19"/>
    <p:sldId id="277" r:id="rId20"/>
    <p:sldId id="278" r:id="rId21"/>
    <p:sldId id="279" r:id="rId22"/>
    <p:sldId id="305" r:id="rId23"/>
    <p:sldId id="306" r:id="rId24"/>
    <p:sldId id="307" r:id="rId25"/>
    <p:sldId id="308" r:id="rId26"/>
    <p:sldId id="309" r:id="rId27"/>
    <p:sldId id="311" r:id="rId28"/>
    <p:sldId id="312" r:id="rId29"/>
    <p:sldId id="310" r:id="rId30"/>
    <p:sldId id="299" r:id="rId31"/>
    <p:sldId id="300" r:id="rId32"/>
    <p:sldId id="271" r:id="rId33"/>
    <p:sldId id="272" r:id="rId34"/>
    <p:sldId id="291" r:id="rId35"/>
    <p:sldId id="314" r:id="rId36"/>
  </p:sldIdLst>
  <p:sldSz cx="27432000" cy="1828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8640">
          <p15:clr>
            <a:srgbClr val="A4A3A4"/>
          </p15:clr>
        </p15:guide>
        <p15:guide id="3" orient="horz" pos="57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D0D0D1"/>
    <a:srgbClr val="4B4B4B"/>
    <a:srgbClr val="C0C0C0"/>
    <a:srgbClr val="C6C5C5"/>
    <a:srgbClr val="BABABA"/>
    <a:srgbClr val="FFFFFF"/>
    <a:srgbClr val="C2E0CA"/>
    <a:srgbClr val="A8E0F9"/>
    <a:srgbClr val="CCE7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18" autoAdjust="0"/>
    <p:restoredTop sz="94660"/>
  </p:normalViewPr>
  <p:slideViewPr>
    <p:cSldViewPr snapToGrid="0">
      <p:cViewPr varScale="1">
        <p:scale>
          <a:sx n="41" d="100"/>
          <a:sy n="41" d="100"/>
        </p:scale>
        <p:origin x="1344" y="150"/>
      </p:cViewPr>
      <p:guideLst>
        <p:guide pos="8640"/>
        <p:guide orient="horz" pos="5736"/>
      </p:guideLst>
    </p:cSldViewPr>
  </p:slideViewPr>
  <p:notesTextViewPr>
    <p:cViewPr>
      <p:scale>
        <a:sx n="3" d="2"/>
        <a:sy n="3" d="2"/>
      </p:scale>
      <p:origin x="0" y="0"/>
    </p:cViewPr>
  </p:notesTextViewPr>
  <p:sorterViewPr>
    <p:cViewPr>
      <p:scale>
        <a:sx n="100" d="100"/>
        <a:sy n="100" d="100"/>
      </p:scale>
      <p:origin x="0" y="-207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992968"/>
            <a:ext cx="23317200" cy="6366933"/>
          </a:xfrm>
        </p:spPr>
        <p:txBody>
          <a:bodyPr anchor="b"/>
          <a:lstStyle>
            <a:lvl1pPr algn="ctr">
              <a:defRPr sz="16000"/>
            </a:lvl1pPr>
          </a:lstStyle>
          <a:p>
            <a:r>
              <a:rPr lang="en-US"/>
              <a:t>Click to edit Master title style</a:t>
            </a:r>
            <a:endParaRPr lang="en-US" dirty="0"/>
          </a:p>
        </p:txBody>
      </p:sp>
      <p:sp>
        <p:nvSpPr>
          <p:cNvPr id="3" name="Subtitle 2"/>
          <p:cNvSpPr>
            <a:spLocks noGrp="1"/>
          </p:cNvSpPr>
          <p:nvPr>
            <p:ph type="subTitle" idx="1"/>
          </p:nvPr>
        </p:nvSpPr>
        <p:spPr>
          <a:xfrm>
            <a:off x="3429000" y="9605435"/>
            <a:ext cx="20574000" cy="4415365"/>
          </a:xfrm>
        </p:spPr>
        <p:txBody>
          <a:bodyPr/>
          <a:lstStyle>
            <a:lvl1pPr marL="0" indent="0" algn="ctr">
              <a:buNone/>
              <a:defRPr sz="6400"/>
            </a:lvl1pPr>
            <a:lvl2pPr marL="1219215" indent="0" algn="ctr">
              <a:buNone/>
              <a:defRPr sz="5333"/>
            </a:lvl2pPr>
            <a:lvl3pPr marL="2438430" indent="0" algn="ctr">
              <a:buNone/>
              <a:defRPr sz="4800"/>
            </a:lvl3pPr>
            <a:lvl4pPr marL="3657646" indent="0" algn="ctr">
              <a:buNone/>
              <a:defRPr sz="4267"/>
            </a:lvl4pPr>
            <a:lvl5pPr marL="4876861" indent="0" algn="ctr">
              <a:buNone/>
              <a:defRPr sz="4267"/>
            </a:lvl5pPr>
            <a:lvl6pPr marL="6096076" indent="0" algn="ctr">
              <a:buNone/>
              <a:defRPr sz="4267"/>
            </a:lvl6pPr>
            <a:lvl7pPr marL="7315291" indent="0" algn="ctr">
              <a:buNone/>
              <a:defRPr sz="4267"/>
            </a:lvl7pPr>
            <a:lvl8pPr marL="8534507" indent="0" algn="ctr">
              <a:buNone/>
              <a:defRPr sz="4267"/>
            </a:lvl8pPr>
            <a:lvl9pPr marL="9753722" indent="0" algn="ctr">
              <a:buNone/>
              <a:defRPr sz="426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81AF439-049E-4F9E-BDD5-7C5A5326F08F}" type="datetimeFigureOut">
              <a:rPr lang="en-US" smtClean="0"/>
              <a:t>9/15/2022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4209242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descr="A close up of a logo&#10;&#10;Description automatically generated">
            <a:extLst>
              <a:ext uri="{FF2B5EF4-FFF2-40B4-BE49-F238E27FC236}">
                <a16:creationId xmlns:a16="http://schemas.microsoft.com/office/drawing/2014/main" id="{BCD86B35-0F76-756F-4C3E-7773EE17B0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2" y="0"/>
            <a:ext cx="27425655" cy="18288000"/>
          </a:xfrm>
          <a:prstGeom prst="rect">
            <a:avLst/>
          </a:prstGeom>
        </p:spPr>
      </p:pic>
    </p:spTree>
    <p:extLst>
      <p:ext uri="{BB962C8B-B14F-4D97-AF65-F5344CB8AC3E}">
        <p14:creationId xmlns:p14="http://schemas.microsoft.com/office/powerpoint/2010/main" val="1725304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descr="A close up of a map&#10;&#10;Description automatically generated">
            <a:extLst>
              <a:ext uri="{FF2B5EF4-FFF2-40B4-BE49-F238E27FC236}">
                <a16:creationId xmlns:a16="http://schemas.microsoft.com/office/drawing/2014/main" id="{5A037F1A-56F7-2D11-FBCA-B973D76F15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92" y="0"/>
            <a:ext cx="27413015" cy="18288000"/>
          </a:xfrm>
          <a:prstGeom prst="rect">
            <a:avLst/>
          </a:prstGeom>
        </p:spPr>
      </p:pic>
    </p:spTree>
    <p:extLst>
      <p:ext uri="{BB962C8B-B14F-4D97-AF65-F5344CB8AC3E}">
        <p14:creationId xmlns:p14="http://schemas.microsoft.com/office/powerpoint/2010/main" val="3518590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4521482" y="-4521482"/>
            <a:ext cx="18288000" cy="27330964"/>
          </a:xfrm>
          <a:prstGeom prst="rect">
            <a:avLst/>
          </a:prstGeom>
        </p:spPr>
      </p:pic>
    </p:spTree>
    <p:extLst>
      <p:ext uri="{BB962C8B-B14F-4D97-AF65-F5344CB8AC3E}">
        <p14:creationId xmlns:p14="http://schemas.microsoft.com/office/powerpoint/2010/main" val="3927296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4572000" y="-4572000"/>
            <a:ext cx="18288000" cy="27432000"/>
          </a:xfrm>
          <a:prstGeom prst="rect">
            <a:avLst/>
          </a:prstGeom>
        </p:spPr>
      </p:pic>
    </p:spTree>
    <p:extLst>
      <p:ext uri="{BB962C8B-B14F-4D97-AF65-F5344CB8AC3E}">
        <p14:creationId xmlns:p14="http://schemas.microsoft.com/office/powerpoint/2010/main" val="2414395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7432000" cy="18288000"/>
          </a:xfrm>
          <a:prstGeom prst="rect">
            <a:avLst/>
          </a:prstGeom>
        </p:spPr>
      </p:pic>
    </p:spTree>
    <p:extLst>
      <p:ext uri="{BB962C8B-B14F-4D97-AF65-F5344CB8AC3E}">
        <p14:creationId xmlns:p14="http://schemas.microsoft.com/office/powerpoint/2010/main" val="4108043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7432000" cy="18288000"/>
          </a:xfrm>
          <a:prstGeom prst="rect">
            <a:avLst/>
          </a:prstGeom>
        </p:spPr>
      </p:pic>
    </p:spTree>
    <p:extLst>
      <p:ext uri="{BB962C8B-B14F-4D97-AF65-F5344CB8AC3E}">
        <p14:creationId xmlns:p14="http://schemas.microsoft.com/office/powerpoint/2010/main" val="2946204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7432000" cy="18288000"/>
          </a:xfrm>
          <a:prstGeom prst="rect">
            <a:avLst/>
          </a:prstGeom>
        </p:spPr>
      </p:pic>
    </p:spTree>
    <p:extLst>
      <p:ext uri="{BB962C8B-B14F-4D97-AF65-F5344CB8AC3E}">
        <p14:creationId xmlns:p14="http://schemas.microsoft.com/office/powerpoint/2010/main" val="3872819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7432000" cy="18288000"/>
          </a:xfrm>
          <a:prstGeom prst="rect">
            <a:avLst/>
          </a:prstGeom>
        </p:spPr>
      </p:pic>
    </p:spTree>
    <p:extLst>
      <p:ext uri="{BB962C8B-B14F-4D97-AF65-F5344CB8AC3E}">
        <p14:creationId xmlns:p14="http://schemas.microsoft.com/office/powerpoint/2010/main" val="3084781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5" name="Picture 4"/>
          <p:cNvPicPr>
            <a:picLocks noChangeAspect="1"/>
          </p:cNvPicPr>
          <p:nvPr userDrawn="1"/>
        </p:nvPicPr>
        <p:blipFill>
          <a:blip r:embed="rId2"/>
          <a:stretch>
            <a:fillRect/>
          </a:stretch>
        </p:blipFill>
        <p:spPr>
          <a:xfrm>
            <a:off x="0" y="0"/>
            <a:ext cx="27432000" cy="18288000"/>
          </a:xfrm>
          <a:prstGeom prst="rect">
            <a:avLst/>
          </a:prstGeom>
        </p:spPr>
      </p:pic>
    </p:spTree>
    <p:extLst>
      <p:ext uri="{BB962C8B-B14F-4D97-AF65-F5344CB8AC3E}">
        <p14:creationId xmlns:p14="http://schemas.microsoft.com/office/powerpoint/2010/main" val="589109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9523" y="1219200"/>
            <a:ext cx="8847534" cy="4267200"/>
          </a:xfrm>
        </p:spPr>
        <p:txBody>
          <a:bodyPr anchor="b"/>
          <a:lstStyle>
            <a:lvl1pPr>
              <a:defRPr sz="8533"/>
            </a:lvl1pPr>
          </a:lstStyle>
          <a:p>
            <a:r>
              <a:rPr lang="en-US"/>
              <a:t>Click to edit Master title style</a:t>
            </a:r>
            <a:endParaRPr lang="en-US" dirty="0"/>
          </a:p>
        </p:txBody>
      </p:sp>
      <p:sp>
        <p:nvSpPr>
          <p:cNvPr id="3" name="Content Placeholder 2"/>
          <p:cNvSpPr>
            <a:spLocks noGrp="1"/>
          </p:cNvSpPr>
          <p:nvPr>
            <p:ph idx="1"/>
          </p:nvPr>
        </p:nvSpPr>
        <p:spPr>
          <a:xfrm>
            <a:off x="11662173" y="2633138"/>
            <a:ext cx="13887450" cy="12996333"/>
          </a:xfrm>
        </p:spPr>
        <p:txBody>
          <a:bodyPr/>
          <a:lstStyle>
            <a:lvl1pPr>
              <a:defRPr sz="8533"/>
            </a:lvl1pPr>
            <a:lvl2pPr>
              <a:defRPr sz="7467"/>
            </a:lvl2pPr>
            <a:lvl3pPr>
              <a:defRPr sz="6400"/>
            </a:lvl3pPr>
            <a:lvl4pPr>
              <a:defRPr sz="5333"/>
            </a:lvl4pPr>
            <a:lvl5pPr>
              <a:defRPr sz="5333"/>
            </a:lvl5pPr>
            <a:lvl6pPr>
              <a:defRPr sz="5333"/>
            </a:lvl6pPr>
            <a:lvl7pPr>
              <a:defRPr sz="5333"/>
            </a:lvl7pPr>
            <a:lvl8pPr>
              <a:defRPr sz="5333"/>
            </a:lvl8pPr>
            <a:lvl9pPr>
              <a:defRPr sz="5333"/>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889523" y="5486400"/>
            <a:ext cx="8847534" cy="10164235"/>
          </a:xfrm>
        </p:spPr>
        <p:txBody>
          <a:bodyPr/>
          <a:lstStyle>
            <a:lvl1pPr marL="0" indent="0">
              <a:buNone/>
              <a:defRPr sz="4267"/>
            </a:lvl1pPr>
            <a:lvl2pPr marL="1219215" indent="0">
              <a:buNone/>
              <a:defRPr sz="3733"/>
            </a:lvl2pPr>
            <a:lvl3pPr marL="2438430" indent="0">
              <a:buNone/>
              <a:defRPr sz="3200"/>
            </a:lvl3pPr>
            <a:lvl4pPr marL="3657646" indent="0">
              <a:buNone/>
              <a:defRPr sz="2667"/>
            </a:lvl4pPr>
            <a:lvl5pPr marL="4876861" indent="0">
              <a:buNone/>
              <a:defRPr sz="2667"/>
            </a:lvl5pPr>
            <a:lvl6pPr marL="6096076" indent="0">
              <a:buNone/>
              <a:defRPr sz="2667"/>
            </a:lvl6pPr>
            <a:lvl7pPr marL="7315291" indent="0">
              <a:buNone/>
              <a:defRPr sz="2667"/>
            </a:lvl7pPr>
            <a:lvl8pPr marL="8534507" indent="0">
              <a:buNone/>
              <a:defRPr sz="2667"/>
            </a:lvl8pPr>
            <a:lvl9pPr marL="9753722" indent="0">
              <a:buNone/>
              <a:defRPr sz="2667"/>
            </a:lvl9pPr>
          </a:lstStyle>
          <a:p>
            <a:pPr lvl="0"/>
            <a:r>
              <a:rPr lang="en-US"/>
              <a:t>Edit Master text styles</a:t>
            </a:r>
          </a:p>
        </p:txBody>
      </p:sp>
      <p:sp>
        <p:nvSpPr>
          <p:cNvPr id="5" name="Date Placeholder 4"/>
          <p:cNvSpPr>
            <a:spLocks noGrp="1"/>
          </p:cNvSpPr>
          <p:nvPr>
            <p:ph type="dt" sz="half" idx="10"/>
          </p:nvPr>
        </p:nvSpPr>
        <p:spPr/>
        <p:txBody>
          <a:bodyPr/>
          <a:lstStyle/>
          <a:p>
            <a:fld id="{D81AF439-049E-4F9E-BDD5-7C5A5326F08F}" type="datetimeFigureOut">
              <a:rPr lang="en-US" smtClean="0"/>
              <a:t>9/15/2022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1600396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1AF439-049E-4F9E-BDD5-7C5A5326F08F}" type="datetimeFigureOut">
              <a:rPr lang="en-US" smtClean="0"/>
              <a:t>9/15/2022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1178541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9523" y="1219200"/>
            <a:ext cx="8847534" cy="4267200"/>
          </a:xfrm>
        </p:spPr>
        <p:txBody>
          <a:bodyPr anchor="b"/>
          <a:lstStyle>
            <a:lvl1pPr>
              <a:defRPr sz="8533"/>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62173" y="2633138"/>
            <a:ext cx="13887450" cy="12996333"/>
          </a:xfrm>
        </p:spPr>
        <p:txBody>
          <a:bodyPr anchor="t"/>
          <a:lstStyle>
            <a:lvl1pPr marL="0" indent="0">
              <a:buNone/>
              <a:defRPr sz="8533"/>
            </a:lvl1pPr>
            <a:lvl2pPr marL="1219215" indent="0">
              <a:buNone/>
              <a:defRPr sz="7467"/>
            </a:lvl2pPr>
            <a:lvl3pPr marL="2438430" indent="0">
              <a:buNone/>
              <a:defRPr sz="6400"/>
            </a:lvl3pPr>
            <a:lvl4pPr marL="3657646" indent="0">
              <a:buNone/>
              <a:defRPr sz="5333"/>
            </a:lvl4pPr>
            <a:lvl5pPr marL="4876861" indent="0">
              <a:buNone/>
              <a:defRPr sz="5333"/>
            </a:lvl5pPr>
            <a:lvl6pPr marL="6096076" indent="0">
              <a:buNone/>
              <a:defRPr sz="5333"/>
            </a:lvl6pPr>
            <a:lvl7pPr marL="7315291" indent="0">
              <a:buNone/>
              <a:defRPr sz="5333"/>
            </a:lvl7pPr>
            <a:lvl8pPr marL="8534507" indent="0">
              <a:buNone/>
              <a:defRPr sz="5333"/>
            </a:lvl8pPr>
            <a:lvl9pPr marL="9753722" indent="0">
              <a:buNone/>
              <a:defRPr sz="5333"/>
            </a:lvl9pPr>
          </a:lstStyle>
          <a:p>
            <a:r>
              <a:rPr lang="en-US"/>
              <a:t>Click icon to add picture</a:t>
            </a:r>
            <a:endParaRPr lang="en-US" dirty="0"/>
          </a:p>
        </p:txBody>
      </p:sp>
      <p:sp>
        <p:nvSpPr>
          <p:cNvPr id="4" name="Text Placeholder 3"/>
          <p:cNvSpPr>
            <a:spLocks noGrp="1"/>
          </p:cNvSpPr>
          <p:nvPr>
            <p:ph type="body" sz="half" idx="2"/>
          </p:nvPr>
        </p:nvSpPr>
        <p:spPr>
          <a:xfrm>
            <a:off x="1889523" y="5486400"/>
            <a:ext cx="8847534" cy="10164235"/>
          </a:xfrm>
        </p:spPr>
        <p:txBody>
          <a:bodyPr/>
          <a:lstStyle>
            <a:lvl1pPr marL="0" indent="0">
              <a:buNone/>
              <a:defRPr sz="4267"/>
            </a:lvl1pPr>
            <a:lvl2pPr marL="1219215" indent="0">
              <a:buNone/>
              <a:defRPr sz="3733"/>
            </a:lvl2pPr>
            <a:lvl3pPr marL="2438430" indent="0">
              <a:buNone/>
              <a:defRPr sz="3200"/>
            </a:lvl3pPr>
            <a:lvl4pPr marL="3657646" indent="0">
              <a:buNone/>
              <a:defRPr sz="2667"/>
            </a:lvl4pPr>
            <a:lvl5pPr marL="4876861" indent="0">
              <a:buNone/>
              <a:defRPr sz="2667"/>
            </a:lvl5pPr>
            <a:lvl6pPr marL="6096076" indent="0">
              <a:buNone/>
              <a:defRPr sz="2667"/>
            </a:lvl6pPr>
            <a:lvl7pPr marL="7315291" indent="0">
              <a:buNone/>
              <a:defRPr sz="2667"/>
            </a:lvl7pPr>
            <a:lvl8pPr marL="8534507" indent="0">
              <a:buNone/>
              <a:defRPr sz="2667"/>
            </a:lvl8pPr>
            <a:lvl9pPr marL="9753722" indent="0">
              <a:buNone/>
              <a:defRPr sz="2667"/>
            </a:lvl9pPr>
          </a:lstStyle>
          <a:p>
            <a:pPr lvl="0"/>
            <a:r>
              <a:rPr lang="en-US"/>
              <a:t>Edit Master text styles</a:t>
            </a:r>
          </a:p>
        </p:txBody>
      </p:sp>
      <p:sp>
        <p:nvSpPr>
          <p:cNvPr id="5" name="Date Placeholder 4"/>
          <p:cNvSpPr>
            <a:spLocks noGrp="1"/>
          </p:cNvSpPr>
          <p:nvPr>
            <p:ph type="dt" sz="half" idx="10"/>
          </p:nvPr>
        </p:nvSpPr>
        <p:spPr/>
        <p:txBody>
          <a:bodyPr/>
          <a:lstStyle/>
          <a:p>
            <a:fld id="{D81AF439-049E-4F9E-BDD5-7C5A5326F08F}" type="datetimeFigureOut">
              <a:rPr lang="en-US" smtClean="0"/>
              <a:t>9/15/2022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42800608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1AF439-049E-4F9E-BDD5-7C5A5326F08F}" type="datetimeFigureOut">
              <a:rPr lang="en-US" smtClean="0"/>
              <a:t>9/15/2022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1074390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9631027" y="973667"/>
            <a:ext cx="5915025" cy="154982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885952" y="973667"/>
            <a:ext cx="17402175" cy="1549823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1AF439-049E-4F9E-BDD5-7C5A5326F08F}" type="datetimeFigureOut">
              <a:rPr lang="en-US" smtClean="0"/>
              <a:t>9/15/2022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304586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71664" y="4559305"/>
            <a:ext cx="23660100" cy="7607299"/>
          </a:xfrm>
        </p:spPr>
        <p:txBody>
          <a:bodyPr anchor="b"/>
          <a:lstStyle>
            <a:lvl1pPr>
              <a:defRPr sz="16000"/>
            </a:lvl1pPr>
          </a:lstStyle>
          <a:p>
            <a:r>
              <a:rPr lang="en-US"/>
              <a:t>Click to edit Master title style</a:t>
            </a:r>
            <a:endParaRPr lang="en-US" dirty="0"/>
          </a:p>
        </p:txBody>
      </p:sp>
      <p:sp>
        <p:nvSpPr>
          <p:cNvPr id="3" name="Text Placeholder 2"/>
          <p:cNvSpPr>
            <a:spLocks noGrp="1"/>
          </p:cNvSpPr>
          <p:nvPr>
            <p:ph type="body" idx="1"/>
          </p:nvPr>
        </p:nvSpPr>
        <p:spPr>
          <a:xfrm>
            <a:off x="1871664" y="12238572"/>
            <a:ext cx="23660100" cy="4000499"/>
          </a:xfrm>
        </p:spPr>
        <p:txBody>
          <a:bodyPr/>
          <a:lstStyle>
            <a:lvl1pPr marL="0" indent="0">
              <a:buNone/>
              <a:defRPr sz="6400">
                <a:solidFill>
                  <a:schemeClr val="tx1"/>
                </a:solidFill>
              </a:defRPr>
            </a:lvl1pPr>
            <a:lvl2pPr marL="1219215" indent="0">
              <a:buNone/>
              <a:defRPr sz="5333">
                <a:solidFill>
                  <a:schemeClr val="tx1">
                    <a:tint val="75000"/>
                  </a:schemeClr>
                </a:solidFill>
              </a:defRPr>
            </a:lvl2pPr>
            <a:lvl3pPr marL="2438430" indent="0">
              <a:buNone/>
              <a:defRPr sz="4800">
                <a:solidFill>
                  <a:schemeClr val="tx1">
                    <a:tint val="75000"/>
                  </a:schemeClr>
                </a:solidFill>
              </a:defRPr>
            </a:lvl3pPr>
            <a:lvl4pPr marL="3657646" indent="0">
              <a:buNone/>
              <a:defRPr sz="4267">
                <a:solidFill>
                  <a:schemeClr val="tx1">
                    <a:tint val="75000"/>
                  </a:schemeClr>
                </a:solidFill>
              </a:defRPr>
            </a:lvl4pPr>
            <a:lvl5pPr marL="4876861" indent="0">
              <a:buNone/>
              <a:defRPr sz="4267">
                <a:solidFill>
                  <a:schemeClr val="tx1">
                    <a:tint val="75000"/>
                  </a:schemeClr>
                </a:solidFill>
              </a:defRPr>
            </a:lvl5pPr>
            <a:lvl6pPr marL="6096076" indent="0">
              <a:buNone/>
              <a:defRPr sz="4267">
                <a:solidFill>
                  <a:schemeClr val="tx1">
                    <a:tint val="75000"/>
                  </a:schemeClr>
                </a:solidFill>
              </a:defRPr>
            </a:lvl6pPr>
            <a:lvl7pPr marL="7315291" indent="0">
              <a:buNone/>
              <a:defRPr sz="4267">
                <a:solidFill>
                  <a:schemeClr val="tx1">
                    <a:tint val="75000"/>
                  </a:schemeClr>
                </a:solidFill>
              </a:defRPr>
            </a:lvl7pPr>
            <a:lvl8pPr marL="8534507" indent="0">
              <a:buNone/>
              <a:defRPr sz="4267">
                <a:solidFill>
                  <a:schemeClr val="tx1">
                    <a:tint val="75000"/>
                  </a:schemeClr>
                </a:solidFill>
              </a:defRPr>
            </a:lvl8pPr>
            <a:lvl9pPr marL="9753722" indent="0">
              <a:buNone/>
              <a:defRPr sz="4267">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81AF439-049E-4F9E-BDD5-7C5A5326F08F}" type="datetimeFigureOut">
              <a:rPr lang="en-US" smtClean="0"/>
              <a:t>9/15/2022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3342534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5950" y="4868333"/>
            <a:ext cx="11658600" cy="116035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3887450" y="4868333"/>
            <a:ext cx="11658600" cy="116035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81AF439-049E-4F9E-BDD5-7C5A5326F08F}" type="datetimeFigureOut">
              <a:rPr lang="en-US" smtClean="0"/>
              <a:t>9/15/2022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3772903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9523" y="973671"/>
            <a:ext cx="23660100" cy="353483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889526" y="4483101"/>
            <a:ext cx="11605020" cy="2197099"/>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Edit Master text styles</a:t>
            </a:r>
          </a:p>
        </p:txBody>
      </p:sp>
      <p:sp>
        <p:nvSpPr>
          <p:cNvPr id="4" name="Content Placeholder 3"/>
          <p:cNvSpPr>
            <a:spLocks noGrp="1"/>
          </p:cNvSpPr>
          <p:nvPr>
            <p:ph sz="half" idx="2"/>
          </p:nvPr>
        </p:nvSpPr>
        <p:spPr>
          <a:xfrm>
            <a:off x="1889526" y="6680200"/>
            <a:ext cx="11605020" cy="98255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3887452" y="4483101"/>
            <a:ext cx="11662173" cy="2197099"/>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Edit Master text styles</a:t>
            </a:r>
          </a:p>
        </p:txBody>
      </p:sp>
      <p:sp>
        <p:nvSpPr>
          <p:cNvPr id="6" name="Content Placeholder 5"/>
          <p:cNvSpPr>
            <a:spLocks noGrp="1"/>
          </p:cNvSpPr>
          <p:nvPr>
            <p:ph sz="quarter" idx="4"/>
          </p:nvPr>
        </p:nvSpPr>
        <p:spPr>
          <a:xfrm>
            <a:off x="13887452" y="6680200"/>
            <a:ext cx="11662173" cy="98255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1AF439-049E-4F9E-BDD5-7C5A5326F08F}" type="datetimeFigureOut">
              <a:rPr lang="en-US" smtClean="0"/>
              <a:t>9/15/2022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981843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81AF439-049E-4F9E-BDD5-7C5A5326F08F}" type="datetimeFigureOut">
              <a:rPr lang="en-US" smtClean="0"/>
              <a:t>9/15/2022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3240121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spTree>
    <p:extLst>
      <p:ext uri="{BB962C8B-B14F-4D97-AF65-F5344CB8AC3E}">
        <p14:creationId xmlns:p14="http://schemas.microsoft.com/office/powerpoint/2010/main" val="973832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6" name="Picture 5" descr="A picture containing text, tree, snow, outdoor&#10;&#10;Description automatically generated">
            <a:extLst>
              <a:ext uri="{FF2B5EF4-FFF2-40B4-BE49-F238E27FC236}">
                <a16:creationId xmlns:a16="http://schemas.microsoft.com/office/drawing/2014/main" id="{BB16AA1D-7546-E7E0-F40B-B2A0F401EF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515" y="0"/>
            <a:ext cx="27374969" cy="18288000"/>
          </a:xfrm>
          <a:prstGeom prst="rect">
            <a:avLst/>
          </a:prstGeom>
        </p:spPr>
      </p:pic>
    </p:spTree>
    <p:extLst>
      <p:ext uri="{BB962C8B-B14F-4D97-AF65-F5344CB8AC3E}">
        <p14:creationId xmlns:p14="http://schemas.microsoft.com/office/powerpoint/2010/main" val="4247178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1AF439-049E-4F9E-BDD5-7C5A5326F08F}" type="datetimeFigureOut">
              <a:rPr lang="en-US" smtClean="0"/>
              <a:t>9/15/2022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F5F9E-0F8C-448C-AA7B-86AFB9392926}" type="slidenum">
              <a:rPr lang="en-US" smtClean="0"/>
              <a:t>‹#›</a:t>
            </a:fld>
            <a:endParaRPr lang="en-US"/>
          </a:p>
        </p:txBody>
      </p:sp>
      <p:pic>
        <p:nvPicPr>
          <p:cNvPr id="7" name="Picture 6" descr="A close-up of some writing&#10;&#10;Description automatically generated with low confidence">
            <a:extLst>
              <a:ext uri="{FF2B5EF4-FFF2-40B4-BE49-F238E27FC236}">
                <a16:creationId xmlns:a16="http://schemas.microsoft.com/office/drawing/2014/main" id="{E590C294-D354-96B8-6C83-E2C008029F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05" y="0"/>
            <a:ext cx="27412990" cy="18288000"/>
          </a:xfrm>
          <a:prstGeom prst="rect">
            <a:avLst/>
          </a:prstGeom>
        </p:spPr>
      </p:pic>
    </p:spTree>
    <p:extLst>
      <p:ext uri="{BB962C8B-B14F-4D97-AF65-F5344CB8AC3E}">
        <p14:creationId xmlns:p14="http://schemas.microsoft.com/office/powerpoint/2010/main" val="3180192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85950" y="973671"/>
            <a:ext cx="23660100" cy="353483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885950" y="4868333"/>
            <a:ext cx="23660100" cy="1160356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885950" y="16950271"/>
            <a:ext cx="6172200" cy="973667"/>
          </a:xfrm>
          <a:prstGeom prst="rect">
            <a:avLst/>
          </a:prstGeom>
        </p:spPr>
        <p:txBody>
          <a:bodyPr vert="horz" lIns="91440" tIns="45720" rIns="91440" bIns="45720" rtlCol="0" anchor="ctr"/>
          <a:lstStyle>
            <a:lvl1pPr algn="l">
              <a:defRPr sz="3200">
                <a:solidFill>
                  <a:schemeClr val="tx1">
                    <a:tint val="75000"/>
                  </a:schemeClr>
                </a:solidFill>
              </a:defRPr>
            </a:lvl1pPr>
          </a:lstStyle>
          <a:p>
            <a:fld id="{D81AF439-049E-4F9E-BDD5-7C5A5326F08F}" type="datetimeFigureOut">
              <a:rPr lang="en-US" smtClean="0"/>
              <a:t>9/15/2022</a:t>
            </a:fld>
            <a:endParaRPr lang="en-US"/>
          </a:p>
        </p:txBody>
      </p:sp>
      <p:sp>
        <p:nvSpPr>
          <p:cNvPr id="5" name="Footer Placeholder 4"/>
          <p:cNvSpPr>
            <a:spLocks noGrp="1"/>
          </p:cNvSpPr>
          <p:nvPr>
            <p:ph type="ftr" sz="quarter" idx="3"/>
          </p:nvPr>
        </p:nvSpPr>
        <p:spPr>
          <a:xfrm>
            <a:off x="9086850" y="16950271"/>
            <a:ext cx="9258300" cy="973667"/>
          </a:xfrm>
          <a:prstGeom prst="rect">
            <a:avLst/>
          </a:prstGeom>
        </p:spPr>
        <p:txBody>
          <a:bodyPr vert="horz" lIns="91440" tIns="45720" rIns="91440" bIns="45720" rtlCol="0" anchor="ctr"/>
          <a:lstStyle>
            <a:lvl1pPr algn="ctr">
              <a:defRPr sz="3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9373850" y="16950271"/>
            <a:ext cx="6172200" cy="973667"/>
          </a:xfrm>
          <a:prstGeom prst="rect">
            <a:avLst/>
          </a:prstGeom>
        </p:spPr>
        <p:txBody>
          <a:bodyPr vert="horz" lIns="91440" tIns="45720" rIns="91440" bIns="45720" rtlCol="0" anchor="ctr"/>
          <a:lstStyle>
            <a:lvl1pPr algn="r">
              <a:defRPr sz="3200">
                <a:solidFill>
                  <a:schemeClr val="tx1">
                    <a:tint val="75000"/>
                  </a:schemeClr>
                </a:solidFill>
              </a:defRPr>
            </a:lvl1pPr>
          </a:lstStyle>
          <a:p>
            <a:fld id="{4FFF5F9E-0F8C-448C-AA7B-86AFB9392926}" type="slidenum">
              <a:rPr lang="en-US" smtClean="0"/>
              <a:t>‹#›</a:t>
            </a:fld>
            <a:endParaRPr lang="en-US"/>
          </a:p>
        </p:txBody>
      </p:sp>
    </p:spTree>
    <p:extLst>
      <p:ext uri="{BB962C8B-B14F-4D97-AF65-F5344CB8AC3E}">
        <p14:creationId xmlns:p14="http://schemas.microsoft.com/office/powerpoint/2010/main" val="16205305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82" r:id="rId8"/>
    <p:sldLayoutId id="2147483681" r:id="rId9"/>
    <p:sldLayoutId id="2147483680" r:id="rId10"/>
    <p:sldLayoutId id="2147483679" r:id="rId11"/>
    <p:sldLayoutId id="2147483678" r:id="rId12"/>
    <p:sldLayoutId id="2147483677" r:id="rId13"/>
    <p:sldLayoutId id="2147483676" r:id="rId14"/>
    <p:sldLayoutId id="2147483675" r:id="rId15"/>
    <p:sldLayoutId id="2147483674" r:id="rId16"/>
    <p:sldLayoutId id="2147483673" r:id="rId17"/>
    <p:sldLayoutId id="2147483672" r:id="rId18"/>
    <p:sldLayoutId id="2147483668" r:id="rId19"/>
    <p:sldLayoutId id="2147483669" r:id="rId20"/>
    <p:sldLayoutId id="2147483670" r:id="rId21"/>
    <p:sldLayoutId id="2147483671" r:id="rId22"/>
  </p:sldLayoutIdLst>
  <p:txStyles>
    <p:titleStyle>
      <a:lvl1pPr algn="l" defTabSz="2438430" rtl="0" eaLnBrk="1" latinLnBrk="0" hangingPunct="1">
        <a:lnSpc>
          <a:spcPct val="90000"/>
        </a:lnSpc>
        <a:spcBef>
          <a:spcPct val="0"/>
        </a:spcBef>
        <a:buNone/>
        <a:defRPr sz="11733" kern="1200">
          <a:solidFill>
            <a:schemeClr val="tx1"/>
          </a:solidFill>
          <a:latin typeface="+mj-lt"/>
          <a:ea typeface="+mj-ea"/>
          <a:cs typeface="+mj-cs"/>
        </a:defRPr>
      </a:lvl1pPr>
    </p:titleStyle>
    <p:bodyStyle>
      <a:lvl1pPr marL="609608" indent="-609608" algn="l" defTabSz="2438430" rtl="0" eaLnBrk="1" latinLnBrk="0" hangingPunct="1">
        <a:lnSpc>
          <a:spcPct val="90000"/>
        </a:lnSpc>
        <a:spcBef>
          <a:spcPts val="2667"/>
        </a:spcBef>
        <a:buFont typeface="Arial" panose="020B0604020202020204" pitchFamily="34" charset="0"/>
        <a:buChar char="•"/>
        <a:defRPr sz="7467" kern="1200">
          <a:solidFill>
            <a:schemeClr val="tx1"/>
          </a:solidFill>
          <a:latin typeface="+mn-lt"/>
          <a:ea typeface="+mn-ea"/>
          <a:cs typeface="+mn-cs"/>
        </a:defRPr>
      </a:lvl1pPr>
      <a:lvl2pPr marL="1828823" indent="-609608" algn="l" defTabSz="2438430" rtl="0" eaLnBrk="1" latinLnBrk="0" hangingPunct="1">
        <a:lnSpc>
          <a:spcPct val="90000"/>
        </a:lnSpc>
        <a:spcBef>
          <a:spcPts val="1333"/>
        </a:spcBef>
        <a:buFont typeface="Arial" panose="020B0604020202020204" pitchFamily="34" charset="0"/>
        <a:buChar char="•"/>
        <a:defRPr sz="6400" kern="1200">
          <a:solidFill>
            <a:schemeClr val="tx1"/>
          </a:solidFill>
          <a:latin typeface="+mn-lt"/>
          <a:ea typeface="+mn-ea"/>
          <a:cs typeface="+mn-cs"/>
        </a:defRPr>
      </a:lvl2pPr>
      <a:lvl3pPr marL="3048038" indent="-609608" algn="l" defTabSz="2438430" rtl="0" eaLnBrk="1" latinLnBrk="0" hangingPunct="1">
        <a:lnSpc>
          <a:spcPct val="90000"/>
        </a:lnSpc>
        <a:spcBef>
          <a:spcPts val="1333"/>
        </a:spcBef>
        <a:buFont typeface="Arial" panose="020B0604020202020204" pitchFamily="34" charset="0"/>
        <a:buChar char="•"/>
        <a:defRPr sz="5333" kern="1200">
          <a:solidFill>
            <a:schemeClr val="tx1"/>
          </a:solidFill>
          <a:latin typeface="+mn-lt"/>
          <a:ea typeface="+mn-ea"/>
          <a:cs typeface="+mn-cs"/>
        </a:defRPr>
      </a:lvl3pPr>
      <a:lvl4pPr marL="4267253"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4pPr>
      <a:lvl5pPr marL="5486469"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5pPr>
      <a:lvl6pPr marL="6705684"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6pPr>
      <a:lvl7pPr marL="7924899"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7pPr>
      <a:lvl8pPr marL="9144114"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8pPr>
      <a:lvl9pPr marL="10363330"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9pPr>
    </p:bodyStyle>
    <p:otherStyle>
      <a:defPPr>
        <a:defRPr lang="en-US"/>
      </a:defPPr>
      <a:lvl1pPr marL="0" algn="l" defTabSz="2438430" rtl="0" eaLnBrk="1" latinLnBrk="0" hangingPunct="1">
        <a:defRPr sz="4800" kern="1200">
          <a:solidFill>
            <a:schemeClr val="tx1"/>
          </a:solidFill>
          <a:latin typeface="+mn-lt"/>
          <a:ea typeface="+mn-ea"/>
          <a:cs typeface="+mn-cs"/>
        </a:defRPr>
      </a:lvl1pPr>
      <a:lvl2pPr marL="1219215" algn="l" defTabSz="2438430" rtl="0" eaLnBrk="1" latinLnBrk="0" hangingPunct="1">
        <a:defRPr sz="4800" kern="1200">
          <a:solidFill>
            <a:schemeClr val="tx1"/>
          </a:solidFill>
          <a:latin typeface="+mn-lt"/>
          <a:ea typeface="+mn-ea"/>
          <a:cs typeface="+mn-cs"/>
        </a:defRPr>
      </a:lvl2pPr>
      <a:lvl3pPr marL="2438430" algn="l" defTabSz="2438430" rtl="0" eaLnBrk="1" latinLnBrk="0" hangingPunct="1">
        <a:defRPr sz="4800" kern="1200">
          <a:solidFill>
            <a:schemeClr val="tx1"/>
          </a:solidFill>
          <a:latin typeface="+mn-lt"/>
          <a:ea typeface="+mn-ea"/>
          <a:cs typeface="+mn-cs"/>
        </a:defRPr>
      </a:lvl3pPr>
      <a:lvl4pPr marL="3657646" algn="l" defTabSz="2438430" rtl="0" eaLnBrk="1" latinLnBrk="0" hangingPunct="1">
        <a:defRPr sz="4800" kern="1200">
          <a:solidFill>
            <a:schemeClr val="tx1"/>
          </a:solidFill>
          <a:latin typeface="+mn-lt"/>
          <a:ea typeface="+mn-ea"/>
          <a:cs typeface="+mn-cs"/>
        </a:defRPr>
      </a:lvl4pPr>
      <a:lvl5pPr marL="4876861" algn="l" defTabSz="2438430" rtl="0" eaLnBrk="1" latinLnBrk="0" hangingPunct="1">
        <a:defRPr sz="4800" kern="1200">
          <a:solidFill>
            <a:schemeClr val="tx1"/>
          </a:solidFill>
          <a:latin typeface="+mn-lt"/>
          <a:ea typeface="+mn-ea"/>
          <a:cs typeface="+mn-cs"/>
        </a:defRPr>
      </a:lvl5pPr>
      <a:lvl6pPr marL="6096076" algn="l" defTabSz="2438430" rtl="0" eaLnBrk="1" latinLnBrk="0" hangingPunct="1">
        <a:defRPr sz="4800" kern="1200">
          <a:solidFill>
            <a:schemeClr val="tx1"/>
          </a:solidFill>
          <a:latin typeface="+mn-lt"/>
          <a:ea typeface="+mn-ea"/>
          <a:cs typeface="+mn-cs"/>
        </a:defRPr>
      </a:lvl6pPr>
      <a:lvl7pPr marL="7315291" algn="l" defTabSz="2438430" rtl="0" eaLnBrk="1" latinLnBrk="0" hangingPunct="1">
        <a:defRPr sz="4800" kern="1200">
          <a:solidFill>
            <a:schemeClr val="tx1"/>
          </a:solidFill>
          <a:latin typeface="+mn-lt"/>
          <a:ea typeface="+mn-ea"/>
          <a:cs typeface="+mn-cs"/>
        </a:defRPr>
      </a:lvl7pPr>
      <a:lvl8pPr marL="8534507" algn="l" defTabSz="2438430" rtl="0" eaLnBrk="1" latinLnBrk="0" hangingPunct="1">
        <a:defRPr sz="4800" kern="1200">
          <a:solidFill>
            <a:schemeClr val="tx1"/>
          </a:solidFill>
          <a:latin typeface="+mn-lt"/>
          <a:ea typeface="+mn-ea"/>
          <a:cs typeface="+mn-cs"/>
        </a:defRPr>
      </a:lvl8pPr>
      <a:lvl9pPr marL="9753722" algn="l" defTabSz="2438430"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1.emf"/><Relationship Id="rId1" Type="http://schemas.openxmlformats.org/officeDocument/2006/relationships/slideLayout" Target="../slideLayouts/slideLayout12.xml"/><Relationship Id="rId5" Type="http://schemas.openxmlformats.org/officeDocument/2006/relationships/image" Target="../media/image63.emf"/><Relationship Id="rId4" Type="http://schemas.openxmlformats.org/officeDocument/2006/relationships/image" Target="../media/image62.emf"/></Relationships>
</file>

<file path=ppt/slides/_rels/slide1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image" Target="../media/image64.png"/><Relationship Id="rId1" Type="http://schemas.openxmlformats.org/officeDocument/2006/relationships/slideLayout" Target="../slideLayouts/slideLayout14.xml"/><Relationship Id="rId6" Type="http://schemas.openxmlformats.org/officeDocument/2006/relationships/image" Target="../media/image45.emf"/><Relationship Id="rId5" Type="http://schemas.openxmlformats.org/officeDocument/2006/relationships/image" Target="../media/image15.jpeg"/><Relationship Id="rId4" Type="http://schemas.openxmlformats.org/officeDocument/2006/relationships/image" Target="../media/image66.png"/></Relationships>
</file>

<file path=ppt/slides/_rels/slide13.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emf"/><Relationship Id="rId3" Type="http://schemas.openxmlformats.org/officeDocument/2006/relationships/image" Target="../media/image69.png"/><Relationship Id="rId7" Type="http://schemas.openxmlformats.org/officeDocument/2006/relationships/image" Target="../media/image52.png"/><Relationship Id="rId12" Type="http://schemas.openxmlformats.org/officeDocument/2006/relationships/image" Target="../media/image76.png"/><Relationship Id="rId2" Type="http://schemas.openxmlformats.org/officeDocument/2006/relationships/image" Target="../media/image63.emf"/><Relationship Id="rId1" Type="http://schemas.openxmlformats.org/officeDocument/2006/relationships/slideLayout" Target="../slideLayouts/slideLayout13.xml"/><Relationship Id="rId6" Type="http://schemas.openxmlformats.org/officeDocument/2006/relationships/image" Target="../media/image71.png"/><Relationship Id="rId11" Type="http://schemas.openxmlformats.org/officeDocument/2006/relationships/image" Target="../media/image75.png"/><Relationship Id="rId5" Type="http://schemas.openxmlformats.org/officeDocument/2006/relationships/image" Target="../media/image70.emf"/><Relationship Id="rId10" Type="http://schemas.openxmlformats.org/officeDocument/2006/relationships/image" Target="../media/image74.png"/><Relationship Id="rId4" Type="http://schemas.openxmlformats.org/officeDocument/2006/relationships/image" Target="../media/image15.jpeg"/><Relationship Id="rId9" Type="http://schemas.openxmlformats.org/officeDocument/2006/relationships/image" Target="../media/image73.png"/></Relationships>
</file>

<file path=ppt/slides/_rels/slide14.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3" Type="http://schemas.openxmlformats.org/officeDocument/2006/relationships/image" Target="../media/image15.jpe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image" Target="../media/image78.emf"/><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s>
</file>

<file path=ppt/slides/_rels/slide15.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52.png"/><Relationship Id="rId3" Type="http://schemas.openxmlformats.org/officeDocument/2006/relationships/image" Target="../media/image70.emf"/><Relationship Id="rId7" Type="http://schemas.openxmlformats.org/officeDocument/2006/relationships/image" Target="../media/image75.png"/><Relationship Id="rId12" Type="http://schemas.openxmlformats.org/officeDocument/2006/relationships/image" Target="../media/image93.svg"/><Relationship Id="rId2" Type="http://schemas.openxmlformats.org/officeDocument/2006/relationships/image" Target="../media/image15.jpeg"/><Relationship Id="rId1" Type="http://schemas.openxmlformats.org/officeDocument/2006/relationships/slideLayout" Target="../slideLayouts/slideLayout13.xml"/><Relationship Id="rId6" Type="http://schemas.openxmlformats.org/officeDocument/2006/relationships/image" Target="../media/image77.emf"/><Relationship Id="rId11" Type="http://schemas.openxmlformats.org/officeDocument/2006/relationships/image" Target="../media/image92.png"/><Relationship Id="rId5" Type="http://schemas.openxmlformats.org/officeDocument/2006/relationships/image" Target="../media/image74.png"/><Relationship Id="rId10" Type="http://schemas.openxmlformats.org/officeDocument/2006/relationships/image" Target="../media/image71.png"/><Relationship Id="rId4" Type="http://schemas.openxmlformats.org/officeDocument/2006/relationships/image" Target="../media/image69.png"/><Relationship Id="rId9" Type="http://schemas.openxmlformats.org/officeDocument/2006/relationships/image" Target="../media/image9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15.jpeg"/><Relationship Id="rId1" Type="http://schemas.openxmlformats.org/officeDocument/2006/relationships/slideLayout" Target="../slideLayouts/slideLayout12.xml"/><Relationship Id="rId5" Type="http://schemas.openxmlformats.org/officeDocument/2006/relationships/image" Target="../media/image63.emf"/><Relationship Id="rId4" Type="http://schemas.openxmlformats.org/officeDocument/2006/relationships/image" Target="../media/image61.emf"/></Relationships>
</file>

<file path=ppt/slides/_rels/slide1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70.emf"/><Relationship Id="rId7" Type="http://schemas.openxmlformats.org/officeDocument/2006/relationships/image" Target="../media/image76.png"/><Relationship Id="rId12" Type="http://schemas.openxmlformats.org/officeDocument/2006/relationships/image" Target="../media/image99.png"/><Relationship Id="rId2" Type="http://schemas.openxmlformats.org/officeDocument/2006/relationships/image" Target="../media/image15.jpeg"/><Relationship Id="rId1" Type="http://schemas.openxmlformats.org/officeDocument/2006/relationships/slideLayout" Target="../slideLayouts/slideLayout13.xml"/><Relationship Id="rId6" Type="http://schemas.openxmlformats.org/officeDocument/2006/relationships/image" Target="../media/image97.png"/><Relationship Id="rId11" Type="http://schemas.openxmlformats.org/officeDocument/2006/relationships/image" Target="../media/image98.png"/><Relationship Id="rId5" Type="http://schemas.openxmlformats.org/officeDocument/2006/relationships/image" Target="../media/image96.svg"/><Relationship Id="rId10" Type="http://schemas.openxmlformats.org/officeDocument/2006/relationships/image" Target="../media/image52.png"/><Relationship Id="rId4" Type="http://schemas.openxmlformats.org/officeDocument/2006/relationships/image" Target="../media/image95.png"/><Relationship Id="rId9" Type="http://schemas.openxmlformats.org/officeDocument/2006/relationships/image" Target="../media/image75.png"/></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102.png"/><Relationship Id="rId7" Type="http://schemas.openxmlformats.org/officeDocument/2006/relationships/image" Target="../media/image15.jpeg"/><Relationship Id="rId2" Type="http://schemas.openxmlformats.org/officeDocument/2006/relationships/image" Target="../media/image101.png"/><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03.png"/></Relationships>
</file>

<file path=ppt/slides/_rels/slide22.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106.png"/><Relationship Id="rId18" Type="http://schemas.openxmlformats.org/officeDocument/2006/relationships/image" Target="../media/image68.png"/><Relationship Id="rId3" Type="http://schemas.openxmlformats.org/officeDocument/2006/relationships/image" Target="../media/image99.png"/><Relationship Id="rId7" Type="http://schemas.openxmlformats.org/officeDocument/2006/relationships/image" Target="../media/image76.png"/><Relationship Id="rId12" Type="http://schemas.openxmlformats.org/officeDocument/2006/relationships/image" Target="../media/image105.png"/><Relationship Id="rId17" Type="http://schemas.openxmlformats.org/officeDocument/2006/relationships/image" Target="../media/image110.png"/><Relationship Id="rId2" Type="http://schemas.openxmlformats.org/officeDocument/2006/relationships/image" Target="../media/image61.emf"/><Relationship Id="rId16" Type="http://schemas.openxmlformats.org/officeDocument/2006/relationships/image" Target="../media/image109.png"/><Relationship Id="rId20" Type="http://schemas.openxmlformats.org/officeDocument/2006/relationships/image" Target="../media/image111.png"/><Relationship Id="rId1" Type="http://schemas.openxmlformats.org/officeDocument/2006/relationships/slideLayout" Target="../slideLayouts/slideLayout12.xml"/><Relationship Id="rId6" Type="http://schemas.openxmlformats.org/officeDocument/2006/relationships/image" Target="../media/image62.emf"/><Relationship Id="rId11" Type="http://schemas.openxmlformats.org/officeDocument/2006/relationships/image" Target="../media/image69.png"/><Relationship Id="rId5" Type="http://schemas.openxmlformats.org/officeDocument/2006/relationships/image" Target="../media/image15.jpeg"/><Relationship Id="rId15" Type="http://schemas.openxmlformats.org/officeDocument/2006/relationships/image" Target="../media/image108.png"/><Relationship Id="rId10" Type="http://schemas.openxmlformats.org/officeDocument/2006/relationships/image" Target="../media/image74.png"/><Relationship Id="rId19" Type="http://schemas.openxmlformats.org/officeDocument/2006/relationships/image" Target="../media/image67.png"/><Relationship Id="rId4" Type="http://schemas.openxmlformats.org/officeDocument/2006/relationships/image" Target="../media/image104.png"/><Relationship Id="rId9" Type="http://schemas.openxmlformats.org/officeDocument/2006/relationships/image" Target="../media/image75.png"/><Relationship Id="rId14" Type="http://schemas.openxmlformats.org/officeDocument/2006/relationships/image" Target="../media/image107.png"/></Relationships>
</file>

<file path=ppt/slides/_rels/slide23.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107.png"/><Relationship Id="rId3" Type="http://schemas.openxmlformats.org/officeDocument/2006/relationships/image" Target="../media/image99.png"/><Relationship Id="rId7" Type="http://schemas.openxmlformats.org/officeDocument/2006/relationships/image" Target="../media/image111.png"/><Relationship Id="rId12" Type="http://schemas.openxmlformats.org/officeDocument/2006/relationships/image" Target="../media/image110.png"/><Relationship Id="rId17" Type="http://schemas.openxmlformats.org/officeDocument/2006/relationships/image" Target="../media/image54.png"/><Relationship Id="rId2" Type="http://schemas.openxmlformats.org/officeDocument/2006/relationships/image" Target="../media/image61.emf"/><Relationship Id="rId16" Type="http://schemas.openxmlformats.org/officeDocument/2006/relationships/image" Target="../media/image105.png"/><Relationship Id="rId1" Type="http://schemas.openxmlformats.org/officeDocument/2006/relationships/slideLayout" Target="../slideLayouts/slideLayout12.xml"/><Relationship Id="rId6" Type="http://schemas.openxmlformats.org/officeDocument/2006/relationships/image" Target="../media/image67.png"/><Relationship Id="rId11" Type="http://schemas.openxmlformats.org/officeDocument/2006/relationships/image" Target="../media/image109.png"/><Relationship Id="rId5" Type="http://schemas.openxmlformats.org/officeDocument/2006/relationships/image" Target="../media/image68.png"/><Relationship Id="rId15" Type="http://schemas.openxmlformats.org/officeDocument/2006/relationships/image" Target="../media/image106.png"/><Relationship Id="rId10" Type="http://schemas.openxmlformats.org/officeDocument/2006/relationships/image" Target="../media/image108.png"/><Relationship Id="rId4" Type="http://schemas.openxmlformats.org/officeDocument/2006/relationships/image" Target="../media/image104.png"/><Relationship Id="rId9" Type="http://schemas.openxmlformats.org/officeDocument/2006/relationships/image" Target="../media/image62.emf"/><Relationship Id="rId14" Type="http://schemas.openxmlformats.org/officeDocument/2006/relationships/image" Target="../media/image112.png"/></Relationships>
</file>

<file path=ppt/slides/_rels/slide2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05.png"/><Relationship Id="rId2" Type="http://schemas.openxmlformats.org/officeDocument/2006/relationships/image" Target="../media/image15.jpeg"/><Relationship Id="rId1" Type="http://schemas.openxmlformats.org/officeDocument/2006/relationships/slideLayout" Target="../slideLayouts/slideLayout9.xml"/><Relationship Id="rId6" Type="http://schemas.openxmlformats.org/officeDocument/2006/relationships/image" Target="../media/image116.png"/><Relationship Id="rId11" Type="http://schemas.openxmlformats.org/officeDocument/2006/relationships/image" Target="../media/image108.png"/><Relationship Id="rId5" Type="http://schemas.openxmlformats.org/officeDocument/2006/relationships/image" Target="../media/image115.png"/><Relationship Id="rId10" Type="http://schemas.openxmlformats.org/officeDocument/2006/relationships/image" Target="../media/image112.png"/><Relationship Id="rId4" Type="http://schemas.openxmlformats.org/officeDocument/2006/relationships/image" Target="../media/image114.png"/><Relationship Id="rId9" Type="http://schemas.openxmlformats.org/officeDocument/2006/relationships/image" Target="../media/image106.png"/></Relationships>
</file>

<file path=ppt/slides/_rels/slide25.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107.png"/><Relationship Id="rId18" Type="http://schemas.openxmlformats.org/officeDocument/2006/relationships/image" Target="../media/image115.png"/><Relationship Id="rId3" Type="http://schemas.openxmlformats.org/officeDocument/2006/relationships/image" Target="../media/image99.png"/><Relationship Id="rId7" Type="http://schemas.openxmlformats.org/officeDocument/2006/relationships/image" Target="../media/image111.png"/><Relationship Id="rId12" Type="http://schemas.openxmlformats.org/officeDocument/2006/relationships/image" Target="../media/image110.png"/><Relationship Id="rId17" Type="http://schemas.openxmlformats.org/officeDocument/2006/relationships/image" Target="../media/image54.png"/><Relationship Id="rId2" Type="http://schemas.openxmlformats.org/officeDocument/2006/relationships/image" Target="../media/image61.emf"/><Relationship Id="rId16" Type="http://schemas.openxmlformats.org/officeDocument/2006/relationships/image" Target="../media/image105.png"/><Relationship Id="rId1" Type="http://schemas.openxmlformats.org/officeDocument/2006/relationships/slideLayout" Target="../slideLayouts/slideLayout12.xml"/><Relationship Id="rId6" Type="http://schemas.openxmlformats.org/officeDocument/2006/relationships/image" Target="../media/image67.png"/><Relationship Id="rId11" Type="http://schemas.openxmlformats.org/officeDocument/2006/relationships/image" Target="../media/image109.png"/><Relationship Id="rId5" Type="http://schemas.openxmlformats.org/officeDocument/2006/relationships/image" Target="../media/image68.png"/><Relationship Id="rId15" Type="http://schemas.openxmlformats.org/officeDocument/2006/relationships/image" Target="../media/image106.png"/><Relationship Id="rId10" Type="http://schemas.openxmlformats.org/officeDocument/2006/relationships/image" Target="../media/image108.png"/><Relationship Id="rId19" Type="http://schemas.openxmlformats.org/officeDocument/2006/relationships/image" Target="../media/image119.png"/><Relationship Id="rId4" Type="http://schemas.openxmlformats.org/officeDocument/2006/relationships/image" Target="../media/image104.png"/><Relationship Id="rId9" Type="http://schemas.openxmlformats.org/officeDocument/2006/relationships/image" Target="../media/image62.emf"/><Relationship Id="rId14" Type="http://schemas.openxmlformats.org/officeDocument/2006/relationships/image" Target="../media/image112.png"/></Relationships>
</file>

<file path=ppt/slides/_rels/slide26.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04.png"/><Relationship Id="rId3" Type="http://schemas.openxmlformats.org/officeDocument/2006/relationships/image" Target="../media/image15.jpeg"/><Relationship Id="rId7" Type="http://schemas.openxmlformats.org/officeDocument/2006/relationships/image" Target="../media/image108.png"/><Relationship Id="rId12" Type="http://schemas.openxmlformats.org/officeDocument/2006/relationships/image" Target="../media/image115.png"/><Relationship Id="rId2" Type="http://schemas.openxmlformats.org/officeDocument/2006/relationships/image" Target="../media/image61.emf"/><Relationship Id="rId16" Type="http://schemas.openxmlformats.org/officeDocument/2006/relationships/image" Target="../media/image120.png"/><Relationship Id="rId1" Type="http://schemas.openxmlformats.org/officeDocument/2006/relationships/slideLayout" Target="../slideLayouts/slideLayout12.xml"/><Relationship Id="rId6" Type="http://schemas.openxmlformats.org/officeDocument/2006/relationships/image" Target="../media/image109.png"/><Relationship Id="rId11" Type="http://schemas.openxmlformats.org/officeDocument/2006/relationships/image" Target="../media/image119.png"/><Relationship Id="rId5" Type="http://schemas.openxmlformats.org/officeDocument/2006/relationships/image" Target="../media/image110.png"/><Relationship Id="rId15" Type="http://schemas.openxmlformats.org/officeDocument/2006/relationships/image" Target="../media/image72.png"/><Relationship Id="rId10" Type="http://schemas.openxmlformats.org/officeDocument/2006/relationships/image" Target="../media/image105.png"/><Relationship Id="rId4" Type="http://schemas.openxmlformats.org/officeDocument/2006/relationships/image" Target="../media/image62.emf"/><Relationship Id="rId9" Type="http://schemas.openxmlformats.org/officeDocument/2006/relationships/image" Target="../media/image106.png"/><Relationship Id="rId14"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06.png"/><Relationship Id="rId7" Type="http://schemas.openxmlformats.org/officeDocument/2006/relationships/image" Target="../media/image123.png"/><Relationship Id="rId2" Type="http://schemas.openxmlformats.org/officeDocument/2006/relationships/image" Target="../media/image15.jpeg"/><Relationship Id="rId1" Type="http://schemas.openxmlformats.org/officeDocument/2006/relationships/slideLayout" Target="../slideLayouts/slideLayout8.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5.jpeg"/><Relationship Id="rId7" Type="http://schemas.openxmlformats.org/officeDocument/2006/relationships/image" Target="../media/image106.png"/><Relationship Id="rId12" Type="http://schemas.openxmlformats.org/officeDocument/2006/relationships/image" Target="../media/image120.png"/><Relationship Id="rId2" Type="http://schemas.openxmlformats.org/officeDocument/2006/relationships/image" Target="../media/image61.emf"/><Relationship Id="rId1" Type="http://schemas.openxmlformats.org/officeDocument/2006/relationships/slideLayout" Target="../slideLayouts/slideLayout12.xml"/><Relationship Id="rId6" Type="http://schemas.openxmlformats.org/officeDocument/2006/relationships/image" Target="../media/image109.png"/><Relationship Id="rId11" Type="http://schemas.openxmlformats.org/officeDocument/2006/relationships/image" Target="../media/image72.png"/><Relationship Id="rId5" Type="http://schemas.openxmlformats.org/officeDocument/2006/relationships/image" Target="../media/image110.png"/><Relationship Id="rId10" Type="http://schemas.openxmlformats.org/officeDocument/2006/relationships/image" Target="../media/image112.png"/><Relationship Id="rId4" Type="http://schemas.openxmlformats.org/officeDocument/2006/relationships/image" Target="../media/image62.emf"/><Relationship Id="rId9" Type="http://schemas.openxmlformats.org/officeDocument/2006/relationships/image" Target="../media/image10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emf"/><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7.png"/><Relationship Id="rId7" Type="http://schemas.openxmlformats.org/officeDocument/2006/relationships/image" Target="../media/image129.png"/><Relationship Id="rId2" Type="http://schemas.openxmlformats.org/officeDocument/2006/relationships/image" Target="../media/image126.png"/><Relationship Id="rId1" Type="http://schemas.openxmlformats.org/officeDocument/2006/relationships/slideLayout" Target="../slideLayouts/slideLayout16.xml"/><Relationship Id="rId6" Type="http://schemas.openxmlformats.org/officeDocument/2006/relationships/image" Target="../media/image62.emf"/><Relationship Id="rId5" Type="http://schemas.openxmlformats.org/officeDocument/2006/relationships/image" Target="../media/image15.jpeg"/><Relationship Id="rId4" Type="http://schemas.openxmlformats.org/officeDocument/2006/relationships/image" Target="../media/image128.png"/></Relationships>
</file>

<file path=ppt/slides/_rels/slide32.xml.rels><?xml version="1.0" encoding="UTF-8" standalone="yes"?>
<Relationships xmlns="http://schemas.openxmlformats.org/package/2006/relationships"><Relationship Id="rId2" Type="http://schemas.openxmlformats.org/officeDocument/2006/relationships/image" Target="../media/image130.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6.xml"/><Relationship Id="rId6" Type="http://schemas.openxmlformats.org/officeDocument/2006/relationships/image" Target="../media/image135.jpg"/><Relationship Id="rId5" Type="http://schemas.openxmlformats.org/officeDocument/2006/relationships/image" Target="../media/image134.emf"/><Relationship Id="rId4" Type="http://schemas.openxmlformats.org/officeDocument/2006/relationships/image" Target="../media/image133.jpg"/></Relationships>
</file>

<file path=ppt/slides/_rels/slide3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7.xml"/><Relationship Id="rId4" Type="http://schemas.openxmlformats.org/officeDocument/2006/relationships/image" Target="../media/image138.emf"/></Relationships>
</file>

<file path=ppt/slides/_rels/slide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5.jpeg"/><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emf"/><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15.jpeg"/><Relationship Id="rId16" Type="http://schemas.openxmlformats.org/officeDocument/2006/relationships/image" Target="../media/image31.png"/><Relationship Id="rId1" Type="http://schemas.openxmlformats.org/officeDocument/2006/relationships/slideLayout" Target="../slideLayouts/slideLayout16.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emf"/><Relationship Id="rId9" Type="http://schemas.openxmlformats.org/officeDocument/2006/relationships/image" Target="../media/image24.pn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5.jpeg"/><Relationship Id="rId21" Type="http://schemas.openxmlformats.org/officeDocument/2006/relationships/image" Target="../media/image37.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19.emf"/><Relationship Id="rId16" Type="http://schemas.openxmlformats.org/officeDocument/2006/relationships/image" Target="../media/image31.png"/><Relationship Id="rId20" Type="http://schemas.openxmlformats.org/officeDocument/2006/relationships/image" Target="../media/image36.png"/><Relationship Id="rId1" Type="http://schemas.openxmlformats.org/officeDocument/2006/relationships/slideLayout" Target="../slideLayouts/slideLayout16.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40.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9.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8.emf"/><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8.png"/></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emf"/><Relationship Id="rId18" Type="http://schemas.openxmlformats.org/officeDocument/2006/relationships/image" Target="../media/image56.png"/><Relationship Id="rId3" Type="http://schemas.openxmlformats.org/officeDocument/2006/relationships/image" Target="../media/image42.png"/><Relationship Id="rId21" Type="http://schemas.openxmlformats.org/officeDocument/2006/relationships/image" Target="../media/image59.png"/><Relationship Id="rId7" Type="http://schemas.openxmlformats.org/officeDocument/2006/relationships/image" Target="../media/image45.emf"/><Relationship Id="rId12" Type="http://schemas.openxmlformats.org/officeDocument/2006/relationships/image" Target="../media/image50.emf"/><Relationship Id="rId17" Type="http://schemas.openxmlformats.org/officeDocument/2006/relationships/image" Target="../media/image55.png"/><Relationship Id="rId2" Type="http://schemas.openxmlformats.org/officeDocument/2006/relationships/image" Target="../media/image41.emf"/><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15.xml"/><Relationship Id="rId6" Type="http://schemas.openxmlformats.org/officeDocument/2006/relationships/image" Target="../media/image15.jpeg"/><Relationship Id="rId11" Type="http://schemas.openxmlformats.org/officeDocument/2006/relationships/image" Target="../media/image49.emf"/><Relationship Id="rId5" Type="http://schemas.openxmlformats.org/officeDocument/2006/relationships/image" Target="../media/image44.png"/><Relationship Id="rId15" Type="http://schemas.openxmlformats.org/officeDocument/2006/relationships/image" Target="../media/image53.png"/><Relationship Id="rId10" Type="http://schemas.openxmlformats.org/officeDocument/2006/relationships/image" Target="../media/image48.emf"/><Relationship Id="rId19" Type="http://schemas.openxmlformats.org/officeDocument/2006/relationships/image" Target="../media/image57.png"/><Relationship Id="rId4" Type="http://schemas.openxmlformats.org/officeDocument/2006/relationships/image" Target="../media/image43.png"/><Relationship Id="rId9" Type="http://schemas.openxmlformats.org/officeDocument/2006/relationships/image" Target="../media/image47.png"/><Relationship Id="rId14" Type="http://schemas.openxmlformats.org/officeDocument/2006/relationships/image" Target="../media/image5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50BD9-D508-54DC-804A-9A4871697266}"/>
              </a:ext>
            </a:extLst>
          </p:cNvPr>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Munda Point Virtual Staff Ride</a:t>
            </a:r>
          </a:p>
        </p:txBody>
      </p:sp>
      <p:sp>
        <p:nvSpPr>
          <p:cNvPr id="3" name="Content Placeholder 2">
            <a:extLst>
              <a:ext uri="{FF2B5EF4-FFF2-40B4-BE49-F238E27FC236}">
                <a16:creationId xmlns:a16="http://schemas.microsoft.com/office/drawing/2014/main" id="{2FD150EE-2D01-5215-D9D4-EB1222C3BB1F}"/>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Stand 1: Strategic/Operational Situation</a:t>
            </a:r>
          </a:p>
          <a:p>
            <a:pPr marL="0" indent="0">
              <a:buNone/>
            </a:pPr>
            <a:r>
              <a:rPr lang="en-US" dirty="0">
                <a:latin typeface="Arial" panose="020B0604020202020204" pitchFamily="34" charset="0"/>
                <a:cs typeface="Arial" panose="020B0604020202020204" pitchFamily="34" charset="0"/>
              </a:rPr>
              <a:t>Stand 2: 43 ID’s Drive on Munda Point</a:t>
            </a:r>
          </a:p>
          <a:p>
            <a:pPr marL="0" indent="0">
              <a:buNone/>
            </a:pPr>
            <a:r>
              <a:rPr lang="en-US" dirty="0">
                <a:latin typeface="Arial" panose="020B0604020202020204" pitchFamily="34" charset="0"/>
                <a:cs typeface="Arial" panose="020B0604020202020204" pitchFamily="34" charset="0"/>
              </a:rPr>
              <a:t>Stand 3: The Japanese Counterattack</a:t>
            </a:r>
          </a:p>
          <a:p>
            <a:pPr marL="0" indent="0">
              <a:buNone/>
            </a:pPr>
            <a:r>
              <a:rPr lang="en-US" dirty="0">
                <a:latin typeface="Arial" panose="020B0604020202020204" pitchFamily="34" charset="0"/>
                <a:cs typeface="Arial" panose="020B0604020202020204" pitchFamily="34" charset="0"/>
              </a:rPr>
              <a:t>Stand 4: XIV Corps and the Capture of Munda Point</a:t>
            </a:r>
          </a:p>
          <a:p>
            <a:pPr marL="0" indent="0">
              <a:buNone/>
            </a:pPr>
            <a:r>
              <a:rPr lang="en-US" dirty="0">
                <a:latin typeface="Arial" panose="020B0604020202020204" pitchFamily="34" charset="0"/>
                <a:cs typeface="Arial" panose="020B0604020202020204" pitchFamily="34" charset="0"/>
              </a:rPr>
              <a:t>Stand 5: After Munda Point</a:t>
            </a:r>
          </a:p>
          <a:p>
            <a:pPr marL="0" indent="0">
              <a:buNone/>
            </a:pPr>
            <a:r>
              <a:rPr lang="en-US" dirty="0">
                <a:latin typeface="Arial" panose="020B0604020202020204" pitchFamily="34" charset="0"/>
                <a:cs typeface="Arial" panose="020B0604020202020204" pitchFamily="34" charset="0"/>
              </a:rPr>
              <a:t>Munda Point Casualty Evacuation and Treatment</a:t>
            </a:r>
          </a:p>
        </p:txBody>
      </p:sp>
    </p:spTree>
    <p:extLst>
      <p:ext uri="{BB962C8B-B14F-4D97-AF65-F5344CB8AC3E}">
        <p14:creationId xmlns:p14="http://schemas.microsoft.com/office/powerpoint/2010/main" val="3397013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building, wall&#10;&#10;Description automatically generated">
            <a:extLst>
              <a:ext uri="{FF2B5EF4-FFF2-40B4-BE49-F238E27FC236}">
                <a16:creationId xmlns:a16="http://schemas.microsoft.com/office/drawing/2014/main" id="{31E3297B-7414-169B-B949-5A24F7CB01D3}"/>
              </a:ext>
            </a:extLst>
          </p:cNvPr>
          <p:cNvPicPr>
            <a:picLocks noChangeAspect="1"/>
          </p:cNvPicPr>
          <p:nvPr/>
        </p:nvPicPr>
        <p:blipFill rotWithShape="1">
          <a:blip r:embed="rId2">
            <a:extLst>
              <a:ext uri="{28A0092B-C50C-407E-A947-70E740481C1C}">
                <a14:useLocalDpi xmlns:a14="http://schemas.microsoft.com/office/drawing/2010/main" val="0"/>
              </a:ext>
            </a:extLst>
          </a:blip>
          <a:srcRect t="6103"/>
          <a:stretch/>
        </p:blipFill>
        <p:spPr>
          <a:xfrm>
            <a:off x="-6855" y="10"/>
            <a:ext cx="27431997" cy="1828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86938"/>
            <a:ext cx="27431997" cy="8432390"/>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468880" y="868133"/>
            <a:ext cx="22631400" cy="9532741"/>
          </a:xfrm>
          <a:effectLst>
            <a:outerShdw blurRad="50800" dist="38100" dir="2700000" algn="tl" rotWithShape="0">
              <a:prstClr val="black">
                <a:alpha val="40000"/>
              </a:prstClr>
            </a:outerShdw>
          </a:effectLst>
        </p:spPr>
        <p:txBody>
          <a:bodyPr>
            <a:normAutofit/>
          </a:bodyPr>
          <a:lstStyle/>
          <a:p>
            <a:r>
              <a:rPr lang="en-US" sz="12700" b="1">
                <a:solidFill>
                  <a:srgbClr val="FFFFFF"/>
                </a:solidFill>
                <a:latin typeface="Arial" panose="020B0604020202020204" pitchFamily="34" charset="0"/>
                <a:cs typeface="Arial" panose="020B0604020202020204" pitchFamily="34" charset="0"/>
              </a:rPr>
              <a:t>Stand 2: 43 ID’s Drive on Munda Point</a:t>
            </a:r>
          </a:p>
        </p:txBody>
      </p:sp>
      <p:sp>
        <p:nvSpPr>
          <p:cNvPr id="3" name="Subtitle 2"/>
          <p:cNvSpPr>
            <a:spLocks noGrp="1"/>
          </p:cNvSpPr>
          <p:nvPr>
            <p:ph type="subTitle" idx="1"/>
          </p:nvPr>
        </p:nvSpPr>
        <p:spPr>
          <a:xfrm>
            <a:off x="2475114" y="10858781"/>
            <a:ext cx="22631400" cy="3420552"/>
          </a:xfrm>
          <a:effectLst>
            <a:outerShdw blurRad="50800" dist="38100" dir="2700000" algn="tl" rotWithShape="0">
              <a:prstClr val="black">
                <a:alpha val="40000"/>
              </a:prstClr>
            </a:outerShdw>
          </a:effectLst>
        </p:spPr>
        <p:txBody>
          <a:bodyPr>
            <a:normAutofit/>
          </a:bodyPr>
          <a:lstStyle/>
          <a:p>
            <a:endParaRPr lang="en-US" b="1">
              <a:solidFill>
                <a:srgbClr val="FFFFFF"/>
              </a:solidFill>
            </a:endParaRPr>
          </a:p>
        </p:txBody>
      </p:sp>
    </p:spTree>
    <p:extLst>
      <p:ext uri="{BB962C8B-B14F-4D97-AF65-F5344CB8AC3E}">
        <p14:creationId xmlns:p14="http://schemas.microsoft.com/office/powerpoint/2010/main" val="220899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2"/>
          <a:stretch>
            <a:fillRect/>
          </a:stretch>
        </p:blipFill>
        <p:spPr>
          <a:xfrm rot="5400000" flipH="1" flipV="1">
            <a:off x="6459440" y="87700"/>
            <a:ext cx="11699695" cy="20668291"/>
          </a:xfrm>
          <a:prstGeom prst="rect">
            <a:avLst/>
          </a:prstGeom>
        </p:spPr>
      </p:pic>
      <p:grpSp>
        <p:nvGrpSpPr>
          <p:cNvPr id="35" name="Group 34"/>
          <p:cNvGrpSpPr/>
          <p:nvPr/>
        </p:nvGrpSpPr>
        <p:grpSpPr>
          <a:xfrm>
            <a:off x="256364" y="14798840"/>
            <a:ext cx="7315200" cy="3200400"/>
            <a:chOff x="20015801" y="131844"/>
            <a:chExt cx="7315200" cy="3200400"/>
          </a:xfrm>
        </p:grpSpPr>
        <p:sp>
          <p:nvSpPr>
            <p:cNvPr id="36" name="Rectangle 35"/>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8" descr="I:\CSI Crest Medium.jpg"/>
            <p:cNvPicPr>
              <a:picLocks noChangeAspect="1" noChangeArrowheads="1"/>
            </p:cNvPicPr>
            <p:nvPr/>
          </p:nvPicPr>
          <p:blipFill>
            <a:blip r:embed="rId3" cstate="print"/>
            <a:srcRect/>
            <a:stretch>
              <a:fillRect/>
            </a:stretch>
          </p:blipFill>
          <p:spPr bwMode="auto">
            <a:xfrm>
              <a:off x="20065068" y="171468"/>
              <a:ext cx="1080806" cy="1143000"/>
            </a:xfrm>
            <a:prstGeom prst="rect">
              <a:avLst/>
            </a:prstGeom>
            <a:noFill/>
            <a:ln w="9525">
              <a:noFill/>
              <a:miter lim="800000"/>
              <a:headEnd/>
              <a:tailEnd/>
            </a:ln>
          </p:spPr>
        </p:pic>
        <p:grpSp>
          <p:nvGrpSpPr>
            <p:cNvPr id="38" name="Group 37"/>
            <p:cNvGrpSpPr/>
            <p:nvPr/>
          </p:nvGrpSpPr>
          <p:grpSpPr>
            <a:xfrm>
              <a:off x="26521828" y="233120"/>
              <a:ext cx="702807" cy="997528"/>
              <a:chOff x="26491348" y="316940"/>
              <a:chExt cx="702807" cy="997528"/>
            </a:xfrm>
          </p:grpSpPr>
          <p:sp>
            <p:nvSpPr>
              <p:cNvPr id="39" name="TextBox 38"/>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40" name="Straight Arrow Connector 39"/>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41" name="TextBox 40"/>
          <p:cNvSpPr txBox="1"/>
          <p:nvPr/>
        </p:nvSpPr>
        <p:spPr>
          <a:xfrm>
            <a:off x="1386437" y="14923868"/>
            <a:ext cx="5103125" cy="1569660"/>
          </a:xfrm>
          <a:prstGeom prst="rect">
            <a:avLst/>
          </a:prstGeom>
          <a:noFill/>
        </p:spPr>
        <p:txBody>
          <a:bodyPr wrap="square" lIns="0" rIns="0" rtlCol="0">
            <a:spAutoFit/>
          </a:bodyPr>
          <a:lstStyle/>
          <a:p>
            <a:pPr algn="ctr"/>
            <a:r>
              <a:rPr lang="en-US" sz="4800" b="1" dirty="0"/>
              <a:t>2A. Japanese Defense Plans</a:t>
            </a:r>
          </a:p>
        </p:txBody>
      </p:sp>
      <p:grpSp>
        <p:nvGrpSpPr>
          <p:cNvPr id="42" name="Group 41"/>
          <p:cNvGrpSpPr/>
          <p:nvPr/>
        </p:nvGrpSpPr>
        <p:grpSpPr>
          <a:xfrm>
            <a:off x="1001937" y="16529845"/>
            <a:ext cx="5791259" cy="590315"/>
            <a:chOff x="914014" y="1899446"/>
            <a:chExt cx="5791259" cy="590315"/>
          </a:xfrm>
        </p:grpSpPr>
        <p:sp>
          <p:nvSpPr>
            <p:cNvPr id="43" name="TextBox 42"/>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44" name="TextBox 43"/>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45" name="TextBox 44"/>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46" name="TextBox 45"/>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50" name="Picture 49"/>
          <p:cNvPicPr>
            <a:picLocks noChangeAspect="1"/>
          </p:cNvPicPr>
          <p:nvPr/>
        </p:nvPicPr>
        <p:blipFill>
          <a:blip r:embed="rId4"/>
          <a:stretch>
            <a:fillRect/>
          </a:stretch>
        </p:blipFill>
        <p:spPr>
          <a:xfrm>
            <a:off x="1318569" y="17057033"/>
            <a:ext cx="5170311" cy="225778"/>
          </a:xfrm>
          <a:prstGeom prst="rect">
            <a:avLst/>
          </a:prstGeom>
        </p:spPr>
      </p:pic>
      <p:sp>
        <p:nvSpPr>
          <p:cNvPr id="51" name="TextBox 50"/>
          <p:cNvSpPr txBox="1"/>
          <p:nvPr/>
        </p:nvSpPr>
        <p:spPr>
          <a:xfrm>
            <a:off x="3530652" y="17627125"/>
            <a:ext cx="961482" cy="369332"/>
          </a:xfrm>
          <a:prstGeom prst="rect">
            <a:avLst/>
          </a:prstGeom>
          <a:noFill/>
        </p:spPr>
        <p:txBody>
          <a:bodyPr wrap="none" rtlCol="0">
            <a:spAutoFit/>
          </a:bodyPr>
          <a:lstStyle/>
          <a:p>
            <a:r>
              <a:rPr lang="en-US" b="1" dirty="0"/>
              <a:t>METERS</a:t>
            </a:r>
          </a:p>
        </p:txBody>
      </p:sp>
      <p:sp>
        <p:nvSpPr>
          <p:cNvPr id="52" name="TextBox 51"/>
          <p:cNvSpPr txBox="1"/>
          <p:nvPr/>
        </p:nvSpPr>
        <p:spPr>
          <a:xfrm>
            <a:off x="3752882" y="17215648"/>
            <a:ext cx="301686" cy="369332"/>
          </a:xfrm>
          <a:prstGeom prst="rect">
            <a:avLst/>
          </a:prstGeom>
          <a:noFill/>
        </p:spPr>
        <p:txBody>
          <a:bodyPr wrap="none" rtlCol="0">
            <a:spAutoFit/>
          </a:bodyPr>
          <a:lstStyle/>
          <a:p>
            <a:r>
              <a:rPr lang="en-US" b="1" dirty="0"/>
              <a:t>0</a:t>
            </a:r>
          </a:p>
        </p:txBody>
      </p:sp>
      <p:sp>
        <p:nvSpPr>
          <p:cNvPr id="53" name="TextBox 52"/>
          <p:cNvSpPr txBox="1"/>
          <p:nvPr/>
        </p:nvSpPr>
        <p:spPr>
          <a:xfrm>
            <a:off x="1913462" y="17222226"/>
            <a:ext cx="652743" cy="369332"/>
          </a:xfrm>
          <a:prstGeom prst="rect">
            <a:avLst/>
          </a:prstGeom>
          <a:noFill/>
        </p:spPr>
        <p:txBody>
          <a:bodyPr wrap="none" rtlCol="0">
            <a:spAutoFit/>
          </a:bodyPr>
          <a:lstStyle/>
          <a:p>
            <a:r>
              <a:rPr lang="en-US" b="1" dirty="0"/>
              <a:t>1000</a:t>
            </a:r>
          </a:p>
        </p:txBody>
      </p:sp>
      <p:sp>
        <p:nvSpPr>
          <p:cNvPr id="54" name="TextBox 53"/>
          <p:cNvSpPr txBox="1"/>
          <p:nvPr/>
        </p:nvSpPr>
        <p:spPr>
          <a:xfrm>
            <a:off x="5182442" y="17214606"/>
            <a:ext cx="652743" cy="369332"/>
          </a:xfrm>
          <a:prstGeom prst="rect">
            <a:avLst/>
          </a:prstGeom>
          <a:noFill/>
        </p:spPr>
        <p:txBody>
          <a:bodyPr wrap="none" rtlCol="0">
            <a:spAutoFit/>
          </a:bodyPr>
          <a:lstStyle/>
          <a:p>
            <a:r>
              <a:rPr lang="en-US" b="1" dirty="0"/>
              <a:t>1000</a:t>
            </a:r>
          </a:p>
        </p:txBody>
      </p:sp>
      <p:pic>
        <p:nvPicPr>
          <p:cNvPr id="57" name="Picture 56"/>
          <p:cNvPicPr>
            <a:picLocks noChangeAspect="1"/>
          </p:cNvPicPr>
          <p:nvPr/>
        </p:nvPicPr>
        <p:blipFill>
          <a:blip r:embed="rId5"/>
          <a:stretch>
            <a:fillRect/>
          </a:stretch>
        </p:blipFill>
        <p:spPr>
          <a:xfrm rot="5400000">
            <a:off x="21986596" y="2139244"/>
            <a:ext cx="5452533" cy="7608711"/>
          </a:xfrm>
          <a:prstGeom prst="rect">
            <a:avLst/>
          </a:prstGeom>
        </p:spPr>
      </p:pic>
      <p:sp>
        <p:nvSpPr>
          <p:cNvPr id="58" name="TextBox 57"/>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59" name="TextBox 58"/>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61" name="TextBox 60"/>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sp>
        <p:nvSpPr>
          <p:cNvPr id="62" name="TextBox 61"/>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63" name="TextBox 62"/>
          <p:cNvSpPr txBox="1"/>
          <p:nvPr/>
        </p:nvSpPr>
        <p:spPr>
          <a:xfrm>
            <a:off x="12301610" y="10421845"/>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64" name="TextBox 63"/>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Tree>
    <p:extLst>
      <p:ext uri="{BB962C8B-B14F-4D97-AF65-F5344CB8AC3E}">
        <p14:creationId xmlns:p14="http://schemas.microsoft.com/office/powerpoint/2010/main" val="38480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right)">
                                      <p:cBhvr>
                                        <p:cTn id="12"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rot="3595354">
            <a:off x="19347671" y="3886118"/>
            <a:ext cx="3908250" cy="584775"/>
          </a:xfrm>
          <a:prstGeom prst="rect">
            <a:avLst/>
          </a:prstGeom>
          <a:noFill/>
        </p:spPr>
        <p:txBody>
          <a:bodyPr wrap="none" rtlCol="0">
            <a:spAutoFit/>
          </a:bodyPr>
          <a:lstStyle/>
          <a:p>
            <a:pPr algn="ctr"/>
            <a:r>
              <a:rPr lang="en-US" sz="3200" b="1" dirty="0">
                <a:solidFill>
                  <a:srgbClr val="0070C0"/>
                </a:solidFill>
              </a:rPr>
              <a:t>ONAIAVISI ENTRANCE</a:t>
            </a:r>
          </a:p>
        </p:txBody>
      </p:sp>
      <p:pic>
        <p:nvPicPr>
          <p:cNvPr id="15" name="Picture 14" descr="A picture containing object&#10;&#10;Description automatically generated">
            <a:extLst>
              <a:ext uri="{FF2B5EF4-FFF2-40B4-BE49-F238E27FC236}">
                <a16:creationId xmlns:a16="http://schemas.microsoft.com/office/drawing/2014/main" id="{D17865FC-4BB9-BFD9-8972-9159BC143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8070" y="9848457"/>
            <a:ext cx="2146151" cy="1234440"/>
          </a:xfrm>
          <a:prstGeom prst="rect">
            <a:avLst/>
          </a:prstGeom>
        </p:spPr>
      </p:pic>
      <p:pic>
        <p:nvPicPr>
          <p:cNvPr id="67" name="Picture 66" descr="A picture containing object&#10;&#10;Description automatically generated">
            <a:extLst>
              <a:ext uri="{FF2B5EF4-FFF2-40B4-BE49-F238E27FC236}">
                <a16:creationId xmlns:a16="http://schemas.microsoft.com/office/drawing/2014/main" id="{5FA99E74-720E-AB13-BCCF-58812064AD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4968" y="4825016"/>
            <a:ext cx="2146151" cy="1234440"/>
          </a:xfrm>
          <a:prstGeom prst="rect">
            <a:avLst/>
          </a:prstGeom>
        </p:spPr>
      </p:pic>
      <p:pic>
        <p:nvPicPr>
          <p:cNvPr id="66" name="Picture 65" descr="A picture containing object&#10;&#10;Description automatically generated">
            <a:extLst>
              <a:ext uri="{FF2B5EF4-FFF2-40B4-BE49-F238E27FC236}">
                <a16:creationId xmlns:a16="http://schemas.microsoft.com/office/drawing/2014/main" id="{86A620B2-9F19-35DB-22AD-287565AB6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51317" y="3646256"/>
            <a:ext cx="2282970" cy="1234440"/>
          </a:xfrm>
          <a:prstGeom prst="rect">
            <a:avLst/>
          </a:prstGeom>
        </p:spPr>
      </p:pic>
      <p:pic>
        <p:nvPicPr>
          <p:cNvPr id="27" name="Picture 26" descr="A picture containing object&#10;&#10;Description automatically generated">
            <a:extLst>
              <a:ext uri="{FF2B5EF4-FFF2-40B4-BE49-F238E27FC236}">
                <a16:creationId xmlns:a16="http://schemas.microsoft.com/office/drawing/2014/main" id="{17F51164-BBAB-EF9D-45D4-6801754F81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6890" y="3345150"/>
            <a:ext cx="2282970" cy="1234440"/>
          </a:xfrm>
          <a:prstGeom prst="rect">
            <a:avLst/>
          </a:prstGeom>
        </p:spPr>
      </p:pic>
      <p:grpSp>
        <p:nvGrpSpPr>
          <p:cNvPr id="3" name="Group 2"/>
          <p:cNvGrpSpPr/>
          <p:nvPr/>
        </p:nvGrpSpPr>
        <p:grpSpPr>
          <a:xfrm>
            <a:off x="256364" y="14798840"/>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5" cstate="print"/>
            <a:srcRect/>
            <a:stretch>
              <a:fillRect/>
            </a:stretch>
          </p:blipFill>
          <p:spPr bwMode="auto">
            <a:xfrm>
              <a:off x="20065068" y="171468"/>
              <a:ext cx="1080806" cy="1143000"/>
            </a:xfrm>
            <a:prstGeom prst="rect">
              <a:avLst/>
            </a:prstGeom>
            <a:noFill/>
            <a:ln w="9525">
              <a:noFill/>
              <a:miter lim="800000"/>
              <a:headEnd/>
              <a:tailEnd/>
            </a:ln>
          </p:spPr>
        </p:pic>
        <p:grpSp>
          <p:nvGrpSpPr>
            <p:cNvPr id="6" name="Group 5"/>
            <p:cNvGrpSpPr/>
            <p:nvPr/>
          </p:nvGrpSpPr>
          <p:grpSpPr>
            <a:xfrm>
              <a:off x="26521828" y="233120"/>
              <a:ext cx="702807" cy="997528"/>
              <a:chOff x="26491348" y="316940"/>
              <a:chExt cx="702807" cy="997528"/>
            </a:xfrm>
          </p:grpSpPr>
          <p:sp>
            <p:nvSpPr>
              <p:cNvPr id="7" name="TextBox 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1386437" y="14923868"/>
            <a:ext cx="5103125" cy="1569660"/>
          </a:xfrm>
          <a:prstGeom prst="rect">
            <a:avLst/>
          </a:prstGeom>
          <a:noFill/>
        </p:spPr>
        <p:txBody>
          <a:bodyPr wrap="square" lIns="0" rIns="0" rtlCol="0">
            <a:spAutoFit/>
          </a:bodyPr>
          <a:lstStyle/>
          <a:p>
            <a:pPr algn="ctr"/>
            <a:r>
              <a:rPr lang="en-US" sz="4800" b="1" dirty="0"/>
              <a:t>2B. Zanana</a:t>
            </a:r>
          </a:p>
          <a:p>
            <a:pPr algn="ctr"/>
            <a:r>
              <a:rPr lang="en-US" sz="4800" b="1" dirty="0"/>
              <a:t>30 JUN-4 JUL ‘43</a:t>
            </a:r>
          </a:p>
        </p:txBody>
      </p:sp>
      <p:grpSp>
        <p:nvGrpSpPr>
          <p:cNvPr id="10" name="Group 9"/>
          <p:cNvGrpSpPr/>
          <p:nvPr/>
        </p:nvGrpSpPr>
        <p:grpSpPr>
          <a:xfrm>
            <a:off x="582837" y="16529845"/>
            <a:ext cx="6662980" cy="590315"/>
            <a:chOff x="494914" y="1899446"/>
            <a:chExt cx="6662980" cy="590315"/>
          </a:xfrm>
        </p:grpSpPr>
        <p:sp>
          <p:nvSpPr>
            <p:cNvPr id="11" name="TextBox 10"/>
            <p:cNvSpPr txBox="1"/>
            <p:nvPr/>
          </p:nvSpPr>
          <p:spPr>
            <a:xfrm>
              <a:off x="3442729" y="1899446"/>
              <a:ext cx="764312" cy="369332"/>
            </a:xfrm>
            <a:prstGeom prst="rect">
              <a:avLst/>
            </a:prstGeom>
            <a:noFill/>
          </p:spPr>
          <p:txBody>
            <a:bodyPr wrap="none" rtlCol="0">
              <a:spAutoFit/>
            </a:bodyPr>
            <a:lstStyle/>
            <a:p>
              <a:r>
                <a:rPr lang="en-US" b="1" dirty="0"/>
                <a:t>MILES</a:t>
              </a:r>
            </a:p>
          </p:txBody>
        </p:sp>
        <p:sp>
          <p:nvSpPr>
            <p:cNvPr id="12" name="TextBox 11"/>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13" name="TextBox 12"/>
            <p:cNvSpPr txBox="1"/>
            <p:nvPr/>
          </p:nvSpPr>
          <p:spPr>
            <a:xfrm>
              <a:off x="494914" y="2120429"/>
              <a:ext cx="343364" cy="369332"/>
            </a:xfrm>
            <a:prstGeom prst="rect">
              <a:avLst/>
            </a:prstGeom>
            <a:noFill/>
          </p:spPr>
          <p:txBody>
            <a:bodyPr wrap="none" rtlCol="0">
              <a:spAutoFit/>
            </a:bodyPr>
            <a:lstStyle/>
            <a:p>
              <a:r>
                <a:rPr lang="en-US" b="1" dirty="0"/>
                <a:t>½</a:t>
              </a:r>
            </a:p>
          </p:txBody>
        </p:sp>
        <p:sp>
          <p:nvSpPr>
            <p:cNvPr id="14" name="TextBox 13"/>
            <p:cNvSpPr txBox="1"/>
            <p:nvPr/>
          </p:nvSpPr>
          <p:spPr>
            <a:xfrm>
              <a:off x="6814530" y="2120429"/>
              <a:ext cx="343364" cy="369332"/>
            </a:xfrm>
            <a:prstGeom prst="rect">
              <a:avLst/>
            </a:prstGeom>
            <a:noFill/>
          </p:spPr>
          <p:txBody>
            <a:bodyPr wrap="none" rtlCol="0">
              <a:spAutoFit/>
            </a:bodyPr>
            <a:lstStyle/>
            <a:p>
              <a:r>
                <a:rPr lang="en-US" b="1" dirty="0"/>
                <a:t>½</a:t>
              </a:r>
            </a:p>
          </p:txBody>
        </p:sp>
      </p:grpSp>
      <p:sp>
        <p:nvSpPr>
          <p:cNvPr id="16" name="TextBox 15"/>
          <p:cNvSpPr txBox="1"/>
          <p:nvPr/>
        </p:nvSpPr>
        <p:spPr>
          <a:xfrm>
            <a:off x="2648812" y="17390905"/>
            <a:ext cx="2528001" cy="369332"/>
          </a:xfrm>
          <a:prstGeom prst="rect">
            <a:avLst/>
          </a:prstGeom>
          <a:noFill/>
        </p:spPr>
        <p:txBody>
          <a:bodyPr wrap="none" rtlCol="0">
            <a:spAutoFit/>
          </a:bodyPr>
          <a:lstStyle/>
          <a:p>
            <a:pPr algn="ctr"/>
            <a:r>
              <a:rPr lang="en-US" b="1" dirty="0"/>
              <a:t>Contour Interval: 25 feet</a:t>
            </a:r>
          </a:p>
        </p:txBody>
      </p:sp>
      <p:sp>
        <p:nvSpPr>
          <p:cNvPr id="17" name="TextBox 16"/>
          <p:cNvSpPr txBox="1"/>
          <p:nvPr/>
        </p:nvSpPr>
        <p:spPr>
          <a:xfrm>
            <a:off x="3599846" y="218388"/>
            <a:ext cx="3474289" cy="1077218"/>
          </a:xfrm>
          <a:prstGeom prst="rect">
            <a:avLst/>
          </a:prstGeom>
          <a:noFill/>
        </p:spPr>
        <p:txBody>
          <a:bodyPr wrap="square" rtlCol="0">
            <a:spAutoFit/>
          </a:bodyPr>
          <a:lstStyle/>
          <a:p>
            <a:pPr algn="ctr"/>
            <a:r>
              <a:rPr lang="en-US" sz="3200" b="1" i="1" dirty="0"/>
              <a:t>(Contours above 100 feet uncertain)</a:t>
            </a:r>
          </a:p>
        </p:txBody>
      </p:sp>
      <p:sp>
        <p:nvSpPr>
          <p:cNvPr id="18" name="TextBox 17"/>
          <p:cNvSpPr txBox="1"/>
          <p:nvPr/>
        </p:nvSpPr>
        <p:spPr>
          <a:xfrm>
            <a:off x="4294964" y="3006379"/>
            <a:ext cx="6815712" cy="584775"/>
          </a:xfrm>
          <a:prstGeom prst="rect">
            <a:avLst/>
          </a:prstGeom>
          <a:noFill/>
        </p:spPr>
        <p:txBody>
          <a:bodyPr wrap="none" rtlCol="0">
            <a:spAutoFit/>
          </a:bodyPr>
          <a:lstStyle/>
          <a:p>
            <a:pPr algn="ctr"/>
            <a:r>
              <a:rPr lang="en-US" sz="3200" b="1" spc="1200" dirty="0"/>
              <a:t>NEW GEORGIA ISLAND</a:t>
            </a:r>
          </a:p>
        </p:txBody>
      </p:sp>
      <p:sp>
        <p:nvSpPr>
          <p:cNvPr id="19" name="TextBox 18"/>
          <p:cNvSpPr txBox="1"/>
          <p:nvPr/>
        </p:nvSpPr>
        <p:spPr>
          <a:xfrm rot="20200561">
            <a:off x="24451334" y="3479145"/>
            <a:ext cx="2508828" cy="584775"/>
          </a:xfrm>
          <a:prstGeom prst="rect">
            <a:avLst/>
          </a:prstGeom>
          <a:noFill/>
        </p:spPr>
        <p:txBody>
          <a:bodyPr wrap="none" rtlCol="0">
            <a:spAutoFit/>
          </a:bodyPr>
          <a:lstStyle/>
          <a:p>
            <a:pPr algn="ctr"/>
            <a:r>
              <a:rPr lang="en-US" sz="3200" b="1" dirty="0"/>
              <a:t>BARAULU ISL.</a:t>
            </a:r>
          </a:p>
        </p:txBody>
      </p:sp>
      <p:sp>
        <p:nvSpPr>
          <p:cNvPr id="20" name="TextBox 19"/>
          <p:cNvSpPr txBox="1"/>
          <p:nvPr/>
        </p:nvSpPr>
        <p:spPr>
          <a:xfrm rot="17770184">
            <a:off x="17917385" y="6887226"/>
            <a:ext cx="2532489" cy="584775"/>
          </a:xfrm>
          <a:prstGeom prst="rect">
            <a:avLst/>
          </a:prstGeom>
          <a:noFill/>
        </p:spPr>
        <p:txBody>
          <a:bodyPr wrap="none" rtlCol="0">
            <a:spAutoFit/>
          </a:bodyPr>
          <a:lstStyle/>
          <a:p>
            <a:pPr algn="ctr"/>
            <a:r>
              <a:rPr lang="en-US" sz="3200" b="1" dirty="0"/>
              <a:t>SASAVELE ISL.</a:t>
            </a:r>
          </a:p>
        </p:txBody>
      </p:sp>
      <p:sp>
        <p:nvSpPr>
          <p:cNvPr id="21" name="TextBox 20"/>
          <p:cNvSpPr txBox="1"/>
          <p:nvPr/>
        </p:nvSpPr>
        <p:spPr>
          <a:xfrm>
            <a:off x="15675539" y="12584643"/>
            <a:ext cx="2478755" cy="584775"/>
          </a:xfrm>
          <a:prstGeom prst="rect">
            <a:avLst/>
          </a:prstGeom>
          <a:noFill/>
        </p:spPr>
        <p:txBody>
          <a:bodyPr wrap="none" rtlCol="0">
            <a:spAutoFit/>
          </a:bodyPr>
          <a:lstStyle/>
          <a:p>
            <a:pPr algn="ctr"/>
            <a:r>
              <a:rPr lang="en-US" sz="3200" b="1" dirty="0"/>
              <a:t>ROVIANA ISL.</a:t>
            </a:r>
          </a:p>
        </p:txBody>
      </p:sp>
      <p:sp>
        <p:nvSpPr>
          <p:cNvPr id="22" name="TextBox 21"/>
          <p:cNvSpPr txBox="1"/>
          <p:nvPr/>
        </p:nvSpPr>
        <p:spPr>
          <a:xfrm rot="20430683">
            <a:off x="24636680" y="9982119"/>
            <a:ext cx="2935997" cy="584775"/>
          </a:xfrm>
          <a:prstGeom prst="rect">
            <a:avLst/>
          </a:prstGeom>
          <a:noFill/>
        </p:spPr>
        <p:txBody>
          <a:bodyPr wrap="none" rtlCol="0">
            <a:spAutoFit/>
          </a:bodyPr>
          <a:lstStyle/>
          <a:p>
            <a:pPr algn="ctr"/>
            <a:r>
              <a:rPr lang="en-US" sz="3200" b="1" dirty="0"/>
              <a:t>TAMBATUNI ISL.</a:t>
            </a:r>
          </a:p>
        </p:txBody>
      </p:sp>
      <p:sp>
        <p:nvSpPr>
          <p:cNvPr id="24" name="TextBox 23"/>
          <p:cNvSpPr txBox="1"/>
          <p:nvPr/>
        </p:nvSpPr>
        <p:spPr>
          <a:xfrm>
            <a:off x="20035224" y="15605256"/>
            <a:ext cx="3454792" cy="584775"/>
          </a:xfrm>
          <a:prstGeom prst="rect">
            <a:avLst/>
          </a:prstGeom>
          <a:noFill/>
        </p:spPr>
        <p:txBody>
          <a:bodyPr wrap="none" rtlCol="0">
            <a:spAutoFit/>
          </a:bodyPr>
          <a:lstStyle/>
          <a:p>
            <a:pPr algn="ctr"/>
            <a:r>
              <a:rPr lang="en-US" sz="3200" b="1" dirty="0"/>
              <a:t>RENDOVA HARBOR</a:t>
            </a:r>
          </a:p>
        </p:txBody>
      </p:sp>
      <p:cxnSp>
        <p:nvCxnSpPr>
          <p:cNvPr id="26" name="Straight Arrow Connector 25"/>
          <p:cNvCxnSpPr>
            <a:stCxn id="24" idx="2"/>
          </p:cNvCxnSpPr>
          <p:nvPr/>
        </p:nvCxnSpPr>
        <p:spPr>
          <a:xfrm>
            <a:off x="21762620" y="16190031"/>
            <a:ext cx="0" cy="186936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900" y="7179613"/>
            <a:ext cx="2751074" cy="584775"/>
          </a:xfrm>
          <a:prstGeom prst="rect">
            <a:avLst/>
          </a:prstGeom>
          <a:noFill/>
        </p:spPr>
        <p:txBody>
          <a:bodyPr wrap="none" rtlCol="0">
            <a:spAutoFit/>
          </a:bodyPr>
          <a:lstStyle/>
          <a:p>
            <a:pPr algn="ctr"/>
            <a:r>
              <a:rPr lang="en-US" sz="3200" b="1" dirty="0"/>
              <a:t>MUNDA POINT</a:t>
            </a:r>
          </a:p>
        </p:txBody>
      </p:sp>
      <p:sp>
        <p:nvSpPr>
          <p:cNvPr id="29" name="TextBox 28"/>
          <p:cNvSpPr txBox="1"/>
          <p:nvPr/>
        </p:nvSpPr>
        <p:spPr>
          <a:xfrm>
            <a:off x="15250293" y="2048581"/>
            <a:ext cx="1664623" cy="584775"/>
          </a:xfrm>
          <a:prstGeom prst="rect">
            <a:avLst/>
          </a:prstGeom>
          <a:noFill/>
        </p:spPr>
        <p:txBody>
          <a:bodyPr wrap="none" rtlCol="0">
            <a:spAutoFit/>
          </a:bodyPr>
          <a:lstStyle/>
          <a:p>
            <a:pPr algn="ctr"/>
            <a:r>
              <a:rPr lang="en-US" sz="3200" b="1" i="1" dirty="0"/>
              <a:t>ZANANA</a:t>
            </a:r>
          </a:p>
        </p:txBody>
      </p:sp>
      <p:sp>
        <p:nvSpPr>
          <p:cNvPr id="30" name="TextBox 29"/>
          <p:cNvSpPr txBox="1"/>
          <p:nvPr/>
        </p:nvSpPr>
        <p:spPr>
          <a:xfrm>
            <a:off x="9537617" y="7472000"/>
            <a:ext cx="1481496" cy="584775"/>
          </a:xfrm>
          <a:prstGeom prst="rect">
            <a:avLst/>
          </a:prstGeom>
          <a:noFill/>
        </p:spPr>
        <p:txBody>
          <a:bodyPr wrap="none" rtlCol="0">
            <a:spAutoFit/>
          </a:bodyPr>
          <a:lstStyle/>
          <a:p>
            <a:pPr algn="ctr"/>
            <a:r>
              <a:rPr lang="en-US" sz="3200" b="1" i="1" dirty="0"/>
              <a:t>LAIANA</a:t>
            </a:r>
          </a:p>
        </p:txBody>
      </p:sp>
      <p:sp>
        <p:nvSpPr>
          <p:cNvPr id="31" name="TextBox 30"/>
          <p:cNvSpPr txBox="1"/>
          <p:nvPr/>
        </p:nvSpPr>
        <p:spPr>
          <a:xfrm>
            <a:off x="8211384" y="8610221"/>
            <a:ext cx="2012089" cy="584775"/>
          </a:xfrm>
          <a:prstGeom prst="rect">
            <a:avLst/>
          </a:prstGeom>
          <a:noFill/>
        </p:spPr>
        <p:txBody>
          <a:bodyPr wrap="none" rtlCol="0">
            <a:spAutoFit/>
          </a:bodyPr>
          <a:lstStyle/>
          <a:p>
            <a:pPr algn="ctr"/>
            <a:r>
              <a:rPr lang="en-US" sz="3200" b="1" i="1" dirty="0"/>
              <a:t>ILANGANA</a:t>
            </a:r>
          </a:p>
        </p:txBody>
      </p:sp>
      <p:sp>
        <p:nvSpPr>
          <p:cNvPr id="32" name="TextBox 31"/>
          <p:cNvSpPr txBox="1"/>
          <p:nvPr/>
        </p:nvSpPr>
        <p:spPr>
          <a:xfrm>
            <a:off x="3937999" y="5822231"/>
            <a:ext cx="2339872" cy="1077218"/>
          </a:xfrm>
          <a:prstGeom prst="rect">
            <a:avLst/>
          </a:prstGeom>
          <a:solidFill>
            <a:srgbClr val="FFFFFF">
              <a:alpha val="50196"/>
            </a:srgbClr>
          </a:solidFill>
        </p:spPr>
        <p:txBody>
          <a:bodyPr wrap="none" rtlCol="0">
            <a:spAutoFit/>
          </a:bodyPr>
          <a:lstStyle/>
          <a:p>
            <a:pPr algn="ctr"/>
            <a:r>
              <a:rPr lang="en-US" sz="3200" b="1" i="1" dirty="0"/>
              <a:t>LAMBETI</a:t>
            </a:r>
          </a:p>
          <a:p>
            <a:pPr algn="ctr"/>
            <a:r>
              <a:rPr lang="en-US" sz="3200" b="1" i="1" dirty="0"/>
              <a:t>PLANTATION</a:t>
            </a:r>
          </a:p>
        </p:txBody>
      </p:sp>
      <p:sp>
        <p:nvSpPr>
          <p:cNvPr id="47" name="TextBox 46"/>
          <p:cNvSpPr txBox="1"/>
          <p:nvPr/>
        </p:nvSpPr>
        <p:spPr>
          <a:xfrm>
            <a:off x="13013142" y="6607061"/>
            <a:ext cx="4474302" cy="584775"/>
          </a:xfrm>
          <a:prstGeom prst="rect">
            <a:avLst/>
          </a:prstGeom>
          <a:noFill/>
        </p:spPr>
        <p:txBody>
          <a:bodyPr wrap="none" rtlCol="0">
            <a:spAutoFit/>
          </a:bodyPr>
          <a:lstStyle/>
          <a:p>
            <a:pPr algn="ctr"/>
            <a:r>
              <a:rPr lang="en-US" sz="3200" b="1" spc="600" dirty="0">
                <a:solidFill>
                  <a:srgbClr val="0070C0"/>
                </a:solidFill>
              </a:rPr>
              <a:t>ROVIANA LAGOON</a:t>
            </a:r>
          </a:p>
        </p:txBody>
      </p:sp>
      <p:sp>
        <p:nvSpPr>
          <p:cNvPr id="49" name="Flowchart: Terminator 48"/>
          <p:cNvSpPr/>
          <p:nvPr/>
        </p:nvSpPr>
        <p:spPr>
          <a:xfrm rot="17187022">
            <a:off x="16459253" y="2130970"/>
            <a:ext cx="1158242" cy="301752"/>
          </a:xfrm>
          <a:prstGeom prst="flowChartTerminator">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00FF"/>
                </a:solidFill>
              </a:rPr>
              <a:t>OBJ</a:t>
            </a:r>
          </a:p>
        </p:txBody>
      </p:sp>
      <p:sp>
        <p:nvSpPr>
          <p:cNvPr id="64" name="Freeform 63"/>
          <p:cNvSpPr/>
          <p:nvPr/>
        </p:nvSpPr>
        <p:spPr>
          <a:xfrm>
            <a:off x="14630400" y="6018628"/>
            <a:ext cx="5356860" cy="6403407"/>
          </a:xfrm>
          <a:custGeom>
            <a:avLst/>
            <a:gdLst>
              <a:gd name="connsiteX0" fmla="*/ 5029200 w 5029200"/>
              <a:gd name="connsiteY0" fmla="*/ 0 h 6365630"/>
              <a:gd name="connsiteX1" fmla="*/ 3974123 w 5029200"/>
              <a:gd name="connsiteY1" fmla="*/ 2813538 h 6365630"/>
              <a:gd name="connsiteX2" fmla="*/ 2901462 w 5029200"/>
              <a:gd name="connsiteY2" fmla="*/ 3622430 h 6365630"/>
              <a:gd name="connsiteX3" fmla="*/ 2479431 w 5029200"/>
              <a:gd name="connsiteY3" fmla="*/ 4290646 h 6365630"/>
              <a:gd name="connsiteX4" fmla="*/ 2655277 w 5029200"/>
              <a:gd name="connsiteY4" fmla="*/ 5152292 h 6365630"/>
              <a:gd name="connsiteX5" fmla="*/ 2479431 w 5029200"/>
              <a:gd name="connsiteY5" fmla="*/ 5732584 h 6365630"/>
              <a:gd name="connsiteX6" fmla="*/ 1705708 w 5029200"/>
              <a:gd name="connsiteY6" fmla="*/ 6365630 h 6365630"/>
              <a:gd name="connsiteX7" fmla="*/ 0 w 5029200"/>
              <a:gd name="connsiteY7" fmla="*/ 5292969 h 6365630"/>
              <a:gd name="connsiteX0" fmla="*/ 5029200 w 5029200"/>
              <a:gd name="connsiteY0" fmla="*/ 0 h 6365630"/>
              <a:gd name="connsiteX1" fmla="*/ 3974123 w 5029200"/>
              <a:gd name="connsiteY1" fmla="*/ 2813538 h 6365630"/>
              <a:gd name="connsiteX2" fmla="*/ 2901462 w 5029200"/>
              <a:gd name="connsiteY2" fmla="*/ 3622430 h 6365630"/>
              <a:gd name="connsiteX3" fmla="*/ 2479431 w 5029200"/>
              <a:gd name="connsiteY3" fmla="*/ 4290646 h 6365630"/>
              <a:gd name="connsiteX4" fmla="*/ 2655277 w 5029200"/>
              <a:gd name="connsiteY4" fmla="*/ 5152292 h 6365630"/>
              <a:gd name="connsiteX5" fmla="*/ 2479431 w 5029200"/>
              <a:gd name="connsiteY5" fmla="*/ 5732584 h 6365630"/>
              <a:gd name="connsiteX6" fmla="*/ 1705708 w 5029200"/>
              <a:gd name="connsiteY6" fmla="*/ 6365630 h 6365630"/>
              <a:gd name="connsiteX7" fmla="*/ 0 w 5029200"/>
              <a:gd name="connsiteY7" fmla="*/ 5292969 h 6365630"/>
              <a:gd name="connsiteX0" fmla="*/ 5029200 w 5029200"/>
              <a:gd name="connsiteY0" fmla="*/ 0 h 6365630"/>
              <a:gd name="connsiteX1" fmla="*/ 3974123 w 5029200"/>
              <a:gd name="connsiteY1" fmla="*/ 2813538 h 6365630"/>
              <a:gd name="connsiteX2" fmla="*/ 2901462 w 5029200"/>
              <a:gd name="connsiteY2" fmla="*/ 3622430 h 6365630"/>
              <a:gd name="connsiteX3" fmla="*/ 2479431 w 5029200"/>
              <a:gd name="connsiteY3" fmla="*/ 4290646 h 6365630"/>
              <a:gd name="connsiteX4" fmla="*/ 2655277 w 5029200"/>
              <a:gd name="connsiteY4" fmla="*/ 5152292 h 6365630"/>
              <a:gd name="connsiteX5" fmla="*/ 2479431 w 5029200"/>
              <a:gd name="connsiteY5" fmla="*/ 5732584 h 6365630"/>
              <a:gd name="connsiteX6" fmla="*/ 1705708 w 5029200"/>
              <a:gd name="connsiteY6" fmla="*/ 6365630 h 6365630"/>
              <a:gd name="connsiteX7" fmla="*/ 0 w 5029200"/>
              <a:gd name="connsiteY7" fmla="*/ 5292969 h 6365630"/>
              <a:gd name="connsiteX0" fmla="*/ 5029200 w 5029200"/>
              <a:gd name="connsiteY0" fmla="*/ 0 h 6365630"/>
              <a:gd name="connsiteX1" fmla="*/ 3974123 w 5029200"/>
              <a:gd name="connsiteY1" fmla="*/ 2813538 h 6365630"/>
              <a:gd name="connsiteX2" fmla="*/ 2901462 w 5029200"/>
              <a:gd name="connsiteY2" fmla="*/ 3622430 h 6365630"/>
              <a:gd name="connsiteX3" fmla="*/ 2479431 w 5029200"/>
              <a:gd name="connsiteY3" fmla="*/ 4290646 h 6365630"/>
              <a:gd name="connsiteX4" fmla="*/ 2655277 w 5029200"/>
              <a:gd name="connsiteY4" fmla="*/ 5152292 h 6365630"/>
              <a:gd name="connsiteX5" fmla="*/ 2479431 w 5029200"/>
              <a:gd name="connsiteY5" fmla="*/ 5732584 h 6365630"/>
              <a:gd name="connsiteX6" fmla="*/ 1705708 w 5029200"/>
              <a:gd name="connsiteY6" fmla="*/ 6365630 h 6365630"/>
              <a:gd name="connsiteX7" fmla="*/ 0 w 5029200"/>
              <a:gd name="connsiteY7" fmla="*/ 5292969 h 6365630"/>
              <a:gd name="connsiteX0" fmla="*/ 5029200 w 5029200"/>
              <a:gd name="connsiteY0" fmla="*/ 0 h 6365630"/>
              <a:gd name="connsiteX1" fmla="*/ 3974123 w 5029200"/>
              <a:gd name="connsiteY1" fmla="*/ 2813538 h 6365630"/>
              <a:gd name="connsiteX2" fmla="*/ 2901462 w 5029200"/>
              <a:gd name="connsiteY2" fmla="*/ 3622430 h 6365630"/>
              <a:gd name="connsiteX3" fmla="*/ 2479431 w 5029200"/>
              <a:gd name="connsiteY3" fmla="*/ 4290646 h 6365630"/>
              <a:gd name="connsiteX4" fmla="*/ 2655277 w 5029200"/>
              <a:gd name="connsiteY4" fmla="*/ 5152292 h 6365630"/>
              <a:gd name="connsiteX5" fmla="*/ 2479431 w 5029200"/>
              <a:gd name="connsiteY5" fmla="*/ 5732584 h 6365630"/>
              <a:gd name="connsiteX6" fmla="*/ 1705708 w 5029200"/>
              <a:gd name="connsiteY6" fmla="*/ 6365630 h 6365630"/>
              <a:gd name="connsiteX7" fmla="*/ 0 w 5029200"/>
              <a:gd name="connsiteY7" fmla="*/ 5292969 h 6365630"/>
              <a:gd name="connsiteX0" fmla="*/ 5029200 w 5029200"/>
              <a:gd name="connsiteY0" fmla="*/ 0 h 6372737"/>
              <a:gd name="connsiteX1" fmla="*/ 3974123 w 5029200"/>
              <a:gd name="connsiteY1" fmla="*/ 2813538 h 6372737"/>
              <a:gd name="connsiteX2" fmla="*/ 2901462 w 5029200"/>
              <a:gd name="connsiteY2" fmla="*/ 3622430 h 6372737"/>
              <a:gd name="connsiteX3" fmla="*/ 2479431 w 5029200"/>
              <a:gd name="connsiteY3" fmla="*/ 4290646 h 6372737"/>
              <a:gd name="connsiteX4" fmla="*/ 2655277 w 5029200"/>
              <a:gd name="connsiteY4" fmla="*/ 5152292 h 6372737"/>
              <a:gd name="connsiteX5" fmla="*/ 2479431 w 5029200"/>
              <a:gd name="connsiteY5" fmla="*/ 5732584 h 6372737"/>
              <a:gd name="connsiteX6" fmla="*/ 1705708 w 5029200"/>
              <a:gd name="connsiteY6" fmla="*/ 6365630 h 6372737"/>
              <a:gd name="connsiteX7" fmla="*/ 0 w 5029200"/>
              <a:gd name="connsiteY7" fmla="*/ 5292969 h 6372737"/>
              <a:gd name="connsiteX0" fmla="*/ 5029200 w 5029200"/>
              <a:gd name="connsiteY0" fmla="*/ 0 h 6457427"/>
              <a:gd name="connsiteX1" fmla="*/ 3974123 w 5029200"/>
              <a:gd name="connsiteY1" fmla="*/ 2813538 h 6457427"/>
              <a:gd name="connsiteX2" fmla="*/ 2901462 w 5029200"/>
              <a:gd name="connsiteY2" fmla="*/ 3622430 h 6457427"/>
              <a:gd name="connsiteX3" fmla="*/ 2479431 w 5029200"/>
              <a:gd name="connsiteY3" fmla="*/ 4290646 h 6457427"/>
              <a:gd name="connsiteX4" fmla="*/ 2655277 w 5029200"/>
              <a:gd name="connsiteY4" fmla="*/ 5152292 h 6457427"/>
              <a:gd name="connsiteX5" fmla="*/ 2479431 w 5029200"/>
              <a:gd name="connsiteY5" fmla="*/ 5732584 h 6457427"/>
              <a:gd name="connsiteX6" fmla="*/ 1705708 w 5029200"/>
              <a:gd name="connsiteY6" fmla="*/ 6365630 h 6457427"/>
              <a:gd name="connsiteX7" fmla="*/ 0 w 5029200"/>
              <a:gd name="connsiteY7" fmla="*/ 5292969 h 6457427"/>
              <a:gd name="connsiteX0" fmla="*/ 5029200 w 5029200"/>
              <a:gd name="connsiteY0" fmla="*/ 0 h 6367018"/>
              <a:gd name="connsiteX1" fmla="*/ 3974123 w 5029200"/>
              <a:gd name="connsiteY1" fmla="*/ 2813538 h 6367018"/>
              <a:gd name="connsiteX2" fmla="*/ 2901462 w 5029200"/>
              <a:gd name="connsiteY2" fmla="*/ 3622430 h 6367018"/>
              <a:gd name="connsiteX3" fmla="*/ 2479431 w 5029200"/>
              <a:gd name="connsiteY3" fmla="*/ 4290646 h 6367018"/>
              <a:gd name="connsiteX4" fmla="*/ 2655277 w 5029200"/>
              <a:gd name="connsiteY4" fmla="*/ 5152292 h 6367018"/>
              <a:gd name="connsiteX5" fmla="*/ 2479431 w 5029200"/>
              <a:gd name="connsiteY5" fmla="*/ 5732584 h 6367018"/>
              <a:gd name="connsiteX6" fmla="*/ 1705708 w 5029200"/>
              <a:gd name="connsiteY6" fmla="*/ 6365630 h 6367018"/>
              <a:gd name="connsiteX7" fmla="*/ 0 w 5029200"/>
              <a:gd name="connsiteY7" fmla="*/ 5292969 h 6367018"/>
              <a:gd name="connsiteX0" fmla="*/ 5029200 w 5029200"/>
              <a:gd name="connsiteY0" fmla="*/ 0 h 6367018"/>
              <a:gd name="connsiteX1" fmla="*/ 3974123 w 5029200"/>
              <a:gd name="connsiteY1" fmla="*/ 2813538 h 6367018"/>
              <a:gd name="connsiteX2" fmla="*/ 2901462 w 5029200"/>
              <a:gd name="connsiteY2" fmla="*/ 3622430 h 6367018"/>
              <a:gd name="connsiteX3" fmla="*/ 2479431 w 5029200"/>
              <a:gd name="connsiteY3" fmla="*/ 4290646 h 6367018"/>
              <a:gd name="connsiteX4" fmla="*/ 2655277 w 5029200"/>
              <a:gd name="connsiteY4" fmla="*/ 5152292 h 6367018"/>
              <a:gd name="connsiteX5" fmla="*/ 2479431 w 5029200"/>
              <a:gd name="connsiteY5" fmla="*/ 5732584 h 6367018"/>
              <a:gd name="connsiteX6" fmla="*/ 1705708 w 5029200"/>
              <a:gd name="connsiteY6" fmla="*/ 6365630 h 6367018"/>
              <a:gd name="connsiteX7" fmla="*/ 0 w 5029200"/>
              <a:gd name="connsiteY7" fmla="*/ 5292969 h 6367018"/>
              <a:gd name="connsiteX0" fmla="*/ 5029200 w 5029200"/>
              <a:gd name="connsiteY0" fmla="*/ 0 h 6372737"/>
              <a:gd name="connsiteX1" fmla="*/ 3974123 w 5029200"/>
              <a:gd name="connsiteY1" fmla="*/ 2813538 h 6372737"/>
              <a:gd name="connsiteX2" fmla="*/ 2901462 w 5029200"/>
              <a:gd name="connsiteY2" fmla="*/ 3622430 h 6372737"/>
              <a:gd name="connsiteX3" fmla="*/ 2479431 w 5029200"/>
              <a:gd name="connsiteY3" fmla="*/ 4290646 h 6372737"/>
              <a:gd name="connsiteX4" fmla="*/ 2655277 w 5029200"/>
              <a:gd name="connsiteY4" fmla="*/ 5152292 h 6372737"/>
              <a:gd name="connsiteX5" fmla="*/ 2479431 w 5029200"/>
              <a:gd name="connsiteY5" fmla="*/ 5732584 h 6372737"/>
              <a:gd name="connsiteX6" fmla="*/ 1705708 w 5029200"/>
              <a:gd name="connsiteY6" fmla="*/ 6365630 h 6372737"/>
              <a:gd name="connsiteX7" fmla="*/ 0 w 5029200"/>
              <a:gd name="connsiteY7" fmla="*/ 5292969 h 637273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029200 w 5029200"/>
              <a:gd name="connsiteY0" fmla="*/ 0 h 6372927"/>
              <a:gd name="connsiteX1" fmla="*/ 3974123 w 5029200"/>
              <a:gd name="connsiteY1" fmla="*/ 2813538 h 6372927"/>
              <a:gd name="connsiteX2" fmla="*/ 2901462 w 5029200"/>
              <a:gd name="connsiteY2" fmla="*/ 3622430 h 6372927"/>
              <a:gd name="connsiteX3" fmla="*/ 2479431 w 5029200"/>
              <a:gd name="connsiteY3" fmla="*/ 4290646 h 6372927"/>
              <a:gd name="connsiteX4" fmla="*/ 2655277 w 5029200"/>
              <a:gd name="connsiteY4" fmla="*/ 5152292 h 6372927"/>
              <a:gd name="connsiteX5" fmla="*/ 2479431 w 5029200"/>
              <a:gd name="connsiteY5" fmla="*/ 5732584 h 6372927"/>
              <a:gd name="connsiteX6" fmla="*/ 1705708 w 5029200"/>
              <a:gd name="connsiteY6" fmla="*/ 6365630 h 6372927"/>
              <a:gd name="connsiteX7" fmla="*/ 0 w 5029200"/>
              <a:gd name="connsiteY7" fmla="*/ 5292969 h 6372927"/>
              <a:gd name="connsiteX0" fmla="*/ 5356860 w 5356860"/>
              <a:gd name="connsiteY0" fmla="*/ 0 h 6403407"/>
              <a:gd name="connsiteX1" fmla="*/ 3974123 w 5356860"/>
              <a:gd name="connsiteY1" fmla="*/ 2844018 h 6403407"/>
              <a:gd name="connsiteX2" fmla="*/ 2901462 w 5356860"/>
              <a:gd name="connsiteY2" fmla="*/ 3652910 h 6403407"/>
              <a:gd name="connsiteX3" fmla="*/ 2479431 w 5356860"/>
              <a:gd name="connsiteY3" fmla="*/ 4321126 h 6403407"/>
              <a:gd name="connsiteX4" fmla="*/ 2655277 w 5356860"/>
              <a:gd name="connsiteY4" fmla="*/ 5182772 h 6403407"/>
              <a:gd name="connsiteX5" fmla="*/ 2479431 w 5356860"/>
              <a:gd name="connsiteY5" fmla="*/ 5763064 h 6403407"/>
              <a:gd name="connsiteX6" fmla="*/ 1705708 w 5356860"/>
              <a:gd name="connsiteY6" fmla="*/ 6396110 h 6403407"/>
              <a:gd name="connsiteX7" fmla="*/ 0 w 5356860"/>
              <a:gd name="connsiteY7" fmla="*/ 5323449 h 6403407"/>
              <a:gd name="connsiteX0" fmla="*/ 5356860 w 5356860"/>
              <a:gd name="connsiteY0" fmla="*/ 0 h 6403407"/>
              <a:gd name="connsiteX1" fmla="*/ 3974123 w 5356860"/>
              <a:gd name="connsiteY1" fmla="*/ 2844018 h 6403407"/>
              <a:gd name="connsiteX2" fmla="*/ 2901462 w 5356860"/>
              <a:gd name="connsiteY2" fmla="*/ 3652910 h 6403407"/>
              <a:gd name="connsiteX3" fmla="*/ 2479431 w 5356860"/>
              <a:gd name="connsiteY3" fmla="*/ 4321126 h 6403407"/>
              <a:gd name="connsiteX4" fmla="*/ 2655277 w 5356860"/>
              <a:gd name="connsiteY4" fmla="*/ 5182772 h 6403407"/>
              <a:gd name="connsiteX5" fmla="*/ 2479431 w 5356860"/>
              <a:gd name="connsiteY5" fmla="*/ 5763064 h 6403407"/>
              <a:gd name="connsiteX6" fmla="*/ 1705708 w 5356860"/>
              <a:gd name="connsiteY6" fmla="*/ 6396110 h 6403407"/>
              <a:gd name="connsiteX7" fmla="*/ 0 w 5356860"/>
              <a:gd name="connsiteY7" fmla="*/ 5323449 h 6403407"/>
              <a:gd name="connsiteX0" fmla="*/ 5356860 w 5356860"/>
              <a:gd name="connsiteY0" fmla="*/ 0 h 6403407"/>
              <a:gd name="connsiteX1" fmla="*/ 3974123 w 5356860"/>
              <a:gd name="connsiteY1" fmla="*/ 2844018 h 6403407"/>
              <a:gd name="connsiteX2" fmla="*/ 2901462 w 5356860"/>
              <a:gd name="connsiteY2" fmla="*/ 3652910 h 6403407"/>
              <a:gd name="connsiteX3" fmla="*/ 2479431 w 5356860"/>
              <a:gd name="connsiteY3" fmla="*/ 4321126 h 6403407"/>
              <a:gd name="connsiteX4" fmla="*/ 2655277 w 5356860"/>
              <a:gd name="connsiteY4" fmla="*/ 5182772 h 6403407"/>
              <a:gd name="connsiteX5" fmla="*/ 2479431 w 5356860"/>
              <a:gd name="connsiteY5" fmla="*/ 5763064 h 6403407"/>
              <a:gd name="connsiteX6" fmla="*/ 1705708 w 5356860"/>
              <a:gd name="connsiteY6" fmla="*/ 6396110 h 6403407"/>
              <a:gd name="connsiteX7" fmla="*/ 0 w 5356860"/>
              <a:gd name="connsiteY7" fmla="*/ 5323449 h 6403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56860" h="6403407">
                <a:moveTo>
                  <a:pt x="5356860" y="0"/>
                </a:moveTo>
                <a:cubicBezTo>
                  <a:pt x="5180428" y="1166446"/>
                  <a:pt x="4383356" y="2235200"/>
                  <a:pt x="3974123" y="2844018"/>
                </a:cubicBezTo>
                <a:cubicBezTo>
                  <a:pt x="3564890" y="3452836"/>
                  <a:pt x="3087859" y="3491131"/>
                  <a:pt x="2901462" y="3652910"/>
                </a:cubicBezTo>
                <a:cubicBezTo>
                  <a:pt x="2715065" y="3814689"/>
                  <a:pt x="2574388" y="4022187"/>
                  <a:pt x="2479431" y="4321126"/>
                </a:cubicBezTo>
                <a:cubicBezTo>
                  <a:pt x="2384474" y="4620065"/>
                  <a:pt x="2632417" y="4950069"/>
                  <a:pt x="2655277" y="5182772"/>
                </a:cubicBezTo>
                <a:cubicBezTo>
                  <a:pt x="2678137" y="5415475"/>
                  <a:pt x="2576146" y="5554393"/>
                  <a:pt x="2479431" y="5763064"/>
                </a:cubicBezTo>
                <a:cubicBezTo>
                  <a:pt x="2382716" y="5971735"/>
                  <a:pt x="2118947" y="6469379"/>
                  <a:pt x="1705708" y="6396110"/>
                </a:cubicBezTo>
                <a:cubicBezTo>
                  <a:pt x="1091419" y="6366216"/>
                  <a:pt x="538089" y="5787683"/>
                  <a:pt x="0" y="5323449"/>
                </a:cubicBez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6"/>
          <a:stretch>
            <a:fillRect/>
          </a:stretch>
        </p:blipFill>
        <p:spPr>
          <a:xfrm>
            <a:off x="717403" y="17164720"/>
            <a:ext cx="6355644" cy="124178"/>
          </a:xfrm>
          <a:prstGeom prst="rect">
            <a:avLst/>
          </a:prstGeom>
        </p:spPr>
      </p:pic>
      <p:pic>
        <p:nvPicPr>
          <p:cNvPr id="69" name="Picture 68" descr="A picture containing object&#10;&#10;Description automatically generated">
            <a:extLst>
              <a:ext uri="{FF2B5EF4-FFF2-40B4-BE49-F238E27FC236}">
                <a16:creationId xmlns:a16="http://schemas.microsoft.com/office/drawing/2014/main" id="{086A1992-A757-F01B-ADD8-2647EF814A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44579" y="1295606"/>
            <a:ext cx="2245788" cy="1234440"/>
          </a:xfrm>
          <a:prstGeom prst="rect">
            <a:avLst/>
          </a:prstGeom>
        </p:spPr>
      </p:pic>
      <p:pic>
        <p:nvPicPr>
          <p:cNvPr id="71" name="Picture 70" descr="A picture containing object&#10;&#10;Description automatically generated">
            <a:extLst>
              <a:ext uri="{FF2B5EF4-FFF2-40B4-BE49-F238E27FC236}">
                <a16:creationId xmlns:a16="http://schemas.microsoft.com/office/drawing/2014/main" id="{2F66EB56-421D-DA2C-9235-3FFA251DB4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58109" y="1936015"/>
            <a:ext cx="2245788" cy="1234440"/>
          </a:xfrm>
          <a:prstGeom prst="rect">
            <a:avLst/>
          </a:prstGeom>
        </p:spPr>
      </p:pic>
    </p:spTree>
    <p:extLst>
      <p:ext uri="{BB962C8B-B14F-4D97-AF65-F5344CB8AC3E}">
        <p14:creationId xmlns:p14="http://schemas.microsoft.com/office/powerpoint/2010/main" val="329392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1)">
                                      <p:cBhvr>
                                        <p:cTn id="7" dur="2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par>
                          <p:cTn id="18" fill="hold">
                            <p:stCondLst>
                              <p:cond delay="500"/>
                            </p:stCondLst>
                            <p:childTnLst>
                              <p:par>
                                <p:cTn id="19" presetID="10" presetClass="entr" presetSubtype="0" fill="hold" nodeType="afterEffect">
                                  <p:stCondLst>
                                    <p:cond delay="1500"/>
                                  </p:stCondLst>
                                  <p:childTnLst>
                                    <p:set>
                                      <p:cBhvr>
                                        <p:cTn id="20" dur="1" fill="hold">
                                          <p:stCondLst>
                                            <p:cond delay="0"/>
                                          </p:stCondLst>
                                        </p:cTn>
                                        <p:tgtEl>
                                          <p:spTgt spid="67"/>
                                        </p:tgtEl>
                                        <p:attrNameLst>
                                          <p:attrName>style.visibility</p:attrName>
                                        </p:attrNameLst>
                                      </p:cBhvr>
                                      <p:to>
                                        <p:strVal val="visible"/>
                                      </p:to>
                                    </p:set>
                                    <p:animEffect transition="in" filter="fade">
                                      <p:cBhvr>
                                        <p:cTn id="21" dur="500"/>
                                        <p:tgtEl>
                                          <p:spTgt spid="67"/>
                                        </p:tgtEl>
                                      </p:cBhvr>
                                    </p:animEffect>
                                  </p:childTnLst>
                                </p:cTn>
                              </p:par>
                            </p:childTnLst>
                          </p:cTn>
                        </p:par>
                        <p:par>
                          <p:cTn id="22" fill="hold">
                            <p:stCondLst>
                              <p:cond delay="2500"/>
                            </p:stCondLst>
                            <p:childTnLst>
                              <p:par>
                                <p:cTn id="23" presetID="22" presetClass="entr" presetSubtype="2" fill="hold" grpId="0" nodeType="afterEffect">
                                  <p:stCondLst>
                                    <p:cond delay="500"/>
                                  </p:stCondLst>
                                  <p:childTnLst>
                                    <p:set>
                                      <p:cBhvr>
                                        <p:cTn id="24" dur="1" fill="hold">
                                          <p:stCondLst>
                                            <p:cond delay="0"/>
                                          </p:stCondLst>
                                        </p:cTn>
                                        <p:tgtEl>
                                          <p:spTgt spid="64"/>
                                        </p:tgtEl>
                                        <p:attrNameLst>
                                          <p:attrName>style.visibility</p:attrName>
                                        </p:attrNameLst>
                                      </p:cBhvr>
                                      <p:to>
                                        <p:strVal val="visible"/>
                                      </p:to>
                                    </p:set>
                                    <p:animEffect transition="in" filter="wipe(right)">
                                      <p:cBhvr>
                                        <p:cTn id="25" dur="500"/>
                                        <p:tgtEl>
                                          <p:spTgt spid="64"/>
                                        </p:tgtEl>
                                      </p:cBhvr>
                                    </p:animEffect>
                                  </p:childTnLst>
                                </p:cTn>
                              </p:par>
                              <p:par>
                                <p:cTn id="26" presetID="10" presetClass="entr" presetSubtype="0" fill="hold" nodeType="withEffect">
                                  <p:stCondLst>
                                    <p:cond delay="1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xit" presetSubtype="0" fill="hold" nodeType="withEffect">
                                  <p:stCondLst>
                                    <p:cond delay="1500"/>
                                  </p:stCondLst>
                                  <p:childTnLst>
                                    <p:animEffect transition="out" filter="fade">
                                      <p:cBhvr>
                                        <p:cTn id="30" dur="500"/>
                                        <p:tgtEl>
                                          <p:spTgt spid="67"/>
                                        </p:tgtEl>
                                      </p:cBhvr>
                                    </p:animEffect>
                                    <p:set>
                                      <p:cBhvr>
                                        <p:cTn id="31" dur="1" fill="hold">
                                          <p:stCondLst>
                                            <p:cond delay="499"/>
                                          </p:stCondLst>
                                        </p:cTn>
                                        <p:tgtEl>
                                          <p:spTgt spid="67"/>
                                        </p:tgtEl>
                                        <p:attrNameLst>
                                          <p:attrName>style.visibility</p:attrName>
                                        </p:attrNameLst>
                                      </p:cBhvr>
                                      <p:to>
                                        <p:strVal val="hidden"/>
                                      </p:to>
                                    </p:set>
                                  </p:childTnLst>
                                </p:cTn>
                              </p:par>
                            </p:childTnLst>
                          </p:cTn>
                        </p:par>
                        <p:par>
                          <p:cTn id="32" fill="hold">
                            <p:stCondLst>
                              <p:cond delay="4500"/>
                            </p:stCondLst>
                            <p:childTnLst>
                              <p:par>
                                <p:cTn id="33" presetID="10" presetClass="exit" presetSubtype="0" fill="hold" grpId="1" nodeType="afterEffect">
                                  <p:stCondLst>
                                    <p:cond delay="0"/>
                                  </p:stCondLst>
                                  <p:childTnLst>
                                    <p:animEffect transition="out" filter="fade">
                                      <p:cBhvr>
                                        <p:cTn id="34" dur="500"/>
                                        <p:tgtEl>
                                          <p:spTgt spid="64"/>
                                        </p:tgtEl>
                                      </p:cBhvr>
                                    </p:animEffect>
                                    <p:set>
                                      <p:cBhvr>
                                        <p:cTn id="35" dur="1" fill="hold">
                                          <p:stCondLst>
                                            <p:cond delay="499"/>
                                          </p:stCondLst>
                                        </p:cTn>
                                        <p:tgtEl>
                                          <p:spTgt spid="6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49"/>
                                        </p:tgtEl>
                                      </p:cBhvr>
                                    </p:animEffect>
                                    <p:set>
                                      <p:cBhvr>
                                        <p:cTn id="40" dur="1" fill="hold">
                                          <p:stCondLst>
                                            <p:cond delay="499"/>
                                          </p:stCondLst>
                                        </p:cTn>
                                        <p:tgtEl>
                                          <p:spTgt spid="49"/>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childTnLst>
                          </p:cTn>
                        </p:par>
                        <p:par>
                          <p:cTn id="44" fill="hold">
                            <p:stCondLst>
                              <p:cond delay="500"/>
                            </p:stCondLst>
                            <p:childTnLst>
                              <p:par>
                                <p:cTn id="45" presetID="10" presetClass="entr" presetSubtype="0" fill="hold" nodeType="afterEffect">
                                  <p:stCondLst>
                                    <p:cond delay="10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64" grpId="0" animBg="1"/>
      <p:bldP spid="6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0D1ACA-CF73-D1C0-132A-9A4695C8FD75}"/>
              </a:ext>
            </a:extLst>
          </p:cNvPr>
          <p:cNvPicPr>
            <a:picLocks noChangeAspect="1"/>
          </p:cNvPicPr>
          <p:nvPr/>
        </p:nvPicPr>
        <p:blipFill>
          <a:blip r:embed="rId2"/>
          <a:stretch>
            <a:fillRect/>
          </a:stretch>
        </p:blipFill>
        <p:spPr>
          <a:xfrm rot="5400000">
            <a:off x="5362043" y="4522802"/>
            <a:ext cx="5452533" cy="7608711"/>
          </a:xfrm>
          <a:prstGeom prst="rect">
            <a:avLst/>
          </a:prstGeom>
        </p:spPr>
      </p:pic>
      <p:sp>
        <p:nvSpPr>
          <p:cNvPr id="33" name="Arrow: Down 32">
            <a:extLst>
              <a:ext uri="{FF2B5EF4-FFF2-40B4-BE49-F238E27FC236}">
                <a16:creationId xmlns:a16="http://schemas.microsoft.com/office/drawing/2014/main" id="{4470847D-8179-8B77-E97D-7EA91B667C46}"/>
              </a:ext>
            </a:extLst>
          </p:cNvPr>
          <p:cNvSpPr>
            <a:spLocks noChangeAspect="1"/>
          </p:cNvSpPr>
          <p:nvPr/>
        </p:nvSpPr>
        <p:spPr>
          <a:xfrm rot="1916162">
            <a:off x="9127641" y="5803795"/>
            <a:ext cx="3234789" cy="3176211"/>
          </a:xfrm>
          <a:custGeom>
            <a:avLst/>
            <a:gdLst>
              <a:gd name="connsiteX0" fmla="*/ 0 w 951150"/>
              <a:gd name="connsiteY0" fmla="*/ 2267625 h 2743200"/>
              <a:gd name="connsiteX1" fmla="*/ 237788 w 951150"/>
              <a:gd name="connsiteY1" fmla="*/ 2267625 h 2743200"/>
              <a:gd name="connsiteX2" fmla="*/ 237788 w 951150"/>
              <a:gd name="connsiteY2" fmla="*/ 0 h 2743200"/>
              <a:gd name="connsiteX3" fmla="*/ 713363 w 951150"/>
              <a:gd name="connsiteY3" fmla="*/ 0 h 2743200"/>
              <a:gd name="connsiteX4" fmla="*/ 713363 w 951150"/>
              <a:gd name="connsiteY4" fmla="*/ 2267625 h 2743200"/>
              <a:gd name="connsiteX5" fmla="*/ 951150 w 951150"/>
              <a:gd name="connsiteY5" fmla="*/ 2267625 h 2743200"/>
              <a:gd name="connsiteX6" fmla="*/ 475575 w 951150"/>
              <a:gd name="connsiteY6" fmla="*/ 2743200 h 2743200"/>
              <a:gd name="connsiteX7" fmla="*/ 0 w 951150"/>
              <a:gd name="connsiteY7" fmla="*/ 2267625 h 2743200"/>
              <a:gd name="connsiteX0" fmla="*/ 713363 w 951150"/>
              <a:gd name="connsiteY0" fmla="*/ 0 h 2743200"/>
              <a:gd name="connsiteX1" fmla="*/ 713363 w 951150"/>
              <a:gd name="connsiteY1" fmla="*/ 2267625 h 2743200"/>
              <a:gd name="connsiteX2" fmla="*/ 951150 w 951150"/>
              <a:gd name="connsiteY2" fmla="*/ 2267625 h 2743200"/>
              <a:gd name="connsiteX3" fmla="*/ 475575 w 951150"/>
              <a:gd name="connsiteY3" fmla="*/ 2743200 h 2743200"/>
              <a:gd name="connsiteX4" fmla="*/ 0 w 951150"/>
              <a:gd name="connsiteY4" fmla="*/ 2267625 h 2743200"/>
              <a:gd name="connsiteX5" fmla="*/ 237788 w 951150"/>
              <a:gd name="connsiteY5" fmla="*/ 2267625 h 2743200"/>
              <a:gd name="connsiteX6" fmla="*/ 237788 w 951150"/>
              <a:gd name="connsiteY6" fmla="*/ 0 h 2743200"/>
              <a:gd name="connsiteX7" fmla="*/ 804803 w 951150"/>
              <a:gd name="connsiteY7" fmla="*/ 91440 h 2743200"/>
              <a:gd name="connsiteX0" fmla="*/ 713363 w 951150"/>
              <a:gd name="connsiteY0" fmla="*/ 0 h 2743200"/>
              <a:gd name="connsiteX1" fmla="*/ 713363 w 951150"/>
              <a:gd name="connsiteY1" fmla="*/ 2267625 h 2743200"/>
              <a:gd name="connsiteX2" fmla="*/ 951150 w 951150"/>
              <a:gd name="connsiteY2" fmla="*/ 2267625 h 2743200"/>
              <a:gd name="connsiteX3" fmla="*/ 475575 w 951150"/>
              <a:gd name="connsiteY3" fmla="*/ 2743200 h 2743200"/>
              <a:gd name="connsiteX4" fmla="*/ 0 w 951150"/>
              <a:gd name="connsiteY4" fmla="*/ 2267625 h 2743200"/>
              <a:gd name="connsiteX5" fmla="*/ 237788 w 951150"/>
              <a:gd name="connsiteY5" fmla="*/ 2267625 h 2743200"/>
              <a:gd name="connsiteX6" fmla="*/ 237788 w 951150"/>
              <a:gd name="connsiteY6" fmla="*/ 0 h 2743200"/>
              <a:gd name="connsiteX0" fmla="*/ 1653621 w 1891408"/>
              <a:gd name="connsiteY0" fmla="*/ 0 h 2743200"/>
              <a:gd name="connsiteX1" fmla="*/ 1653621 w 1891408"/>
              <a:gd name="connsiteY1" fmla="*/ 2267625 h 2743200"/>
              <a:gd name="connsiteX2" fmla="*/ 1891408 w 1891408"/>
              <a:gd name="connsiteY2" fmla="*/ 2267625 h 2743200"/>
              <a:gd name="connsiteX3" fmla="*/ 1415833 w 1891408"/>
              <a:gd name="connsiteY3" fmla="*/ 2743200 h 2743200"/>
              <a:gd name="connsiteX4" fmla="*/ 940258 w 1891408"/>
              <a:gd name="connsiteY4" fmla="*/ 2267625 h 2743200"/>
              <a:gd name="connsiteX5" fmla="*/ 1178046 w 1891408"/>
              <a:gd name="connsiteY5" fmla="*/ 2267625 h 2743200"/>
              <a:gd name="connsiteX6" fmla="*/ 0 w 1891408"/>
              <a:gd name="connsiteY6" fmla="*/ 15971 h 2743200"/>
              <a:gd name="connsiteX0" fmla="*/ 3234789 w 3234789"/>
              <a:gd name="connsiteY0" fmla="*/ 0 h 3176211"/>
              <a:gd name="connsiteX1" fmla="*/ 1653621 w 3234789"/>
              <a:gd name="connsiteY1" fmla="*/ 2700636 h 3176211"/>
              <a:gd name="connsiteX2" fmla="*/ 1891408 w 3234789"/>
              <a:gd name="connsiteY2" fmla="*/ 2700636 h 3176211"/>
              <a:gd name="connsiteX3" fmla="*/ 1415833 w 3234789"/>
              <a:gd name="connsiteY3" fmla="*/ 3176211 h 3176211"/>
              <a:gd name="connsiteX4" fmla="*/ 940258 w 3234789"/>
              <a:gd name="connsiteY4" fmla="*/ 2700636 h 3176211"/>
              <a:gd name="connsiteX5" fmla="*/ 1178046 w 3234789"/>
              <a:gd name="connsiteY5" fmla="*/ 2700636 h 3176211"/>
              <a:gd name="connsiteX6" fmla="*/ 0 w 3234789"/>
              <a:gd name="connsiteY6" fmla="*/ 448982 h 31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4789" h="3176211">
                <a:moveTo>
                  <a:pt x="3234789" y="0"/>
                </a:moveTo>
                <a:lnTo>
                  <a:pt x="1653621" y="2700636"/>
                </a:lnTo>
                <a:lnTo>
                  <a:pt x="1891408" y="2700636"/>
                </a:lnTo>
                <a:lnTo>
                  <a:pt x="1415833" y="3176211"/>
                </a:lnTo>
                <a:lnTo>
                  <a:pt x="940258" y="2700636"/>
                </a:lnTo>
                <a:lnTo>
                  <a:pt x="1178046" y="2700636"/>
                </a:lnTo>
                <a:lnTo>
                  <a:pt x="0" y="448982"/>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descr="A picture containing object&#10;&#10;Description automatically generated">
            <a:extLst>
              <a:ext uri="{FF2B5EF4-FFF2-40B4-BE49-F238E27FC236}">
                <a16:creationId xmlns:a16="http://schemas.microsoft.com/office/drawing/2014/main" id="{D97A437F-B36C-6420-2A78-1CFF5CA6C1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7021" y="7999291"/>
            <a:ext cx="1978078" cy="1234440"/>
          </a:xfrm>
          <a:prstGeom prst="rect">
            <a:avLst/>
          </a:prstGeom>
        </p:spPr>
      </p:pic>
      <p:grpSp>
        <p:nvGrpSpPr>
          <p:cNvPr id="58" name="Group 57"/>
          <p:cNvGrpSpPr/>
          <p:nvPr/>
        </p:nvGrpSpPr>
        <p:grpSpPr>
          <a:xfrm rot="16200000">
            <a:off x="16528809" y="-185303"/>
            <a:ext cx="1601524" cy="10336116"/>
            <a:chOff x="12451933" y="12061371"/>
            <a:chExt cx="1601524" cy="10336116"/>
          </a:xfrm>
        </p:grpSpPr>
        <p:sp>
          <p:nvSpPr>
            <p:cNvPr id="59" name="TextBox 58"/>
            <p:cNvSpPr txBox="1"/>
            <p:nvPr/>
          </p:nvSpPr>
          <p:spPr>
            <a:xfrm rot="5400000">
              <a:off x="12594440" y="21770552"/>
              <a:ext cx="484428" cy="769441"/>
            </a:xfrm>
            <a:prstGeom prst="rect">
              <a:avLst/>
            </a:prstGeom>
            <a:solidFill>
              <a:srgbClr val="C2E0CA"/>
            </a:solidFill>
          </p:spPr>
          <p:txBody>
            <a:bodyPr wrap="none" rtlCol="0">
              <a:spAutoFit/>
            </a:bodyPr>
            <a:lstStyle/>
            <a:p>
              <a:r>
                <a:rPr lang="en-US" sz="4400" b="1" dirty="0">
                  <a:solidFill>
                    <a:srgbClr val="0000FF"/>
                  </a:solidFill>
                </a:rPr>
                <a:t>P</a:t>
              </a:r>
            </a:p>
          </p:txBody>
        </p:sp>
        <p:sp>
          <p:nvSpPr>
            <p:cNvPr id="60" name="Freeform 59"/>
            <p:cNvSpPr/>
            <p:nvPr/>
          </p:nvSpPr>
          <p:spPr>
            <a:xfrm>
              <a:off x="12834257" y="12061371"/>
              <a:ext cx="1219200" cy="9753600"/>
            </a:xfrm>
            <a:custGeom>
              <a:avLst/>
              <a:gdLst>
                <a:gd name="connsiteX0" fmla="*/ 0 w 1219200"/>
                <a:gd name="connsiteY0" fmla="*/ 9753600 h 9753600"/>
                <a:gd name="connsiteX1" fmla="*/ 413657 w 1219200"/>
                <a:gd name="connsiteY1" fmla="*/ 4354286 h 9753600"/>
                <a:gd name="connsiteX2" fmla="*/ 805543 w 1219200"/>
                <a:gd name="connsiteY2" fmla="*/ 4702629 h 9753600"/>
                <a:gd name="connsiteX3" fmla="*/ 1219200 w 1219200"/>
                <a:gd name="connsiteY3" fmla="*/ 0 h 9753600"/>
              </a:gdLst>
              <a:ahLst/>
              <a:cxnLst>
                <a:cxn ang="0">
                  <a:pos x="connsiteX0" y="connsiteY0"/>
                </a:cxn>
                <a:cxn ang="0">
                  <a:pos x="connsiteX1" y="connsiteY1"/>
                </a:cxn>
                <a:cxn ang="0">
                  <a:pos x="connsiteX2" y="connsiteY2"/>
                </a:cxn>
                <a:cxn ang="0">
                  <a:pos x="connsiteX3" y="connsiteY3"/>
                </a:cxn>
              </a:cxnLst>
              <a:rect l="l" t="t" r="r" b="b"/>
              <a:pathLst>
                <a:path w="1219200" h="9753600">
                  <a:moveTo>
                    <a:pt x="0" y="9753600"/>
                  </a:moveTo>
                  <a:lnTo>
                    <a:pt x="413657" y="4354286"/>
                  </a:lnTo>
                  <a:lnTo>
                    <a:pt x="805543" y="4702629"/>
                  </a:lnTo>
                  <a:lnTo>
                    <a:pt x="1219200" y="0"/>
                  </a:lnTo>
                </a:path>
              </a:pathLst>
            </a:custGeom>
            <a:noFill/>
            <a:ln w="76200" cap="flat">
              <a:solidFill>
                <a:srgbClr val="0000FF"/>
              </a:solidFill>
              <a:roun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21691E44-C163-9049-8696-8A7AF15B6912}"/>
              </a:ext>
            </a:extLst>
          </p:cNvPr>
          <p:cNvGrpSpPr/>
          <p:nvPr/>
        </p:nvGrpSpPr>
        <p:grpSpPr>
          <a:xfrm rot="1063772">
            <a:off x="22354552" y="3256353"/>
            <a:ext cx="2597686" cy="3309049"/>
            <a:chOff x="21158353" y="7069174"/>
            <a:chExt cx="2597686" cy="3309049"/>
          </a:xfrm>
        </p:grpSpPr>
        <p:sp>
          <p:nvSpPr>
            <p:cNvPr id="24" name="Oval 23">
              <a:extLst>
                <a:ext uri="{FF2B5EF4-FFF2-40B4-BE49-F238E27FC236}">
                  <a16:creationId xmlns:a16="http://schemas.microsoft.com/office/drawing/2014/main" id="{E817FB02-9B31-E535-C46B-8C062B037C9F}"/>
                </a:ext>
              </a:extLst>
            </p:cNvPr>
            <p:cNvSpPr/>
            <p:nvPr/>
          </p:nvSpPr>
          <p:spPr>
            <a:xfrm>
              <a:off x="21380403" y="7069174"/>
              <a:ext cx="2375636" cy="3309049"/>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41C49E8-E670-3B32-F103-991331B7CA87}"/>
                </a:ext>
              </a:extLst>
            </p:cNvPr>
            <p:cNvSpPr txBox="1"/>
            <p:nvPr/>
          </p:nvSpPr>
          <p:spPr>
            <a:xfrm rot="16200000">
              <a:off x="20952046" y="8431310"/>
              <a:ext cx="997389" cy="584775"/>
            </a:xfrm>
            <a:prstGeom prst="rect">
              <a:avLst/>
            </a:prstGeom>
            <a:solidFill>
              <a:srgbClr val="C2E0CA"/>
            </a:solidFill>
          </p:spPr>
          <p:txBody>
            <a:bodyPr wrap="none" rtlCol="0">
              <a:spAutoFit/>
            </a:bodyPr>
            <a:lstStyle/>
            <a:p>
              <a:pPr algn="ctr"/>
              <a:r>
                <a:rPr lang="en-US" sz="3200" b="1" dirty="0">
                  <a:solidFill>
                    <a:srgbClr val="0000FF"/>
                  </a:solidFill>
                  <a:latin typeface="Arial" panose="020B0604020202020204" pitchFamily="34" charset="0"/>
                  <a:cs typeface="Arial" panose="020B0604020202020204" pitchFamily="34" charset="0"/>
                </a:rPr>
                <a:t>TAA</a:t>
              </a:r>
            </a:p>
          </p:txBody>
        </p:sp>
      </p:grpSp>
      <p:sp>
        <p:nvSpPr>
          <p:cNvPr id="23" name="TextBox 22">
            <a:extLst>
              <a:ext uri="{FF2B5EF4-FFF2-40B4-BE49-F238E27FC236}">
                <a16:creationId xmlns:a16="http://schemas.microsoft.com/office/drawing/2014/main" id="{3232F501-CAAC-DC0A-E903-675AA26F3333}"/>
              </a:ext>
            </a:extLst>
          </p:cNvPr>
          <p:cNvSpPr txBox="1"/>
          <p:nvPr/>
        </p:nvSpPr>
        <p:spPr>
          <a:xfrm>
            <a:off x="23936888" y="4592252"/>
            <a:ext cx="1661417" cy="584775"/>
          </a:xfrm>
          <a:prstGeom prst="rect">
            <a:avLst/>
          </a:prstGeom>
          <a:noFill/>
        </p:spPr>
        <p:txBody>
          <a:bodyPr wrap="none" rtlCol="0">
            <a:spAutoFit/>
          </a:bodyPr>
          <a:lstStyle/>
          <a:p>
            <a:pPr algn="ctr"/>
            <a:r>
              <a:rPr lang="en-US" sz="3200" b="1" i="1" dirty="0"/>
              <a:t>ZANANA</a:t>
            </a:r>
          </a:p>
        </p:txBody>
      </p:sp>
      <p:grpSp>
        <p:nvGrpSpPr>
          <p:cNvPr id="3" name="Group 2"/>
          <p:cNvGrpSpPr/>
          <p:nvPr/>
        </p:nvGrpSpPr>
        <p:grpSpPr>
          <a:xfrm>
            <a:off x="160304" y="162674"/>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4" cstate="print"/>
            <a:srcRect/>
            <a:stretch>
              <a:fillRect/>
            </a:stretch>
          </p:blipFill>
          <p:spPr bwMode="auto">
            <a:xfrm>
              <a:off x="20065068" y="195531"/>
              <a:ext cx="1080806" cy="1143000"/>
            </a:xfrm>
            <a:prstGeom prst="rect">
              <a:avLst/>
            </a:prstGeom>
            <a:noFill/>
            <a:ln w="9525">
              <a:noFill/>
              <a:miter lim="800000"/>
              <a:headEnd/>
              <a:tailEnd/>
            </a:ln>
          </p:spPr>
        </p:pic>
        <p:grpSp>
          <p:nvGrpSpPr>
            <p:cNvPr id="6" name="Group 5"/>
            <p:cNvGrpSpPr/>
            <p:nvPr/>
          </p:nvGrpSpPr>
          <p:grpSpPr>
            <a:xfrm>
              <a:off x="26283716" y="320858"/>
              <a:ext cx="673287" cy="997528"/>
              <a:chOff x="26253236" y="404678"/>
              <a:chExt cx="673287" cy="997528"/>
            </a:xfrm>
          </p:grpSpPr>
          <p:sp>
            <p:nvSpPr>
              <p:cNvPr id="7" name="TextBox 6"/>
              <p:cNvSpPr txBox="1"/>
              <p:nvPr/>
            </p:nvSpPr>
            <p:spPr bwMode="auto">
              <a:xfrm>
                <a:off x="26336297" y="518524"/>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253236" y="404678"/>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1290377" y="287702"/>
            <a:ext cx="5103125" cy="1569660"/>
          </a:xfrm>
          <a:prstGeom prst="rect">
            <a:avLst/>
          </a:prstGeom>
          <a:noFill/>
        </p:spPr>
        <p:txBody>
          <a:bodyPr wrap="square" lIns="0" rIns="0" rtlCol="0">
            <a:spAutoFit/>
          </a:bodyPr>
          <a:lstStyle/>
          <a:p>
            <a:pPr algn="ctr"/>
            <a:r>
              <a:rPr lang="en-US" sz="4800" b="1" dirty="0"/>
              <a:t>2C. The Drive on Munda 5-9 JUL ‘43</a:t>
            </a:r>
          </a:p>
        </p:txBody>
      </p:sp>
      <p:grpSp>
        <p:nvGrpSpPr>
          <p:cNvPr id="10" name="Group 9"/>
          <p:cNvGrpSpPr/>
          <p:nvPr/>
        </p:nvGrpSpPr>
        <p:grpSpPr>
          <a:xfrm>
            <a:off x="1110623" y="1893679"/>
            <a:ext cx="5746533" cy="590315"/>
            <a:chOff x="1118760" y="1899446"/>
            <a:chExt cx="5746533" cy="590315"/>
          </a:xfrm>
        </p:grpSpPr>
        <p:sp>
          <p:nvSpPr>
            <p:cNvPr id="11" name="TextBox 10"/>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12" name="TextBox 11"/>
            <p:cNvSpPr txBox="1"/>
            <p:nvPr/>
          </p:nvSpPr>
          <p:spPr>
            <a:xfrm>
              <a:off x="2278119" y="2120429"/>
              <a:ext cx="301686" cy="369332"/>
            </a:xfrm>
            <a:prstGeom prst="rect">
              <a:avLst/>
            </a:prstGeom>
            <a:noFill/>
          </p:spPr>
          <p:txBody>
            <a:bodyPr wrap="none" rtlCol="0">
              <a:spAutoFit/>
            </a:bodyPr>
            <a:lstStyle/>
            <a:p>
              <a:r>
                <a:rPr lang="en-US" b="1" dirty="0"/>
                <a:t>0</a:t>
              </a:r>
            </a:p>
          </p:txBody>
        </p:sp>
        <p:sp>
          <p:nvSpPr>
            <p:cNvPr id="13" name="TextBox 12"/>
            <p:cNvSpPr txBox="1"/>
            <p:nvPr/>
          </p:nvSpPr>
          <p:spPr>
            <a:xfrm>
              <a:off x="1118760" y="2120429"/>
              <a:ext cx="535724" cy="369332"/>
            </a:xfrm>
            <a:prstGeom prst="rect">
              <a:avLst/>
            </a:prstGeom>
            <a:noFill/>
          </p:spPr>
          <p:txBody>
            <a:bodyPr wrap="none" rtlCol="0">
              <a:spAutoFit/>
            </a:bodyPr>
            <a:lstStyle/>
            <a:p>
              <a:r>
                <a:rPr lang="en-US" b="1" dirty="0"/>
                <a:t>500</a:t>
              </a:r>
            </a:p>
          </p:txBody>
        </p:sp>
        <p:sp>
          <p:nvSpPr>
            <p:cNvPr id="14" name="TextBox 13"/>
            <p:cNvSpPr txBox="1"/>
            <p:nvPr/>
          </p:nvSpPr>
          <p:spPr>
            <a:xfrm>
              <a:off x="6212550" y="2120429"/>
              <a:ext cx="652743" cy="369332"/>
            </a:xfrm>
            <a:prstGeom prst="rect">
              <a:avLst/>
            </a:prstGeom>
            <a:noFill/>
          </p:spPr>
          <p:txBody>
            <a:bodyPr wrap="none" rtlCol="0">
              <a:spAutoFit/>
            </a:bodyPr>
            <a:lstStyle/>
            <a:p>
              <a:r>
                <a:rPr lang="en-US" b="1" dirty="0"/>
                <a:t>1000</a:t>
              </a:r>
            </a:p>
          </p:txBody>
        </p:sp>
      </p:grpSp>
      <p:sp>
        <p:nvSpPr>
          <p:cNvPr id="15" name="TextBox 14"/>
          <p:cNvSpPr txBox="1"/>
          <p:nvPr/>
        </p:nvSpPr>
        <p:spPr>
          <a:xfrm>
            <a:off x="2552752" y="2754739"/>
            <a:ext cx="2528001" cy="369332"/>
          </a:xfrm>
          <a:prstGeom prst="rect">
            <a:avLst/>
          </a:prstGeom>
          <a:noFill/>
        </p:spPr>
        <p:txBody>
          <a:bodyPr wrap="none" rtlCol="0">
            <a:spAutoFit/>
          </a:bodyPr>
          <a:lstStyle/>
          <a:p>
            <a:pPr algn="ctr"/>
            <a:r>
              <a:rPr lang="en-US" b="1" dirty="0"/>
              <a:t>Contour Interval: 50 feet</a:t>
            </a:r>
          </a:p>
        </p:txBody>
      </p:sp>
      <p:pic>
        <p:nvPicPr>
          <p:cNvPr id="16" name="Picture 15"/>
          <p:cNvPicPr>
            <a:picLocks noChangeAspect="1"/>
          </p:cNvPicPr>
          <p:nvPr/>
        </p:nvPicPr>
        <p:blipFill>
          <a:blip r:embed="rId5"/>
          <a:stretch>
            <a:fillRect/>
          </a:stretch>
        </p:blipFill>
        <p:spPr>
          <a:xfrm>
            <a:off x="1356419" y="2483994"/>
            <a:ext cx="5204178" cy="248356"/>
          </a:xfrm>
          <a:prstGeom prst="rect">
            <a:avLst/>
          </a:prstGeom>
        </p:spPr>
      </p:pic>
      <p:sp>
        <p:nvSpPr>
          <p:cNvPr id="17" name="TextBox 16"/>
          <p:cNvSpPr txBox="1"/>
          <p:nvPr/>
        </p:nvSpPr>
        <p:spPr>
          <a:xfrm>
            <a:off x="4207843" y="2118237"/>
            <a:ext cx="535724" cy="369332"/>
          </a:xfrm>
          <a:prstGeom prst="rect">
            <a:avLst/>
          </a:prstGeom>
          <a:noFill/>
        </p:spPr>
        <p:txBody>
          <a:bodyPr wrap="none" rtlCol="0">
            <a:spAutoFit/>
          </a:bodyPr>
          <a:lstStyle/>
          <a:p>
            <a:r>
              <a:rPr lang="en-US" b="1" dirty="0"/>
              <a:t>500</a:t>
            </a:r>
          </a:p>
        </p:txBody>
      </p:sp>
      <p:sp>
        <p:nvSpPr>
          <p:cNvPr id="18" name="TextBox 17"/>
          <p:cNvSpPr txBox="1"/>
          <p:nvPr/>
        </p:nvSpPr>
        <p:spPr>
          <a:xfrm>
            <a:off x="239863" y="4318491"/>
            <a:ext cx="6815712" cy="584775"/>
          </a:xfrm>
          <a:prstGeom prst="rect">
            <a:avLst/>
          </a:prstGeom>
          <a:noFill/>
        </p:spPr>
        <p:txBody>
          <a:bodyPr wrap="none" rtlCol="0">
            <a:spAutoFit/>
          </a:bodyPr>
          <a:lstStyle/>
          <a:p>
            <a:pPr algn="ctr"/>
            <a:r>
              <a:rPr lang="en-US" sz="3200" b="1" spc="1200" dirty="0"/>
              <a:t>NEW GEORGIA ISLAND</a:t>
            </a:r>
          </a:p>
        </p:txBody>
      </p:sp>
      <p:sp>
        <p:nvSpPr>
          <p:cNvPr id="19" name="TextBox 18"/>
          <p:cNvSpPr txBox="1"/>
          <p:nvPr/>
        </p:nvSpPr>
        <p:spPr>
          <a:xfrm>
            <a:off x="16024418" y="11737631"/>
            <a:ext cx="4474302" cy="584775"/>
          </a:xfrm>
          <a:prstGeom prst="rect">
            <a:avLst/>
          </a:prstGeom>
          <a:noFill/>
        </p:spPr>
        <p:txBody>
          <a:bodyPr wrap="none" rtlCol="0">
            <a:spAutoFit/>
          </a:bodyPr>
          <a:lstStyle/>
          <a:p>
            <a:pPr algn="ctr"/>
            <a:r>
              <a:rPr lang="en-US" sz="3200" b="1" spc="600" dirty="0">
                <a:solidFill>
                  <a:srgbClr val="0070C0"/>
                </a:solidFill>
              </a:rPr>
              <a:t>ROVIANA LAGOON</a:t>
            </a:r>
          </a:p>
        </p:txBody>
      </p:sp>
      <p:sp>
        <p:nvSpPr>
          <p:cNvPr id="20" name="TextBox 19"/>
          <p:cNvSpPr txBox="1"/>
          <p:nvPr/>
        </p:nvSpPr>
        <p:spPr>
          <a:xfrm>
            <a:off x="8752887" y="15609785"/>
            <a:ext cx="1481495" cy="584775"/>
          </a:xfrm>
          <a:prstGeom prst="rect">
            <a:avLst/>
          </a:prstGeom>
          <a:noFill/>
        </p:spPr>
        <p:txBody>
          <a:bodyPr wrap="none" rtlCol="0">
            <a:spAutoFit/>
          </a:bodyPr>
          <a:lstStyle/>
          <a:p>
            <a:pPr algn="ctr"/>
            <a:r>
              <a:rPr lang="en-US" sz="3200" b="1" i="1" dirty="0"/>
              <a:t>LAIANA</a:t>
            </a:r>
          </a:p>
        </p:txBody>
      </p:sp>
      <p:sp>
        <p:nvSpPr>
          <p:cNvPr id="21" name="TextBox 20"/>
          <p:cNvSpPr txBox="1"/>
          <p:nvPr/>
        </p:nvSpPr>
        <p:spPr>
          <a:xfrm>
            <a:off x="5387457" y="17540948"/>
            <a:ext cx="2012089" cy="584775"/>
          </a:xfrm>
          <a:prstGeom prst="rect">
            <a:avLst/>
          </a:prstGeom>
          <a:noFill/>
        </p:spPr>
        <p:txBody>
          <a:bodyPr wrap="none" rtlCol="0">
            <a:spAutoFit/>
          </a:bodyPr>
          <a:lstStyle/>
          <a:p>
            <a:pPr algn="ctr"/>
            <a:r>
              <a:rPr lang="en-US" sz="3200" b="1" i="1" dirty="0"/>
              <a:t>ILANGANA</a:t>
            </a:r>
          </a:p>
        </p:txBody>
      </p:sp>
      <p:sp>
        <p:nvSpPr>
          <p:cNvPr id="22" name="TextBox 21"/>
          <p:cNvSpPr txBox="1"/>
          <p:nvPr/>
        </p:nvSpPr>
        <p:spPr>
          <a:xfrm rot="1569214">
            <a:off x="9519094" y="5982242"/>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grpSp>
        <p:nvGrpSpPr>
          <p:cNvPr id="47" name="Group 46"/>
          <p:cNvGrpSpPr/>
          <p:nvPr/>
        </p:nvGrpSpPr>
        <p:grpSpPr>
          <a:xfrm rot="16200000">
            <a:off x="8715785" y="2066115"/>
            <a:ext cx="4093772" cy="6175624"/>
            <a:chOff x="11463069" y="7537019"/>
            <a:chExt cx="4093772" cy="6175624"/>
          </a:xfrm>
        </p:grpSpPr>
        <p:sp>
          <p:nvSpPr>
            <p:cNvPr id="48" name="Freeform 47"/>
            <p:cNvSpPr/>
            <p:nvPr/>
          </p:nvSpPr>
          <p:spPr>
            <a:xfrm>
              <a:off x="11948160" y="8161020"/>
              <a:ext cx="2964180" cy="4831080"/>
            </a:xfrm>
            <a:custGeom>
              <a:avLst/>
              <a:gdLst>
                <a:gd name="connsiteX0" fmla="*/ 0 w 2964180"/>
                <a:gd name="connsiteY0" fmla="*/ 4831080 h 4831080"/>
                <a:gd name="connsiteX1" fmla="*/ 1135380 w 2964180"/>
                <a:gd name="connsiteY1" fmla="*/ 2049780 h 4831080"/>
                <a:gd name="connsiteX2" fmla="*/ 2964180 w 2964180"/>
                <a:gd name="connsiteY2" fmla="*/ 0 h 4831080"/>
                <a:gd name="connsiteX0" fmla="*/ 0 w 2964180"/>
                <a:gd name="connsiteY0" fmla="*/ 4831080 h 4831080"/>
                <a:gd name="connsiteX1" fmla="*/ 1135380 w 2964180"/>
                <a:gd name="connsiteY1" fmla="*/ 2049780 h 4831080"/>
                <a:gd name="connsiteX2" fmla="*/ 2964180 w 2964180"/>
                <a:gd name="connsiteY2" fmla="*/ 0 h 4831080"/>
                <a:gd name="connsiteX0" fmla="*/ 0 w 2964180"/>
                <a:gd name="connsiteY0" fmla="*/ 4831080 h 4831080"/>
                <a:gd name="connsiteX1" fmla="*/ 1135380 w 2964180"/>
                <a:gd name="connsiteY1" fmla="*/ 2049780 h 4831080"/>
                <a:gd name="connsiteX2" fmla="*/ 2964180 w 2964180"/>
                <a:gd name="connsiteY2" fmla="*/ 0 h 4831080"/>
                <a:gd name="connsiteX0" fmla="*/ 0 w 2964180"/>
                <a:gd name="connsiteY0" fmla="*/ 4831080 h 4831080"/>
                <a:gd name="connsiteX1" fmla="*/ 1135380 w 2964180"/>
                <a:gd name="connsiteY1" fmla="*/ 2049780 h 4831080"/>
                <a:gd name="connsiteX2" fmla="*/ 2964180 w 2964180"/>
                <a:gd name="connsiteY2" fmla="*/ 0 h 4831080"/>
                <a:gd name="connsiteX0" fmla="*/ 0 w 2964180"/>
                <a:gd name="connsiteY0" fmla="*/ 4831080 h 4831080"/>
                <a:gd name="connsiteX1" fmla="*/ 1135380 w 2964180"/>
                <a:gd name="connsiteY1" fmla="*/ 2049780 h 4831080"/>
                <a:gd name="connsiteX2" fmla="*/ 2964180 w 2964180"/>
                <a:gd name="connsiteY2" fmla="*/ 0 h 4831080"/>
                <a:gd name="connsiteX0" fmla="*/ 0 w 2964180"/>
                <a:gd name="connsiteY0" fmla="*/ 4831080 h 4831080"/>
                <a:gd name="connsiteX1" fmla="*/ 1135380 w 2964180"/>
                <a:gd name="connsiteY1" fmla="*/ 2049780 h 4831080"/>
                <a:gd name="connsiteX2" fmla="*/ 2964180 w 2964180"/>
                <a:gd name="connsiteY2" fmla="*/ 0 h 4831080"/>
              </a:gdLst>
              <a:ahLst/>
              <a:cxnLst>
                <a:cxn ang="0">
                  <a:pos x="connsiteX0" y="connsiteY0"/>
                </a:cxn>
                <a:cxn ang="0">
                  <a:pos x="connsiteX1" y="connsiteY1"/>
                </a:cxn>
                <a:cxn ang="0">
                  <a:pos x="connsiteX2" y="connsiteY2"/>
                </a:cxn>
              </a:cxnLst>
              <a:rect l="l" t="t" r="r" b="b"/>
              <a:pathLst>
                <a:path w="2964180" h="4831080">
                  <a:moveTo>
                    <a:pt x="0" y="4831080"/>
                  </a:moveTo>
                  <a:cubicBezTo>
                    <a:pt x="279400" y="3926840"/>
                    <a:pt x="641350" y="2854960"/>
                    <a:pt x="1135380" y="2049780"/>
                  </a:cubicBezTo>
                  <a:cubicBezTo>
                    <a:pt x="1629410" y="1244600"/>
                    <a:pt x="2255520" y="637540"/>
                    <a:pt x="2964180" y="0"/>
                  </a:cubicBez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rot="8231187">
              <a:off x="14777460" y="7537019"/>
              <a:ext cx="779381" cy="769441"/>
            </a:xfrm>
            <a:prstGeom prst="rect">
              <a:avLst/>
            </a:prstGeom>
            <a:noFill/>
          </p:spPr>
          <p:txBody>
            <a:bodyPr wrap="none" rtlCol="0">
              <a:spAutoFit/>
            </a:bodyPr>
            <a:lstStyle/>
            <a:p>
              <a:pPr algn="ctr"/>
              <a:r>
                <a:rPr lang="en-US" sz="4400" b="1" dirty="0">
                  <a:solidFill>
                    <a:srgbClr val="0000FF"/>
                  </a:solidFill>
                </a:rPr>
                <a:t>LD</a:t>
              </a:r>
            </a:p>
          </p:txBody>
        </p:sp>
        <p:sp>
          <p:nvSpPr>
            <p:cNvPr id="50" name="TextBox 49"/>
            <p:cNvSpPr txBox="1"/>
            <p:nvPr/>
          </p:nvSpPr>
          <p:spPr>
            <a:xfrm rot="6374168">
              <a:off x="11458099" y="12938232"/>
              <a:ext cx="779381" cy="769441"/>
            </a:xfrm>
            <a:prstGeom prst="rect">
              <a:avLst/>
            </a:prstGeom>
            <a:noFill/>
          </p:spPr>
          <p:txBody>
            <a:bodyPr wrap="none" rtlCol="0">
              <a:spAutoFit/>
            </a:bodyPr>
            <a:lstStyle/>
            <a:p>
              <a:pPr algn="ctr"/>
              <a:r>
                <a:rPr lang="en-US" sz="4400" b="1" dirty="0">
                  <a:solidFill>
                    <a:srgbClr val="0000FF"/>
                  </a:solidFill>
                </a:rPr>
                <a:t>LD</a:t>
              </a:r>
            </a:p>
          </p:txBody>
        </p:sp>
      </p:grpSp>
      <p:pic>
        <p:nvPicPr>
          <p:cNvPr id="32" name="Picture 31" descr="A picture containing object&#10;&#10;Description automatically generated">
            <a:extLst>
              <a:ext uri="{FF2B5EF4-FFF2-40B4-BE49-F238E27FC236}">
                <a16:creationId xmlns:a16="http://schemas.microsoft.com/office/drawing/2014/main" id="{7ABECEFF-D0A3-538B-1747-0262933BBD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158398" y="3597877"/>
            <a:ext cx="1978079" cy="1234440"/>
          </a:xfrm>
          <a:prstGeom prst="rect">
            <a:avLst/>
          </a:prstGeom>
        </p:spPr>
      </p:pic>
      <p:pic>
        <p:nvPicPr>
          <p:cNvPr id="82" name="Picture 81" descr="A picture containing object&#10;&#10;Description automatically generated">
            <a:extLst>
              <a:ext uri="{FF2B5EF4-FFF2-40B4-BE49-F238E27FC236}">
                <a16:creationId xmlns:a16="http://schemas.microsoft.com/office/drawing/2014/main" id="{27CEFA3A-54E0-BE57-9ADD-2588D47BA0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7849" y="4714124"/>
            <a:ext cx="1978078" cy="1234440"/>
          </a:xfrm>
          <a:prstGeom prst="rect">
            <a:avLst/>
          </a:prstGeom>
        </p:spPr>
      </p:pic>
      <p:pic>
        <p:nvPicPr>
          <p:cNvPr id="28" name="Picture 27" descr="A picture containing object&#10;&#10;Description automatically generated">
            <a:extLst>
              <a:ext uri="{FF2B5EF4-FFF2-40B4-BE49-F238E27FC236}">
                <a16:creationId xmlns:a16="http://schemas.microsoft.com/office/drawing/2014/main" id="{8E9FF487-7F2D-07DF-12E8-47A44E220B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59622" y="4737570"/>
            <a:ext cx="2201170" cy="1234440"/>
          </a:xfrm>
          <a:prstGeom prst="rect">
            <a:avLst/>
          </a:prstGeom>
        </p:spPr>
      </p:pic>
      <p:pic>
        <p:nvPicPr>
          <p:cNvPr id="31" name="Picture 30" descr="A picture containing object&#10;&#10;Description automatically generated">
            <a:extLst>
              <a:ext uri="{FF2B5EF4-FFF2-40B4-BE49-F238E27FC236}">
                <a16:creationId xmlns:a16="http://schemas.microsoft.com/office/drawing/2014/main" id="{31AC9D14-4C74-D73B-566E-9F466334DA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96064" y="3357812"/>
            <a:ext cx="2201170" cy="1234440"/>
          </a:xfrm>
          <a:prstGeom prst="rect">
            <a:avLst/>
          </a:prstGeom>
        </p:spPr>
      </p:pic>
      <p:sp>
        <p:nvSpPr>
          <p:cNvPr id="34" name="Arrow: Down 32">
            <a:extLst>
              <a:ext uri="{FF2B5EF4-FFF2-40B4-BE49-F238E27FC236}">
                <a16:creationId xmlns:a16="http://schemas.microsoft.com/office/drawing/2014/main" id="{42AE0B5E-3712-DB18-668F-E292EE3CE75A}"/>
              </a:ext>
            </a:extLst>
          </p:cNvPr>
          <p:cNvSpPr>
            <a:spLocks/>
          </p:cNvSpPr>
          <p:nvPr/>
        </p:nvSpPr>
        <p:spPr>
          <a:xfrm rot="2797863">
            <a:off x="6512989" y="3905252"/>
            <a:ext cx="2031476" cy="4003700"/>
          </a:xfrm>
          <a:custGeom>
            <a:avLst/>
            <a:gdLst>
              <a:gd name="connsiteX0" fmla="*/ 0 w 951150"/>
              <a:gd name="connsiteY0" fmla="*/ 2267625 h 2743200"/>
              <a:gd name="connsiteX1" fmla="*/ 237788 w 951150"/>
              <a:gd name="connsiteY1" fmla="*/ 2267625 h 2743200"/>
              <a:gd name="connsiteX2" fmla="*/ 237788 w 951150"/>
              <a:gd name="connsiteY2" fmla="*/ 0 h 2743200"/>
              <a:gd name="connsiteX3" fmla="*/ 713363 w 951150"/>
              <a:gd name="connsiteY3" fmla="*/ 0 h 2743200"/>
              <a:gd name="connsiteX4" fmla="*/ 713363 w 951150"/>
              <a:gd name="connsiteY4" fmla="*/ 2267625 h 2743200"/>
              <a:gd name="connsiteX5" fmla="*/ 951150 w 951150"/>
              <a:gd name="connsiteY5" fmla="*/ 2267625 h 2743200"/>
              <a:gd name="connsiteX6" fmla="*/ 475575 w 951150"/>
              <a:gd name="connsiteY6" fmla="*/ 2743200 h 2743200"/>
              <a:gd name="connsiteX7" fmla="*/ 0 w 951150"/>
              <a:gd name="connsiteY7" fmla="*/ 2267625 h 2743200"/>
              <a:gd name="connsiteX0" fmla="*/ 713363 w 951150"/>
              <a:gd name="connsiteY0" fmla="*/ 0 h 2743200"/>
              <a:gd name="connsiteX1" fmla="*/ 713363 w 951150"/>
              <a:gd name="connsiteY1" fmla="*/ 2267625 h 2743200"/>
              <a:gd name="connsiteX2" fmla="*/ 951150 w 951150"/>
              <a:gd name="connsiteY2" fmla="*/ 2267625 h 2743200"/>
              <a:gd name="connsiteX3" fmla="*/ 475575 w 951150"/>
              <a:gd name="connsiteY3" fmla="*/ 2743200 h 2743200"/>
              <a:gd name="connsiteX4" fmla="*/ 0 w 951150"/>
              <a:gd name="connsiteY4" fmla="*/ 2267625 h 2743200"/>
              <a:gd name="connsiteX5" fmla="*/ 237788 w 951150"/>
              <a:gd name="connsiteY5" fmla="*/ 2267625 h 2743200"/>
              <a:gd name="connsiteX6" fmla="*/ 237788 w 951150"/>
              <a:gd name="connsiteY6" fmla="*/ 0 h 2743200"/>
              <a:gd name="connsiteX7" fmla="*/ 804803 w 951150"/>
              <a:gd name="connsiteY7" fmla="*/ 91440 h 2743200"/>
              <a:gd name="connsiteX0" fmla="*/ 713363 w 951150"/>
              <a:gd name="connsiteY0" fmla="*/ 0 h 2743200"/>
              <a:gd name="connsiteX1" fmla="*/ 713363 w 951150"/>
              <a:gd name="connsiteY1" fmla="*/ 2267625 h 2743200"/>
              <a:gd name="connsiteX2" fmla="*/ 951150 w 951150"/>
              <a:gd name="connsiteY2" fmla="*/ 2267625 h 2743200"/>
              <a:gd name="connsiteX3" fmla="*/ 475575 w 951150"/>
              <a:gd name="connsiteY3" fmla="*/ 2743200 h 2743200"/>
              <a:gd name="connsiteX4" fmla="*/ 0 w 951150"/>
              <a:gd name="connsiteY4" fmla="*/ 2267625 h 2743200"/>
              <a:gd name="connsiteX5" fmla="*/ 237788 w 951150"/>
              <a:gd name="connsiteY5" fmla="*/ 2267625 h 2743200"/>
              <a:gd name="connsiteX6" fmla="*/ 237788 w 951150"/>
              <a:gd name="connsiteY6" fmla="*/ 0 h 2743200"/>
              <a:gd name="connsiteX0" fmla="*/ 1242616 w 1480403"/>
              <a:gd name="connsiteY0" fmla="*/ 105377 h 2848577"/>
              <a:gd name="connsiteX1" fmla="*/ 1242616 w 1480403"/>
              <a:gd name="connsiteY1" fmla="*/ 2373002 h 2848577"/>
              <a:gd name="connsiteX2" fmla="*/ 1480403 w 1480403"/>
              <a:gd name="connsiteY2" fmla="*/ 2373002 h 2848577"/>
              <a:gd name="connsiteX3" fmla="*/ 1004828 w 1480403"/>
              <a:gd name="connsiteY3" fmla="*/ 2848577 h 2848577"/>
              <a:gd name="connsiteX4" fmla="*/ 529253 w 1480403"/>
              <a:gd name="connsiteY4" fmla="*/ 2373002 h 2848577"/>
              <a:gd name="connsiteX5" fmla="*/ 767041 w 1480403"/>
              <a:gd name="connsiteY5" fmla="*/ 2373002 h 2848577"/>
              <a:gd name="connsiteX6" fmla="*/ 0 w 1480403"/>
              <a:gd name="connsiteY6" fmla="*/ 0 h 2848577"/>
              <a:gd name="connsiteX0" fmla="*/ 2031476 w 2031476"/>
              <a:gd name="connsiteY0" fmla="*/ 0 h 2929537"/>
              <a:gd name="connsiteX1" fmla="*/ 1242616 w 2031476"/>
              <a:gd name="connsiteY1" fmla="*/ 2453962 h 2929537"/>
              <a:gd name="connsiteX2" fmla="*/ 1480403 w 2031476"/>
              <a:gd name="connsiteY2" fmla="*/ 2453962 h 2929537"/>
              <a:gd name="connsiteX3" fmla="*/ 1004828 w 2031476"/>
              <a:gd name="connsiteY3" fmla="*/ 2929537 h 2929537"/>
              <a:gd name="connsiteX4" fmla="*/ 529253 w 2031476"/>
              <a:gd name="connsiteY4" fmla="*/ 2453962 h 2929537"/>
              <a:gd name="connsiteX5" fmla="*/ 767041 w 2031476"/>
              <a:gd name="connsiteY5" fmla="*/ 2453962 h 2929537"/>
              <a:gd name="connsiteX6" fmla="*/ 0 w 2031476"/>
              <a:gd name="connsiteY6" fmla="*/ 80960 h 292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1476" h="2929537">
                <a:moveTo>
                  <a:pt x="2031476" y="0"/>
                </a:moveTo>
                <a:lnTo>
                  <a:pt x="1242616" y="2453962"/>
                </a:lnTo>
                <a:lnTo>
                  <a:pt x="1480403" y="2453962"/>
                </a:lnTo>
                <a:lnTo>
                  <a:pt x="1004828" y="2929537"/>
                </a:lnTo>
                <a:lnTo>
                  <a:pt x="529253" y="2453962"/>
                </a:lnTo>
                <a:lnTo>
                  <a:pt x="767041" y="2453962"/>
                </a:lnTo>
                <a:lnTo>
                  <a:pt x="0" y="8096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descr="A picture containing object&#10;&#10;Description automatically generated">
            <a:extLst>
              <a:ext uri="{FF2B5EF4-FFF2-40B4-BE49-F238E27FC236}">
                <a16:creationId xmlns:a16="http://schemas.microsoft.com/office/drawing/2014/main" id="{1DF93F40-939A-94B7-6B16-7733A3E88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54773" y="5157493"/>
            <a:ext cx="1978078" cy="1234440"/>
          </a:xfrm>
          <a:prstGeom prst="rect">
            <a:avLst/>
          </a:prstGeom>
        </p:spPr>
      </p:pic>
      <p:sp>
        <p:nvSpPr>
          <p:cNvPr id="36" name="TextBox 35">
            <a:extLst>
              <a:ext uri="{FF2B5EF4-FFF2-40B4-BE49-F238E27FC236}">
                <a16:creationId xmlns:a16="http://schemas.microsoft.com/office/drawing/2014/main" id="{CAAC38ED-9FA9-3B15-6531-D741826B7C4B}"/>
              </a:ext>
            </a:extLst>
          </p:cNvPr>
          <p:cNvSpPr txBox="1"/>
          <p:nvPr/>
        </p:nvSpPr>
        <p:spPr>
          <a:xfrm rot="635635">
            <a:off x="13068201" y="4592252"/>
            <a:ext cx="2638030" cy="584775"/>
          </a:xfrm>
          <a:prstGeom prst="rect">
            <a:avLst/>
          </a:prstGeom>
          <a:noFill/>
        </p:spPr>
        <p:txBody>
          <a:bodyPr wrap="none" rtlCol="0">
            <a:spAutoFit/>
          </a:bodyPr>
          <a:lstStyle/>
          <a:p>
            <a:pPr algn="ctr"/>
            <a:r>
              <a:rPr lang="en-US" sz="3200" b="1" i="1" dirty="0"/>
              <a:t>MUNDA TRAIL</a:t>
            </a:r>
          </a:p>
        </p:txBody>
      </p:sp>
      <p:sp>
        <p:nvSpPr>
          <p:cNvPr id="37" name="TextBox 36">
            <a:extLst>
              <a:ext uri="{FF2B5EF4-FFF2-40B4-BE49-F238E27FC236}">
                <a16:creationId xmlns:a16="http://schemas.microsoft.com/office/drawing/2014/main" id="{2816E31C-AD33-FBD6-E145-0D2B9A4C95E9}"/>
              </a:ext>
            </a:extLst>
          </p:cNvPr>
          <p:cNvSpPr txBox="1"/>
          <p:nvPr/>
        </p:nvSpPr>
        <p:spPr>
          <a:xfrm>
            <a:off x="-31162" y="12846126"/>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pic>
        <p:nvPicPr>
          <p:cNvPr id="39" name="Picture 38">
            <a:extLst>
              <a:ext uri="{FF2B5EF4-FFF2-40B4-BE49-F238E27FC236}">
                <a16:creationId xmlns:a16="http://schemas.microsoft.com/office/drawing/2014/main" id="{B36A7F90-088F-F943-9F24-1A169FDE47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128919" y="3554251"/>
            <a:ext cx="2331873" cy="1316736"/>
          </a:xfrm>
          <a:prstGeom prst="rect">
            <a:avLst/>
          </a:prstGeom>
        </p:spPr>
      </p:pic>
      <p:pic>
        <p:nvPicPr>
          <p:cNvPr id="41" name="Picture 40" descr="A picture containing object&#10;&#10;Description automatically generated">
            <a:extLst>
              <a:ext uri="{FF2B5EF4-FFF2-40B4-BE49-F238E27FC236}">
                <a16:creationId xmlns:a16="http://schemas.microsoft.com/office/drawing/2014/main" id="{2B3EDB2C-F115-D86B-C088-6AFA5BADC24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20256" y="4602774"/>
            <a:ext cx="1978079" cy="1234440"/>
          </a:xfrm>
          <a:prstGeom prst="rect">
            <a:avLst/>
          </a:prstGeom>
        </p:spPr>
      </p:pic>
      <p:pic>
        <p:nvPicPr>
          <p:cNvPr id="43" name="Picture 42" descr="A picture containing object&#10;&#10;Description automatically generated">
            <a:extLst>
              <a:ext uri="{FF2B5EF4-FFF2-40B4-BE49-F238E27FC236}">
                <a16:creationId xmlns:a16="http://schemas.microsoft.com/office/drawing/2014/main" id="{DD2B11E4-5E56-BEA0-7995-AA6B4B02953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294855" y="3311902"/>
            <a:ext cx="1978079" cy="1234440"/>
          </a:xfrm>
          <a:prstGeom prst="rect">
            <a:avLst/>
          </a:prstGeom>
        </p:spPr>
      </p:pic>
      <p:pic>
        <p:nvPicPr>
          <p:cNvPr id="45" name="Picture 44" descr="A picture containing object&#10;&#10;Description automatically generated">
            <a:extLst>
              <a:ext uri="{FF2B5EF4-FFF2-40B4-BE49-F238E27FC236}">
                <a16:creationId xmlns:a16="http://schemas.microsoft.com/office/drawing/2014/main" id="{8136F788-C041-4199-824A-A57F1B7DA76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316488" y="3779636"/>
            <a:ext cx="1978079" cy="1234440"/>
          </a:xfrm>
          <a:prstGeom prst="rect">
            <a:avLst/>
          </a:prstGeom>
        </p:spPr>
      </p:pic>
      <p:pic>
        <p:nvPicPr>
          <p:cNvPr id="51" name="Picture 50" descr="A picture containing object&#10;&#10;Description automatically generated">
            <a:extLst>
              <a:ext uri="{FF2B5EF4-FFF2-40B4-BE49-F238E27FC236}">
                <a16:creationId xmlns:a16="http://schemas.microsoft.com/office/drawing/2014/main" id="{DEF1C48F-D38B-5700-C61C-A394A0D8269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71012" y="3737518"/>
            <a:ext cx="1978079" cy="1234440"/>
          </a:xfrm>
          <a:prstGeom prst="rect">
            <a:avLst/>
          </a:prstGeom>
        </p:spPr>
      </p:pic>
      <p:pic>
        <p:nvPicPr>
          <p:cNvPr id="53" name="Picture 52" descr="A picture containing object&#10;&#10;Description automatically generated">
            <a:extLst>
              <a:ext uri="{FF2B5EF4-FFF2-40B4-BE49-F238E27FC236}">
                <a16:creationId xmlns:a16="http://schemas.microsoft.com/office/drawing/2014/main" id="{48EE09B8-0A0F-9739-4149-2186D518882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93882" y="2779109"/>
            <a:ext cx="1978079" cy="1234440"/>
          </a:xfrm>
          <a:prstGeom prst="rect">
            <a:avLst/>
          </a:prstGeom>
        </p:spPr>
      </p:pic>
      <p:pic>
        <p:nvPicPr>
          <p:cNvPr id="55" name="Picture 54" descr="A picture containing object&#10;&#10;Description automatically generated">
            <a:extLst>
              <a:ext uri="{FF2B5EF4-FFF2-40B4-BE49-F238E27FC236}">
                <a16:creationId xmlns:a16="http://schemas.microsoft.com/office/drawing/2014/main" id="{8489C811-ED38-E167-75E2-E94C91469BD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69596" y="7507677"/>
            <a:ext cx="1978079" cy="1234440"/>
          </a:xfrm>
          <a:prstGeom prst="rect">
            <a:avLst/>
          </a:prstGeom>
        </p:spPr>
      </p:pic>
      <p:pic>
        <p:nvPicPr>
          <p:cNvPr id="62" name="Picture 61" descr="A picture containing object&#10;&#10;Description automatically generated">
            <a:extLst>
              <a:ext uri="{FF2B5EF4-FFF2-40B4-BE49-F238E27FC236}">
                <a16:creationId xmlns:a16="http://schemas.microsoft.com/office/drawing/2014/main" id="{53648B8D-61ED-2834-FF66-640B26C927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7957" y="9505302"/>
            <a:ext cx="1978078" cy="1234440"/>
          </a:xfrm>
          <a:prstGeom prst="rect">
            <a:avLst/>
          </a:prstGeom>
        </p:spPr>
      </p:pic>
      <p:pic>
        <p:nvPicPr>
          <p:cNvPr id="63" name="Picture 62" descr="A picture containing object&#10;&#10;Description automatically generated">
            <a:extLst>
              <a:ext uri="{FF2B5EF4-FFF2-40B4-BE49-F238E27FC236}">
                <a16:creationId xmlns:a16="http://schemas.microsoft.com/office/drawing/2014/main" id="{D112D571-5FF2-750B-370E-62CDF3926D2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10532" y="9013688"/>
            <a:ext cx="1978079" cy="1234440"/>
          </a:xfrm>
          <a:prstGeom prst="rect">
            <a:avLst/>
          </a:prstGeom>
        </p:spPr>
      </p:pic>
      <p:pic>
        <p:nvPicPr>
          <p:cNvPr id="64" name="Picture 63">
            <a:extLst>
              <a:ext uri="{FF2B5EF4-FFF2-40B4-BE49-F238E27FC236}">
                <a16:creationId xmlns:a16="http://schemas.microsoft.com/office/drawing/2014/main" id="{8DDFFFE5-A696-BBF5-3B7E-F37DBC677012}"/>
              </a:ext>
            </a:extLst>
          </p:cNvPr>
          <p:cNvPicPr>
            <a:picLocks noChangeAspect="1"/>
          </p:cNvPicPr>
          <p:nvPr/>
        </p:nvPicPr>
        <p:blipFill>
          <a:blip r:embed="rId13"/>
          <a:stretch>
            <a:fillRect/>
          </a:stretch>
        </p:blipFill>
        <p:spPr>
          <a:xfrm rot="16200000">
            <a:off x="4535489" y="8281958"/>
            <a:ext cx="1645920" cy="1595739"/>
          </a:xfrm>
          <a:prstGeom prst="rect">
            <a:avLst/>
          </a:prstGeom>
        </p:spPr>
      </p:pic>
      <p:pic>
        <p:nvPicPr>
          <p:cNvPr id="65" name="Picture 64" descr="A picture containing object&#10;&#10;Description automatically generated">
            <a:extLst>
              <a:ext uri="{FF2B5EF4-FFF2-40B4-BE49-F238E27FC236}">
                <a16:creationId xmlns:a16="http://schemas.microsoft.com/office/drawing/2014/main" id="{71F743DE-4469-8490-B777-4812A6D3F1D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43137" y="6901608"/>
            <a:ext cx="1978079" cy="1234440"/>
          </a:xfrm>
          <a:prstGeom prst="rect">
            <a:avLst/>
          </a:prstGeom>
        </p:spPr>
      </p:pic>
      <p:pic>
        <p:nvPicPr>
          <p:cNvPr id="66" name="Picture 65" descr="A picture containing object&#10;&#10;Description automatically generated">
            <a:extLst>
              <a:ext uri="{FF2B5EF4-FFF2-40B4-BE49-F238E27FC236}">
                <a16:creationId xmlns:a16="http://schemas.microsoft.com/office/drawing/2014/main" id="{6C37BC5A-AAD6-384A-ECF7-B6DCEACE78F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66007" y="5943199"/>
            <a:ext cx="1978079" cy="1234440"/>
          </a:xfrm>
          <a:prstGeom prst="rect">
            <a:avLst/>
          </a:prstGeom>
        </p:spPr>
      </p:pic>
    </p:spTree>
    <p:extLst>
      <p:ext uri="{BB962C8B-B14F-4D97-AF65-F5344CB8AC3E}">
        <p14:creationId xmlns:p14="http://schemas.microsoft.com/office/powerpoint/2010/main" val="268239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22" presetClass="entr" presetSubtype="1" fill="hold" grpId="0" nodeType="afterEffect">
                                  <p:stCondLst>
                                    <p:cond delay="50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500"/>
                                        <p:tgtEl>
                                          <p:spTgt spid="3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33"/>
                                        </p:tgtEl>
                                        <p:attrNameLst>
                                          <p:attrName>style.visibility</p:attrName>
                                        </p:attrNameLst>
                                      </p:cBhvr>
                                      <p:to>
                                        <p:strVal val="visible"/>
                                      </p:to>
                                    </p:set>
                                    <p:animEffect transition="in" filter="wipe(up)">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8"/>
                                        </p:tgtEl>
                                      </p:cBhvr>
                                    </p:animEffect>
                                    <p:set>
                                      <p:cBhvr>
                                        <p:cTn id="22" dur="1" fill="hold">
                                          <p:stCondLst>
                                            <p:cond delay="499"/>
                                          </p:stCondLst>
                                        </p:cTn>
                                        <p:tgtEl>
                                          <p:spTgt spid="2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nodeType="with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82"/>
                                        </p:tgtEl>
                                      </p:cBhvr>
                                    </p:animEffect>
                                    <p:set>
                                      <p:cBhvr>
                                        <p:cTn id="42" dur="1" fill="hold">
                                          <p:stCondLst>
                                            <p:cond delay="499"/>
                                          </p:stCondLst>
                                        </p:cTn>
                                        <p:tgtEl>
                                          <p:spTgt spid="82"/>
                                        </p:tgtEl>
                                        <p:attrNameLst>
                                          <p:attrName>style.visibility</p:attrName>
                                        </p:attrNameLst>
                                      </p:cBhvr>
                                      <p:to>
                                        <p:strVal val="hidden"/>
                                      </p:to>
                                    </p:set>
                                  </p:childTnLst>
                                </p:cTn>
                              </p:par>
                              <p:par>
                                <p:cTn id="43" presetID="10" presetClass="entr" presetSubtype="0" fill="hold" nodeType="withEffect">
                                  <p:stCondLst>
                                    <p:cond delay="50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right)">
                                      <p:cBhvr>
                                        <p:cTn id="50" dur="1000"/>
                                        <p:tgtEl>
                                          <p:spTgt spid="58"/>
                                        </p:tgtEl>
                                      </p:cBhvr>
                                    </p:animEffect>
                                  </p:childTnLst>
                                </p:cTn>
                              </p:par>
                            </p:childTnLst>
                          </p:cTn>
                        </p:par>
                        <p:par>
                          <p:cTn id="51" fill="hold">
                            <p:stCondLst>
                              <p:cond delay="1000"/>
                            </p:stCondLst>
                            <p:childTnLst>
                              <p:par>
                                <p:cTn id="52" presetID="10" presetClass="entr" presetSubtype="0" fill="hold" nodeType="afterEffect">
                                  <p:stCondLst>
                                    <p:cond delay="100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par>
                          <p:cTn id="55" fill="hold">
                            <p:stCondLst>
                              <p:cond delay="2500"/>
                            </p:stCondLst>
                            <p:childTnLst>
                              <p:par>
                                <p:cTn id="56" presetID="10" presetClass="exit" presetSubtype="0" fill="hold" nodeType="afterEffect">
                                  <p:stCondLst>
                                    <p:cond delay="1000"/>
                                  </p:stCondLst>
                                  <p:childTnLst>
                                    <p:animEffect transition="out" filter="fade">
                                      <p:cBhvr>
                                        <p:cTn id="57" dur="500"/>
                                        <p:tgtEl>
                                          <p:spTgt spid="58"/>
                                        </p:tgtEl>
                                      </p:cBhvr>
                                    </p:animEffect>
                                    <p:set>
                                      <p:cBhvr>
                                        <p:cTn id="58" dur="1" fill="hold">
                                          <p:stCondLst>
                                            <p:cond delay="499"/>
                                          </p:stCondLst>
                                        </p:cTn>
                                        <p:tgtEl>
                                          <p:spTgt spid="5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32"/>
                                        </p:tgtEl>
                                      </p:cBhvr>
                                    </p:animEffect>
                                    <p:set>
                                      <p:cBhvr>
                                        <p:cTn id="63" dur="1" fill="hold">
                                          <p:stCondLst>
                                            <p:cond delay="499"/>
                                          </p:stCondLst>
                                        </p:cTn>
                                        <p:tgtEl>
                                          <p:spTgt spid="32"/>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500"/>
                            </p:stCondLst>
                            <p:childTnLst>
                              <p:par>
                                <p:cTn id="68" presetID="10" presetClass="entr" presetSubtype="0" fill="hold" nodeType="afterEffect">
                                  <p:stCondLst>
                                    <p:cond delay="5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childTnLst>
                          </p:cTn>
                        </p:par>
                        <p:par>
                          <p:cTn id="71" fill="hold">
                            <p:stCondLst>
                              <p:cond delay="1500"/>
                            </p:stCondLst>
                            <p:childTnLst>
                              <p:par>
                                <p:cTn id="72" presetID="10" presetClass="entr" presetSubtype="0" fill="hold" nodeType="afterEffect">
                                  <p:stCondLst>
                                    <p:cond delay="50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500"/>
                                        <p:tgtEl>
                                          <p:spTgt spid="45"/>
                                        </p:tgtEl>
                                      </p:cBhvr>
                                    </p:animEffect>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nodeType="clickEffect">
                                  <p:stCondLst>
                                    <p:cond delay="0"/>
                                  </p:stCondLst>
                                  <p:childTnLst>
                                    <p:animMotion origin="layout" path="M 1.75926E-6 -4.58333E-6 L -0.07419 -0.02578 L -0.07419 -0.02578 " pathEditMode="relative" rAng="0" ptsTypes="AAA">
                                      <p:cBhvr>
                                        <p:cTn id="78" dur="2000" fill="hold"/>
                                        <p:tgtEl>
                                          <p:spTgt spid="45"/>
                                        </p:tgtEl>
                                        <p:attrNameLst>
                                          <p:attrName>ppt_x</p:attrName>
                                          <p:attrName>ppt_y</p:attrName>
                                        </p:attrNameLst>
                                      </p:cBhvr>
                                      <p:rCtr x="-3709" y="-1293"/>
                                    </p:animMotion>
                                  </p:childTnLst>
                                </p:cTn>
                              </p:par>
                              <p:par>
                                <p:cTn id="79" presetID="0" presetClass="path" presetSubtype="0" accel="50000" decel="50000" fill="hold" nodeType="withEffect">
                                  <p:stCondLst>
                                    <p:cond delay="0"/>
                                  </p:stCondLst>
                                  <p:childTnLst>
                                    <p:animMotion origin="layout" path="M -0.00023 -0.00026 L 0.07367 0.02552 " pathEditMode="relative" rAng="0" ptsTypes="AA">
                                      <p:cBhvr>
                                        <p:cTn id="80" dur="2000" fill="hold"/>
                                        <p:tgtEl>
                                          <p:spTgt spid="43"/>
                                        </p:tgtEl>
                                        <p:attrNameLst>
                                          <p:attrName>ppt_x</p:attrName>
                                          <p:attrName>ppt_y</p:attrName>
                                        </p:attrNameLst>
                                      </p:cBhvr>
                                      <p:rCtr x="3692" y="1224"/>
                                    </p:animMotion>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43"/>
                                        </p:tgtEl>
                                      </p:cBhvr>
                                    </p:animEffect>
                                    <p:set>
                                      <p:cBhvr>
                                        <p:cTn id="85" dur="1" fill="hold">
                                          <p:stCondLst>
                                            <p:cond delay="499"/>
                                          </p:stCondLst>
                                        </p:cTn>
                                        <p:tgtEl>
                                          <p:spTgt spid="43"/>
                                        </p:tgtEl>
                                        <p:attrNameLst>
                                          <p:attrName>style.visibility</p:attrName>
                                        </p:attrNameLst>
                                      </p:cBhvr>
                                      <p:to>
                                        <p:strVal val="hidden"/>
                                      </p:to>
                                    </p:set>
                                  </p:childTnLst>
                                </p:cTn>
                              </p:par>
                              <p:par>
                                <p:cTn id="86" presetID="10" presetClass="entr" presetSubtype="0" fill="hold"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p:stCondLst>
                              <p:cond delay="500"/>
                            </p:stCondLst>
                            <p:childTnLst>
                              <p:par>
                                <p:cTn id="90" presetID="10" presetClass="exit" presetSubtype="0" fill="hold" nodeType="afterEffect">
                                  <p:stCondLst>
                                    <p:cond delay="500"/>
                                  </p:stCondLst>
                                  <p:childTnLst>
                                    <p:animEffect transition="out" filter="fade">
                                      <p:cBhvr>
                                        <p:cTn id="91" dur="500"/>
                                        <p:tgtEl>
                                          <p:spTgt spid="39"/>
                                        </p:tgtEl>
                                      </p:cBhvr>
                                    </p:animEffect>
                                    <p:set>
                                      <p:cBhvr>
                                        <p:cTn id="92" dur="1" fill="hold">
                                          <p:stCondLst>
                                            <p:cond delay="499"/>
                                          </p:stCondLst>
                                        </p:cTn>
                                        <p:tgtEl>
                                          <p:spTgt spid="39"/>
                                        </p:tgtEl>
                                        <p:attrNameLst>
                                          <p:attrName>style.visibility</p:attrName>
                                        </p:attrNameLst>
                                      </p:cBhvr>
                                      <p:to>
                                        <p:strVal val="hidden"/>
                                      </p:to>
                                    </p:set>
                                  </p:childTnLst>
                                </p:cTn>
                              </p:par>
                            </p:childTnLst>
                          </p:cTn>
                        </p:par>
                        <p:par>
                          <p:cTn id="93" fill="hold">
                            <p:stCondLst>
                              <p:cond delay="1500"/>
                            </p:stCondLst>
                            <p:childTnLst>
                              <p:par>
                                <p:cTn id="94" presetID="10" presetClass="exit" presetSubtype="0" fill="hold" nodeType="afterEffect">
                                  <p:stCondLst>
                                    <p:cond delay="500"/>
                                  </p:stCondLst>
                                  <p:childTnLst>
                                    <p:animEffect transition="out" filter="fade">
                                      <p:cBhvr>
                                        <p:cTn id="95" dur="500"/>
                                        <p:tgtEl>
                                          <p:spTgt spid="45"/>
                                        </p:tgtEl>
                                      </p:cBhvr>
                                    </p:animEffect>
                                    <p:set>
                                      <p:cBhvr>
                                        <p:cTn id="96" dur="1" fill="hold">
                                          <p:stCondLst>
                                            <p:cond delay="499"/>
                                          </p:stCondLst>
                                        </p:cTn>
                                        <p:tgtEl>
                                          <p:spTgt spid="45"/>
                                        </p:tgtEl>
                                        <p:attrNameLst>
                                          <p:attrName>style.visibility</p:attrName>
                                        </p:attrNameLst>
                                      </p:cBhvr>
                                      <p:to>
                                        <p:strVal val="hidden"/>
                                      </p:to>
                                    </p:set>
                                  </p:childTnLst>
                                </p:cTn>
                              </p:par>
                              <p:par>
                                <p:cTn id="97" presetID="10" presetClass="entr" presetSubtype="0" fill="hold" nodeType="withEffect">
                                  <p:stCondLst>
                                    <p:cond delay="500"/>
                                  </p:stCondLst>
                                  <p:childTnLst>
                                    <p:set>
                                      <p:cBhvr>
                                        <p:cTn id="98" dur="1" fill="hold">
                                          <p:stCondLst>
                                            <p:cond delay="0"/>
                                          </p:stCondLst>
                                        </p:cTn>
                                        <p:tgtEl>
                                          <p:spTgt spid="53"/>
                                        </p:tgtEl>
                                        <p:attrNameLst>
                                          <p:attrName>style.visibility</p:attrName>
                                        </p:attrNameLst>
                                      </p:cBhvr>
                                      <p:to>
                                        <p:strVal val="visible"/>
                                      </p:to>
                                    </p:set>
                                    <p:animEffect transition="in" filter="fade">
                                      <p:cBhvr>
                                        <p:cTn id="99" dur="500"/>
                                        <p:tgtEl>
                                          <p:spTgt spid="5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41"/>
                                        </p:tgtEl>
                                      </p:cBhvr>
                                    </p:animEffect>
                                    <p:set>
                                      <p:cBhvr>
                                        <p:cTn id="107" dur="1" fill="hold">
                                          <p:stCondLst>
                                            <p:cond delay="499"/>
                                          </p:stCondLst>
                                        </p:cTn>
                                        <p:tgtEl>
                                          <p:spTgt spid="41"/>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500"/>
                                        <p:tgtEl>
                                          <p:spTgt spid="55"/>
                                        </p:tgtEl>
                                      </p:cBhvr>
                                    </p:animEffect>
                                  </p:childTnLst>
                                </p:cTn>
                              </p:par>
                              <p:par>
                                <p:cTn id="111" presetID="10" presetClass="entr" presetSubtype="0" fill="hold"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nodeType="clickEffect">
                                  <p:stCondLst>
                                    <p:cond delay="0"/>
                                  </p:stCondLst>
                                  <p:childTnLst>
                                    <p:animEffect transition="out" filter="fade">
                                      <p:cBhvr>
                                        <p:cTn id="117" dur="500"/>
                                        <p:tgtEl>
                                          <p:spTgt spid="55"/>
                                        </p:tgtEl>
                                      </p:cBhvr>
                                    </p:animEffect>
                                    <p:set>
                                      <p:cBhvr>
                                        <p:cTn id="118" dur="1" fill="hold">
                                          <p:stCondLst>
                                            <p:cond delay="499"/>
                                          </p:stCondLst>
                                        </p:cTn>
                                        <p:tgtEl>
                                          <p:spTgt spid="55"/>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56"/>
                                        </p:tgtEl>
                                      </p:cBhvr>
                                    </p:animEffect>
                                    <p:set>
                                      <p:cBhvr>
                                        <p:cTn id="121" dur="1" fill="hold">
                                          <p:stCondLst>
                                            <p:cond delay="499"/>
                                          </p:stCondLst>
                                        </p:cTn>
                                        <p:tgtEl>
                                          <p:spTgt spid="56"/>
                                        </p:tgtEl>
                                        <p:attrNameLst>
                                          <p:attrName>style.visibility</p:attrName>
                                        </p:attrNameLst>
                                      </p:cBhvr>
                                      <p:to>
                                        <p:strVal val="hidden"/>
                                      </p:to>
                                    </p:set>
                                  </p:childTnLst>
                                </p:cTn>
                              </p:par>
                              <p:par>
                                <p:cTn id="122" presetID="10" presetClass="entr" presetSubtype="0" fill="hold" nodeType="withEffect">
                                  <p:stCondLst>
                                    <p:cond delay="0"/>
                                  </p:stCondLst>
                                  <p:childTnLst>
                                    <p:set>
                                      <p:cBhvr>
                                        <p:cTn id="123" dur="1" fill="hold">
                                          <p:stCondLst>
                                            <p:cond delay="0"/>
                                          </p:stCondLst>
                                        </p:cTn>
                                        <p:tgtEl>
                                          <p:spTgt spid="62"/>
                                        </p:tgtEl>
                                        <p:attrNameLst>
                                          <p:attrName>style.visibility</p:attrName>
                                        </p:attrNameLst>
                                      </p:cBhvr>
                                      <p:to>
                                        <p:strVal val="visible"/>
                                      </p:to>
                                    </p:set>
                                    <p:animEffect transition="in" filter="fade">
                                      <p:cBhvr>
                                        <p:cTn id="124" dur="500"/>
                                        <p:tgtEl>
                                          <p:spTgt spid="62"/>
                                        </p:tgtEl>
                                      </p:cBhvr>
                                    </p:animEffect>
                                  </p:childTnLst>
                                </p:cTn>
                              </p:par>
                              <p:par>
                                <p:cTn id="125" presetID="10" presetClass="entr" presetSubtype="0" fill="hold" nodeType="with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fade">
                                      <p:cBhvr>
                                        <p:cTn id="127" dur="500"/>
                                        <p:tgtEl>
                                          <p:spTgt spid="63"/>
                                        </p:tgtEl>
                                      </p:cBhvr>
                                    </p:animEffect>
                                  </p:childTnLst>
                                </p:cTn>
                              </p:par>
                            </p:childTnLst>
                          </p:cTn>
                        </p:par>
                        <p:par>
                          <p:cTn id="128" fill="hold">
                            <p:stCondLst>
                              <p:cond delay="500"/>
                            </p:stCondLst>
                            <p:childTnLst>
                              <p:par>
                                <p:cTn id="129" presetID="10" presetClass="exit" presetSubtype="0" fill="hold" nodeType="afterEffect">
                                  <p:stCondLst>
                                    <p:cond delay="1000"/>
                                  </p:stCondLst>
                                  <p:childTnLst>
                                    <p:animEffect transition="out" filter="fade">
                                      <p:cBhvr>
                                        <p:cTn id="130" dur="500"/>
                                        <p:tgtEl>
                                          <p:spTgt spid="51"/>
                                        </p:tgtEl>
                                      </p:cBhvr>
                                    </p:animEffect>
                                    <p:set>
                                      <p:cBhvr>
                                        <p:cTn id="131" dur="1" fill="hold">
                                          <p:stCondLst>
                                            <p:cond delay="499"/>
                                          </p:stCondLst>
                                        </p:cTn>
                                        <p:tgtEl>
                                          <p:spTgt spid="51"/>
                                        </p:tgtEl>
                                        <p:attrNameLst>
                                          <p:attrName>style.visibility</p:attrName>
                                        </p:attrNameLst>
                                      </p:cBhvr>
                                      <p:to>
                                        <p:strVal val="hidden"/>
                                      </p:to>
                                    </p:set>
                                  </p:childTnLst>
                                </p:cTn>
                              </p:par>
                              <p:par>
                                <p:cTn id="132" presetID="10" presetClass="exit" presetSubtype="0" fill="hold" nodeType="withEffect">
                                  <p:stCondLst>
                                    <p:cond delay="1000"/>
                                  </p:stCondLst>
                                  <p:childTnLst>
                                    <p:animEffect transition="out" filter="fade">
                                      <p:cBhvr>
                                        <p:cTn id="133" dur="500"/>
                                        <p:tgtEl>
                                          <p:spTgt spid="53"/>
                                        </p:tgtEl>
                                      </p:cBhvr>
                                    </p:animEffect>
                                    <p:set>
                                      <p:cBhvr>
                                        <p:cTn id="134" dur="1" fill="hold">
                                          <p:stCondLst>
                                            <p:cond delay="499"/>
                                          </p:stCondLst>
                                        </p:cTn>
                                        <p:tgtEl>
                                          <p:spTgt spid="53"/>
                                        </p:tgtEl>
                                        <p:attrNameLst>
                                          <p:attrName>style.visibility</p:attrName>
                                        </p:attrNameLst>
                                      </p:cBhvr>
                                      <p:to>
                                        <p:strVal val="hidden"/>
                                      </p:to>
                                    </p:set>
                                  </p:childTnLst>
                                </p:cTn>
                              </p:par>
                            </p:childTnLst>
                          </p:cTn>
                        </p:par>
                        <p:par>
                          <p:cTn id="135" fill="hold">
                            <p:stCondLst>
                              <p:cond delay="2000"/>
                            </p:stCondLst>
                            <p:childTnLst>
                              <p:par>
                                <p:cTn id="136" presetID="10" presetClass="exit" presetSubtype="0" fill="hold" nodeType="afterEffect">
                                  <p:stCondLst>
                                    <p:cond delay="500"/>
                                  </p:stCondLst>
                                  <p:childTnLst>
                                    <p:animEffect transition="out" filter="fade">
                                      <p:cBhvr>
                                        <p:cTn id="137" dur="500"/>
                                        <p:tgtEl>
                                          <p:spTgt spid="2"/>
                                        </p:tgtEl>
                                      </p:cBhvr>
                                    </p:animEffect>
                                    <p:set>
                                      <p:cBhvr>
                                        <p:cTn id="138" dur="1" fill="hold">
                                          <p:stCondLst>
                                            <p:cond delay="499"/>
                                          </p:stCondLst>
                                        </p:cTn>
                                        <p:tgtEl>
                                          <p:spTgt spid="2"/>
                                        </p:tgtEl>
                                        <p:attrNameLst>
                                          <p:attrName>style.visibility</p:attrName>
                                        </p:attrNameLst>
                                      </p:cBhvr>
                                      <p:to>
                                        <p:strVal val="hidden"/>
                                      </p:to>
                                    </p:set>
                                  </p:childTnLst>
                                </p:cTn>
                              </p:par>
                              <p:par>
                                <p:cTn id="139" presetID="10" presetClass="entr" presetSubtype="0" fill="hold" nodeType="withEffect">
                                  <p:stCondLst>
                                    <p:cond delay="500"/>
                                  </p:stCondLst>
                                  <p:childTnLst>
                                    <p:set>
                                      <p:cBhvr>
                                        <p:cTn id="140" dur="1" fill="hold">
                                          <p:stCondLst>
                                            <p:cond delay="0"/>
                                          </p:stCondLst>
                                        </p:cTn>
                                        <p:tgtEl>
                                          <p:spTgt spid="66"/>
                                        </p:tgtEl>
                                        <p:attrNameLst>
                                          <p:attrName>style.visibility</p:attrName>
                                        </p:attrNameLst>
                                      </p:cBhvr>
                                      <p:to>
                                        <p:strVal val="visible"/>
                                      </p:to>
                                    </p:set>
                                    <p:animEffect transition="in" filter="fade">
                                      <p:cBhvr>
                                        <p:cTn id="141" dur="500"/>
                                        <p:tgtEl>
                                          <p:spTgt spid="66"/>
                                        </p:tgtEl>
                                      </p:cBhvr>
                                    </p:animEffect>
                                  </p:childTnLst>
                                </p:cTn>
                              </p:par>
                              <p:par>
                                <p:cTn id="142" presetID="10" presetClass="entr" presetSubtype="0" fill="hold" nodeType="withEffect">
                                  <p:stCondLst>
                                    <p:cond delay="500"/>
                                  </p:stCondLst>
                                  <p:childTnLst>
                                    <p:set>
                                      <p:cBhvr>
                                        <p:cTn id="143" dur="1" fill="hold">
                                          <p:stCondLst>
                                            <p:cond delay="0"/>
                                          </p:stCondLst>
                                        </p:cTn>
                                        <p:tgtEl>
                                          <p:spTgt spid="65"/>
                                        </p:tgtEl>
                                        <p:attrNameLst>
                                          <p:attrName>style.visibility</p:attrName>
                                        </p:attrNameLst>
                                      </p:cBhvr>
                                      <p:to>
                                        <p:strVal val="visible"/>
                                      </p:to>
                                    </p:set>
                                    <p:animEffect transition="in" filter="fade">
                                      <p:cBhvr>
                                        <p:cTn id="144" dur="500"/>
                                        <p:tgtEl>
                                          <p:spTgt spid="65"/>
                                        </p:tgtEl>
                                      </p:cBhvr>
                                    </p:animEffect>
                                  </p:childTnLst>
                                </p:cTn>
                              </p:par>
                            </p:childTnLst>
                          </p:cTn>
                        </p:par>
                        <p:par>
                          <p:cTn id="145" fill="hold">
                            <p:stCondLst>
                              <p:cond delay="3000"/>
                            </p:stCondLst>
                            <p:childTnLst>
                              <p:par>
                                <p:cTn id="146" presetID="16" presetClass="entr" presetSubtype="37" fill="hold" nodeType="afterEffect">
                                  <p:stCondLst>
                                    <p:cond delay="500"/>
                                  </p:stCondLst>
                                  <p:childTnLst>
                                    <p:set>
                                      <p:cBhvr>
                                        <p:cTn id="147" dur="1" fill="hold">
                                          <p:stCondLst>
                                            <p:cond delay="0"/>
                                          </p:stCondLst>
                                        </p:cTn>
                                        <p:tgtEl>
                                          <p:spTgt spid="64"/>
                                        </p:tgtEl>
                                        <p:attrNameLst>
                                          <p:attrName>style.visibility</p:attrName>
                                        </p:attrNameLst>
                                      </p:cBhvr>
                                      <p:to>
                                        <p:strVal val="visible"/>
                                      </p:to>
                                    </p:set>
                                    <p:animEffect transition="in" filter="barn(outVertical)">
                                      <p:cBhvr>
                                        <p:cTn id="14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227144" y="3932439"/>
            <a:ext cx="9144000" cy="10382532"/>
            <a:chOff x="8227144" y="3932439"/>
            <a:chExt cx="9144000" cy="10382532"/>
          </a:xfrm>
        </p:grpSpPr>
        <p:pic>
          <p:nvPicPr>
            <p:cNvPr id="5" name="Picture 4"/>
            <p:cNvPicPr>
              <a:picLocks noChangeAspect="1"/>
            </p:cNvPicPr>
            <p:nvPr/>
          </p:nvPicPr>
          <p:blipFill>
            <a:blip r:embed="rId2"/>
            <a:stretch>
              <a:fillRect/>
            </a:stretch>
          </p:blipFill>
          <p:spPr>
            <a:xfrm rot="16200000">
              <a:off x="7890626" y="4268957"/>
              <a:ext cx="9817035" cy="9144000"/>
            </a:xfrm>
            <a:prstGeom prst="rect">
              <a:avLst/>
            </a:prstGeom>
          </p:spPr>
        </p:pic>
        <p:sp>
          <p:nvSpPr>
            <p:cNvPr id="6" name="TextBox 5"/>
            <p:cNvSpPr txBox="1"/>
            <p:nvPr/>
          </p:nvSpPr>
          <p:spPr>
            <a:xfrm>
              <a:off x="9580152" y="13730196"/>
              <a:ext cx="6437981" cy="584775"/>
            </a:xfrm>
            <a:prstGeom prst="rect">
              <a:avLst/>
            </a:prstGeom>
            <a:noFill/>
          </p:spPr>
          <p:txBody>
            <a:bodyPr wrap="none" rtlCol="0">
              <a:spAutoFit/>
            </a:bodyPr>
            <a:lstStyle/>
            <a:p>
              <a:pPr algn="ctr"/>
              <a:r>
                <a:rPr lang="en-US" sz="3200" dirty="0"/>
                <a:t>Movement to Contact IAW FM 3-90-1</a:t>
              </a:r>
            </a:p>
          </p:txBody>
        </p:sp>
      </p:grpSp>
      <p:grpSp>
        <p:nvGrpSpPr>
          <p:cNvPr id="2" name="Group 1"/>
          <p:cNvGrpSpPr/>
          <p:nvPr/>
        </p:nvGrpSpPr>
        <p:grpSpPr>
          <a:xfrm>
            <a:off x="256364" y="14798840"/>
            <a:ext cx="7315200" cy="3200400"/>
            <a:chOff x="20015801" y="131844"/>
            <a:chExt cx="7315200" cy="3200400"/>
          </a:xfrm>
        </p:grpSpPr>
        <p:sp>
          <p:nvSpPr>
            <p:cNvPr id="3" name="Rectangle 2"/>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p:cNvPicPr>
              <a:picLocks noChangeAspect="1" noChangeArrowheads="1"/>
            </p:cNvPicPr>
            <p:nvPr/>
          </p:nvPicPr>
          <p:blipFill>
            <a:blip r:embed="rId3" cstate="print"/>
            <a:srcRect/>
            <a:stretch>
              <a:fillRect/>
            </a:stretch>
          </p:blipFill>
          <p:spPr bwMode="auto">
            <a:xfrm>
              <a:off x="20065068" y="171468"/>
              <a:ext cx="1080806" cy="1143000"/>
            </a:xfrm>
            <a:prstGeom prst="rect">
              <a:avLst/>
            </a:prstGeom>
            <a:noFill/>
            <a:ln w="9525">
              <a:noFill/>
              <a:miter lim="800000"/>
              <a:headEnd/>
              <a:tailEnd/>
            </a:ln>
          </p:spPr>
        </p:pic>
      </p:grpSp>
      <p:sp>
        <p:nvSpPr>
          <p:cNvPr id="8" name="TextBox 7"/>
          <p:cNvSpPr txBox="1"/>
          <p:nvPr/>
        </p:nvSpPr>
        <p:spPr>
          <a:xfrm>
            <a:off x="1386437" y="15244878"/>
            <a:ext cx="6020203" cy="2308324"/>
          </a:xfrm>
          <a:prstGeom prst="rect">
            <a:avLst/>
          </a:prstGeom>
          <a:noFill/>
        </p:spPr>
        <p:txBody>
          <a:bodyPr wrap="square" lIns="0" rIns="0" rtlCol="0">
            <a:spAutoFit/>
          </a:bodyPr>
          <a:lstStyle/>
          <a:p>
            <a:pPr algn="ctr"/>
            <a:r>
              <a:rPr lang="en-US" sz="4800" b="1" dirty="0"/>
              <a:t>2D. Terrain Effects and Attacking on New Georgia Island</a:t>
            </a:r>
          </a:p>
        </p:txBody>
      </p:sp>
      <p:sp>
        <p:nvSpPr>
          <p:cNvPr id="77" name="TextBox 76">
            <a:extLst>
              <a:ext uri="{FF2B5EF4-FFF2-40B4-BE49-F238E27FC236}">
                <a16:creationId xmlns:a16="http://schemas.microsoft.com/office/drawing/2014/main" id="{A62F0493-E271-9D39-D77E-3F415AB85320}"/>
              </a:ext>
            </a:extLst>
          </p:cNvPr>
          <p:cNvSpPr txBox="1"/>
          <p:nvPr/>
        </p:nvSpPr>
        <p:spPr>
          <a:xfrm>
            <a:off x="17960779" y="11294012"/>
            <a:ext cx="8861229" cy="6494085"/>
          </a:xfrm>
          <a:prstGeom prst="rect">
            <a:avLst/>
          </a:prstGeom>
          <a:noFill/>
          <a:ln>
            <a:solidFill>
              <a:schemeClr val="tx1"/>
            </a:solidFill>
          </a:ln>
        </p:spPr>
        <p:txBody>
          <a:bodyPr wrap="square" rtlCol="0">
            <a:spAutoFit/>
          </a:bodyPr>
          <a:lstStyle/>
          <a:p>
            <a:pPr marL="514350" indent="-514350">
              <a:buAutoNum type="arabicPeriod"/>
            </a:pPr>
            <a:r>
              <a:rPr lang="en-US" sz="3200" dirty="0"/>
              <a:t>Unless otherwise noted, ordered companies move out in one-two-three order.</a:t>
            </a:r>
          </a:p>
          <a:p>
            <a:pPr marL="514350" indent="-514350">
              <a:buAutoNum type="arabicPeriod"/>
            </a:pPr>
            <a:r>
              <a:rPr lang="en-US" sz="3200" dirty="0"/>
              <a:t>All commanders except where otherwise specified march at the head of their unit. All seconds in command march at tail of unit unless otherwise specified.</a:t>
            </a:r>
          </a:p>
          <a:p>
            <a:pPr marL="514350" indent="-514350">
              <a:buAutoNum type="arabicPeriod"/>
            </a:pPr>
            <a:r>
              <a:rPr lang="en-US" sz="3200" dirty="0"/>
              <a:t>Vehicles, if present, move by bounds up center of column from tail of BN to tail of advance party. They join units without command upon development.</a:t>
            </a:r>
          </a:p>
          <a:p>
            <a:pPr marL="514350" indent="-514350">
              <a:buAutoNum type="arabicPeriod"/>
            </a:pPr>
            <a:r>
              <a:rPr lang="en-US" sz="3200" dirty="0"/>
              <a:t>Connecting files and units in rear of second rifle company guide on and maintain distance from the unit next in front.</a:t>
            </a:r>
          </a:p>
        </p:txBody>
      </p:sp>
      <p:grpSp>
        <p:nvGrpSpPr>
          <p:cNvPr id="90" name="Group 89">
            <a:extLst>
              <a:ext uri="{FF2B5EF4-FFF2-40B4-BE49-F238E27FC236}">
                <a16:creationId xmlns:a16="http://schemas.microsoft.com/office/drawing/2014/main" id="{49077084-B585-0120-E3D5-522A3B0F3FA7}"/>
              </a:ext>
            </a:extLst>
          </p:cNvPr>
          <p:cNvGrpSpPr/>
          <p:nvPr/>
        </p:nvGrpSpPr>
        <p:grpSpPr>
          <a:xfrm>
            <a:off x="177914" y="9053512"/>
            <a:ext cx="26948455" cy="2560320"/>
            <a:chOff x="177914" y="8756332"/>
            <a:chExt cx="26948455" cy="2560320"/>
          </a:xfrm>
        </p:grpSpPr>
        <p:pic>
          <p:nvPicPr>
            <p:cNvPr id="91" name="Picture 90" descr="A picture containing building, indoor, sky, object&#10;&#10;Description automatically generated">
              <a:extLst>
                <a:ext uri="{FF2B5EF4-FFF2-40B4-BE49-F238E27FC236}">
                  <a16:creationId xmlns:a16="http://schemas.microsoft.com/office/drawing/2014/main" id="{BFA889ED-9E3A-9EFE-6FF1-392EFDB9FD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5751" y="9288780"/>
              <a:ext cx="1504950" cy="1409700"/>
            </a:xfrm>
            <a:prstGeom prst="rect">
              <a:avLst/>
            </a:prstGeom>
          </p:spPr>
        </p:pic>
        <p:pic>
          <p:nvPicPr>
            <p:cNvPr id="92" name="Picture 91" descr="A close up of a screen&#10;&#10;Description automatically generated">
              <a:extLst>
                <a:ext uri="{FF2B5EF4-FFF2-40B4-BE49-F238E27FC236}">
                  <a16:creationId xmlns:a16="http://schemas.microsoft.com/office/drawing/2014/main" id="{FD1EDF45-DBE8-0680-968E-B5F174849E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5164" y="9403080"/>
              <a:ext cx="3352800" cy="1457325"/>
            </a:xfrm>
            <a:prstGeom prst="rect">
              <a:avLst/>
            </a:prstGeom>
          </p:spPr>
        </p:pic>
        <p:pic>
          <p:nvPicPr>
            <p:cNvPr id="93" name="Picture 92" descr="A close up of a screen&#10;&#10;Description automatically generated">
              <a:extLst>
                <a:ext uri="{FF2B5EF4-FFF2-40B4-BE49-F238E27FC236}">
                  <a16:creationId xmlns:a16="http://schemas.microsoft.com/office/drawing/2014/main" id="{E90B78B8-31CF-FABC-3F77-3F2898D53E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2427" y="9403080"/>
              <a:ext cx="1504950" cy="1285875"/>
            </a:xfrm>
            <a:prstGeom prst="rect">
              <a:avLst/>
            </a:prstGeom>
          </p:spPr>
        </p:pic>
        <p:sp>
          <p:nvSpPr>
            <p:cNvPr id="94" name="TextBox 93">
              <a:extLst>
                <a:ext uri="{FF2B5EF4-FFF2-40B4-BE49-F238E27FC236}">
                  <a16:creationId xmlns:a16="http://schemas.microsoft.com/office/drawing/2014/main" id="{18D726F6-209A-A8C8-29ED-E3AAF4D030E8}"/>
                </a:ext>
              </a:extLst>
            </p:cNvPr>
            <p:cNvSpPr txBox="1"/>
            <p:nvPr/>
          </p:nvSpPr>
          <p:spPr>
            <a:xfrm>
              <a:off x="9171840" y="9716243"/>
              <a:ext cx="1856598" cy="830997"/>
            </a:xfrm>
            <a:prstGeom prst="rect">
              <a:avLst/>
            </a:prstGeom>
            <a:noFill/>
            <a:ln>
              <a:solidFill>
                <a:schemeClr val="tx1"/>
              </a:solidFill>
            </a:ln>
          </p:spPr>
          <p:txBody>
            <a:bodyPr wrap="none" rtlCol="0">
              <a:spAutoFit/>
            </a:bodyPr>
            <a:lstStyle/>
            <a:p>
              <a:pPr algn="ctr"/>
              <a:r>
                <a:rPr lang="en-US" sz="2400" b="1" dirty="0"/>
                <a:t>BN CMD GRP</a:t>
              </a:r>
            </a:p>
            <a:p>
              <a:pPr algn="ctr"/>
              <a:r>
                <a:rPr lang="en-US" sz="2400" b="1" dirty="0"/>
                <a:t>&amp; STAFF</a:t>
              </a:r>
            </a:p>
          </p:txBody>
        </p:sp>
        <p:pic>
          <p:nvPicPr>
            <p:cNvPr id="95" name="Picture 94" descr="A picture containing building, indoor, sky, object&#10;&#10;Description automatically generated">
              <a:extLst>
                <a:ext uri="{FF2B5EF4-FFF2-40B4-BE49-F238E27FC236}">
                  <a16:creationId xmlns:a16="http://schemas.microsoft.com/office/drawing/2014/main" id="{4C5041B3-5781-1F75-42FD-1AA1F88B39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42901" y="9279255"/>
              <a:ext cx="1504950" cy="1409700"/>
            </a:xfrm>
            <a:prstGeom prst="rect">
              <a:avLst/>
            </a:prstGeom>
          </p:spPr>
        </p:pic>
        <p:pic>
          <p:nvPicPr>
            <p:cNvPr id="96" name="Picture 95" descr="A close up of a screen&#10;&#10;Description automatically generated">
              <a:extLst>
                <a:ext uri="{FF2B5EF4-FFF2-40B4-BE49-F238E27FC236}">
                  <a16:creationId xmlns:a16="http://schemas.microsoft.com/office/drawing/2014/main" id="{61BAEC86-25EB-5846-D726-03E90B8A19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62314" y="9393555"/>
              <a:ext cx="3352800" cy="1457325"/>
            </a:xfrm>
            <a:prstGeom prst="rect">
              <a:avLst/>
            </a:prstGeom>
          </p:spPr>
        </p:pic>
        <p:pic>
          <p:nvPicPr>
            <p:cNvPr id="97" name="Picture 96" descr="A close up of a screen&#10;&#10;Description automatically generated">
              <a:extLst>
                <a:ext uri="{FF2B5EF4-FFF2-40B4-BE49-F238E27FC236}">
                  <a16:creationId xmlns:a16="http://schemas.microsoft.com/office/drawing/2014/main" id="{72D0C0F7-5335-466F-DDA5-6073DBEF2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29577" y="9393555"/>
              <a:ext cx="1504950" cy="1285875"/>
            </a:xfrm>
            <a:prstGeom prst="rect">
              <a:avLst/>
            </a:prstGeom>
          </p:spPr>
        </p:pic>
        <p:pic>
          <p:nvPicPr>
            <p:cNvPr id="98" name="Picture 97" descr="A picture containing object, indoor&#10;&#10;Description automatically generated">
              <a:extLst>
                <a:ext uri="{FF2B5EF4-FFF2-40B4-BE49-F238E27FC236}">
                  <a16:creationId xmlns:a16="http://schemas.microsoft.com/office/drawing/2014/main" id="{9CBFCD30-146B-1933-7D1F-8CF0F2DD0B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448990" y="9155430"/>
              <a:ext cx="2533650" cy="1676400"/>
            </a:xfrm>
            <a:prstGeom prst="rect">
              <a:avLst/>
            </a:prstGeom>
          </p:spPr>
        </p:pic>
        <p:pic>
          <p:nvPicPr>
            <p:cNvPr id="99" name="Picture 98" descr="A picture containing object, indoor&#10;&#10;Description automatically generated">
              <a:extLst>
                <a:ext uri="{FF2B5EF4-FFF2-40B4-BE49-F238E27FC236}">
                  <a16:creationId xmlns:a16="http://schemas.microsoft.com/office/drawing/2014/main" id="{66EE4553-7499-BF76-2B61-031B638090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97103" y="9198292"/>
              <a:ext cx="2609850" cy="1676400"/>
            </a:xfrm>
            <a:prstGeom prst="rect">
              <a:avLst/>
            </a:prstGeom>
          </p:spPr>
        </p:pic>
        <p:pic>
          <p:nvPicPr>
            <p:cNvPr id="100" name="Picture 99" descr="A picture containing building, indoor, sky, object&#10;&#10;Description automatically generated">
              <a:extLst>
                <a:ext uri="{FF2B5EF4-FFF2-40B4-BE49-F238E27FC236}">
                  <a16:creationId xmlns:a16="http://schemas.microsoft.com/office/drawing/2014/main" id="{350AB4EF-CDF0-5BB7-D7A8-6F24600A2B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21419" y="9279255"/>
              <a:ext cx="1504950" cy="1409700"/>
            </a:xfrm>
            <a:prstGeom prst="rect">
              <a:avLst/>
            </a:prstGeom>
          </p:spPr>
        </p:pic>
        <p:sp>
          <p:nvSpPr>
            <p:cNvPr id="101" name="Arrow: Left 17">
              <a:extLst>
                <a:ext uri="{FF2B5EF4-FFF2-40B4-BE49-F238E27FC236}">
                  <a16:creationId xmlns:a16="http://schemas.microsoft.com/office/drawing/2014/main" id="{8B61C3F9-8FC0-5043-2AD2-0BE67ACDE9F6}"/>
                </a:ext>
              </a:extLst>
            </p:cNvPr>
            <p:cNvSpPr>
              <a:spLocks/>
            </p:cNvSpPr>
            <p:nvPr/>
          </p:nvSpPr>
          <p:spPr>
            <a:xfrm>
              <a:off x="177914" y="8756332"/>
              <a:ext cx="978408" cy="2560320"/>
            </a:xfrm>
            <a:custGeom>
              <a:avLst/>
              <a:gdLst>
                <a:gd name="connsiteX0" fmla="*/ 0 w 978408"/>
                <a:gd name="connsiteY0" fmla="*/ 1280160 h 2560320"/>
                <a:gd name="connsiteX1" fmla="*/ 489204 w 978408"/>
                <a:gd name="connsiteY1" fmla="*/ 0 h 2560320"/>
                <a:gd name="connsiteX2" fmla="*/ 489204 w 978408"/>
                <a:gd name="connsiteY2" fmla="*/ 640080 h 2560320"/>
                <a:gd name="connsiteX3" fmla="*/ 978408 w 978408"/>
                <a:gd name="connsiteY3" fmla="*/ 640080 h 2560320"/>
                <a:gd name="connsiteX4" fmla="*/ 978408 w 978408"/>
                <a:gd name="connsiteY4" fmla="*/ 1920240 h 2560320"/>
                <a:gd name="connsiteX5" fmla="*/ 489204 w 978408"/>
                <a:gd name="connsiteY5" fmla="*/ 1920240 h 2560320"/>
                <a:gd name="connsiteX6" fmla="*/ 489204 w 978408"/>
                <a:gd name="connsiteY6" fmla="*/ 2560320 h 2560320"/>
                <a:gd name="connsiteX7" fmla="*/ 0 w 978408"/>
                <a:gd name="connsiteY7" fmla="*/ 1280160 h 2560320"/>
                <a:gd name="connsiteX0" fmla="*/ 978408 w 1069848"/>
                <a:gd name="connsiteY0" fmla="*/ 1920240 h 2560320"/>
                <a:gd name="connsiteX1" fmla="*/ 489204 w 1069848"/>
                <a:gd name="connsiteY1" fmla="*/ 1920240 h 2560320"/>
                <a:gd name="connsiteX2" fmla="*/ 489204 w 1069848"/>
                <a:gd name="connsiteY2" fmla="*/ 2560320 h 2560320"/>
                <a:gd name="connsiteX3" fmla="*/ 0 w 1069848"/>
                <a:gd name="connsiteY3" fmla="*/ 1280160 h 2560320"/>
                <a:gd name="connsiteX4" fmla="*/ 489204 w 1069848"/>
                <a:gd name="connsiteY4" fmla="*/ 0 h 2560320"/>
                <a:gd name="connsiteX5" fmla="*/ 489204 w 1069848"/>
                <a:gd name="connsiteY5" fmla="*/ 640080 h 2560320"/>
                <a:gd name="connsiteX6" fmla="*/ 978408 w 1069848"/>
                <a:gd name="connsiteY6" fmla="*/ 640080 h 2560320"/>
                <a:gd name="connsiteX7" fmla="*/ 1069848 w 1069848"/>
                <a:gd name="connsiteY7" fmla="*/ 2011680 h 2560320"/>
                <a:gd name="connsiteX0" fmla="*/ 978408 w 978408"/>
                <a:gd name="connsiteY0" fmla="*/ 1920240 h 2560320"/>
                <a:gd name="connsiteX1" fmla="*/ 489204 w 978408"/>
                <a:gd name="connsiteY1" fmla="*/ 1920240 h 2560320"/>
                <a:gd name="connsiteX2" fmla="*/ 489204 w 978408"/>
                <a:gd name="connsiteY2" fmla="*/ 2560320 h 2560320"/>
                <a:gd name="connsiteX3" fmla="*/ 0 w 978408"/>
                <a:gd name="connsiteY3" fmla="*/ 1280160 h 2560320"/>
                <a:gd name="connsiteX4" fmla="*/ 489204 w 978408"/>
                <a:gd name="connsiteY4" fmla="*/ 0 h 2560320"/>
                <a:gd name="connsiteX5" fmla="*/ 489204 w 978408"/>
                <a:gd name="connsiteY5" fmla="*/ 640080 h 2560320"/>
                <a:gd name="connsiteX6" fmla="*/ 978408 w 978408"/>
                <a:gd name="connsiteY6" fmla="*/ 640080 h 256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2560320">
                  <a:moveTo>
                    <a:pt x="978408" y="1920240"/>
                  </a:moveTo>
                  <a:lnTo>
                    <a:pt x="489204" y="1920240"/>
                  </a:lnTo>
                  <a:lnTo>
                    <a:pt x="489204" y="2560320"/>
                  </a:lnTo>
                  <a:lnTo>
                    <a:pt x="0" y="1280160"/>
                  </a:lnTo>
                  <a:lnTo>
                    <a:pt x="489204" y="0"/>
                  </a:lnTo>
                  <a:lnTo>
                    <a:pt x="489204" y="640080"/>
                  </a:lnTo>
                  <a:lnTo>
                    <a:pt x="978408" y="64008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9" name="Group 138">
            <a:extLst>
              <a:ext uri="{FF2B5EF4-FFF2-40B4-BE49-F238E27FC236}">
                <a16:creationId xmlns:a16="http://schemas.microsoft.com/office/drawing/2014/main" id="{7E85D1A1-2B5A-41CD-F046-435DE255C84E}"/>
              </a:ext>
            </a:extLst>
          </p:cNvPr>
          <p:cNvGrpSpPr/>
          <p:nvPr/>
        </p:nvGrpSpPr>
        <p:grpSpPr>
          <a:xfrm>
            <a:off x="177914" y="3170872"/>
            <a:ext cx="1545037" cy="2560320"/>
            <a:chOff x="177914" y="3170872"/>
            <a:chExt cx="1545037" cy="2560320"/>
          </a:xfrm>
        </p:grpSpPr>
        <p:sp>
          <p:nvSpPr>
            <p:cNvPr id="102" name="Arrow: Left 17">
              <a:extLst>
                <a:ext uri="{FF2B5EF4-FFF2-40B4-BE49-F238E27FC236}">
                  <a16:creationId xmlns:a16="http://schemas.microsoft.com/office/drawing/2014/main" id="{36F01357-F91E-597A-6D52-CA72F4298052}"/>
                </a:ext>
              </a:extLst>
            </p:cNvPr>
            <p:cNvSpPr>
              <a:spLocks/>
            </p:cNvSpPr>
            <p:nvPr/>
          </p:nvSpPr>
          <p:spPr>
            <a:xfrm>
              <a:off x="177914" y="3170872"/>
              <a:ext cx="978408" cy="2560320"/>
            </a:xfrm>
            <a:custGeom>
              <a:avLst/>
              <a:gdLst>
                <a:gd name="connsiteX0" fmla="*/ 0 w 978408"/>
                <a:gd name="connsiteY0" fmla="*/ 1280160 h 2560320"/>
                <a:gd name="connsiteX1" fmla="*/ 489204 w 978408"/>
                <a:gd name="connsiteY1" fmla="*/ 0 h 2560320"/>
                <a:gd name="connsiteX2" fmla="*/ 489204 w 978408"/>
                <a:gd name="connsiteY2" fmla="*/ 640080 h 2560320"/>
                <a:gd name="connsiteX3" fmla="*/ 978408 w 978408"/>
                <a:gd name="connsiteY3" fmla="*/ 640080 h 2560320"/>
                <a:gd name="connsiteX4" fmla="*/ 978408 w 978408"/>
                <a:gd name="connsiteY4" fmla="*/ 1920240 h 2560320"/>
                <a:gd name="connsiteX5" fmla="*/ 489204 w 978408"/>
                <a:gd name="connsiteY5" fmla="*/ 1920240 h 2560320"/>
                <a:gd name="connsiteX6" fmla="*/ 489204 w 978408"/>
                <a:gd name="connsiteY6" fmla="*/ 2560320 h 2560320"/>
                <a:gd name="connsiteX7" fmla="*/ 0 w 978408"/>
                <a:gd name="connsiteY7" fmla="*/ 1280160 h 2560320"/>
                <a:gd name="connsiteX0" fmla="*/ 978408 w 1069848"/>
                <a:gd name="connsiteY0" fmla="*/ 1920240 h 2560320"/>
                <a:gd name="connsiteX1" fmla="*/ 489204 w 1069848"/>
                <a:gd name="connsiteY1" fmla="*/ 1920240 h 2560320"/>
                <a:gd name="connsiteX2" fmla="*/ 489204 w 1069848"/>
                <a:gd name="connsiteY2" fmla="*/ 2560320 h 2560320"/>
                <a:gd name="connsiteX3" fmla="*/ 0 w 1069848"/>
                <a:gd name="connsiteY3" fmla="*/ 1280160 h 2560320"/>
                <a:gd name="connsiteX4" fmla="*/ 489204 w 1069848"/>
                <a:gd name="connsiteY4" fmla="*/ 0 h 2560320"/>
                <a:gd name="connsiteX5" fmla="*/ 489204 w 1069848"/>
                <a:gd name="connsiteY5" fmla="*/ 640080 h 2560320"/>
                <a:gd name="connsiteX6" fmla="*/ 978408 w 1069848"/>
                <a:gd name="connsiteY6" fmla="*/ 640080 h 2560320"/>
                <a:gd name="connsiteX7" fmla="*/ 1069848 w 1069848"/>
                <a:gd name="connsiteY7" fmla="*/ 2011680 h 2560320"/>
                <a:gd name="connsiteX0" fmla="*/ 978408 w 978408"/>
                <a:gd name="connsiteY0" fmla="*/ 1920240 h 2560320"/>
                <a:gd name="connsiteX1" fmla="*/ 489204 w 978408"/>
                <a:gd name="connsiteY1" fmla="*/ 1920240 h 2560320"/>
                <a:gd name="connsiteX2" fmla="*/ 489204 w 978408"/>
                <a:gd name="connsiteY2" fmla="*/ 2560320 h 2560320"/>
                <a:gd name="connsiteX3" fmla="*/ 0 w 978408"/>
                <a:gd name="connsiteY3" fmla="*/ 1280160 h 2560320"/>
                <a:gd name="connsiteX4" fmla="*/ 489204 w 978408"/>
                <a:gd name="connsiteY4" fmla="*/ 0 h 2560320"/>
                <a:gd name="connsiteX5" fmla="*/ 489204 w 978408"/>
                <a:gd name="connsiteY5" fmla="*/ 640080 h 2560320"/>
                <a:gd name="connsiteX6" fmla="*/ 978408 w 978408"/>
                <a:gd name="connsiteY6" fmla="*/ 640080 h 256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2560320">
                  <a:moveTo>
                    <a:pt x="978408" y="1920240"/>
                  </a:moveTo>
                  <a:lnTo>
                    <a:pt x="489204" y="1920240"/>
                  </a:lnTo>
                  <a:lnTo>
                    <a:pt x="489204" y="2560320"/>
                  </a:lnTo>
                  <a:lnTo>
                    <a:pt x="0" y="1280160"/>
                  </a:lnTo>
                  <a:lnTo>
                    <a:pt x="489204" y="0"/>
                  </a:lnTo>
                  <a:lnTo>
                    <a:pt x="489204" y="640080"/>
                  </a:lnTo>
                  <a:lnTo>
                    <a:pt x="978408" y="64008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 name="Picture 102" descr="Icon&#10;&#10;Description automatically generated">
              <a:extLst>
                <a:ext uri="{FF2B5EF4-FFF2-40B4-BE49-F238E27FC236}">
                  <a16:creationId xmlns:a16="http://schemas.microsoft.com/office/drawing/2014/main" id="{8396FDA5-75E4-93CE-4463-ACBF1F6BD8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1265751" y="3993832"/>
              <a:ext cx="457200" cy="457200"/>
            </a:xfrm>
            <a:prstGeom prst="rect">
              <a:avLst/>
            </a:prstGeom>
          </p:spPr>
        </p:pic>
        <p:pic>
          <p:nvPicPr>
            <p:cNvPr id="104" name="Picture 103" descr="Icon&#10;&#10;Description automatically generated">
              <a:extLst>
                <a:ext uri="{FF2B5EF4-FFF2-40B4-BE49-F238E27FC236}">
                  <a16:creationId xmlns:a16="http://schemas.microsoft.com/office/drawing/2014/main" id="{C49578CC-ECF0-5A79-93FB-CC8E2C34EB0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1265750" y="4558664"/>
              <a:ext cx="457200" cy="457200"/>
            </a:xfrm>
            <a:prstGeom prst="rect">
              <a:avLst/>
            </a:prstGeom>
          </p:spPr>
        </p:pic>
      </p:grpSp>
      <p:grpSp>
        <p:nvGrpSpPr>
          <p:cNvPr id="140" name="Group 139">
            <a:extLst>
              <a:ext uri="{FF2B5EF4-FFF2-40B4-BE49-F238E27FC236}">
                <a16:creationId xmlns:a16="http://schemas.microsoft.com/office/drawing/2014/main" id="{06E23FD2-A986-BC3A-EAA8-B9E0E367C043}"/>
              </a:ext>
            </a:extLst>
          </p:cNvPr>
          <p:cNvGrpSpPr/>
          <p:nvPr/>
        </p:nvGrpSpPr>
        <p:grpSpPr>
          <a:xfrm>
            <a:off x="2542101" y="3993831"/>
            <a:ext cx="3429453" cy="1022033"/>
            <a:chOff x="2542101" y="3993831"/>
            <a:chExt cx="3429453" cy="1022033"/>
          </a:xfrm>
        </p:grpSpPr>
        <p:pic>
          <p:nvPicPr>
            <p:cNvPr id="105" name="Picture 104" descr="Icon&#10;&#10;Description automatically generated">
              <a:extLst>
                <a:ext uri="{FF2B5EF4-FFF2-40B4-BE49-F238E27FC236}">
                  <a16:creationId xmlns:a16="http://schemas.microsoft.com/office/drawing/2014/main" id="{7D330B6F-C5FC-3B7F-45B8-46702B7DBF6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2542102" y="3993832"/>
              <a:ext cx="457200" cy="457200"/>
            </a:xfrm>
            <a:prstGeom prst="rect">
              <a:avLst/>
            </a:prstGeom>
          </p:spPr>
        </p:pic>
        <p:pic>
          <p:nvPicPr>
            <p:cNvPr id="106" name="Picture 105" descr="Icon&#10;&#10;Description automatically generated">
              <a:extLst>
                <a:ext uri="{FF2B5EF4-FFF2-40B4-BE49-F238E27FC236}">
                  <a16:creationId xmlns:a16="http://schemas.microsoft.com/office/drawing/2014/main" id="{182493F9-A67E-9E0D-08E4-2FC85097AE2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2542101" y="4558664"/>
              <a:ext cx="457200" cy="457200"/>
            </a:xfrm>
            <a:prstGeom prst="rect">
              <a:avLst/>
            </a:prstGeom>
          </p:spPr>
        </p:pic>
        <p:pic>
          <p:nvPicPr>
            <p:cNvPr id="107" name="Picture 106" descr="Icon&#10;&#10;Description automatically generated">
              <a:extLst>
                <a:ext uri="{FF2B5EF4-FFF2-40B4-BE49-F238E27FC236}">
                  <a16:creationId xmlns:a16="http://schemas.microsoft.com/office/drawing/2014/main" id="{60C553C0-CBCE-78A0-05D9-58ADD07F817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3285165" y="3993832"/>
              <a:ext cx="457200" cy="457200"/>
            </a:xfrm>
            <a:prstGeom prst="rect">
              <a:avLst/>
            </a:prstGeom>
          </p:spPr>
        </p:pic>
        <p:pic>
          <p:nvPicPr>
            <p:cNvPr id="108" name="Picture 107" descr="Icon&#10;&#10;Description automatically generated">
              <a:extLst>
                <a:ext uri="{FF2B5EF4-FFF2-40B4-BE49-F238E27FC236}">
                  <a16:creationId xmlns:a16="http://schemas.microsoft.com/office/drawing/2014/main" id="{24AD87F5-636E-62E1-BF73-8DF10A1555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3285164" y="4558664"/>
              <a:ext cx="457200" cy="457200"/>
            </a:xfrm>
            <a:prstGeom prst="rect">
              <a:avLst/>
            </a:prstGeom>
          </p:spPr>
        </p:pic>
        <p:pic>
          <p:nvPicPr>
            <p:cNvPr id="109" name="Picture 108" descr="Icon&#10;&#10;Description automatically generated">
              <a:extLst>
                <a:ext uri="{FF2B5EF4-FFF2-40B4-BE49-F238E27FC236}">
                  <a16:creationId xmlns:a16="http://schemas.microsoft.com/office/drawing/2014/main" id="{2FAE5BCB-ED01-FEBC-CF44-6A298DEBF5F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4028228" y="3993832"/>
              <a:ext cx="457200" cy="457200"/>
            </a:xfrm>
            <a:prstGeom prst="rect">
              <a:avLst/>
            </a:prstGeom>
          </p:spPr>
        </p:pic>
        <p:pic>
          <p:nvPicPr>
            <p:cNvPr id="110" name="Picture 109" descr="Icon&#10;&#10;Description automatically generated">
              <a:extLst>
                <a:ext uri="{FF2B5EF4-FFF2-40B4-BE49-F238E27FC236}">
                  <a16:creationId xmlns:a16="http://schemas.microsoft.com/office/drawing/2014/main" id="{A412150D-3526-FFD9-BC7B-355BEF4E4E5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4028227" y="4558664"/>
              <a:ext cx="457200" cy="457200"/>
            </a:xfrm>
            <a:prstGeom prst="rect">
              <a:avLst/>
            </a:prstGeom>
          </p:spPr>
        </p:pic>
        <p:pic>
          <p:nvPicPr>
            <p:cNvPr id="111" name="Picture 110" descr="Icon&#10;&#10;Description automatically generated">
              <a:extLst>
                <a:ext uri="{FF2B5EF4-FFF2-40B4-BE49-F238E27FC236}">
                  <a16:creationId xmlns:a16="http://schemas.microsoft.com/office/drawing/2014/main" id="{13FE7FDA-F9F9-3BD8-1DD7-DB975E50DFF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a:off x="4771291" y="3993832"/>
              <a:ext cx="457200" cy="457200"/>
            </a:xfrm>
            <a:prstGeom prst="rect">
              <a:avLst/>
            </a:prstGeom>
          </p:spPr>
        </p:pic>
        <p:pic>
          <p:nvPicPr>
            <p:cNvPr id="112" name="Picture 111" descr="Icon&#10;&#10;Description automatically generated">
              <a:extLst>
                <a:ext uri="{FF2B5EF4-FFF2-40B4-BE49-F238E27FC236}">
                  <a16:creationId xmlns:a16="http://schemas.microsoft.com/office/drawing/2014/main" id="{A43249DE-44FE-597D-D0BD-9970461AD82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4783891" y="4558663"/>
              <a:ext cx="457200" cy="457200"/>
            </a:xfrm>
            <a:prstGeom prst="rect">
              <a:avLst/>
            </a:prstGeom>
          </p:spPr>
        </p:pic>
        <p:pic>
          <p:nvPicPr>
            <p:cNvPr id="113" name="Picture 112" descr="Icon&#10;&#10;Description automatically generated">
              <a:extLst>
                <a:ext uri="{FF2B5EF4-FFF2-40B4-BE49-F238E27FC236}">
                  <a16:creationId xmlns:a16="http://schemas.microsoft.com/office/drawing/2014/main" id="{686525BE-2804-F399-6971-FC8DAB913C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5514354" y="3993831"/>
              <a:ext cx="457200" cy="457200"/>
            </a:xfrm>
            <a:prstGeom prst="rect">
              <a:avLst/>
            </a:prstGeom>
          </p:spPr>
        </p:pic>
        <p:pic>
          <p:nvPicPr>
            <p:cNvPr id="114" name="Picture 113" descr="Icon&#10;&#10;Description automatically generated">
              <a:extLst>
                <a:ext uri="{FF2B5EF4-FFF2-40B4-BE49-F238E27FC236}">
                  <a16:creationId xmlns:a16="http://schemas.microsoft.com/office/drawing/2014/main" id="{92290923-874B-449A-7807-CF16DFD297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5514353" y="4558663"/>
              <a:ext cx="457200" cy="457200"/>
            </a:xfrm>
            <a:prstGeom prst="rect">
              <a:avLst/>
            </a:prstGeom>
          </p:spPr>
        </p:pic>
      </p:grpSp>
      <p:pic>
        <p:nvPicPr>
          <p:cNvPr id="116" name="Picture 115" descr="A picture containing shape&#10;&#10;Description automatically generated">
            <a:extLst>
              <a:ext uri="{FF2B5EF4-FFF2-40B4-BE49-F238E27FC236}">
                <a16:creationId xmlns:a16="http://schemas.microsoft.com/office/drawing/2014/main" id="{AA7A1512-A41A-A62E-6E19-E21E15AD4C8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55598" y="3964302"/>
            <a:ext cx="2082203" cy="1188720"/>
          </a:xfrm>
          <a:prstGeom prst="rect">
            <a:avLst/>
          </a:prstGeom>
        </p:spPr>
      </p:pic>
      <p:sp>
        <p:nvSpPr>
          <p:cNvPr id="117" name="TextBox 116">
            <a:extLst>
              <a:ext uri="{FF2B5EF4-FFF2-40B4-BE49-F238E27FC236}">
                <a16:creationId xmlns:a16="http://schemas.microsoft.com/office/drawing/2014/main" id="{C9363D93-EB82-57B1-3B8F-1E6F31435C9D}"/>
              </a:ext>
            </a:extLst>
          </p:cNvPr>
          <p:cNvSpPr txBox="1"/>
          <p:nvPr/>
        </p:nvSpPr>
        <p:spPr>
          <a:xfrm>
            <a:off x="13993329" y="4184866"/>
            <a:ext cx="1714124" cy="830997"/>
          </a:xfrm>
          <a:prstGeom prst="rect">
            <a:avLst/>
          </a:prstGeom>
          <a:noFill/>
          <a:ln>
            <a:solidFill>
              <a:schemeClr val="tx1"/>
            </a:solidFill>
          </a:ln>
        </p:spPr>
        <p:txBody>
          <a:bodyPr wrap="none" rtlCol="0">
            <a:spAutoFit/>
          </a:bodyPr>
          <a:lstStyle/>
          <a:p>
            <a:pPr algn="ctr"/>
            <a:r>
              <a:rPr lang="en-US" sz="2400" b="1" dirty="0"/>
              <a:t>CO CDR</a:t>
            </a:r>
          </a:p>
          <a:p>
            <a:pPr algn="ctr"/>
            <a:r>
              <a:rPr lang="en-US" sz="2400" b="1" dirty="0"/>
              <a:t>&amp; RUNNERS</a:t>
            </a:r>
          </a:p>
        </p:txBody>
      </p:sp>
      <p:grpSp>
        <p:nvGrpSpPr>
          <p:cNvPr id="141" name="Group 140">
            <a:extLst>
              <a:ext uri="{FF2B5EF4-FFF2-40B4-BE49-F238E27FC236}">
                <a16:creationId xmlns:a16="http://schemas.microsoft.com/office/drawing/2014/main" id="{4AB05D2D-5F08-33F2-4DE2-911E4A6C9C73}"/>
              </a:ext>
            </a:extLst>
          </p:cNvPr>
          <p:cNvGrpSpPr/>
          <p:nvPr/>
        </p:nvGrpSpPr>
        <p:grpSpPr>
          <a:xfrm>
            <a:off x="5678533" y="3827143"/>
            <a:ext cx="4521537" cy="4801258"/>
            <a:chOff x="5678533" y="3827143"/>
            <a:chExt cx="4521537" cy="4801258"/>
          </a:xfrm>
        </p:grpSpPr>
        <p:pic>
          <p:nvPicPr>
            <p:cNvPr id="115" name="Picture 114" descr="Shape&#10;&#10;Description automatically generated">
              <a:extLst>
                <a:ext uri="{FF2B5EF4-FFF2-40B4-BE49-F238E27FC236}">
                  <a16:creationId xmlns:a16="http://schemas.microsoft.com/office/drawing/2014/main" id="{E502642A-9752-6A69-9570-D0543F8344A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59937" y="3827143"/>
              <a:ext cx="1640133" cy="1188720"/>
            </a:xfrm>
            <a:prstGeom prst="rect">
              <a:avLst/>
            </a:prstGeom>
          </p:spPr>
        </p:pic>
        <p:pic>
          <p:nvPicPr>
            <p:cNvPr id="118" name="Picture 117" descr="Icon&#10;&#10;Description automatically generated">
              <a:extLst>
                <a:ext uri="{FF2B5EF4-FFF2-40B4-BE49-F238E27FC236}">
                  <a16:creationId xmlns:a16="http://schemas.microsoft.com/office/drawing/2014/main" id="{C0A5E994-15EF-BF66-C18A-94B643D27F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8079877" y="5374955"/>
              <a:ext cx="457200" cy="457200"/>
            </a:xfrm>
            <a:prstGeom prst="rect">
              <a:avLst/>
            </a:prstGeom>
          </p:spPr>
        </p:pic>
        <p:pic>
          <p:nvPicPr>
            <p:cNvPr id="119" name="Picture 118" descr="Icon&#10;&#10;Description automatically generated">
              <a:extLst>
                <a:ext uri="{FF2B5EF4-FFF2-40B4-BE49-F238E27FC236}">
                  <a16:creationId xmlns:a16="http://schemas.microsoft.com/office/drawing/2014/main" id="{8E71C2FD-5F74-AE42-2B21-CF73B56B3B7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7622677" y="6198709"/>
              <a:ext cx="457200" cy="457200"/>
            </a:xfrm>
            <a:prstGeom prst="rect">
              <a:avLst/>
            </a:prstGeom>
          </p:spPr>
        </p:pic>
        <p:pic>
          <p:nvPicPr>
            <p:cNvPr id="120" name="Picture 119" descr="Icon&#10;&#10;Description automatically generated">
              <a:extLst>
                <a:ext uri="{FF2B5EF4-FFF2-40B4-BE49-F238E27FC236}">
                  <a16:creationId xmlns:a16="http://schemas.microsoft.com/office/drawing/2014/main" id="{B7494396-9663-69C1-B55E-3E3444F463A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7165477" y="7022463"/>
              <a:ext cx="457200" cy="457200"/>
            </a:xfrm>
            <a:prstGeom prst="rect">
              <a:avLst/>
            </a:prstGeom>
          </p:spPr>
        </p:pic>
        <p:grpSp>
          <p:nvGrpSpPr>
            <p:cNvPr id="121" name="Group 120">
              <a:extLst>
                <a:ext uri="{FF2B5EF4-FFF2-40B4-BE49-F238E27FC236}">
                  <a16:creationId xmlns:a16="http://schemas.microsoft.com/office/drawing/2014/main" id="{209A5EA3-6ABB-099F-A997-6DEFF8E9276B}"/>
                </a:ext>
              </a:extLst>
            </p:cNvPr>
            <p:cNvGrpSpPr/>
            <p:nvPr/>
          </p:nvGrpSpPr>
          <p:grpSpPr>
            <a:xfrm>
              <a:off x="5678533" y="7430588"/>
              <a:ext cx="1486944" cy="1197813"/>
              <a:chOff x="2728824" y="6565222"/>
              <a:chExt cx="1486944" cy="1197813"/>
            </a:xfrm>
          </p:grpSpPr>
          <p:pic>
            <p:nvPicPr>
              <p:cNvPr id="122" name="Picture 121">
                <a:extLst>
                  <a:ext uri="{FF2B5EF4-FFF2-40B4-BE49-F238E27FC236}">
                    <a16:creationId xmlns:a16="http://schemas.microsoft.com/office/drawing/2014/main" id="{112F27B4-A3DF-1B08-ED2B-D768D1BE9AF9}"/>
                  </a:ext>
                </a:extLst>
              </p:cNvPr>
              <p:cNvPicPr>
                <a:picLocks noChangeAspect="1"/>
              </p:cNvPicPr>
              <p:nvPr/>
            </p:nvPicPr>
            <p:blipFill>
              <a:blip r:embed="rId13"/>
              <a:stretch>
                <a:fillRect/>
              </a:stretch>
            </p:blipFill>
            <p:spPr>
              <a:xfrm>
                <a:off x="3262264" y="6565222"/>
                <a:ext cx="457240" cy="457240"/>
              </a:xfrm>
              <a:prstGeom prst="rect">
                <a:avLst/>
              </a:prstGeom>
            </p:spPr>
          </p:pic>
          <p:pic>
            <p:nvPicPr>
              <p:cNvPr id="123" name="Picture 122">
                <a:extLst>
                  <a:ext uri="{FF2B5EF4-FFF2-40B4-BE49-F238E27FC236}">
                    <a16:creationId xmlns:a16="http://schemas.microsoft.com/office/drawing/2014/main" id="{83FC300F-DACF-98BC-4979-15719785493E}"/>
                  </a:ext>
                </a:extLst>
              </p:cNvPr>
              <p:cNvPicPr>
                <a:picLocks noChangeAspect="1"/>
              </p:cNvPicPr>
              <p:nvPr/>
            </p:nvPicPr>
            <p:blipFill>
              <a:blip r:embed="rId13"/>
              <a:stretch>
                <a:fillRect/>
              </a:stretch>
            </p:blipFill>
            <p:spPr>
              <a:xfrm>
                <a:off x="3758528" y="6923702"/>
                <a:ext cx="457240" cy="457240"/>
              </a:xfrm>
              <a:prstGeom prst="rect">
                <a:avLst/>
              </a:prstGeom>
            </p:spPr>
          </p:pic>
          <p:pic>
            <p:nvPicPr>
              <p:cNvPr id="124" name="Picture 123">
                <a:extLst>
                  <a:ext uri="{FF2B5EF4-FFF2-40B4-BE49-F238E27FC236}">
                    <a16:creationId xmlns:a16="http://schemas.microsoft.com/office/drawing/2014/main" id="{67D6A17C-92B1-3BEB-5C10-28807AF3F282}"/>
                  </a:ext>
                </a:extLst>
              </p:cNvPr>
              <p:cNvPicPr>
                <a:picLocks noChangeAspect="1"/>
              </p:cNvPicPr>
              <p:nvPr/>
            </p:nvPicPr>
            <p:blipFill>
              <a:blip r:embed="rId13"/>
              <a:stretch>
                <a:fillRect/>
              </a:stretch>
            </p:blipFill>
            <p:spPr>
              <a:xfrm>
                <a:off x="3241252" y="7305795"/>
                <a:ext cx="457240" cy="457240"/>
              </a:xfrm>
              <a:prstGeom prst="rect">
                <a:avLst/>
              </a:prstGeom>
            </p:spPr>
          </p:pic>
          <p:pic>
            <p:nvPicPr>
              <p:cNvPr id="125" name="Picture 124">
                <a:extLst>
                  <a:ext uri="{FF2B5EF4-FFF2-40B4-BE49-F238E27FC236}">
                    <a16:creationId xmlns:a16="http://schemas.microsoft.com/office/drawing/2014/main" id="{FC95F4D3-6DCC-3F4F-D1D5-EDA9659E2363}"/>
                  </a:ext>
                </a:extLst>
              </p:cNvPr>
              <p:cNvPicPr>
                <a:picLocks noChangeAspect="1"/>
              </p:cNvPicPr>
              <p:nvPr/>
            </p:nvPicPr>
            <p:blipFill>
              <a:blip r:embed="rId13"/>
              <a:stretch>
                <a:fillRect/>
              </a:stretch>
            </p:blipFill>
            <p:spPr>
              <a:xfrm>
                <a:off x="2728824" y="6923702"/>
                <a:ext cx="457240" cy="457240"/>
              </a:xfrm>
              <a:prstGeom prst="rect">
                <a:avLst/>
              </a:prstGeom>
            </p:spPr>
          </p:pic>
        </p:grpSp>
      </p:grpSp>
      <p:pic>
        <p:nvPicPr>
          <p:cNvPr id="127" name="Picture 126" descr="A picture containing shape&#10;&#10;Description automatically generated">
            <a:extLst>
              <a:ext uri="{FF2B5EF4-FFF2-40B4-BE49-F238E27FC236}">
                <a16:creationId xmlns:a16="http://schemas.microsoft.com/office/drawing/2014/main" id="{8D7AA2A4-A8D8-3F22-2F67-6F3EC4D89A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595713" y="3964302"/>
            <a:ext cx="2082203" cy="1188720"/>
          </a:xfrm>
          <a:prstGeom prst="rect">
            <a:avLst/>
          </a:prstGeom>
        </p:spPr>
      </p:pic>
      <p:sp>
        <p:nvSpPr>
          <p:cNvPr id="128" name="TextBox 127">
            <a:extLst>
              <a:ext uri="{FF2B5EF4-FFF2-40B4-BE49-F238E27FC236}">
                <a16:creationId xmlns:a16="http://schemas.microsoft.com/office/drawing/2014/main" id="{2319AE08-D48F-F6B6-EABB-BF5824A37813}"/>
              </a:ext>
            </a:extLst>
          </p:cNvPr>
          <p:cNvSpPr txBox="1"/>
          <p:nvPr/>
        </p:nvSpPr>
        <p:spPr>
          <a:xfrm>
            <a:off x="21533444" y="4369531"/>
            <a:ext cx="1028808" cy="461665"/>
          </a:xfrm>
          <a:prstGeom prst="rect">
            <a:avLst/>
          </a:prstGeom>
          <a:noFill/>
          <a:ln>
            <a:solidFill>
              <a:schemeClr val="tx1"/>
            </a:solidFill>
          </a:ln>
        </p:spPr>
        <p:txBody>
          <a:bodyPr wrap="none" rtlCol="0">
            <a:spAutoFit/>
          </a:bodyPr>
          <a:lstStyle/>
          <a:p>
            <a:pPr algn="ctr"/>
            <a:r>
              <a:rPr lang="en-US" sz="2400" b="1" dirty="0"/>
              <a:t>CO HQ</a:t>
            </a:r>
          </a:p>
        </p:txBody>
      </p:sp>
      <p:pic>
        <p:nvPicPr>
          <p:cNvPr id="129" name="Picture 128" descr="Icon&#10;&#10;Description automatically generated">
            <a:extLst>
              <a:ext uri="{FF2B5EF4-FFF2-40B4-BE49-F238E27FC236}">
                <a16:creationId xmlns:a16="http://schemas.microsoft.com/office/drawing/2014/main" id="{0E876BB2-2103-1EB5-87B9-758FA873366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3417780" y="3993830"/>
            <a:ext cx="1177204" cy="1005840"/>
          </a:xfrm>
          <a:prstGeom prst="rect">
            <a:avLst/>
          </a:prstGeom>
        </p:spPr>
      </p:pic>
      <p:pic>
        <p:nvPicPr>
          <p:cNvPr id="130" name="Picture 129" descr="Shape, polygon&#10;&#10;Description automatically generated">
            <a:extLst>
              <a:ext uri="{FF2B5EF4-FFF2-40B4-BE49-F238E27FC236}">
                <a16:creationId xmlns:a16="http://schemas.microsoft.com/office/drawing/2014/main" id="{FB20ACB4-983F-EBE8-0DF0-E60DE23CE9B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5450513" y="4010023"/>
            <a:ext cx="1177204" cy="1005840"/>
          </a:xfrm>
          <a:prstGeom prst="rect">
            <a:avLst/>
          </a:prstGeom>
        </p:spPr>
      </p:pic>
      <p:grpSp>
        <p:nvGrpSpPr>
          <p:cNvPr id="142" name="Group 141">
            <a:extLst>
              <a:ext uri="{FF2B5EF4-FFF2-40B4-BE49-F238E27FC236}">
                <a16:creationId xmlns:a16="http://schemas.microsoft.com/office/drawing/2014/main" id="{D12B9331-3B6C-1B24-39F3-46D66A5ED0C8}"/>
              </a:ext>
            </a:extLst>
          </p:cNvPr>
          <p:cNvGrpSpPr/>
          <p:nvPr/>
        </p:nvGrpSpPr>
        <p:grpSpPr>
          <a:xfrm>
            <a:off x="13980726" y="473528"/>
            <a:ext cx="3759459" cy="4535664"/>
            <a:chOff x="13980726" y="473528"/>
            <a:chExt cx="3759459" cy="4535664"/>
          </a:xfrm>
        </p:grpSpPr>
        <p:pic>
          <p:nvPicPr>
            <p:cNvPr id="126" name="Picture 125" descr="Shape, polygon&#10;&#10;Description automatically generated">
              <a:extLst>
                <a:ext uri="{FF2B5EF4-FFF2-40B4-BE49-F238E27FC236}">
                  <a16:creationId xmlns:a16="http://schemas.microsoft.com/office/drawing/2014/main" id="{BDE96CF0-4AE4-3B04-1389-6B8C58A943E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6562981" y="4003352"/>
              <a:ext cx="1177204" cy="1005840"/>
            </a:xfrm>
            <a:prstGeom prst="rect">
              <a:avLst/>
            </a:prstGeom>
          </p:spPr>
        </p:pic>
        <p:pic>
          <p:nvPicPr>
            <p:cNvPr id="131" name="Picture 130" descr="Icon&#10;&#10;Description automatically generated">
              <a:extLst>
                <a:ext uri="{FF2B5EF4-FFF2-40B4-BE49-F238E27FC236}">
                  <a16:creationId xmlns:a16="http://schemas.microsoft.com/office/drawing/2014/main" id="{427FB9BE-B86A-C6DC-F217-77548A667DC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16562981" y="3170872"/>
              <a:ext cx="457200" cy="457200"/>
            </a:xfrm>
            <a:prstGeom prst="rect">
              <a:avLst/>
            </a:prstGeom>
          </p:spPr>
        </p:pic>
        <p:grpSp>
          <p:nvGrpSpPr>
            <p:cNvPr id="132" name="Group 131">
              <a:extLst>
                <a:ext uri="{FF2B5EF4-FFF2-40B4-BE49-F238E27FC236}">
                  <a16:creationId xmlns:a16="http://schemas.microsoft.com/office/drawing/2014/main" id="{830F663A-11B4-AFAF-FD99-A578E2ECEAC3}"/>
                </a:ext>
              </a:extLst>
            </p:cNvPr>
            <p:cNvGrpSpPr/>
            <p:nvPr/>
          </p:nvGrpSpPr>
          <p:grpSpPr>
            <a:xfrm>
              <a:off x="13980726" y="473528"/>
              <a:ext cx="1486944" cy="1197813"/>
              <a:chOff x="2728824" y="6565222"/>
              <a:chExt cx="1486944" cy="1197813"/>
            </a:xfrm>
          </p:grpSpPr>
          <p:pic>
            <p:nvPicPr>
              <p:cNvPr id="133" name="Picture 132">
                <a:extLst>
                  <a:ext uri="{FF2B5EF4-FFF2-40B4-BE49-F238E27FC236}">
                    <a16:creationId xmlns:a16="http://schemas.microsoft.com/office/drawing/2014/main" id="{EADB244A-DBAD-9B93-2092-9833D30E47B7}"/>
                  </a:ext>
                </a:extLst>
              </p:cNvPr>
              <p:cNvPicPr>
                <a:picLocks noChangeAspect="1"/>
              </p:cNvPicPr>
              <p:nvPr/>
            </p:nvPicPr>
            <p:blipFill>
              <a:blip r:embed="rId13"/>
              <a:stretch>
                <a:fillRect/>
              </a:stretch>
            </p:blipFill>
            <p:spPr>
              <a:xfrm>
                <a:off x="3262264" y="6565222"/>
                <a:ext cx="457240" cy="457240"/>
              </a:xfrm>
              <a:prstGeom prst="rect">
                <a:avLst/>
              </a:prstGeom>
            </p:spPr>
          </p:pic>
          <p:pic>
            <p:nvPicPr>
              <p:cNvPr id="134" name="Picture 133">
                <a:extLst>
                  <a:ext uri="{FF2B5EF4-FFF2-40B4-BE49-F238E27FC236}">
                    <a16:creationId xmlns:a16="http://schemas.microsoft.com/office/drawing/2014/main" id="{7FCF37CC-AC34-E8CC-7B09-19E493842E73}"/>
                  </a:ext>
                </a:extLst>
              </p:cNvPr>
              <p:cNvPicPr>
                <a:picLocks noChangeAspect="1"/>
              </p:cNvPicPr>
              <p:nvPr/>
            </p:nvPicPr>
            <p:blipFill>
              <a:blip r:embed="rId13"/>
              <a:stretch>
                <a:fillRect/>
              </a:stretch>
            </p:blipFill>
            <p:spPr>
              <a:xfrm>
                <a:off x="3758528" y="6923702"/>
                <a:ext cx="457240" cy="457240"/>
              </a:xfrm>
              <a:prstGeom prst="rect">
                <a:avLst/>
              </a:prstGeom>
            </p:spPr>
          </p:pic>
          <p:pic>
            <p:nvPicPr>
              <p:cNvPr id="135" name="Picture 134">
                <a:extLst>
                  <a:ext uri="{FF2B5EF4-FFF2-40B4-BE49-F238E27FC236}">
                    <a16:creationId xmlns:a16="http://schemas.microsoft.com/office/drawing/2014/main" id="{C42C9E15-4383-371B-776F-49D3443F7A1E}"/>
                  </a:ext>
                </a:extLst>
              </p:cNvPr>
              <p:cNvPicPr>
                <a:picLocks noChangeAspect="1"/>
              </p:cNvPicPr>
              <p:nvPr/>
            </p:nvPicPr>
            <p:blipFill>
              <a:blip r:embed="rId13"/>
              <a:stretch>
                <a:fillRect/>
              </a:stretch>
            </p:blipFill>
            <p:spPr>
              <a:xfrm>
                <a:off x="3241252" y="7305795"/>
                <a:ext cx="457240" cy="457240"/>
              </a:xfrm>
              <a:prstGeom prst="rect">
                <a:avLst/>
              </a:prstGeom>
            </p:spPr>
          </p:pic>
          <p:pic>
            <p:nvPicPr>
              <p:cNvPr id="136" name="Picture 135">
                <a:extLst>
                  <a:ext uri="{FF2B5EF4-FFF2-40B4-BE49-F238E27FC236}">
                    <a16:creationId xmlns:a16="http://schemas.microsoft.com/office/drawing/2014/main" id="{E977B655-778B-55CB-2D62-1A482FC38D2F}"/>
                  </a:ext>
                </a:extLst>
              </p:cNvPr>
              <p:cNvPicPr>
                <a:picLocks noChangeAspect="1"/>
              </p:cNvPicPr>
              <p:nvPr/>
            </p:nvPicPr>
            <p:blipFill>
              <a:blip r:embed="rId13"/>
              <a:stretch>
                <a:fillRect/>
              </a:stretch>
            </p:blipFill>
            <p:spPr>
              <a:xfrm>
                <a:off x="2728824" y="6923702"/>
                <a:ext cx="457240" cy="457240"/>
              </a:xfrm>
              <a:prstGeom prst="rect">
                <a:avLst/>
              </a:prstGeom>
            </p:spPr>
          </p:pic>
        </p:grpSp>
        <p:pic>
          <p:nvPicPr>
            <p:cNvPr id="137" name="Picture 136" descr="Icon&#10;&#10;Description automatically generated">
              <a:extLst>
                <a:ext uri="{FF2B5EF4-FFF2-40B4-BE49-F238E27FC236}">
                  <a16:creationId xmlns:a16="http://schemas.microsoft.com/office/drawing/2014/main" id="{466827FE-8ECD-C905-0FA2-B8491803912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16105781" y="2353178"/>
              <a:ext cx="457200" cy="457200"/>
            </a:xfrm>
            <a:prstGeom prst="rect">
              <a:avLst/>
            </a:prstGeom>
          </p:spPr>
        </p:pic>
        <p:pic>
          <p:nvPicPr>
            <p:cNvPr id="138" name="Picture 137" descr="Icon&#10;&#10;Description automatically generated">
              <a:extLst>
                <a:ext uri="{FF2B5EF4-FFF2-40B4-BE49-F238E27FC236}">
                  <a16:creationId xmlns:a16="http://schemas.microsoft.com/office/drawing/2014/main" id="{6FCCCF34-586A-0D85-271A-4904E35892D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15605655" y="1535485"/>
              <a:ext cx="457200" cy="457200"/>
            </a:xfrm>
            <a:prstGeom prst="rect">
              <a:avLst/>
            </a:prstGeom>
          </p:spPr>
        </p:pic>
      </p:grpSp>
      <p:sp>
        <p:nvSpPr>
          <p:cNvPr id="143" name="Right Brace 142">
            <a:extLst>
              <a:ext uri="{FF2B5EF4-FFF2-40B4-BE49-F238E27FC236}">
                <a16:creationId xmlns:a16="http://schemas.microsoft.com/office/drawing/2014/main" id="{3058A199-B60C-B69C-C9AC-CCECB094F17B}"/>
              </a:ext>
            </a:extLst>
          </p:cNvPr>
          <p:cNvSpPr/>
          <p:nvPr/>
        </p:nvSpPr>
        <p:spPr>
          <a:xfrm rot="5400000">
            <a:off x="13258799" y="-4547639"/>
            <a:ext cx="1005840" cy="26820737"/>
          </a:xfrm>
          <a:prstGeom prst="rightBrace">
            <a:avLst>
              <a:gd name="adj1" fmla="val 31060"/>
              <a:gd name="adj2" fmla="val 93812"/>
            </a:avLst>
          </a:prstGeom>
          <a:noFill/>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TextBox 143">
            <a:extLst>
              <a:ext uri="{FF2B5EF4-FFF2-40B4-BE49-F238E27FC236}">
                <a16:creationId xmlns:a16="http://schemas.microsoft.com/office/drawing/2014/main" id="{78E473FC-477A-DC69-892E-6371EA8AD361}"/>
              </a:ext>
            </a:extLst>
          </p:cNvPr>
          <p:cNvSpPr txBox="1"/>
          <p:nvPr/>
        </p:nvSpPr>
        <p:spPr>
          <a:xfrm>
            <a:off x="334070" y="221627"/>
            <a:ext cx="8861229" cy="2554545"/>
          </a:xfrm>
          <a:prstGeom prst="rect">
            <a:avLst/>
          </a:prstGeom>
          <a:noFill/>
          <a:ln>
            <a:solidFill>
              <a:schemeClr val="tx1"/>
            </a:solidFill>
          </a:ln>
        </p:spPr>
        <p:txBody>
          <a:bodyPr wrap="square" rtlCol="0">
            <a:spAutoFit/>
          </a:bodyPr>
          <a:lstStyle/>
          <a:p>
            <a:pPr marL="514350" indent="-514350">
              <a:buAutoNum type="arabicPeriod"/>
            </a:pPr>
            <a:r>
              <a:rPr lang="en-US" sz="3200" dirty="0"/>
              <a:t>25 yds between platoons.</a:t>
            </a:r>
          </a:p>
          <a:p>
            <a:pPr marL="514350" indent="-514350">
              <a:buAutoNum type="arabicPeriod"/>
            </a:pPr>
            <a:r>
              <a:rPr lang="en-US" sz="3200" dirty="0"/>
              <a:t>Lead platoon furnishes flank patrol to left. Second platoon furnishes flank patrol to right.</a:t>
            </a:r>
          </a:p>
          <a:p>
            <a:pPr marL="514350" indent="-514350">
              <a:buAutoNum type="arabicPeriod"/>
            </a:pPr>
            <a:r>
              <a:rPr lang="en-US" sz="3200" dirty="0"/>
              <a:t>Each unit maintains a maximum prescribed distance from and guides on unit next in rear.</a:t>
            </a:r>
          </a:p>
        </p:txBody>
      </p:sp>
    </p:spTree>
    <p:extLst>
      <p:ext uri="{BB962C8B-B14F-4D97-AF65-F5344CB8AC3E}">
        <p14:creationId xmlns:p14="http://schemas.microsoft.com/office/powerpoint/2010/main" val="82816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nodeType="afterEffect">
                                  <p:stCondLst>
                                    <p:cond delay="500"/>
                                  </p:stCondLst>
                                  <p:childTnLst>
                                    <p:set>
                                      <p:cBhvr>
                                        <p:cTn id="15" dur="1" fill="hold">
                                          <p:stCondLst>
                                            <p:cond delay="0"/>
                                          </p:stCondLst>
                                        </p:cTn>
                                        <p:tgtEl>
                                          <p:spTgt spid="90"/>
                                        </p:tgtEl>
                                        <p:attrNameLst>
                                          <p:attrName>style.visibility</p:attrName>
                                        </p:attrNameLst>
                                      </p:cBhvr>
                                      <p:to>
                                        <p:strVal val="visible"/>
                                      </p:to>
                                    </p:set>
                                    <p:animEffect transition="in" filter="wipe(left)">
                                      <p:cBhvr>
                                        <p:cTn id="16" dur="1000"/>
                                        <p:tgtEl>
                                          <p:spTgt spid="90"/>
                                        </p:tgtEl>
                                      </p:cBhvr>
                                    </p:animEffect>
                                  </p:childTnLst>
                                </p:cTn>
                              </p:par>
                            </p:childTnLst>
                          </p:cTn>
                        </p:par>
                        <p:par>
                          <p:cTn id="17" fill="hold">
                            <p:stCondLst>
                              <p:cond delay="2000"/>
                            </p:stCondLst>
                            <p:childTnLst>
                              <p:par>
                                <p:cTn id="18" presetID="10" presetClass="entr" presetSubtype="0" fill="hold" grpId="0" nodeType="afterEffect">
                                  <p:stCondLst>
                                    <p:cond delay="5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wipe(down)">
                                      <p:cBhvr>
                                        <p:cTn id="25" dur="500"/>
                                        <p:tgtEl>
                                          <p:spTgt spid="143"/>
                                        </p:tgtEl>
                                      </p:cBhvr>
                                    </p:animEffect>
                                  </p:childTnLst>
                                </p:cTn>
                              </p:par>
                            </p:childTnLst>
                          </p:cTn>
                        </p:par>
                        <p:par>
                          <p:cTn id="26" fill="hold">
                            <p:stCondLst>
                              <p:cond delay="500"/>
                            </p:stCondLst>
                            <p:childTnLst>
                              <p:par>
                                <p:cTn id="27" presetID="22" presetClass="entr" presetSubtype="8" fill="hold" nodeType="afterEffect">
                                  <p:stCondLst>
                                    <p:cond delay="500"/>
                                  </p:stCondLst>
                                  <p:childTnLst>
                                    <p:set>
                                      <p:cBhvr>
                                        <p:cTn id="28" dur="1" fill="hold">
                                          <p:stCondLst>
                                            <p:cond delay="0"/>
                                          </p:stCondLst>
                                        </p:cTn>
                                        <p:tgtEl>
                                          <p:spTgt spid="139"/>
                                        </p:tgtEl>
                                        <p:attrNameLst>
                                          <p:attrName>style.visibility</p:attrName>
                                        </p:attrNameLst>
                                      </p:cBhvr>
                                      <p:to>
                                        <p:strVal val="visible"/>
                                      </p:to>
                                    </p:set>
                                    <p:animEffect transition="in" filter="wipe(left)">
                                      <p:cBhvr>
                                        <p:cTn id="29" dur="500"/>
                                        <p:tgtEl>
                                          <p:spTgt spid="139"/>
                                        </p:tgtEl>
                                      </p:cBhvr>
                                    </p:animEffect>
                                  </p:childTnLst>
                                </p:cTn>
                              </p:par>
                            </p:childTnLst>
                          </p:cTn>
                        </p:par>
                        <p:par>
                          <p:cTn id="30" fill="hold">
                            <p:stCondLst>
                              <p:cond delay="1500"/>
                            </p:stCondLst>
                            <p:childTnLst>
                              <p:par>
                                <p:cTn id="31" presetID="22" presetClass="entr" presetSubtype="8" fill="hold" nodeType="afterEffect">
                                  <p:stCondLst>
                                    <p:cond delay="500"/>
                                  </p:stCondLst>
                                  <p:childTnLst>
                                    <p:set>
                                      <p:cBhvr>
                                        <p:cTn id="32" dur="1" fill="hold">
                                          <p:stCondLst>
                                            <p:cond delay="0"/>
                                          </p:stCondLst>
                                        </p:cTn>
                                        <p:tgtEl>
                                          <p:spTgt spid="140"/>
                                        </p:tgtEl>
                                        <p:attrNameLst>
                                          <p:attrName>style.visibility</p:attrName>
                                        </p:attrNameLst>
                                      </p:cBhvr>
                                      <p:to>
                                        <p:strVal val="visible"/>
                                      </p:to>
                                    </p:set>
                                    <p:animEffect transition="in" filter="wipe(left)">
                                      <p:cBhvr>
                                        <p:cTn id="33" dur="500"/>
                                        <p:tgtEl>
                                          <p:spTgt spid="140"/>
                                        </p:tgtEl>
                                      </p:cBhvr>
                                    </p:animEffect>
                                  </p:childTnLst>
                                </p:cTn>
                              </p:par>
                            </p:childTnLst>
                          </p:cTn>
                        </p:par>
                        <p:par>
                          <p:cTn id="34" fill="hold">
                            <p:stCondLst>
                              <p:cond delay="2500"/>
                            </p:stCondLst>
                            <p:childTnLst>
                              <p:par>
                                <p:cTn id="35" presetID="22" presetClass="entr" presetSubtype="8" fill="hold" nodeType="afterEffect">
                                  <p:stCondLst>
                                    <p:cond delay="500"/>
                                  </p:stCondLst>
                                  <p:childTnLst>
                                    <p:set>
                                      <p:cBhvr>
                                        <p:cTn id="36" dur="1" fill="hold">
                                          <p:stCondLst>
                                            <p:cond delay="0"/>
                                          </p:stCondLst>
                                        </p:cTn>
                                        <p:tgtEl>
                                          <p:spTgt spid="141"/>
                                        </p:tgtEl>
                                        <p:attrNameLst>
                                          <p:attrName>style.visibility</p:attrName>
                                        </p:attrNameLst>
                                      </p:cBhvr>
                                      <p:to>
                                        <p:strVal val="visible"/>
                                      </p:to>
                                    </p:set>
                                    <p:animEffect transition="in" filter="wipe(left)">
                                      <p:cBhvr>
                                        <p:cTn id="37" dur="500"/>
                                        <p:tgtEl>
                                          <p:spTgt spid="141"/>
                                        </p:tgtEl>
                                      </p:cBhvr>
                                    </p:animEffect>
                                  </p:childTnLst>
                                </p:cTn>
                              </p:par>
                            </p:childTnLst>
                          </p:cTn>
                        </p:par>
                        <p:par>
                          <p:cTn id="38" fill="hold">
                            <p:stCondLst>
                              <p:cond delay="3500"/>
                            </p:stCondLst>
                            <p:childTnLst>
                              <p:par>
                                <p:cTn id="39" presetID="22" presetClass="entr" presetSubtype="8" fill="hold" nodeType="afterEffect">
                                  <p:stCondLst>
                                    <p:cond delay="500"/>
                                  </p:stCondLst>
                                  <p:childTnLst>
                                    <p:set>
                                      <p:cBhvr>
                                        <p:cTn id="40" dur="1" fill="hold">
                                          <p:stCondLst>
                                            <p:cond delay="0"/>
                                          </p:stCondLst>
                                        </p:cTn>
                                        <p:tgtEl>
                                          <p:spTgt spid="116"/>
                                        </p:tgtEl>
                                        <p:attrNameLst>
                                          <p:attrName>style.visibility</p:attrName>
                                        </p:attrNameLst>
                                      </p:cBhvr>
                                      <p:to>
                                        <p:strVal val="visible"/>
                                      </p:to>
                                    </p:set>
                                    <p:animEffect transition="in" filter="wipe(left)">
                                      <p:cBhvr>
                                        <p:cTn id="41" dur="500"/>
                                        <p:tgtEl>
                                          <p:spTgt spid="116"/>
                                        </p:tgtEl>
                                      </p:cBhvr>
                                    </p:animEffect>
                                  </p:childTnLst>
                                </p:cTn>
                              </p:par>
                            </p:childTnLst>
                          </p:cTn>
                        </p:par>
                        <p:par>
                          <p:cTn id="42" fill="hold">
                            <p:stCondLst>
                              <p:cond delay="4500"/>
                            </p:stCondLst>
                            <p:childTnLst>
                              <p:par>
                                <p:cTn id="43" presetID="22" presetClass="entr" presetSubtype="8" fill="hold" grpId="0" nodeType="afterEffect">
                                  <p:stCondLst>
                                    <p:cond delay="500"/>
                                  </p:stCondLst>
                                  <p:childTnLst>
                                    <p:set>
                                      <p:cBhvr>
                                        <p:cTn id="44" dur="1" fill="hold">
                                          <p:stCondLst>
                                            <p:cond delay="0"/>
                                          </p:stCondLst>
                                        </p:cTn>
                                        <p:tgtEl>
                                          <p:spTgt spid="117"/>
                                        </p:tgtEl>
                                        <p:attrNameLst>
                                          <p:attrName>style.visibility</p:attrName>
                                        </p:attrNameLst>
                                      </p:cBhvr>
                                      <p:to>
                                        <p:strVal val="visible"/>
                                      </p:to>
                                    </p:set>
                                    <p:animEffect transition="in" filter="wipe(left)">
                                      <p:cBhvr>
                                        <p:cTn id="45" dur="500"/>
                                        <p:tgtEl>
                                          <p:spTgt spid="117"/>
                                        </p:tgtEl>
                                      </p:cBhvr>
                                    </p:animEffect>
                                  </p:childTnLst>
                                </p:cTn>
                              </p:par>
                            </p:childTnLst>
                          </p:cTn>
                        </p:par>
                        <p:par>
                          <p:cTn id="46" fill="hold">
                            <p:stCondLst>
                              <p:cond delay="5500"/>
                            </p:stCondLst>
                            <p:childTnLst>
                              <p:par>
                                <p:cTn id="47" presetID="22" presetClass="entr" presetSubtype="8" fill="hold" nodeType="afterEffect">
                                  <p:stCondLst>
                                    <p:cond delay="500"/>
                                  </p:stCondLst>
                                  <p:childTnLst>
                                    <p:set>
                                      <p:cBhvr>
                                        <p:cTn id="48" dur="1" fill="hold">
                                          <p:stCondLst>
                                            <p:cond delay="0"/>
                                          </p:stCondLst>
                                        </p:cTn>
                                        <p:tgtEl>
                                          <p:spTgt spid="142"/>
                                        </p:tgtEl>
                                        <p:attrNameLst>
                                          <p:attrName>style.visibility</p:attrName>
                                        </p:attrNameLst>
                                      </p:cBhvr>
                                      <p:to>
                                        <p:strVal val="visible"/>
                                      </p:to>
                                    </p:set>
                                    <p:animEffect transition="in" filter="wipe(left)">
                                      <p:cBhvr>
                                        <p:cTn id="49" dur="500"/>
                                        <p:tgtEl>
                                          <p:spTgt spid="142"/>
                                        </p:tgtEl>
                                      </p:cBhvr>
                                    </p:animEffect>
                                  </p:childTnLst>
                                </p:cTn>
                              </p:par>
                            </p:childTnLst>
                          </p:cTn>
                        </p:par>
                        <p:par>
                          <p:cTn id="50" fill="hold">
                            <p:stCondLst>
                              <p:cond delay="6500"/>
                            </p:stCondLst>
                            <p:childTnLst>
                              <p:par>
                                <p:cTn id="51" presetID="22" presetClass="entr" presetSubtype="8" fill="hold" nodeType="afterEffect">
                                  <p:stCondLst>
                                    <p:cond delay="500"/>
                                  </p:stCondLst>
                                  <p:childTnLst>
                                    <p:set>
                                      <p:cBhvr>
                                        <p:cTn id="52" dur="1" fill="hold">
                                          <p:stCondLst>
                                            <p:cond delay="0"/>
                                          </p:stCondLst>
                                        </p:cTn>
                                        <p:tgtEl>
                                          <p:spTgt spid="127"/>
                                        </p:tgtEl>
                                        <p:attrNameLst>
                                          <p:attrName>style.visibility</p:attrName>
                                        </p:attrNameLst>
                                      </p:cBhvr>
                                      <p:to>
                                        <p:strVal val="visible"/>
                                      </p:to>
                                    </p:set>
                                    <p:animEffect transition="in" filter="wipe(left)">
                                      <p:cBhvr>
                                        <p:cTn id="53" dur="500"/>
                                        <p:tgtEl>
                                          <p:spTgt spid="127"/>
                                        </p:tgtEl>
                                      </p:cBhvr>
                                    </p:animEffect>
                                  </p:childTnLst>
                                </p:cTn>
                              </p:par>
                            </p:childTnLst>
                          </p:cTn>
                        </p:par>
                        <p:par>
                          <p:cTn id="54" fill="hold">
                            <p:stCondLst>
                              <p:cond delay="7500"/>
                            </p:stCondLst>
                            <p:childTnLst>
                              <p:par>
                                <p:cTn id="55" presetID="22" presetClass="entr" presetSubtype="8" fill="hold" grpId="0" nodeType="afterEffect">
                                  <p:stCondLst>
                                    <p:cond delay="500"/>
                                  </p:stCondLst>
                                  <p:childTnLst>
                                    <p:set>
                                      <p:cBhvr>
                                        <p:cTn id="56" dur="1" fill="hold">
                                          <p:stCondLst>
                                            <p:cond delay="0"/>
                                          </p:stCondLst>
                                        </p:cTn>
                                        <p:tgtEl>
                                          <p:spTgt spid="128"/>
                                        </p:tgtEl>
                                        <p:attrNameLst>
                                          <p:attrName>style.visibility</p:attrName>
                                        </p:attrNameLst>
                                      </p:cBhvr>
                                      <p:to>
                                        <p:strVal val="visible"/>
                                      </p:to>
                                    </p:set>
                                    <p:animEffect transition="in" filter="wipe(left)">
                                      <p:cBhvr>
                                        <p:cTn id="57" dur="500"/>
                                        <p:tgtEl>
                                          <p:spTgt spid="128"/>
                                        </p:tgtEl>
                                      </p:cBhvr>
                                    </p:animEffect>
                                  </p:childTnLst>
                                </p:cTn>
                              </p:par>
                            </p:childTnLst>
                          </p:cTn>
                        </p:par>
                        <p:par>
                          <p:cTn id="58" fill="hold">
                            <p:stCondLst>
                              <p:cond delay="8500"/>
                            </p:stCondLst>
                            <p:childTnLst>
                              <p:par>
                                <p:cTn id="59" presetID="22" presetClass="entr" presetSubtype="8" fill="hold" nodeType="afterEffect">
                                  <p:stCondLst>
                                    <p:cond delay="500"/>
                                  </p:stCondLst>
                                  <p:childTnLst>
                                    <p:set>
                                      <p:cBhvr>
                                        <p:cTn id="60" dur="1" fill="hold">
                                          <p:stCondLst>
                                            <p:cond delay="0"/>
                                          </p:stCondLst>
                                        </p:cTn>
                                        <p:tgtEl>
                                          <p:spTgt spid="129"/>
                                        </p:tgtEl>
                                        <p:attrNameLst>
                                          <p:attrName>style.visibility</p:attrName>
                                        </p:attrNameLst>
                                      </p:cBhvr>
                                      <p:to>
                                        <p:strVal val="visible"/>
                                      </p:to>
                                    </p:set>
                                    <p:animEffect transition="in" filter="wipe(left)">
                                      <p:cBhvr>
                                        <p:cTn id="61" dur="500"/>
                                        <p:tgtEl>
                                          <p:spTgt spid="129"/>
                                        </p:tgtEl>
                                      </p:cBhvr>
                                    </p:animEffect>
                                  </p:childTnLst>
                                </p:cTn>
                              </p:par>
                            </p:childTnLst>
                          </p:cTn>
                        </p:par>
                        <p:par>
                          <p:cTn id="62" fill="hold">
                            <p:stCondLst>
                              <p:cond delay="9500"/>
                            </p:stCondLst>
                            <p:childTnLst>
                              <p:par>
                                <p:cTn id="63" presetID="22" presetClass="entr" presetSubtype="8" fill="hold" nodeType="afterEffect">
                                  <p:stCondLst>
                                    <p:cond delay="500"/>
                                  </p:stCondLst>
                                  <p:childTnLst>
                                    <p:set>
                                      <p:cBhvr>
                                        <p:cTn id="64" dur="1" fill="hold">
                                          <p:stCondLst>
                                            <p:cond delay="0"/>
                                          </p:stCondLst>
                                        </p:cTn>
                                        <p:tgtEl>
                                          <p:spTgt spid="130"/>
                                        </p:tgtEl>
                                        <p:attrNameLst>
                                          <p:attrName>style.visibility</p:attrName>
                                        </p:attrNameLst>
                                      </p:cBhvr>
                                      <p:to>
                                        <p:strVal val="visible"/>
                                      </p:to>
                                    </p:set>
                                    <p:animEffect transition="in" filter="wipe(left)">
                                      <p:cBhvr>
                                        <p:cTn id="65" dur="500"/>
                                        <p:tgtEl>
                                          <p:spTgt spid="130"/>
                                        </p:tgtEl>
                                      </p:cBhvr>
                                    </p:animEffect>
                                  </p:childTnLst>
                                </p:cTn>
                              </p:par>
                            </p:childTnLst>
                          </p:cTn>
                        </p:par>
                        <p:par>
                          <p:cTn id="66" fill="hold">
                            <p:stCondLst>
                              <p:cond delay="10500"/>
                            </p:stCondLst>
                            <p:childTnLst>
                              <p:par>
                                <p:cTn id="67" presetID="10" presetClass="entr" presetSubtype="0" fill="hold" grpId="0" nodeType="afterEffect">
                                  <p:stCondLst>
                                    <p:cond delay="500"/>
                                  </p:stCondLst>
                                  <p:childTnLst>
                                    <p:set>
                                      <p:cBhvr>
                                        <p:cTn id="68" dur="1" fill="hold">
                                          <p:stCondLst>
                                            <p:cond delay="0"/>
                                          </p:stCondLst>
                                        </p:cTn>
                                        <p:tgtEl>
                                          <p:spTgt spid="144"/>
                                        </p:tgtEl>
                                        <p:attrNameLst>
                                          <p:attrName>style.visibility</p:attrName>
                                        </p:attrNameLst>
                                      </p:cBhvr>
                                      <p:to>
                                        <p:strVal val="visible"/>
                                      </p:to>
                                    </p:set>
                                    <p:animEffect transition="in" filter="fade">
                                      <p:cBhvr>
                                        <p:cTn id="69"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117" grpId="0" animBg="1"/>
      <p:bldP spid="128" grpId="0" animBg="1"/>
      <p:bldP spid="143" grpId="0" animBg="1"/>
      <p:bldP spid="1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1691E44-C163-9049-8696-8A7AF15B6912}"/>
              </a:ext>
            </a:extLst>
          </p:cNvPr>
          <p:cNvGrpSpPr/>
          <p:nvPr/>
        </p:nvGrpSpPr>
        <p:grpSpPr>
          <a:xfrm rot="1063772">
            <a:off x="22354552" y="3256353"/>
            <a:ext cx="2597686" cy="3309049"/>
            <a:chOff x="21158353" y="7069174"/>
            <a:chExt cx="2597686" cy="3309049"/>
          </a:xfrm>
        </p:grpSpPr>
        <p:sp>
          <p:nvSpPr>
            <p:cNvPr id="24" name="Oval 23">
              <a:extLst>
                <a:ext uri="{FF2B5EF4-FFF2-40B4-BE49-F238E27FC236}">
                  <a16:creationId xmlns:a16="http://schemas.microsoft.com/office/drawing/2014/main" id="{E817FB02-9B31-E535-C46B-8C062B037C9F}"/>
                </a:ext>
              </a:extLst>
            </p:cNvPr>
            <p:cNvSpPr/>
            <p:nvPr/>
          </p:nvSpPr>
          <p:spPr>
            <a:xfrm>
              <a:off x="21380403" y="7069174"/>
              <a:ext cx="2375636" cy="3309049"/>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41C49E8-E670-3B32-F103-991331B7CA87}"/>
                </a:ext>
              </a:extLst>
            </p:cNvPr>
            <p:cNvSpPr txBox="1"/>
            <p:nvPr/>
          </p:nvSpPr>
          <p:spPr>
            <a:xfrm rot="16200000">
              <a:off x="20952046" y="8431310"/>
              <a:ext cx="997389" cy="584775"/>
            </a:xfrm>
            <a:prstGeom prst="rect">
              <a:avLst/>
            </a:prstGeom>
            <a:solidFill>
              <a:srgbClr val="C2E0CA"/>
            </a:solidFill>
          </p:spPr>
          <p:txBody>
            <a:bodyPr wrap="none" rtlCol="0">
              <a:spAutoFit/>
            </a:bodyPr>
            <a:lstStyle/>
            <a:p>
              <a:pPr algn="ctr"/>
              <a:r>
                <a:rPr lang="en-US" sz="3200" b="1" dirty="0">
                  <a:solidFill>
                    <a:srgbClr val="0000FF"/>
                  </a:solidFill>
                  <a:latin typeface="Arial" panose="020B0604020202020204" pitchFamily="34" charset="0"/>
                  <a:cs typeface="Arial" panose="020B0604020202020204" pitchFamily="34" charset="0"/>
                </a:rPr>
                <a:t>TAA</a:t>
              </a:r>
            </a:p>
          </p:txBody>
        </p:sp>
      </p:grpSp>
      <p:sp>
        <p:nvSpPr>
          <p:cNvPr id="23" name="TextBox 22">
            <a:extLst>
              <a:ext uri="{FF2B5EF4-FFF2-40B4-BE49-F238E27FC236}">
                <a16:creationId xmlns:a16="http://schemas.microsoft.com/office/drawing/2014/main" id="{3232F501-CAAC-DC0A-E903-675AA26F3333}"/>
              </a:ext>
            </a:extLst>
          </p:cNvPr>
          <p:cNvSpPr txBox="1"/>
          <p:nvPr/>
        </p:nvSpPr>
        <p:spPr>
          <a:xfrm>
            <a:off x="23125107" y="4583660"/>
            <a:ext cx="1661417" cy="584775"/>
          </a:xfrm>
          <a:prstGeom prst="rect">
            <a:avLst/>
          </a:prstGeom>
          <a:noFill/>
        </p:spPr>
        <p:txBody>
          <a:bodyPr wrap="none" rtlCol="0">
            <a:spAutoFit/>
          </a:bodyPr>
          <a:lstStyle/>
          <a:p>
            <a:pPr algn="ctr"/>
            <a:r>
              <a:rPr lang="en-US" sz="3200" b="1" i="1" dirty="0"/>
              <a:t>ZANANA</a:t>
            </a:r>
          </a:p>
        </p:txBody>
      </p:sp>
      <p:grpSp>
        <p:nvGrpSpPr>
          <p:cNvPr id="3" name="Group 2"/>
          <p:cNvGrpSpPr/>
          <p:nvPr/>
        </p:nvGrpSpPr>
        <p:grpSpPr>
          <a:xfrm>
            <a:off x="160304" y="162674"/>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2" cstate="print"/>
            <a:srcRect/>
            <a:stretch>
              <a:fillRect/>
            </a:stretch>
          </p:blipFill>
          <p:spPr bwMode="auto">
            <a:xfrm>
              <a:off x="20065068" y="195531"/>
              <a:ext cx="1080806" cy="1143000"/>
            </a:xfrm>
            <a:prstGeom prst="rect">
              <a:avLst/>
            </a:prstGeom>
            <a:noFill/>
            <a:ln w="9525">
              <a:noFill/>
              <a:miter lim="800000"/>
              <a:headEnd/>
              <a:tailEnd/>
            </a:ln>
          </p:spPr>
        </p:pic>
        <p:grpSp>
          <p:nvGrpSpPr>
            <p:cNvPr id="6" name="Group 5"/>
            <p:cNvGrpSpPr/>
            <p:nvPr/>
          </p:nvGrpSpPr>
          <p:grpSpPr>
            <a:xfrm>
              <a:off x="26283716" y="320858"/>
              <a:ext cx="673287" cy="997528"/>
              <a:chOff x="26253236" y="404678"/>
              <a:chExt cx="673287" cy="997528"/>
            </a:xfrm>
          </p:grpSpPr>
          <p:sp>
            <p:nvSpPr>
              <p:cNvPr id="7" name="TextBox 6"/>
              <p:cNvSpPr txBox="1"/>
              <p:nvPr/>
            </p:nvSpPr>
            <p:spPr bwMode="auto">
              <a:xfrm>
                <a:off x="26336297" y="518524"/>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253236" y="404678"/>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1059861" y="287702"/>
            <a:ext cx="5333642" cy="1569660"/>
          </a:xfrm>
          <a:prstGeom prst="rect">
            <a:avLst/>
          </a:prstGeom>
          <a:noFill/>
        </p:spPr>
        <p:txBody>
          <a:bodyPr wrap="square" lIns="0" rIns="0" rtlCol="0">
            <a:spAutoFit/>
          </a:bodyPr>
          <a:lstStyle/>
          <a:p>
            <a:pPr algn="ctr"/>
            <a:r>
              <a:rPr lang="en-US" sz="4800" b="1" dirty="0"/>
              <a:t>2E. The Drive on Munda 10-14 JUL ‘43</a:t>
            </a:r>
          </a:p>
        </p:txBody>
      </p:sp>
      <p:grpSp>
        <p:nvGrpSpPr>
          <p:cNvPr id="10" name="Group 9"/>
          <p:cNvGrpSpPr/>
          <p:nvPr/>
        </p:nvGrpSpPr>
        <p:grpSpPr>
          <a:xfrm>
            <a:off x="1110623" y="1893679"/>
            <a:ext cx="5746533" cy="590315"/>
            <a:chOff x="1118760" y="1899446"/>
            <a:chExt cx="5746533" cy="590315"/>
          </a:xfrm>
        </p:grpSpPr>
        <p:sp>
          <p:nvSpPr>
            <p:cNvPr id="11" name="TextBox 10"/>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12" name="TextBox 11"/>
            <p:cNvSpPr txBox="1"/>
            <p:nvPr/>
          </p:nvSpPr>
          <p:spPr>
            <a:xfrm>
              <a:off x="2278119" y="2120429"/>
              <a:ext cx="301686" cy="369332"/>
            </a:xfrm>
            <a:prstGeom prst="rect">
              <a:avLst/>
            </a:prstGeom>
            <a:noFill/>
          </p:spPr>
          <p:txBody>
            <a:bodyPr wrap="none" rtlCol="0">
              <a:spAutoFit/>
            </a:bodyPr>
            <a:lstStyle/>
            <a:p>
              <a:r>
                <a:rPr lang="en-US" b="1" dirty="0"/>
                <a:t>0</a:t>
              </a:r>
            </a:p>
          </p:txBody>
        </p:sp>
        <p:sp>
          <p:nvSpPr>
            <p:cNvPr id="13" name="TextBox 12"/>
            <p:cNvSpPr txBox="1"/>
            <p:nvPr/>
          </p:nvSpPr>
          <p:spPr>
            <a:xfrm>
              <a:off x="1118760" y="2120429"/>
              <a:ext cx="535724" cy="369332"/>
            </a:xfrm>
            <a:prstGeom prst="rect">
              <a:avLst/>
            </a:prstGeom>
            <a:noFill/>
          </p:spPr>
          <p:txBody>
            <a:bodyPr wrap="none" rtlCol="0">
              <a:spAutoFit/>
            </a:bodyPr>
            <a:lstStyle/>
            <a:p>
              <a:r>
                <a:rPr lang="en-US" b="1" dirty="0"/>
                <a:t>500</a:t>
              </a:r>
            </a:p>
          </p:txBody>
        </p:sp>
        <p:sp>
          <p:nvSpPr>
            <p:cNvPr id="14" name="TextBox 13"/>
            <p:cNvSpPr txBox="1"/>
            <p:nvPr/>
          </p:nvSpPr>
          <p:spPr>
            <a:xfrm>
              <a:off x="6212550" y="2120429"/>
              <a:ext cx="652743" cy="369332"/>
            </a:xfrm>
            <a:prstGeom prst="rect">
              <a:avLst/>
            </a:prstGeom>
            <a:noFill/>
          </p:spPr>
          <p:txBody>
            <a:bodyPr wrap="none" rtlCol="0">
              <a:spAutoFit/>
            </a:bodyPr>
            <a:lstStyle/>
            <a:p>
              <a:r>
                <a:rPr lang="en-US" b="1" dirty="0"/>
                <a:t>1000</a:t>
              </a:r>
            </a:p>
          </p:txBody>
        </p:sp>
      </p:grpSp>
      <p:sp>
        <p:nvSpPr>
          <p:cNvPr id="15" name="TextBox 14"/>
          <p:cNvSpPr txBox="1"/>
          <p:nvPr/>
        </p:nvSpPr>
        <p:spPr>
          <a:xfrm>
            <a:off x="2552752" y="2754739"/>
            <a:ext cx="2528001" cy="369332"/>
          </a:xfrm>
          <a:prstGeom prst="rect">
            <a:avLst/>
          </a:prstGeom>
          <a:noFill/>
        </p:spPr>
        <p:txBody>
          <a:bodyPr wrap="none" rtlCol="0">
            <a:spAutoFit/>
          </a:bodyPr>
          <a:lstStyle/>
          <a:p>
            <a:pPr algn="ctr"/>
            <a:r>
              <a:rPr lang="en-US" b="1" dirty="0"/>
              <a:t>Contour Interval: 50 feet</a:t>
            </a:r>
          </a:p>
        </p:txBody>
      </p:sp>
      <p:pic>
        <p:nvPicPr>
          <p:cNvPr id="16" name="Picture 15"/>
          <p:cNvPicPr>
            <a:picLocks noChangeAspect="1"/>
          </p:cNvPicPr>
          <p:nvPr/>
        </p:nvPicPr>
        <p:blipFill>
          <a:blip r:embed="rId3"/>
          <a:stretch>
            <a:fillRect/>
          </a:stretch>
        </p:blipFill>
        <p:spPr>
          <a:xfrm>
            <a:off x="1356419" y="2483994"/>
            <a:ext cx="5204178" cy="248356"/>
          </a:xfrm>
          <a:prstGeom prst="rect">
            <a:avLst/>
          </a:prstGeom>
        </p:spPr>
      </p:pic>
      <p:sp>
        <p:nvSpPr>
          <p:cNvPr id="17" name="TextBox 16"/>
          <p:cNvSpPr txBox="1"/>
          <p:nvPr/>
        </p:nvSpPr>
        <p:spPr>
          <a:xfrm>
            <a:off x="4207843" y="2118237"/>
            <a:ext cx="535724" cy="369332"/>
          </a:xfrm>
          <a:prstGeom prst="rect">
            <a:avLst/>
          </a:prstGeom>
          <a:noFill/>
        </p:spPr>
        <p:txBody>
          <a:bodyPr wrap="none" rtlCol="0">
            <a:spAutoFit/>
          </a:bodyPr>
          <a:lstStyle/>
          <a:p>
            <a:r>
              <a:rPr lang="en-US" b="1" dirty="0"/>
              <a:t>500</a:t>
            </a:r>
          </a:p>
        </p:txBody>
      </p:sp>
      <p:sp>
        <p:nvSpPr>
          <p:cNvPr id="18" name="TextBox 17"/>
          <p:cNvSpPr txBox="1"/>
          <p:nvPr/>
        </p:nvSpPr>
        <p:spPr>
          <a:xfrm>
            <a:off x="239863" y="4318491"/>
            <a:ext cx="6815712" cy="584775"/>
          </a:xfrm>
          <a:prstGeom prst="rect">
            <a:avLst/>
          </a:prstGeom>
          <a:noFill/>
        </p:spPr>
        <p:txBody>
          <a:bodyPr wrap="none" rtlCol="0">
            <a:spAutoFit/>
          </a:bodyPr>
          <a:lstStyle/>
          <a:p>
            <a:pPr algn="ctr"/>
            <a:r>
              <a:rPr lang="en-US" sz="3200" b="1" spc="1200" dirty="0"/>
              <a:t>NEW GEORGIA ISLAND</a:t>
            </a:r>
          </a:p>
        </p:txBody>
      </p:sp>
      <p:sp>
        <p:nvSpPr>
          <p:cNvPr id="19" name="TextBox 18"/>
          <p:cNvSpPr txBox="1"/>
          <p:nvPr/>
        </p:nvSpPr>
        <p:spPr>
          <a:xfrm>
            <a:off x="16024418" y="11737631"/>
            <a:ext cx="4474302" cy="584775"/>
          </a:xfrm>
          <a:prstGeom prst="rect">
            <a:avLst/>
          </a:prstGeom>
          <a:noFill/>
        </p:spPr>
        <p:txBody>
          <a:bodyPr wrap="none" rtlCol="0">
            <a:spAutoFit/>
          </a:bodyPr>
          <a:lstStyle/>
          <a:p>
            <a:pPr algn="ctr"/>
            <a:r>
              <a:rPr lang="en-US" sz="3200" b="1" spc="600" dirty="0">
                <a:solidFill>
                  <a:srgbClr val="0070C0"/>
                </a:solidFill>
              </a:rPr>
              <a:t>ROVIANA LAGOON</a:t>
            </a:r>
          </a:p>
        </p:txBody>
      </p:sp>
      <p:sp>
        <p:nvSpPr>
          <p:cNvPr id="20" name="TextBox 19"/>
          <p:cNvSpPr txBox="1"/>
          <p:nvPr/>
        </p:nvSpPr>
        <p:spPr>
          <a:xfrm>
            <a:off x="7597436" y="15597947"/>
            <a:ext cx="1481495" cy="584775"/>
          </a:xfrm>
          <a:prstGeom prst="rect">
            <a:avLst/>
          </a:prstGeom>
          <a:noFill/>
        </p:spPr>
        <p:txBody>
          <a:bodyPr wrap="none" rtlCol="0">
            <a:spAutoFit/>
          </a:bodyPr>
          <a:lstStyle/>
          <a:p>
            <a:pPr algn="ctr"/>
            <a:r>
              <a:rPr lang="en-US" sz="3200" b="1" i="1" dirty="0"/>
              <a:t>LAIANA</a:t>
            </a:r>
          </a:p>
        </p:txBody>
      </p:sp>
      <p:sp>
        <p:nvSpPr>
          <p:cNvPr id="21" name="TextBox 20"/>
          <p:cNvSpPr txBox="1"/>
          <p:nvPr/>
        </p:nvSpPr>
        <p:spPr>
          <a:xfrm>
            <a:off x="5387457" y="17540948"/>
            <a:ext cx="2012089" cy="584775"/>
          </a:xfrm>
          <a:prstGeom prst="rect">
            <a:avLst/>
          </a:prstGeom>
          <a:noFill/>
        </p:spPr>
        <p:txBody>
          <a:bodyPr wrap="none" rtlCol="0">
            <a:spAutoFit/>
          </a:bodyPr>
          <a:lstStyle/>
          <a:p>
            <a:pPr algn="ctr"/>
            <a:r>
              <a:rPr lang="en-US" sz="3200" b="1" i="1" dirty="0"/>
              <a:t>ILANGANA</a:t>
            </a:r>
          </a:p>
        </p:txBody>
      </p:sp>
      <p:sp>
        <p:nvSpPr>
          <p:cNvPr id="22" name="TextBox 21"/>
          <p:cNvSpPr txBox="1"/>
          <p:nvPr/>
        </p:nvSpPr>
        <p:spPr>
          <a:xfrm rot="1569214">
            <a:off x="9519094" y="5982242"/>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36" name="TextBox 35">
            <a:extLst>
              <a:ext uri="{FF2B5EF4-FFF2-40B4-BE49-F238E27FC236}">
                <a16:creationId xmlns:a16="http://schemas.microsoft.com/office/drawing/2014/main" id="{CAAC38ED-9FA9-3B15-6531-D741826B7C4B}"/>
              </a:ext>
            </a:extLst>
          </p:cNvPr>
          <p:cNvSpPr txBox="1"/>
          <p:nvPr/>
        </p:nvSpPr>
        <p:spPr>
          <a:xfrm rot="635635">
            <a:off x="13068201" y="4592252"/>
            <a:ext cx="2638030" cy="584775"/>
          </a:xfrm>
          <a:prstGeom prst="rect">
            <a:avLst/>
          </a:prstGeom>
          <a:noFill/>
        </p:spPr>
        <p:txBody>
          <a:bodyPr wrap="none" rtlCol="0">
            <a:spAutoFit/>
          </a:bodyPr>
          <a:lstStyle/>
          <a:p>
            <a:pPr algn="ctr"/>
            <a:r>
              <a:rPr lang="en-US" sz="3200" b="1" i="1" dirty="0"/>
              <a:t>MUNDA TRAIL</a:t>
            </a:r>
          </a:p>
        </p:txBody>
      </p:sp>
      <p:sp>
        <p:nvSpPr>
          <p:cNvPr id="37" name="TextBox 36">
            <a:extLst>
              <a:ext uri="{FF2B5EF4-FFF2-40B4-BE49-F238E27FC236}">
                <a16:creationId xmlns:a16="http://schemas.microsoft.com/office/drawing/2014/main" id="{2816E31C-AD33-FBD6-E145-0D2B9A4C95E9}"/>
              </a:ext>
            </a:extLst>
          </p:cNvPr>
          <p:cNvSpPr txBox="1"/>
          <p:nvPr/>
        </p:nvSpPr>
        <p:spPr>
          <a:xfrm>
            <a:off x="-31162" y="12846126"/>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pic>
        <p:nvPicPr>
          <p:cNvPr id="62" name="Picture 61" descr="A picture containing object&#10;&#10;Description automatically generated">
            <a:extLst>
              <a:ext uri="{FF2B5EF4-FFF2-40B4-BE49-F238E27FC236}">
                <a16:creationId xmlns:a16="http://schemas.microsoft.com/office/drawing/2014/main" id="{53648B8D-61ED-2834-FF66-640B26C927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7957" y="9505302"/>
            <a:ext cx="1978078" cy="1234440"/>
          </a:xfrm>
          <a:prstGeom prst="rect">
            <a:avLst/>
          </a:prstGeom>
        </p:spPr>
      </p:pic>
      <p:pic>
        <p:nvPicPr>
          <p:cNvPr id="63" name="Picture 62" descr="A picture containing object&#10;&#10;Description automatically generated">
            <a:extLst>
              <a:ext uri="{FF2B5EF4-FFF2-40B4-BE49-F238E27FC236}">
                <a16:creationId xmlns:a16="http://schemas.microsoft.com/office/drawing/2014/main" id="{D112D571-5FF2-750B-370E-62CDF3926D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532" y="9013688"/>
            <a:ext cx="1978079" cy="1234440"/>
          </a:xfrm>
          <a:prstGeom prst="rect">
            <a:avLst/>
          </a:prstGeom>
        </p:spPr>
      </p:pic>
      <p:pic>
        <p:nvPicPr>
          <p:cNvPr id="64" name="Picture 63">
            <a:extLst>
              <a:ext uri="{FF2B5EF4-FFF2-40B4-BE49-F238E27FC236}">
                <a16:creationId xmlns:a16="http://schemas.microsoft.com/office/drawing/2014/main" id="{8DDFFFE5-A696-BBF5-3B7E-F37DBC677012}"/>
              </a:ext>
            </a:extLst>
          </p:cNvPr>
          <p:cNvPicPr>
            <a:picLocks noChangeAspect="1"/>
          </p:cNvPicPr>
          <p:nvPr/>
        </p:nvPicPr>
        <p:blipFill>
          <a:blip r:embed="rId6"/>
          <a:stretch>
            <a:fillRect/>
          </a:stretch>
        </p:blipFill>
        <p:spPr>
          <a:xfrm rot="16200000">
            <a:off x="4535489" y="8281958"/>
            <a:ext cx="1645920" cy="1595739"/>
          </a:xfrm>
          <a:prstGeom prst="rect">
            <a:avLst/>
          </a:prstGeom>
        </p:spPr>
      </p:pic>
      <p:pic>
        <p:nvPicPr>
          <p:cNvPr id="65" name="Picture 64" descr="A picture containing object&#10;&#10;Description automatically generated">
            <a:extLst>
              <a:ext uri="{FF2B5EF4-FFF2-40B4-BE49-F238E27FC236}">
                <a16:creationId xmlns:a16="http://schemas.microsoft.com/office/drawing/2014/main" id="{71F743DE-4469-8490-B777-4812A6D3F1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43137" y="6901608"/>
            <a:ext cx="1978079" cy="1234440"/>
          </a:xfrm>
          <a:prstGeom prst="rect">
            <a:avLst/>
          </a:prstGeom>
        </p:spPr>
      </p:pic>
      <p:pic>
        <p:nvPicPr>
          <p:cNvPr id="66" name="Picture 65" descr="A picture containing object&#10;&#10;Description automatically generated">
            <a:extLst>
              <a:ext uri="{FF2B5EF4-FFF2-40B4-BE49-F238E27FC236}">
                <a16:creationId xmlns:a16="http://schemas.microsoft.com/office/drawing/2014/main" id="{6C37BC5A-AAD6-384A-ECF7-B6DCEACE78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6007" y="5943199"/>
            <a:ext cx="1978079" cy="1234440"/>
          </a:xfrm>
          <a:prstGeom prst="rect">
            <a:avLst/>
          </a:prstGeom>
        </p:spPr>
      </p:pic>
      <p:grpSp>
        <p:nvGrpSpPr>
          <p:cNvPr id="27" name="Group 26">
            <a:extLst>
              <a:ext uri="{FF2B5EF4-FFF2-40B4-BE49-F238E27FC236}">
                <a16:creationId xmlns:a16="http://schemas.microsoft.com/office/drawing/2014/main" id="{E867704F-09F9-15A2-8D45-B165E53F2E6B}"/>
              </a:ext>
            </a:extLst>
          </p:cNvPr>
          <p:cNvGrpSpPr/>
          <p:nvPr/>
        </p:nvGrpSpPr>
        <p:grpSpPr>
          <a:xfrm>
            <a:off x="7545508" y="14665256"/>
            <a:ext cx="1993222" cy="1828800"/>
            <a:chOff x="1782271" y="7592468"/>
            <a:chExt cx="1993222" cy="1828800"/>
          </a:xfrm>
        </p:grpSpPr>
        <p:sp>
          <p:nvSpPr>
            <p:cNvPr id="29" name="Oval 26">
              <a:extLst>
                <a:ext uri="{FF2B5EF4-FFF2-40B4-BE49-F238E27FC236}">
                  <a16:creationId xmlns:a16="http://schemas.microsoft.com/office/drawing/2014/main" id="{BA6B5870-C806-F0DD-6A0C-CFB4F03C1874}"/>
                </a:ext>
              </a:extLst>
            </p:cNvPr>
            <p:cNvSpPr/>
            <p:nvPr/>
          </p:nvSpPr>
          <p:spPr>
            <a:xfrm>
              <a:off x="1782271" y="7592468"/>
              <a:ext cx="1828800" cy="1828800"/>
            </a:xfrm>
            <a:custGeom>
              <a:avLst/>
              <a:gdLst>
                <a:gd name="connsiteX0" fmla="*/ 0 w 1828800"/>
                <a:gd name="connsiteY0" fmla="*/ 914400 h 1828800"/>
                <a:gd name="connsiteX1" fmla="*/ 914400 w 1828800"/>
                <a:gd name="connsiteY1" fmla="*/ 0 h 1828800"/>
                <a:gd name="connsiteX2" fmla="*/ 1828800 w 1828800"/>
                <a:gd name="connsiteY2" fmla="*/ 914400 h 1828800"/>
                <a:gd name="connsiteX3" fmla="*/ 914400 w 1828800"/>
                <a:gd name="connsiteY3" fmla="*/ 1828800 h 1828800"/>
                <a:gd name="connsiteX4" fmla="*/ 0 w 1828800"/>
                <a:gd name="connsiteY4" fmla="*/ 914400 h 1828800"/>
                <a:gd name="connsiteX0" fmla="*/ 0 w 1828800"/>
                <a:gd name="connsiteY0" fmla="*/ 914400 h 1828800"/>
                <a:gd name="connsiteX1" fmla="*/ 914400 w 1828800"/>
                <a:gd name="connsiteY1" fmla="*/ 0 h 1828800"/>
                <a:gd name="connsiteX2" fmla="*/ 1828800 w 1828800"/>
                <a:gd name="connsiteY2" fmla="*/ 914400 h 1828800"/>
                <a:gd name="connsiteX3" fmla="*/ 914400 w 1828800"/>
                <a:gd name="connsiteY3" fmla="*/ 1828800 h 1828800"/>
                <a:gd name="connsiteX4" fmla="*/ 91440 w 1828800"/>
                <a:gd name="connsiteY4" fmla="*/ 1005840 h 1828800"/>
                <a:gd name="connsiteX0" fmla="*/ 0 w 1828800"/>
                <a:gd name="connsiteY0" fmla="*/ 914400 h 1828800"/>
                <a:gd name="connsiteX1" fmla="*/ 914400 w 1828800"/>
                <a:gd name="connsiteY1" fmla="*/ 0 h 1828800"/>
                <a:gd name="connsiteX2" fmla="*/ 1828800 w 1828800"/>
                <a:gd name="connsiteY2" fmla="*/ 914400 h 1828800"/>
                <a:gd name="connsiteX3" fmla="*/ 914400 w 18288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914400"/>
                  </a:moveTo>
                  <a:cubicBezTo>
                    <a:pt x="0" y="409391"/>
                    <a:pt x="409391" y="0"/>
                    <a:pt x="914400" y="0"/>
                  </a:cubicBezTo>
                  <a:cubicBezTo>
                    <a:pt x="1419409" y="0"/>
                    <a:pt x="1828800" y="409391"/>
                    <a:pt x="1828800" y="914400"/>
                  </a:cubicBezTo>
                  <a:cubicBezTo>
                    <a:pt x="1828800" y="1419409"/>
                    <a:pt x="1419409" y="1828800"/>
                    <a:pt x="914400" y="182880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9A117D7-30F4-5445-814B-99C2FC902ED7}"/>
                </a:ext>
              </a:extLst>
            </p:cNvPr>
            <p:cNvSpPr txBox="1"/>
            <p:nvPr/>
          </p:nvSpPr>
          <p:spPr>
            <a:xfrm>
              <a:off x="3324729" y="8140439"/>
              <a:ext cx="450764" cy="677108"/>
            </a:xfrm>
            <a:prstGeom prst="rect">
              <a:avLst/>
            </a:prstGeom>
            <a:solidFill>
              <a:srgbClr val="ABE1FA"/>
            </a:solidFill>
            <a:ln>
              <a:noFill/>
            </a:ln>
          </p:spPr>
          <p:txBody>
            <a:bodyPr wrap="none" tIns="0" bIns="0" rtlCol="0">
              <a:spAutoFit/>
            </a:bodyPr>
            <a:lstStyle/>
            <a:p>
              <a:r>
                <a:rPr lang="en-US" sz="4400" b="1" dirty="0">
                  <a:solidFill>
                    <a:srgbClr val="0000FF"/>
                  </a:solidFill>
                </a:rPr>
                <a:t>S</a:t>
              </a:r>
            </a:p>
          </p:txBody>
        </p:sp>
      </p:grpSp>
      <p:sp>
        <p:nvSpPr>
          <p:cNvPr id="38" name="Arrow: Down 37">
            <a:extLst>
              <a:ext uri="{FF2B5EF4-FFF2-40B4-BE49-F238E27FC236}">
                <a16:creationId xmlns:a16="http://schemas.microsoft.com/office/drawing/2014/main" id="{F635D5CF-2AE1-46CB-5D7E-B919D1CAD51C}"/>
              </a:ext>
            </a:extLst>
          </p:cNvPr>
          <p:cNvSpPr>
            <a:spLocks noChangeAspect="1"/>
          </p:cNvSpPr>
          <p:nvPr/>
        </p:nvSpPr>
        <p:spPr>
          <a:xfrm rot="21185100">
            <a:off x="6749723" y="9885918"/>
            <a:ext cx="2632994" cy="4675429"/>
          </a:xfrm>
          <a:custGeom>
            <a:avLst/>
            <a:gdLst>
              <a:gd name="connsiteX0" fmla="*/ 0 w 914400"/>
              <a:gd name="connsiteY0" fmla="*/ 3291840 h 3749040"/>
              <a:gd name="connsiteX1" fmla="*/ 228600 w 914400"/>
              <a:gd name="connsiteY1" fmla="*/ 3291840 h 3749040"/>
              <a:gd name="connsiteX2" fmla="*/ 228600 w 914400"/>
              <a:gd name="connsiteY2" fmla="*/ 0 h 3749040"/>
              <a:gd name="connsiteX3" fmla="*/ 685800 w 914400"/>
              <a:gd name="connsiteY3" fmla="*/ 0 h 3749040"/>
              <a:gd name="connsiteX4" fmla="*/ 685800 w 914400"/>
              <a:gd name="connsiteY4" fmla="*/ 3291840 h 3749040"/>
              <a:gd name="connsiteX5" fmla="*/ 914400 w 914400"/>
              <a:gd name="connsiteY5" fmla="*/ 3291840 h 3749040"/>
              <a:gd name="connsiteX6" fmla="*/ 457200 w 914400"/>
              <a:gd name="connsiteY6" fmla="*/ 3749040 h 3749040"/>
              <a:gd name="connsiteX7" fmla="*/ 0 w 914400"/>
              <a:gd name="connsiteY7" fmla="*/ 3291840 h 3749040"/>
              <a:gd name="connsiteX0" fmla="*/ 685800 w 914400"/>
              <a:gd name="connsiteY0" fmla="*/ 0 h 3749040"/>
              <a:gd name="connsiteX1" fmla="*/ 685800 w 914400"/>
              <a:gd name="connsiteY1" fmla="*/ 3291840 h 3749040"/>
              <a:gd name="connsiteX2" fmla="*/ 914400 w 914400"/>
              <a:gd name="connsiteY2" fmla="*/ 3291840 h 3749040"/>
              <a:gd name="connsiteX3" fmla="*/ 457200 w 914400"/>
              <a:gd name="connsiteY3" fmla="*/ 3749040 h 3749040"/>
              <a:gd name="connsiteX4" fmla="*/ 0 w 914400"/>
              <a:gd name="connsiteY4" fmla="*/ 3291840 h 3749040"/>
              <a:gd name="connsiteX5" fmla="*/ 228600 w 914400"/>
              <a:gd name="connsiteY5" fmla="*/ 3291840 h 3749040"/>
              <a:gd name="connsiteX6" fmla="*/ 228600 w 914400"/>
              <a:gd name="connsiteY6" fmla="*/ 0 h 3749040"/>
              <a:gd name="connsiteX7" fmla="*/ 777240 w 914400"/>
              <a:gd name="connsiteY7" fmla="*/ 91440 h 3749040"/>
              <a:gd name="connsiteX0" fmla="*/ 685800 w 914400"/>
              <a:gd name="connsiteY0" fmla="*/ 0 h 3749040"/>
              <a:gd name="connsiteX1" fmla="*/ 685800 w 914400"/>
              <a:gd name="connsiteY1" fmla="*/ 3291840 h 3749040"/>
              <a:gd name="connsiteX2" fmla="*/ 914400 w 914400"/>
              <a:gd name="connsiteY2" fmla="*/ 3291840 h 3749040"/>
              <a:gd name="connsiteX3" fmla="*/ 457200 w 914400"/>
              <a:gd name="connsiteY3" fmla="*/ 3749040 h 3749040"/>
              <a:gd name="connsiteX4" fmla="*/ 0 w 914400"/>
              <a:gd name="connsiteY4" fmla="*/ 3291840 h 3749040"/>
              <a:gd name="connsiteX5" fmla="*/ 228600 w 914400"/>
              <a:gd name="connsiteY5" fmla="*/ 3291840 h 3749040"/>
              <a:gd name="connsiteX6" fmla="*/ 228600 w 914400"/>
              <a:gd name="connsiteY6" fmla="*/ 0 h 3749040"/>
              <a:gd name="connsiteX0" fmla="*/ 1450168 w 1678768"/>
              <a:gd name="connsiteY0" fmla="*/ 926389 h 4675429"/>
              <a:gd name="connsiteX1" fmla="*/ 1450168 w 1678768"/>
              <a:gd name="connsiteY1" fmla="*/ 4218229 h 4675429"/>
              <a:gd name="connsiteX2" fmla="*/ 1678768 w 1678768"/>
              <a:gd name="connsiteY2" fmla="*/ 4218229 h 4675429"/>
              <a:gd name="connsiteX3" fmla="*/ 1221568 w 1678768"/>
              <a:gd name="connsiteY3" fmla="*/ 4675429 h 4675429"/>
              <a:gd name="connsiteX4" fmla="*/ 764368 w 1678768"/>
              <a:gd name="connsiteY4" fmla="*/ 4218229 h 4675429"/>
              <a:gd name="connsiteX5" fmla="*/ 992968 w 1678768"/>
              <a:gd name="connsiteY5" fmla="*/ 4218229 h 4675429"/>
              <a:gd name="connsiteX6" fmla="*/ 0 w 1678768"/>
              <a:gd name="connsiteY6" fmla="*/ 0 h 4675429"/>
              <a:gd name="connsiteX0" fmla="*/ 3500859 w 3500859"/>
              <a:gd name="connsiteY0" fmla="*/ 1106012 h 4675429"/>
              <a:gd name="connsiteX1" fmla="*/ 1450168 w 3500859"/>
              <a:gd name="connsiteY1" fmla="*/ 4218229 h 4675429"/>
              <a:gd name="connsiteX2" fmla="*/ 1678768 w 3500859"/>
              <a:gd name="connsiteY2" fmla="*/ 4218229 h 4675429"/>
              <a:gd name="connsiteX3" fmla="*/ 1221568 w 3500859"/>
              <a:gd name="connsiteY3" fmla="*/ 4675429 h 4675429"/>
              <a:gd name="connsiteX4" fmla="*/ 764368 w 3500859"/>
              <a:gd name="connsiteY4" fmla="*/ 4218229 h 4675429"/>
              <a:gd name="connsiteX5" fmla="*/ 992968 w 3500859"/>
              <a:gd name="connsiteY5" fmla="*/ 4218229 h 4675429"/>
              <a:gd name="connsiteX6" fmla="*/ 0 w 3500859"/>
              <a:gd name="connsiteY6" fmla="*/ 0 h 4675429"/>
              <a:gd name="connsiteX0" fmla="*/ 2632994 w 2632994"/>
              <a:gd name="connsiteY0" fmla="*/ 1046813 h 4675429"/>
              <a:gd name="connsiteX1" fmla="*/ 1450168 w 2632994"/>
              <a:gd name="connsiteY1" fmla="*/ 4218229 h 4675429"/>
              <a:gd name="connsiteX2" fmla="*/ 1678768 w 2632994"/>
              <a:gd name="connsiteY2" fmla="*/ 4218229 h 4675429"/>
              <a:gd name="connsiteX3" fmla="*/ 1221568 w 2632994"/>
              <a:gd name="connsiteY3" fmla="*/ 4675429 h 4675429"/>
              <a:gd name="connsiteX4" fmla="*/ 764368 w 2632994"/>
              <a:gd name="connsiteY4" fmla="*/ 4218229 h 4675429"/>
              <a:gd name="connsiteX5" fmla="*/ 992968 w 2632994"/>
              <a:gd name="connsiteY5" fmla="*/ 4218229 h 4675429"/>
              <a:gd name="connsiteX6" fmla="*/ 0 w 2632994"/>
              <a:gd name="connsiteY6" fmla="*/ 0 h 467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2994" h="4675429">
                <a:moveTo>
                  <a:pt x="2632994" y="1046813"/>
                </a:moveTo>
                <a:lnTo>
                  <a:pt x="1450168" y="4218229"/>
                </a:lnTo>
                <a:lnTo>
                  <a:pt x="1678768" y="4218229"/>
                </a:lnTo>
                <a:lnTo>
                  <a:pt x="1221568" y="4675429"/>
                </a:lnTo>
                <a:lnTo>
                  <a:pt x="764368" y="4218229"/>
                </a:lnTo>
                <a:lnTo>
                  <a:pt x="992968" y="4218229"/>
                </a:lnTo>
                <a:lnTo>
                  <a:pt x="0"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descr="Shape&#10;&#10;Description automatically generated">
            <a:extLst>
              <a:ext uri="{FF2B5EF4-FFF2-40B4-BE49-F238E27FC236}">
                <a16:creationId xmlns:a16="http://schemas.microsoft.com/office/drawing/2014/main" id="{6661F439-CBCB-BBE7-40CE-C02E40221B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30289" y="7966379"/>
            <a:ext cx="1978079" cy="1234440"/>
          </a:xfrm>
          <a:prstGeom prst="rect">
            <a:avLst/>
          </a:prstGeom>
        </p:spPr>
      </p:pic>
      <p:pic>
        <p:nvPicPr>
          <p:cNvPr id="57" name="Picture 56" descr="A picture containing object&#10;&#10;Description automatically generated">
            <a:extLst>
              <a:ext uri="{FF2B5EF4-FFF2-40B4-BE49-F238E27FC236}">
                <a16:creationId xmlns:a16="http://schemas.microsoft.com/office/drawing/2014/main" id="{0F0CFAE4-E805-0FBE-C0AC-BC119CCF1A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98352" y="6682383"/>
            <a:ext cx="1978079" cy="1234440"/>
          </a:xfrm>
          <a:prstGeom prst="rect">
            <a:avLst/>
          </a:prstGeom>
        </p:spPr>
      </p:pic>
      <p:pic>
        <p:nvPicPr>
          <p:cNvPr id="61" name="Picture 60" descr="A picture containing object&#10;&#10;Description automatically generated">
            <a:extLst>
              <a:ext uri="{FF2B5EF4-FFF2-40B4-BE49-F238E27FC236}">
                <a16:creationId xmlns:a16="http://schemas.microsoft.com/office/drawing/2014/main" id="{ADC639A8-81FC-C534-60A0-BC30D8BAF1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97425" y="9975560"/>
            <a:ext cx="1978079" cy="1234440"/>
          </a:xfrm>
          <a:prstGeom prst="rect">
            <a:avLst/>
          </a:prstGeom>
        </p:spPr>
      </p:pic>
      <p:pic>
        <p:nvPicPr>
          <p:cNvPr id="67" name="Picture 66" descr="Shape&#10;&#10;Description automatically generated">
            <a:extLst>
              <a:ext uri="{FF2B5EF4-FFF2-40B4-BE49-F238E27FC236}">
                <a16:creationId xmlns:a16="http://schemas.microsoft.com/office/drawing/2014/main" id="{8361A29D-294B-DBB2-C9A8-2959B1818D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0075" y="8668348"/>
            <a:ext cx="1978079" cy="1234440"/>
          </a:xfrm>
          <a:prstGeom prst="rect">
            <a:avLst/>
          </a:prstGeom>
        </p:spPr>
      </p:pic>
      <p:pic>
        <p:nvPicPr>
          <p:cNvPr id="70" name="Picture 69" descr="A picture containing object&#10;&#10;Description automatically generated">
            <a:extLst>
              <a:ext uri="{FF2B5EF4-FFF2-40B4-BE49-F238E27FC236}">
                <a16:creationId xmlns:a16="http://schemas.microsoft.com/office/drawing/2014/main" id="{11672A94-4A9D-B07A-B9D9-AED0CC03DFA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38118" y="10827122"/>
            <a:ext cx="1978079" cy="1234440"/>
          </a:xfrm>
          <a:prstGeom prst="rect">
            <a:avLst/>
          </a:prstGeom>
        </p:spPr>
      </p:pic>
      <p:pic>
        <p:nvPicPr>
          <p:cNvPr id="73" name="Graphic 72">
            <a:extLst>
              <a:ext uri="{FF2B5EF4-FFF2-40B4-BE49-F238E27FC236}">
                <a16:creationId xmlns:a16="http://schemas.microsoft.com/office/drawing/2014/main" id="{42E11035-11E2-65D8-6840-39B53A98B48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6843614">
            <a:off x="3790252" y="13049593"/>
            <a:ext cx="5375185" cy="2651760"/>
          </a:xfrm>
          <a:prstGeom prst="rect">
            <a:avLst/>
          </a:prstGeom>
        </p:spPr>
      </p:pic>
      <p:pic>
        <p:nvPicPr>
          <p:cNvPr id="74" name="Picture 73" descr="A picture containing object&#10;&#10;Description automatically generated">
            <a:extLst>
              <a:ext uri="{FF2B5EF4-FFF2-40B4-BE49-F238E27FC236}">
                <a16:creationId xmlns:a16="http://schemas.microsoft.com/office/drawing/2014/main" id="{E2E9D848-C6AE-9AFB-37A2-F9B739D2D55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79597" y="12386889"/>
            <a:ext cx="1978079" cy="1234440"/>
          </a:xfrm>
          <a:prstGeom prst="rect">
            <a:avLst/>
          </a:prstGeom>
        </p:spPr>
      </p:pic>
      <p:pic>
        <p:nvPicPr>
          <p:cNvPr id="76" name="Picture 75" descr="A picture containing object&#10;&#10;Description automatically generated">
            <a:extLst>
              <a:ext uri="{FF2B5EF4-FFF2-40B4-BE49-F238E27FC236}">
                <a16:creationId xmlns:a16="http://schemas.microsoft.com/office/drawing/2014/main" id="{9B07055A-2CA7-B4EE-D06A-84978B512B1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82571" y="14589382"/>
            <a:ext cx="2201170" cy="1234440"/>
          </a:xfrm>
          <a:prstGeom prst="rect">
            <a:avLst/>
          </a:prstGeom>
        </p:spPr>
      </p:pic>
    </p:spTree>
    <p:extLst>
      <p:ext uri="{BB962C8B-B14F-4D97-AF65-F5344CB8AC3E}">
        <p14:creationId xmlns:p14="http://schemas.microsoft.com/office/powerpoint/2010/main" val="228681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500"/>
                            </p:stCondLst>
                            <p:childTnLst>
                              <p:par>
                                <p:cTn id="9" presetID="21" presetClass="entr" presetSubtype="4" fill="hold"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wheel(4)">
                                      <p:cBhvr>
                                        <p:cTn id="11" dur="20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66"/>
                                        </p:tgtEl>
                                      </p:cBhvr>
                                    </p:animEffect>
                                    <p:set>
                                      <p:cBhvr>
                                        <p:cTn id="22" dur="1" fill="hold">
                                          <p:stCondLst>
                                            <p:cond delay="499"/>
                                          </p:stCondLst>
                                        </p:cTn>
                                        <p:tgtEl>
                                          <p:spTgt spid="66"/>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3"/>
                                        </p:tgtEl>
                                      </p:cBhvr>
                                    </p:animEffect>
                                    <p:set>
                                      <p:cBhvr>
                                        <p:cTn id="25" dur="1" fill="hold">
                                          <p:stCondLst>
                                            <p:cond delay="499"/>
                                          </p:stCondLst>
                                        </p:cTn>
                                        <p:tgtEl>
                                          <p:spTgt spid="63"/>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62"/>
                                        </p:tgtEl>
                                      </p:cBhvr>
                                    </p:animEffect>
                                    <p:set>
                                      <p:cBhvr>
                                        <p:cTn id="28" dur="1" fill="hold">
                                          <p:stCondLst>
                                            <p:cond delay="499"/>
                                          </p:stCondLst>
                                        </p:cTn>
                                        <p:tgtEl>
                                          <p:spTgt spid="6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57"/>
                                        </p:tgtEl>
                                      </p:cBhvr>
                                    </p:animEffect>
                                    <p:set>
                                      <p:cBhvr>
                                        <p:cTn id="39" dur="1" fill="hold">
                                          <p:stCondLst>
                                            <p:cond delay="499"/>
                                          </p:stCondLst>
                                        </p:cTn>
                                        <p:tgtEl>
                                          <p:spTgt spid="57"/>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54"/>
                                        </p:tgtEl>
                                      </p:cBhvr>
                                    </p:animEffect>
                                    <p:set>
                                      <p:cBhvr>
                                        <p:cTn id="47" dur="1" fill="hold">
                                          <p:stCondLst>
                                            <p:cond delay="499"/>
                                          </p:stCondLst>
                                        </p:cTn>
                                        <p:tgtEl>
                                          <p:spTgt spid="54"/>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500"/>
                                        <p:tgtEl>
                                          <p:spTgt spid="67"/>
                                        </p:tgtEl>
                                      </p:cBhvr>
                                    </p:animEffect>
                                  </p:childTnLst>
                                </p:cTn>
                              </p:par>
                              <p:par>
                                <p:cTn id="51" presetID="10" presetClass="exit" presetSubtype="0" fill="hold" nodeType="withEffect">
                                  <p:stCondLst>
                                    <p:cond delay="0"/>
                                  </p:stCondLst>
                                  <p:childTnLst>
                                    <p:animEffect transition="out" filter="fade">
                                      <p:cBhvr>
                                        <p:cTn id="52" dur="500"/>
                                        <p:tgtEl>
                                          <p:spTgt spid="64"/>
                                        </p:tgtEl>
                                      </p:cBhvr>
                                    </p:animEffect>
                                    <p:set>
                                      <p:cBhvr>
                                        <p:cTn id="53" dur="1" fill="hold">
                                          <p:stCondLst>
                                            <p:cond delay="499"/>
                                          </p:stCondLst>
                                        </p:cTn>
                                        <p:tgtEl>
                                          <p:spTgt spid="6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0" presetClass="path" presetSubtype="0" accel="50000" decel="50000" fill="hold" nodeType="clickEffect">
                                  <p:stCondLst>
                                    <p:cond delay="0"/>
                                  </p:stCondLst>
                                  <p:childTnLst>
                                    <p:animMotion origin="layout" path="M -0.00012 0.00087 L -0.01517 0.16502 L -0.04514 0.18898 " pathEditMode="relative" rAng="0" ptsTypes="AAA">
                                      <p:cBhvr>
                                        <p:cTn id="57" dur="2000" fill="hold"/>
                                        <p:tgtEl>
                                          <p:spTgt spid="65"/>
                                        </p:tgtEl>
                                        <p:attrNameLst>
                                          <p:attrName>ppt_x</p:attrName>
                                          <p:attrName>ppt_y</p:attrName>
                                        </p:attrNameLst>
                                      </p:cBhvr>
                                      <p:rCtr x="-2251" y="9401"/>
                                    </p:animMotion>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70"/>
                                        </p:tgtEl>
                                      </p:cBhvr>
                                    </p:animEffect>
                                    <p:set>
                                      <p:cBhvr>
                                        <p:cTn id="67" dur="1" fill="hold">
                                          <p:stCondLst>
                                            <p:cond delay="499"/>
                                          </p:stCondLst>
                                        </p:cTn>
                                        <p:tgtEl>
                                          <p:spTgt spid="70"/>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childTnLst>
                          </p:cTn>
                        </p:par>
                        <p:par>
                          <p:cTn id="71" fill="hold">
                            <p:stCondLst>
                              <p:cond delay="500"/>
                            </p:stCondLst>
                            <p:childTnLst>
                              <p:par>
                                <p:cTn id="72" presetID="16" presetClass="entr" presetSubtype="42" fill="hold" nodeType="afterEffect">
                                  <p:stCondLst>
                                    <p:cond delay="500"/>
                                  </p:stCondLst>
                                  <p:childTnLst>
                                    <p:set>
                                      <p:cBhvr>
                                        <p:cTn id="73" dur="1" fill="hold">
                                          <p:stCondLst>
                                            <p:cond delay="0"/>
                                          </p:stCondLst>
                                        </p:cTn>
                                        <p:tgtEl>
                                          <p:spTgt spid="73"/>
                                        </p:tgtEl>
                                        <p:attrNameLst>
                                          <p:attrName>style.visibility</p:attrName>
                                        </p:attrNameLst>
                                      </p:cBhvr>
                                      <p:to>
                                        <p:strVal val="visible"/>
                                      </p:to>
                                    </p:set>
                                    <p:animEffect transition="in" filter="barn(outHorizontal)">
                                      <p:cBhvr>
                                        <p:cTn id="74" dur="500"/>
                                        <p:tgtEl>
                                          <p:spTgt spid="7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74"/>
                                        </p:tgtEl>
                                      </p:cBhvr>
                                    </p:animEffect>
                                    <p:set>
                                      <p:cBhvr>
                                        <p:cTn id="79" dur="1" fill="hold">
                                          <p:stCondLst>
                                            <p:cond delay="499"/>
                                          </p:stCondLst>
                                        </p:cTn>
                                        <p:tgtEl>
                                          <p:spTgt spid="74"/>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fade">
                                      <p:cBhvr>
                                        <p:cTn id="8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Stand 2 Analysis</a:t>
            </a:r>
          </a:p>
        </p:txBody>
      </p:sp>
      <p:sp>
        <p:nvSpPr>
          <p:cNvPr id="3" name="Content Placeholder 2"/>
          <p:cNvSpPr>
            <a:spLocks noGrp="1"/>
          </p:cNvSpPr>
          <p:nvPr>
            <p:ph idx="1"/>
          </p:nvPr>
        </p:nvSpPr>
        <p:spPr/>
        <p:txBody>
          <a:bodyPr/>
          <a:lstStyle/>
          <a:p>
            <a:pPr marL="1371600" indent="-1371600">
              <a:buFont typeface="+mj-lt"/>
              <a:buAutoNum type="arabicPeriod"/>
            </a:pPr>
            <a:r>
              <a:rPr lang="en-US" dirty="0">
                <a:latin typeface="Arial" panose="020B0604020202020204" pitchFamily="34" charset="0"/>
                <a:cs typeface="Arial" panose="020B0604020202020204" pitchFamily="34" charset="0"/>
              </a:rPr>
              <a:t>At what point did 43 ID decide on fighting the enemy instead of fighting the plan? Who made the decision? Who or what, exactly, </a:t>
            </a:r>
            <a:r>
              <a:rPr lang="en-US" i="1" dirty="0">
                <a:latin typeface="Arial" panose="020B0604020202020204" pitchFamily="34" charset="0"/>
                <a:cs typeface="Arial" panose="020B0604020202020204" pitchFamily="34" charset="0"/>
              </a:rPr>
              <a:t>was</a:t>
            </a:r>
            <a:r>
              <a:rPr lang="en-US" dirty="0">
                <a:latin typeface="Arial" panose="020B0604020202020204" pitchFamily="34" charset="0"/>
                <a:cs typeface="Arial" panose="020B0604020202020204" pitchFamily="34" charset="0"/>
              </a:rPr>
              <a:t> the enemy?</a:t>
            </a:r>
          </a:p>
          <a:p>
            <a:pPr marL="1371600" indent="-1371600">
              <a:buFont typeface="+mj-lt"/>
              <a:buAutoNum type="arabicPeriod"/>
            </a:pPr>
            <a:r>
              <a:rPr lang="en-US" dirty="0">
                <a:latin typeface="Arial" panose="020B0604020202020204" pitchFamily="34" charset="0"/>
                <a:cs typeface="Arial" panose="020B0604020202020204" pitchFamily="34" charset="0"/>
              </a:rPr>
              <a:t>From WARNO to assuming command on location, XIV Corps took over the New Georgia offensive in just 11 days. How long does it take to commit and deploy a corps headquarters and a division today? Could we do it in that time frame with any division other than the 82</a:t>
            </a:r>
            <a:r>
              <a:rPr lang="en-US" baseline="30000" dirty="0">
                <a:latin typeface="Arial" panose="020B0604020202020204" pitchFamily="34" charset="0"/>
                <a:cs typeface="Arial" panose="020B0604020202020204" pitchFamily="34" charset="0"/>
              </a:rPr>
              <a:t>nd</a:t>
            </a:r>
            <a:r>
              <a:rPr lang="en-US" dirty="0">
                <a:latin typeface="Arial" panose="020B0604020202020204" pitchFamily="34" charset="0"/>
                <a:cs typeface="Arial" panose="020B0604020202020204" pitchFamily="34" charset="0"/>
              </a:rPr>
              <a:t> Airborne or 10</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Mountain, who are used specifically for </a:t>
            </a:r>
            <a:r>
              <a:rPr lang="en-US">
                <a:latin typeface="Arial" panose="020B0604020202020204" pitchFamily="34" charset="0"/>
                <a:cs typeface="Arial" panose="020B0604020202020204" pitchFamily="34" charset="0"/>
              </a:rPr>
              <a:t>short-notice deployment? </a:t>
            </a:r>
          </a:p>
        </p:txBody>
      </p:sp>
    </p:spTree>
    <p:extLst>
      <p:ext uri="{BB962C8B-B14F-4D97-AF65-F5344CB8AC3E}">
        <p14:creationId xmlns:p14="http://schemas.microsoft.com/office/powerpoint/2010/main" val="143236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in a forest&#10;&#10;Description automatically generated">
            <a:extLst>
              <a:ext uri="{FF2B5EF4-FFF2-40B4-BE49-F238E27FC236}">
                <a16:creationId xmlns:a16="http://schemas.microsoft.com/office/drawing/2014/main" id="{8C6B9734-DEAA-46D9-4B88-B190C5BEF440}"/>
              </a:ext>
            </a:extLst>
          </p:cNvPr>
          <p:cNvPicPr>
            <a:picLocks noChangeAspect="1"/>
          </p:cNvPicPr>
          <p:nvPr/>
        </p:nvPicPr>
        <p:blipFill rotWithShape="1">
          <a:blip r:embed="rId2">
            <a:extLst>
              <a:ext uri="{28A0092B-C50C-407E-A947-70E740481C1C}">
                <a14:useLocalDpi xmlns:a14="http://schemas.microsoft.com/office/drawing/2010/main" val="0"/>
              </a:ext>
            </a:extLst>
          </a:blip>
          <a:srcRect t="6508" b="9104"/>
          <a:stretch/>
        </p:blipFill>
        <p:spPr>
          <a:xfrm>
            <a:off x="-6855" y="10"/>
            <a:ext cx="27431997" cy="1828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86938"/>
            <a:ext cx="27431997" cy="8432390"/>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468880" y="868133"/>
            <a:ext cx="22631400" cy="9532741"/>
          </a:xfrm>
          <a:effectLst>
            <a:outerShdw blurRad="50800" dist="38100" dir="2700000" algn="tl" rotWithShape="0">
              <a:prstClr val="black">
                <a:alpha val="40000"/>
              </a:prstClr>
            </a:outerShdw>
          </a:effectLst>
        </p:spPr>
        <p:txBody>
          <a:bodyPr>
            <a:normAutofit/>
          </a:bodyPr>
          <a:lstStyle/>
          <a:p>
            <a:r>
              <a:rPr lang="en-US" sz="12700" b="1">
                <a:solidFill>
                  <a:srgbClr val="FFFFFF"/>
                </a:solidFill>
                <a:latin typeface="Arial" panose="020B0604020202020204" pitchFamily="34" charset="0"/>
                <a:cs typeface="Arial" panose="020B0604020202020204" pitchFamily="34" charset="0"/>
              </a:rPr>
              <a:t>Stand 3: The Japanese Defense and Counterattack</a:t>
            </a:r>
          </a:p>
        </p:txBody>
      </p:sp>
      <p:sp>
        <p:nvSpPr>
          <p:cNvPr id="3" name="Subtitle 2"/>
          <p:cNvSpPr>
            <a:spLocks noGrp="1"/>
          </p:cNvSpPr>
          <p:nvPr>
            <p:ph type="subTitle" idx="1"/>
          </p:nvPr>
        </p:nvSpPr>
        <p:spPr>
          <a:xfrm>
            <a:off x="2475114" y="10858781"/>
            <a:ext cx="22631400" cy="3420552"/>
          </a:xfrm>
          <a:effectLst>
            <a:outerShdw blurRad="50800" dist="38100" dir="2700000" algn="tl" rotWithShape="0">
              <a:prstClr val="black">
                <a:alpha val="40000"/>
              </a:prstClr>
            </a:outerShdw>
          </a:effectLst>
        </p:spPr>
        <p:txBody>
          <a:bodyPr>
            <a:normAutofit/>
          </a:bodyPr>
          <a:lstStyle/>
          <a:p>
            <a:endParaRPr lang="en-US" b="1">
              <a:solidFill>
                <a:srgbClr val="FFFFFF"/>
              </a:solidFill>
            </a:endParaRPr>
          </a:p>
        </p:txBody>
      </p:sp>
    </p:spTree>
    <p:extLst>
      <p:ext uri="{BB962C8B-B14F-4D97-AF65-F5344CB8AC3E}">
        <p14:creationId xmlns:p14="http://schemas.microsoft.com/office/powerpoint/2010/main" val="1288128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256364" y="14798840"/>
            <a:ext cx="7315200" cy="3200400"/>
            <a:chOff x="20015801" y="131844"/>
            <a:chExt cx="7315200" cy="3200400"/>
          </a:xfrm>
        </p:grpSpPr>
        <p:sp>
          <p:nvSpPr>
            <p:cNvPr id="36" name="Rectangle 35"/>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8" descr="I:\CSI Crest Medium.jpg"/>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nvGrpSpPr>
            <p:cNvPr id="38" name="Group 37"/>
            <p:cNvGrpSpPr/>
            <p:nvPr/>
          </p:nvGrpSpPr>
          <p:grpSpPr>
            <a:xfrm>
              <a:off x="26521828" y="233120"/>
              <a:ext cx="702807" cy="997528"/>
              <a:chOff x="26491348" y="316940"/>
              <a:chExt cx="702807" cy="997528"/>
            </a:xfrm>
          </p:grpSpPr>
          <p:sp>
            <p:nvSpPr>
              <p:cNvPr id="39" name="TextBox 38"/>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40" name="Straight Arrow Connector 39"/>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41" name="TextBox 40"/>
          <p:cNvSpPr txBox="1"/>
          <p:nvPr/>
        </p:nvSpPr>
        <p:spPr>
          <a:xfrm>
            <a:off x="1386437" y="14923868"/>
            <a:ext cx="5103125" cy="1569660"/>
          </a:xfrm>
          <a:prstGeom prst="rect">
            <a:avLst/>
          </a:prstGeom>
          <a:noFill/>
        </p:spPr>
        <p:txBody>
          <a:bodyPr wrap="square" lIns="0" rIns="0" rtlCol="0">
            <a:spAutoFit/>
          </a:bodyPr>
          <a:lstStyle/>
          <a:p>
            <a:pPr algn="ctr"/>
            <a:r>
              <a:rPr lang="en-US" sz="4800" b="1" dirty="0"/>
              <a:t>3A. Japanese Defense Plans</a:t>
            </a:r>
          </a:p>
        </p:txBody>
      </p:sp>
      <p:grpSp>
        <p:nvGrpSpPr>
          <p:cNvPr id="42" name="Group 41"/>
          <p:cNvGrpSpPr/>
          <p:nvPr/>
        </p:nvGrpSpPr>
        <p:grpSpPr>
          <a:xfrm>
            <a:off x="1001937" y="16529845"/>
            <a:ext cx="5791259" cy="590315"/>
            <a:chOff x="914014" y="1899446"/>
            <a:chExt cx="5791259" cy="590315"/>
          </a:xfrm>
        </p:grpSpPr>
        <p:sp>
          <p:nvSpPr>
            <p:cNvPr id="43" name="TextBox 42"/>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44" name="TextBox 43"/>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45" name="TextBox 44"/>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46" name="TextBox 45"/>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50" name="Picture 49"/>
          <p:cNvPicPr>
            <a:picLocks noChangeAspect="1"/>
          </p:cNvPicPr>
          <p:nvPr/>
        </p:nvPicPr>
        <p:blipFill>
          <a:blip r:embed="rId3"/>
          <a:stretch>
            <a:fillRect/>
          </a:stretch>
        </p:blipFill>
        <p:spPr>
          <a:xfrm>
            <a:off x="1318569" y="17057033"/>
            <a:ext cx="5170311" cy="225778"/>
          </a:xfrm>
          <a:prstGeom prst="rect">
            <a:avLst/>
          </a:prstGeom>
        </p:spPr>
      </p:pic>
      <p:sp>
        <p:nvSpPr>
          <p:cNvPr id="51" name="TextBox 50"/>
          <p:cNvSpPr txBox="1"/>
          <p:nvPr/>
        </p:nvSpPr>
        <p:spPr>
          <a:xfrm>
            <a:off x="3530652" y="17627125"/>
            <a:ext cx="961482" cy="369332"/>
          </a:xfrm>
          <a:prstGeom prst="rect">
            <a:avLst/>
          </a:prstGeom>
          <a:noFill/>
        </p:spPr>
        <p:txBody>
          <a:bodyPr wrap="none" rtlCol="0">
            <a:spAutoFit/>
          </a:bodyPr>
          <a:lstStyle/>
          <a:p>
            <a:r>
              <a:rPr lang="en-US" b="1" dirty="0"/>
              <a:t>METERS</a:t>
            </a:r>
          </a:p>
        </p:txBody>
      </p:sp>
      <p:sp>
        <p:nvSpPr>
          <p:cNvPr id="52" name="TextBox 51"/>
          <p:cNvSpPr txBox="1"/>
          <p:nvPr/>
        </p:nvSpPr>
        <p:spPr>
          <a:xfrm>
            <a:off x="3752882" y="17215648"/>
            <a:ext cx="301686" cy="369332"/>
          </a:xfrm>
          <a:prstGeom prst="rect">
            <a:avLst/>
          </a:prstGeom>
          <a:noFill/>
        </p:spPr>
        <p:txBody>
          <a:bodyPr wrap="none" rtlCol="0">
            <a:spAutoFit/>
          </a:bodyPr>
          <a:lstStyle/>
          <a:p>
            <a:r>
              <a:rPr lang="en-US" b="1" dirty="0"/>
              <a:t>0</a:t>
            </a:r>
          </a:p>
        </p:txBody>
      </p:sp>
      <p:sp>
        <p:nvSpPr>
          <p:cNvPr id="53" name="TextBox 52"/>
          <p:cNvSpPr txBox="1"/>
          <p:nvPr/>
        </p:nvSpPr>
        <p:spPr>
          <a:xfrm>
            <a:off x="1913462" y="17222226"/>
            <a:ext cx="652743" cy="369332"/>
          </a:xfrm>
          <a:prstGeom prst="rect">
            <a:avLst/>
          </a:prstGeom>
          <a:noFill/>
        </p:spPr>
        <p:txBody>
          <a:bodyPr wrap="none" rtlCol="0">
            <a:spAutoFit/>
          </a:bodyPr>
          <a:lstStyle/>
          <a:p>
            <a:r>
              <a:rPr lang="en-US" b="1" dirty="0"/>
              <a:t>1000</a:t>
            </a:r>
          </a:p>
        </p:txBody>
      </p:sp>
      <p:sp>
        <p:nvSpPr>
          <p:cNvPr id="54" name="TextBox 53"/>
          <p:cNvSpPr txBox="1"/>
          <p:nvPr/>
        </p:nvSpPr>
        <p:spPr>
          <a:xfrm>
            <a:off x="5182442" y="17214606"/>
            <a:ext cx="652743" cy="369332"/>
          </a:xfrm>
          <a:prstGeom prst="rect">
            <a:avLst/>
          </a:prstGeom>
          <a:noFill/>
        </p:spPr>
        <p:txBody>
          <a:bodyPr wrap="none" rtlCol="0">
            <a:spAutoFit/>
          </a:bodyPr>
          <a:lstStyle/>
          <a:p>
            <a:r>
              <a:rPr lang="en-US" b="1" dirty="0"/>
              <a:t>1000</a:t>
            </a:r>
          </a:p>
        </p:txBody>
      </p:sp>
      <p:pic>
        <p:nvPicPr>
          <p:cNvPr id="55" name="Picture 54"/>
          <p:cNvPicPr>
            <a:picLocks noChangeAspect="1"/>
          </p:cNvPicPr>
          <p:nvPr/>
        </p:nvPicPr>
        <p:blipFill>
          <a:blip r:embed="rId4"/>
          <a:stretch>
            <a:fillRect/>
          </a:stretch>
        </p:blipFill>
        <p:spPr>
          <a:xfrm rot="5400000" flipH="1" flipV="1">
            <a:off x="6459440" y="87700"/>
            <a:ext cx="11699695" cy="20668291"/>
          </a:xfrm>
          <a:prstGeom prst="rect">
            <a:avLst/>
          </a:prstGeom>
        </p:spPr>
      </p:pic>
      <p:pic>
        <p:nvPicPr>
          <p:cNvPr id="57" name="Picture 56"/>
          <p:cNvPicPr>
            <a:picLocks noChangeAspect="1"/>
          </p:cNvPicPr>
          <p:nvPr/>
        </p:nvPicPr>
        <p:blipFill>
          <a:blip r:embed="rId5"/>
          <a:stretch>
            <a:fillRect/>
          </a:stretch>
        </p:blipFill>
        <p:spPr>
          <a:xfrm rot="5400000">
            <a:off x="21986596" y="2139244"/>
            <a:ext cx="5452533" cy="7608711"/>
          </a:xfrm>
          <a:prstGeom prst="rect">
            <a:avLst/>
          </a:prstGeom>
        </p:spPr>
      </p:pic>
      <p:sp>
        <p:nvSpPr>
          <p:cNvPr id="58" name="TextBox 57"/>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59" name="TextBox 58"/>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61" name="TextBox 60"/>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sp>
        <p:nvSpPr>
          <p:cNvPr id="62" name="TextBox 61"/>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63" name="TextBox 62"/>
          <p:cNvSpPr txBox="1"/>
          <p:nvPr/>
        </p:nvSpPr>
        <p:spPr>
          <a:xfrm>
            <a:off x="12301610" y="10421845"/>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64" name="TextBox 63"/>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 name="Callout: Bent Line 1">
            <a:extLst>
              <a:ext uri="{FF2B5EF4-FFF2-40B4-BE49-F238E27FC236}">
                <a16:creationId xmlns:a16="http://schemas.microsoft.com/office/drawing/2014/main" id="{F58A7412-725E-7477-DDC2-BF8842C8E259}"/>
              </a:ext>
            </a:extLst>
          </p:cNvPr>
          <p:cNvSpPr/>
          <p:nvPr/>
        </p:nvSpPr>
        <p:spPr>
          <a:xfrm>
            <a:off x="21888642" y="7924548"/>
            <a:ext cx="4947138" cy="984885"/>
          </a:xfrm>
          <a:prstGeom prst="borderCallout2">
            <a:avLst>
              <a:gd name="adj1" fmla="val 54459"/>
              <a:gd name="adj2" fmla="val 198"/>
              <a:gd name="adj3" fmla="val 18750"/>
              <a:gd name="adj4" fmla="val -16667"/>
              <a:gd name="adj5" fmla="val -216023"/>
              <a:gd name="adj6" fmla="val 15418"/>
            </a:avLst>
          </a:prstGeom>
          <a:ln w="76200">
            <a:solidFill>
              <a:schemeClr val="tx1"/>
            </a:solidFill>
            <a:roun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en-US" sz="3200" dirty="0"/>
              <a:t>Where 43 ID templated the Main Defensive Line</a:t>
            </a:r>
          </a:p>
        </p:txBody>
      </p:sp>
    </p:spTree>
    <p:extLst>
      <p:ext uri="{BB962C8B-B14F-4D97-AF65-F5344CB8AC3E}">
        <p14:creationId xmlns:p14="http://schemas.microsoft.com/office/powerpoint/2010/main" val="3504652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8430" y="210800"/>
            <a:ext cx="7315200" cy="3200400"/>
            <a:chOff x="20015801" y="131844"/>
            <a:chExt cx="7315200" cy="3200400"/>
          </a:xfrm>
        </p:grpSpPr>
        <p:sp>
          <p:nvSpPr>
            <p:cNvPr id="3" name="Rectangle 2"/>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p:cNvPicPr>
              <a:picLocks noChangeAspect="1" noChangeArrowheads="1"/>
            </p:cNvPicPr>
            <p:nvPr/>
          </p:nvPicPr>
          <p:blipFill>
            <a:blip r:embed="rId2" cstate="print"/>
            <a:srcRect/>
            <a:stretch>
              <a:fillRect/>
            </a:stretch>
          </p:blipFill>
          <p:spPr bwMode="auto">
            <a:xfrm>
              <a:off x="20065068" y="195531"/>
              <a:ext cx="1080806" cy="1143000"/>
            </a:xfrm>
            <a:prstGeom prst="rect">
              <a:avLst/>
            </a:prstGeom>
            <a:noFill/>
            <a:ln w="9525">
              <a:noFill/>
              <a:miter lim="800000"/>
              <a:headEnd/>
              <a:tailEnd/>
            </a:ln>
          </p:spPr>
        </p:pic>
        <p:grpSp>
          <p:nvGrpSpPr>
            <p:cNvPr id="5" name="Group 4"/>
            <p:cNvGrpSpPr/>
            <p:nvPr/>
          </p:nvGrpSpPr>
          <p:grpSpPr>
            <a:xfrm>
              <a:off x="26283716" y="320858"/>
              <a:ext cx="673287" cy="997528"/>
              <a:chOff x="26253236" y="404678"/>
              <a:chExt cx="673287" cy="997528"/>
            </a:xfrm>
          </p:grpSpPr>
          <p:sp>
            <p:nvSpPr>
              <p:cNvPr id="6" name="TextBox 5"/>
              <p:cNvSpPr txBox="1"/>
              <p:nvPr/>
            </p:nvSpPr>
            <p:spPr bwMode="auto">
              <a:xfrm>
                <a:off x="26336297" y="518524"/>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7" name="Straight Arrow Connector 6"/>
              <p:cNvCxnSpPr/>
              <p:nvPr/>
            </p:nvCxnSpPr>
            <p:spPr bwMode="auto">
              <a:xfrm flipH="1" flipV="1">
                <a:off x="26253236" y="404678"/>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8" name="TextBox 7"/>
          <p:cNvSpPr txBox="1"/>
          <p:nvPr/>
        </p:nvSpPr>
        <p:spPr>
          <a:xfrm>
            <a:off x="1338503" y="335828"/>
            <a:ext cx="5103125" cy="1569660"/>
          </a:xfrm>
          <a:prstGeom prst="rect">
            <a:avLst/>
          </a:prstGeom>
          <a:noFill/>
        </p:spPr>
        <p:txBody>
          <a:bodyPr wrap="square" lIns="0" rIns="0" rtlCol="0">
            <a:spAutoFit/>
          </a:bodyPr>
          <a:lstStyle/>
          <a:p>
            <a:pPr algn="ctr"/>
            <a:r>
              <a:rPr lang="en-US" sz="4800" b="1" dirty="0"/>
              <a:t>3B. </a:t>
            </a:r>
            <a:r>
              <a:rPr lang="en-US" sz="4800" b="1" i="1" dirty="0"/>
              <a:t>13</a:t>
            </a:r>
            <a:r>
              <a:rPr lang="en-US" sz="4800" b="1" i="1" baseline="30000" dirty="0"/>
              <a:t>th</a:t>
            </a:r>
            <a:r>
              <a:rPr lang="en-US" sz="4800" b="1" i="1" dirty="0"/>
              <a:t> Infantry </a:t>
            </a:r>
            <a:r>
              <a:rPr lang="en-US" sz="4800" b="1" dirty="0"/>
              <a:t>Counterattack</a:t>
            </a:r>
          </a:p>
        </p:txBody>
      </p:sp>
      <p:grpSp>
        <p:nvGrpSpPr>
          <p:cNvPr id="9" name="Group 8"/>
          <p:cNvGrpSpPr/>
          <p:nvPr/>
        </p:nvGrpSpPr>
        <p:grpSpPr>
          <a:xfrm>
            <a:off x="1158749" y="1941805"/>
            <a:ext cx="5746533" cy="590315"/>
            <a:chOff x="1118760" y="1899446"/>
            <a:chExt cx="5746533" cy="590315"/>
          </a:xfrm>
        </p:grpSpPr>
        <p:sp>
          <p:nvSpPr>
            <p:cNvPr id="10" name="TextBox 9"/>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11" name="TextBox 10"/>
            <p:cNvSpPr txBox="1"/>
            <p:nvPr/>
          </p:nvSpPr>
          <p:spPr>
            <a:xfrm>
              <a:off x="2278119" y="2120429"/>
              <a:ext cx="301686" cy="369332"/>
            </a:xfrm>
            <a:prstGeom prst="rect">
              <a:avLst/>
            </a:prstGeom>
            <a:noFill/>
          </p:spPr>
          <p:txBody>
            <a:bodyPr wrap="none" rtlCol="0">
              <a:spAutoFit/>
            </a:bodyPr>
            <a:lstStyle/>
            <a:p>
              <a:r>
                <a:rPr lang="en-US" b="1" dirty="0"/>
                <a:t>0</a:t>
              </a:r>
            </a:p>
          </p:txBody>
        </p:sp>
        <p:sp>
          <p:nvSpPr>
            <p:cNvPr id="12" name="TextBox 11"/>
            <p:cNvSpPr txBox="1"/>
            <p:nvPr/>
          </p:nvSpPr>
          <p:spPr>
            <a:xfrm>
              <a:off x="1118760" y="2120429"/>
              <a:ext cx="535724" cy="369332"/>
            </a:xfrm>
            <a:prstGeom prst="rect">
              <a:avLst/>
            </a:prstGeom>
            <a:noFill/>
          </p:spPr>
          <p:txBody>
            <a:bodyPr wrap="none" rtlCol="0">
              <a:spAutoFit/>
            </a:bodyPr>
            <a:lstStyle/>
            <a:p>
              <a:r>
                <a:rPr lang="en-US" b="1" dirty="0"/>
                <a:t>500</a:t>
              </a:r>
            </a:p>
          </p:txBody>
        </p:sp>
        <p:sp>
          <p:nvSpPr>
            <p:cNvPr id="13" name="TextBox 12"/>
            <p:cNvSpPr txBox="1"/>
            <p:nvPr/>
          </p:nvSpPr>
          <p:spPr>
            <a:xfrm>
              <a:off x="6212550" y="2120429"/>
              <a:ext cx="652743" cy="369332"/>
            </a:xfrm>
            <a:prstGeom prst="rect">
              <a:avLst/>
            </a:prstGeom>
            <a:noFill/>
          </p:spPr>
          <p:txBody>
            <a:bodyPr wrap="none" rtlCol="0">
              <a:spAutoFit/>
            </a:bodyPr>
            <a:lstStyle/>
            <a:p>
              <a:r>
                <a:rPr lang="en-US" b="1" dirty="0"/>
                <a:t>1000</a:t>
              </a:r>
            </a:p>
          </p:txBody>
        </p:sp>
      </p:grpSp>
      <p:sp>
        <p:nvSpPr>
          <p:cNvPr id="14" name="TextBox 13"/>
          <p:cNvSpPr txBox="1"/>
          <p:nvPr/>
        </p:nvSpPr>
        <p:spPr>
          <a:xfrm>
            <a:off x="2600878" y="2802865"/>
            <a:ext cx="2528001" cy="369332"/>
          </a:xfrm>
          <a:prstGeom prst="rect">
            <a:avLst/>
          </a:prstGeom>
          <a:noFill/>
        </p:spPr>
        <p:txBody>
          <a:bodyPr wrap="none" rtlCol="0">
            <a:spAutoFit/>
          </a:bodyPr>
          <a:lstStyle/>
          <a:p>
            <a:pPr algn="ctr"/>
            <a:r>
              <a:rPr lang="en-US" b="1" dirty="0"/>
              <a:t>Contour Interval: 50 feet</a:t>
            </a:r>
          </a:p>
        </p:txBody>
      </p:sp>
      <p:pic>
        <p:nvPicPr>
          <p:cNvPr id="15" name="Picture 14"/>
          <p:cNvPicPr>
            <a:picLocks noChangeAspect="1"/>
          </p:cNvPicPr>
          <p:nvPr/>
        </p:nvPicPr>
        <p:blipFill>
          <a:blip r:embed="rId3"/>
          <a:stretch>
            <a:fillRect/>
          </a:stretch>
        </p:blipFill>
        <p:spPr>
          <a:xfrm>
            <a:off x="1404545" y="2532120"/>
            <a:ext cx="5204178" cy="248356"/>
          </a:xfrm>
          <a:prstGeom prst="rect">
            <a:avLst/>
          </a:prstGeom>
        </p:spPr>
      </p:pic>
      <p:sp>
        <p:nvSpPr>
          <p:cNvPr id="16" name="TextBox 15"/>
          <p:cNvSpPr txBox="1"/>
          <p:nvPr/>
        </p:nvSpPr>
        <p:spPr>
          <a:xfrm>
            <a:off x="4255969" y="2166363"/>
            <a:ext cx="535724" cy="369332"/>
          </a:xfrm>
          <a:prstGeom prst="rect">
            <a:avLst/>
          </a:prstGeom>
          <a:noFill/>
        </p:spPr>
        <p:txBody>
          <a:bodyPr wrap="none" rtlCol="0">
            <a:spAutoFit/>
          </a:bodyPr>
          <a:lstStyle/>
          <a:p>
            <a:r>
              <a:rPr lang="en-US" b="1" dirty="0"/>
              <a:t>500</a:t>
            </a:r>
          </a:p>
        </p:txBody>
      </p:sp>
      <p:sp>
        <p:nvSpPr>
          <p:cNvPr id="24" name="TextBox 23"/>
          <p:cNvSpPr txBox="1"/>
          <p:nvPr/>
        </p:nvSpPr>
        <p:spPr>
          <a:xfrm>
            <a:off x="285794" y="4786590"/>
            <a:ext cx="6815712" cy="584775"/>
          </a:xfrm>
          <a:prstGeom prst="rect">
            <a:avLst/>
          </a:prstGeom>
          <a:noFill/>
        </p:spPr>
        <p:txBody>
          <a:bodyPr wrap="none" rtlCol="0">
            <a:spAutoFit/>
          </a:bodyPr>
          <a:lstStyle/>
          <a:p>
            <a:pPr algn="ctr"/>
            <a:r>
              <a:rPr lang="en-US" sz="3200" b="1" spc="1200" dirty="0"/>
              <a:t>NEW GEORGIA ISLAND</a:t>
            </a:r>
          </a:p>
        </p:txBody>
      </p:sp>
      <p:sp>
        <p:nvSpPr>
          <p:cNvPr id="25" name="TextBox 24"/>
          <p:cNvSpPr txBox="1"/>
          <p:nvPr/>
        </p:nvSpPr>
        <p:spPr>
          <a:xfrm>
            <a:off x="16024418" y="11737631"/>
            <a:ext cx="4474302" cy="584775"/>
          </a:xfrm>
          <a:prstGeom prst="rect">
            <a:avLst/>
          </a:prstGeom>
          <a:noFill/>
        </p:spPr>
        <p:txBody>
          <a:bodyPr wrap="none" rtlCol="0">
            <a:spAutoFit/>
          </a:bodyPr>
          <a:lstStyle/>
          <a:p>
            <a:pPr algn="ctr"/>
            <a:r>
              <a:rPr lang="en-US" sz="3200" b="1" spc="600" dirty="0">
                <a:solidFill>
                  <a:srgbClr val="0070C0"/>
                </a:solidFill>
              </a:rPr>
              <a:t>ROVIANA LAGOON</a:t>
            </a:r>
          </a:p>
        </p:txBody>
      </p:sp>
      <p:sp>
        <p:nvSpPr>
          <p:cNvPr id="26" name="TextBox 25"/>
          <p:cNvSpPr txBox="1"/>
          <p:nvPr/>
        </p:nvSpPr>
        <p:spPr>
          <a:xfrm>
            <a:off x="8816928" y="15823822"/>
            <a:ext cx="1481495" cy="584775"/>
          </a:xfrm>
          <a:prstGeom prst="rect">
            <a:avLst/>
          </a:prstGeom>
          <a:noFill/>
        </p:spPr>
        <p:txBody>
          <a:bodyPr wrap="none" rtlCol="0">
            <a:spAutoFit/>
          </a:bodyPr>
          <a:lstStyle/>
          <a:p>
            <a:pPr algn="ctr"/>
            <a:r>
              <a:rPr lang="en-US" sz="3200" b="1" i="1" dirty="0"/>
              <a:t>LAIANA</a:t>
            </a:r>
          </a:p>
        </p:txBody>
      </p:sp>
      <p:sp>
        <p:nvSpPr>
          <p:cNvPr id="27" name="TextBox 26"/>
          <p:cNvSpPr txBox="1"/>
          <p:nvPr/>
        </p:nvSpPr>
        <p:spPr>
          <a:xfrm>
            <a:off x="5387457" y="17540948"/>
            <a:ext cx="2012089" cy="584775"/>
          </a:xfrm>
          <a:prstGeom prst="rect">
            <a:avLst/>
          </a:prstGeom>
          <a:noFill/>
        </p:spPr>
        <p:txBody>
          <a:bodyPr wrap="none" rtlCol="0">
            <a:spAutoFit/>
          </a:bodyPr>
          <a:lstStyle/>
          <a:p>
            <a:pPr algn="ctr"/>
            <a:r>
              <a:rPr lang="en-US" sz="3200" b="1" i="1" dirty="0"/>
              <a:t>ILANGANA</a:t>
            </a:r>
          </a:p>
        </p:txBody>
      </p:sp>
      <p:sp>
        <p:nvSpPr>
          <p:cNvPr id="28" name="TextBox 27"/>
          <p:cNvSpPr txBox="1"/>
          <p:nvPr/>
        </p:nvSpPr>
        <p:spPr>
          <a:xfrm rot="1569214">
            <a:off x="9519094" y="5982242"/>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9" name="TextBox 28"/>
          <p:cNvSpPr txBox="1"/>
          <p:nvPr/>
        </p:nvSpPr>
        <p:spPr>
          <a:xfrm>
            <a:off x="22926835" y="4652299"/>
            <a:ext cx="1664623" cy="584775"/>
          </a:xfrm>
          <a:prstGeom prst="rect">
            <a:avLst/>
          </a:prstGeom>
          <a:noFill/>
        </p:spPr>
        <p:txBody>
          <a:bodyPr wrap="none" rtlCol="0">
            <a:spAutoFit/>
          </a:bodyPr>
          <a:lstStyle/>
          <a:p>
            <a:pPr algn="ctr"/>
            <a:r>
              <a:rPr lang="en-US" sz="3200" b="1" i="1" dirty="0"/>
              <a:t>ZANANA</a:t>
            </a:r>
          </a:p>
        </p:txBody>
      </p:sp>
      <p:pic>
        <p:nvPicPr>
          <p:cNvPr id="86" name="Graphic 85">
            <a:extLst>
              <a:ext uri="{FF2B5EF4-FFF2-40B4-BE49-F238E27FC236}">
                <a16:creationId xmlns:a16="http://schemas.microsoft.com/office/drawing/2014/main" id="{91800C26-23A0-CFA4-44AF-39D2878A18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1095047" y="8710526"/>
            <a:ext cx="9373400" cy="7223760"/>
          </a:xfrm>
          <a:prstGeom prst="rect">
            <a:avLst/>
          </a:prstGeom>
        </p:spPr>
      </p:pic>
      <p:grpSp>
        <p:nvGrpSpPr>
          <p:cNvPr id="87" name="Group 86">
            <a:extLst>
              <a:ext uri="{FF2B5EF4-FFF2-40B4-BE49-F238E27FC236}">
                <a16:creationId xmlns:a16="http://schemas.microsoft.com/office/drawing/2014/main" id="{44861201-4E59-432B-E436-20A06791A3FC}"/>
              </a:ext>
            </a:extLst>
          </p:cNvPr>
          <p:cNvGrpSpPr/>
          <p:nvPr/>
        </p:nvGrpSpPr>
        <p:grpSpPr>
          <a:xfrm rot="1063772">
            <a:off x="22354552" y="3256353"/>
            <a:ext cx="2597686" cy="3309049"/>
            <a:chOff x="21158353" y="7069174"/>
            <a:chExt cx="2597686" cy="3309049"/>
          </a:xfrm>
        </p:grpSpPr>
        <p:sp>
          <p:nvSpPr>
            <p:cNvPr id="88" name="Oval 87">
              <a:extLst>
                <a:ext uri="{FF2B5EF4-FFF2-40B4-BE49-F238E27FC236}">
                  <a16:creationId xmlns:a16="http://schemas.microsoft.com/office/drawing/2014/main" id="{CFB22CF8-9E7A-7974-0373-91CC1AC33329}"/>
                </a:ext>
              </a:extLst>
            </p:cNvPr>
            <p:cNvSpPr/>
            <p:nvPr/>
          </p:nvSpPr>
          <p:spPr>
            <a:xfrm>
              <a:off x="21380403" y="7069174"/>
              <a:ext cx="2375636" cy="3309049"/>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A1919801-EC85-1923-C49B-FFA9C61C6BD3}"/>
                </a:ext>
              </a:extLst>
            </p:cNvPr>
            <p:cNvSpPr txBox="1"/>
            <p:nvPr/>
          </p:nvSpPr>
          <p:spPr>
            <a:xfrm rot="16200000">
              <a:off x="20952046" y="8431310"/>
              <a:ext cx="997389" cy="584775"/>
            </a:xfrm>
            <a:prstGeom prst="rect">
              <a:avLst/>
            </a:prstGeom>
            <a:solidFill>
              <a:srgbClr val="C2E0CA"/>
            </a:solidFill>
          </p:spPr>
          <p:txBody>
            <a:bodyPr wrap="none" rtlCol="0">
              <a:spAutoFit/>
            </a:bodyPr>
            <a:lstStyle/>
            <a:p>
              <a:pPr algn="ctr"/>
              <a:r>
                <a:rPr lang="en-US" sz="3200" b="1" dirty="0">
                  <a:solidFill>
                    <a:srgbClr val="0000FF"/>
                  </a:solidFill>
                  <a:latin typeface="Arial" panose="020B0604020202020204" pitchFamily="34" charset="0"/>
                  <a:cs typeface="Arial" panose="020B0604020202020204" pitchFamily="34" charset="0"/>
                </a:rPr>
                <a:t>TAA</a:t>
              </a:r>
            </a:p>
          </p:txBody>
        </p:sp>
      </p:grpSp>
      <p:pic>
        <p:nvPicPr>
          <p:cNvPr id="91" name="Picture 90" descr="Shape&#10;&#10;Description automatically generated">
            <a:extLst>
              <a:ext uri="{FF2B5EF4-FFF2-40B4-BE49-F238E27FC236}">
                <a16:creationId xmlns:a16="http://schemas.microsoft.com/office/drawing/2014/main" id="{B2A78DE4-A943-A3B2-25DC-D2FAACC092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4270" y="10789722"/>
            <a:ext cx="1783080" cy="1316736"/>
          </a:xfrm>
          <a:prstGeom prst="rect">
            <a:avLst/>
          </a:prstGeom>
        </p:spPr>
      </p:pic>
      <p:sp>
        <p:nvSpPr>
          <p:cNvPr id="102" name="TextBox 101">
            <a:extLst>
              <a:ext uri="{FF2B5EF4-FFF2-40B4-BE49-F238E27FC236}">
                <a16:creationId xmlns:a16="http://schemas.microsoft.com/office/drawing/2014/main" id="{69DE1010-D650-2A71-C274-2AA5887703B8}"/>
              </a:ext>
            </a:extLst>
          </p:cNvPr>
          <p:cNvSpPr txBox="1"/>
          <p:nvPr/>
        </p:nvSpPr>
        <p:spPr>
          <a:xfrm>
            <a:off x="4370229" y="11471399"/>
            <a:ext cx="1678665" cy="461665"/>
          </a:xfrm>
          <a:prstGeom prst="rect">
            <a:avLst/>
          </a:prstGeom>
          <a:noFill/>
        </p:spPr>
        <p:txBody>
          <a:bodyPr wrap="none" rtlCol="0">
            <a:spAutoFit/>
          </a:bodyPr>
          <a:lstStyle/>
          <a:p>
            <a:pPr algn="ctr"/>
            <a:r>
              <a:rPr lang="en-US" sz="2400" b="1" dirty="0"/>
              <a:t>KELLEY HILL</a:t>
            </a:r>
          </a:p>
        </p:txBody>
      </p:sp>
      <p:pic>
        <p:nvPicPr>
          <p:cNvPr id="104" name="Picture 103" descr="A picture containing object&#10;&#10;Description automatically generated">
            <a:extLst>
              <a:ext uri="{FF2B5EF4-FFF2-40B4-BE49-F238E27FC236}">
                <a16:creationId xmlns:a16="http://schemas.microsoft.com/office/drawing/2014/main" id="{DE8B26CB-BC14-5180-B38D-8B21454393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8732" y="9964124"/>
            <a:ext cx="1978079" cy="1234440"/>
          </a:xfrm>
          <a:prstGeom prst="rect">
            <a:avLst/>
          </a:prstGeom>
        </p:spPr>
      </p:pic>
      <p:pic>
        <p:nvPicPr>
          <p:cNvPr id="105" name="Picture 104" descr="Shape&#10;&#10;Description automatically generated">
            <a:extLst>
              <a:ext uri="{FF2B5EF4-FFF2-40B4-BE49-F238E27FC236}">
                <a16:creationId xmlns:a16="http://schemas.microsoft.com/office/drawing/2014/main" id="{10F713E1-3C8C-56E6-CD3E-2387804123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61999" y="8685965"/>
            <a:ext cx="1978079" cy="1234440"/>
          </a:xfrm>
          <a:prstGeom prst="rect">
            <a:avLst/>
          </a:prstGeom>
        </p:spPr>
      </p:pic>
      <p:pic>
        <p:nvPicPr>
          <p:cNvPr id="107" name="Picture 106" descr="A picture containing object&#10;&#10;Description automatically generated">
            <a:extLst>
              <a:ext uri="{FF2B5EF4-FFF2-40B4-BE49-F238E27FC236}">
                <a16:creationId xmlns:a16="http://schemas.microsoft.com/office/drawing/2014/main" id="{3FC54CC8-976A-AF70-8CC6-DB8931A88AC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0628" y="10307169"/>
            <a:ext cx="1978079" cy="1234440"/>
          </a:xfrm>
          <a:prstGeom prst="rect">
            <a:avLst/>
          </a:prstGeom>
        </p:spPr>
      </p:pic>
      <p:pic>
        <p:nvPicPr>
          <p:cNvPr id="109" name="Picture 108" descr="A picture containing object&#10;&#10;Description automatically generated">
            <a:extLst>
              <a:ext uri="{FF2B5EF4-FFF2-40B4-BE49-F238E27FC236}">
                <a16:creationId xmlns:a16="http://schemas.microsoft.com/office/drawing/2014/main" id="{E498B9C4-1DE9-D662-D77E-E33EBC2D24C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82571" y="14589382"/>
            <a:ext cx="2201170" cy="1234440"/>
          </a:xfrm>
          <a:prstGeom prst="rect">
            <a:avLst/>
          </a:prstGeom>
        </p:spPr>
      </p:pic>
      <p:pic>
        <p:nvPicPr>
          <p:cNvPr id="110" name="Picture 109" descr="Shape&#10;&#10;Description automatically generated">
            <a:extLst>
              <a:ext uri="{FF2B5EF4-FFF2-40B4-BE49-F238E27FC236}">
                <a16:creationId xmlns:a16="http://schemas.microsoft.com/office/drawing/2014/main" id="{714FE9B2-57CA-F290-2D85-908CC593260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69569" y="1757451"/>
            <a:ext cx="1625346" cy="1316736"/>
          </a:xfrm>
          <a:prstGeom prst="rect">
            <a:avLst/>
          </a:prstGeom>
        </p:spPr>
      </p:pic>
      <p:grpSp>
        <p:nvGrpSpPr>
          <p:cNvPr id="111" name="Group 110">
            <a:extLst>
              <a:ext uri="{FF2B5EF4-FFF2-40B4-BE49-F238E27FC236}">
                <a16:creationId xmlns:a16="http://schemas.microsoft.com/office/drawing/2014/main" id="{754DD0BE-C766-ECAF-5DAD-3407C1BA9143}"/>
              </a:ext>
            </a:extLst>
          </p:cNvPr>
          <p:cNvGrpSpPr/>
          <p:nvPr/>
        </p:nvGrpSpPr>
        <p:grpSpPr>
          <a:xfrm rot="291873">
            <a:off x="9392175" y="1417553"/>
            <a:ext cx="13740063" cy="2477487"/>
            <a:chOff x="9529011" y="313838"/>
            <a:chExt cx="13740063" cy="2477487"/>
          </a:xfrm>
        </p:grpSpPr>
        <p:sp>
          <p:nvSpPr>
            <p:cNvPr id="112" name="Freeform 68">
              <a:extLst>
                <a:ext uri="{FF2B5EF4-FFF2-40B4-BE49-F238E27FC236}">
                  <a16:creationId xmlns:a16="http://schemas.microsoft.com/office/drawing/2014/main" id="{44584A8E-6493-952A-77F2-BF2FB40353AE}"/>
                </a:ext>
              </a:extLst>
            </p:cNvPr>
            <p:cNvSpPr/>
            <p:nvPr/>
          </p:nvSpPr>
          <p:spPr>
            <a:xfrm>
              <a:off x="9529011" y="678690"/>
              <a:ext cx="13740063" cy="2112635"/>
            </a:xfrm>
            <a:custGeom>
              <a:avLst/>
              <a:gdLst>
                <a:gd name="connsiteX0" fmla="*/ 0 w 13740063"/>
                <a:gd name="connsiteY0" fmla="*/ 1251284 h 2093494"/>
                <a:gd name="connsiteX1" fmla="*/ 6761747 w 13740063"/>
                <a:gd name="connsiteY1" fmla="*/ 0 h 2093494"/>
                <a:gd name="connsiteX2" fmla="*/ 13740063 w 13740063"/>
                <a:gd name="connsiteY2" fmla="*/ 2093494 h 2093494"/>
                <a:gd name="connsiteX3" fmla="*/ 13740063 w 13740063"/>
                <a:gd name="connsiteY3" fmla="*/ 2093494 h 2093494"/>
                <a:gd name="connsiteX0" fmla="*/ 0 w 13740063"/>
                <a:gd name="connsiteY0" fmla="*/ 1264988 h 2107198"/>
                <a:gd name="connsiteX1" fmla="*/ 6761747 w 13740063"/>
                <a:gd name="connsiteY1" fmla="*/ 13704 h 2107198"/>
                <a:gd name="connsiteX2" fmla="*/ 13740063 w 13740063"/>
                <a:gd name="connsiteY2" fmla="*/ 2107198 h 2107198"/>
                <a:gd name="connsiteX3" fmla="*/ 13740063 w 13740063"/>
                <a:gd name="connsiteY3" fmla="*/ 2107198 h 2107198"/>
                <a:gd name="connsiteX0" fmla="*/ 0 w 13740063"/>
                <a:gd name="connsiteY0" fmla="*/ 1268713 h 2110923"/>
                <a:gd name="connsiteX1" fmla="*/ 6761747 w 13740063"/>
                <a:gd name="connsiteY1" fmla="*/ 17429 h 2110923"/>
                <a:gd name="connsiteX2" fmla="*/ 13740063 w 13740063"/>
                <a:gd name="connsiteY2" fmla="*/ 2110923 h 2110923"/>
                <a:gd name="connsiteX3" fmla="*/ 13740063 w 13740063"/>
                <a:gd name="connsiteY3" fmla="*/ 2110923 h 2110923"/>
                <a:gd name="connsiteX0" fmla="*/ 0 w 13740063"/>
                <a:gd name="connsiteY0" fmla="*/ 1268713 h 2110923"/>
                <a:gd name="connsiteX1" fmla="*/ 6761747 w 13740063"/>
                <a:gd name="connsiteY1" fmla="*/ 17429 h 2110923"/>
                <a:gd name="connsiteX2" fmla="*/ 13740063 w 13740063"/>
                <a:gd name="connsiteY2" fmla="*/ 2110923 h 2110923"/>
                <a:gd name="connsiteX3" fmla="*/ 13740063 w 13740063"/>
                <a:gd name="connsiteY3" fmla="*/ 2110923 h 2110923"/>
                <a:gd name="connsiteX0" fmla="*/ 0 w 13740063"/>
                <a:gd name="connsiteY0" fmla="*/ 1268713 h 2110923"/>
                <a:gd name="connsiteX1" fmla="*/ 6761747 w 13740063"/>
                <a:gd name="connsiteY1" fmla="*/ 17429 h 2110923"/>
                <a:gd name="connsiteX2" fmla="*/ 13740063 w 13740063"/>
                <a:gd name="connsiteY2" fmla="*/ 2110923 h 2110923"/>
                <a:gd name="connsiteX3" fmla="*/ 13740063 w 13740063"/>
                <a:gd name="connsiteY3" fmla="*/ 2110923 h 2110923"/>
                <a:gd name="connsiteX0" fmla="*/ 0 w 13740063"/>
                <a:gd name="connsiteY0" fmla="*/ 1270425 h 2112635"/>
                <a:gd name="connsiteX1" fmla="*/ 6761747 w 13740063"/>
                <a:gd name="connsiteY1" fmla="*/ 19141 h 2112635"/>
                <a:gd name="connsiteX2" fmla="*/ 13740063 w 13740063"/>
                <a:gd name="connsiteY2" fmla="*/ 2112635 h 2112635"/>
                <a:gd name="connsiteX3" fmla="*/ 13740063 w 13740063"/>
                <a:gd name="connsiteY3" fmla="*/ 2112635 h 2112635"/>
              </a:gdLst>
              <a:ahLst/>
              <a:cxnLst>
                <a:cxn ang="0">
                  <a:pos x="connsiteX0" y="connsiteY0"/>
                </a:cxn>
                <a:cxn ang="0">
                  <a:pos x="connsiteX1" y="connsiteY1"/>
                </a:cxn>
                <a:cxn ang="0">
                  <a:pos x="connsiteX2" y="connsiteY2"/>
                </a:cxn>
                <a:cxn ang="0">
                  <a:pos x="connsiteX3" y="connsiteY3"/>
                </a:cxn>
              </a:cxnLst>
              <a:rect l="l" t="t" r="r" b="b"/>
              <a:pathLst>
                <a:path w="13740063" h="2112635">
                  <a:moveTo>
                    <a:pt x="0" y="1270425"/>
                  </a:moveTo>
                  <a:cubicBezTo>
                    <a:pt x="2074150" y="532015"/>
                    <a:pt x="4471737" y="-121227"/>
                    <a:pt x="6761747" y="19141"/>
                  </a:cubicBezTo>
                  <a:cubicBezTo>
                    <a:pt x="9051757" y="159509"/>
                    <a:pt x="12625137" y="1474961"/>
                    <a:pt x="13740063" y="2112635"/>
                  </a:cubicBezTo>
                  <a:lnTo>
                    <a:pt x="13740063" y="2112635"/>
                  </a:lnTo>
                </a:path>
              </a:pathLst>
            </a:custGeom>
            <a:noFill/>
            <a:ln w="7620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64678883-9782-F2C9-DE9A-FE0810554DDD}"/>
                </a:ext>
              </a:extLst>
            </p:cNvPr>
            <p:cNvSpPr txBox="1"/>
            <p:nvPr/>
          </p:nvSpPr>
          <p:spPr>
            <a:xfrm>
              <a:off x="15540326" y="313838"/>
              <a:ext cx="335348" cy="769441"/>
            </a:xfrm>
            <a:prstGeom prst="rect">
              <a:avLst/>
            </a:prstGeom>
            <a:solidFill>
              <a:srgbClr val="B2CDBB"/>
            </a:solidFill>
          </p:spPr>
          <p:txBody>
            <a:bodyPr wrap="none" rtlCol="0">
              <a:spAutoFit/>
            </a:bodyPr>
            <a:lstStyle/>
            <a:p>
              <a:r>
                <a:rPr lang="en-US" sz="4400" b="1" dirty="0">
                  <a:solidFill>
                    <a:srgbClr val="FF0000"/>
                  </a:solidFill>
                </a:rPr>
                <a:t>I</a:t>
              </a:r>
            </a:p>
          </p:txBody>
        </p:sp>
      </p:grpSp>
      <p:grpSp>
        <p:nvGrpSpPr>
          <p:cNvPr id="114" name="Group 113">
            <a:extLst>
              <a:ext uri="{FF2B5EF4-FFF2-40B4-BE49-F238E27FC236}">
                <a16:creationId xmlns:a16="http://schemas.microsoft.com/office/drawing/2014/main" id="{FB9F0B42-BADE-81B9-63C2-4CF7E1836C44}"/>
              </a:ext>
            </a:extLst>
          </p:cNvPr>
          <p:cNvGrpSpPr/>
          <p:nvPr/>
        </p:nvGrpSpPr>
        <p:grpSpPr>
          <a:xfrm>
            <a:off x="22844746" y="4035323"/>
            <a:ext cx="1828800" cy="1818725"/>
            <a:chOff x="18256101" y="5874791"/>
            <a:chExt cx="1828800" cy="1818725"/>
          </a:xfrm>
        </p:grpSpPr>
        <p:sp>
          <p:nvSpPr>
            <p:cNvPr id="115" name="Cross 114">
              <a:extLst>
                <a:ext uri="{FF2B5EF4-FFF2-40B4-BE49-F238E27FC236}">
                  <a16:creationId xmlns:a16="http://schemas.microsoft.com/office/drawing/2014/main" id="{EDB50D1F-40DD-8B45-C3CA-8C044A7F5096}"/>
                </a:ext>
              </a:extLst>
            </p:cNvPr>
            <p:cNvSpPr>
              <a:spLocks noChangeAspect="1"/>
            </p:cNvSpPr>
            <p:nvPr/>
          </p:nvSpPr>
          <p:spPr>
            <a:xfrm rot="2700000">
              <a:off x="18261138" y="5869754"/>
              <a:ext cx="1818725" cy="1828800"/>
            </a:xfrm>
            <a:prstGeom prst="plus">
              <a:avLst>
                <a:gd name="adj" fmla="val 50000"/>
              </a:avLst>
            </a:prstGeom>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a:extLst>
                <a:ext uri="{FF2B5EF4-FFF2-40B4-BE49-F238E27FC236}">
                  <a16:creationId xmlns:a16="http://schemas.microsoft.com/office/drawing/2014/main" id="{23DB5CA7-4DEB-3755-A3E5-2D3401EA358D}"/>
                </a:ext>
              </a:extLst>
            </p:cNvPr>
            <p:cNvSpPr txBox="1"/>
            <p:nvPr/>
          </p:nvSpPr>
          <p:spPr>
            <a:xfrm>
              <a:off x="18924296" y="6399433"/>
              <a:ext cx="540533" cy="769441"/>
            </a:xfrm>
            <a:prstGeom prst="rect">
              <a:avLst/>
            </a:prstGeom>
            <a:solidFill>
              <a:srgbClr val="C2E0CA"/>
            </a:solidFill>
          </p:spPr>
          <p:txBody>
            <a:bodyPr wrap="none" rtlCol="0">
              <a:spAutoFit/>
            </a:bodyPr>
            <a:lstStyle/>
            <a:p>
              <a:r>
                <a:rPr lang="en-US" sz="4400" b="1" dirty="0">
                  <a:solidFill>
                    <a:srgbClr val="FF0000"/>
                  </a:solidFill>
                </a:rPr>
                <a:t>D</a:t>
              </a:r>
            </a:p>
          </p:txBody>
        </p:sp>
      </p:grpSp>
      <p:grpSp>
        <p:nvGrpSpPr>
          <p:cNvPr id="117" name="Group 116">
            <a:extLst>
              <a:ext uri="{FF2B5EF4-FFF2-40B4-BE49-F238E27FC236}">
                <a16:creationId xmlns:a16="http://schemas.microsoft.com/office/drawing/2014/main" id="{C200B313-0503-30BD-D918-E8E8EF5AE31B}"/>
              </a:ext>
            </a:extLst>
          </p:cNvPr>
          <p:cNvGrpSpPr/>
          <p:nvPr/>
        </p:nvGrpSpPr>
        <p:grpSpPr>
          <a:xfrm rot="19238974">
            <a:off x="3931129" y="9573094"/>
            <a:ext cx="2911643" cy="1179095"/>
            <a:chOff x="9817768" y="7603958"/>
            <a:chExt cx="2911643" cy="1179095"/>
          </a:xfrm>
        </p:grpSpPr>
        <p:sp>
          <p:nvSpPr>
            <p:cNvPr id="118" name="Freeform 72">
              <a:extLst>
                <a:ext uri="{FF2B5EF4-FFF2-40B4-BE49-F238E27FC236}">
                  <a16:creationId xmlns:a16="http://schemas.microsoft.com/office/drawing/2014/main" id="{2D4C660D-9FC8-989D-40BE-8AB815FC8A57}"/>
                </a:ext>
              </a:extLst>
            </p:cNvPr>
            <p:cNvSpPr/>
            <p:nvPr/>
          </p:nvSpPr>
          <p:spPr>
            <a:xfrm>
              <a:off x="9817768" y="7603958"/>
              <a:ext cx="2911643" cy="1179095"/>
            </a:xfrm>
            <a:custGeom>
              <a:avLst/>
              <a:gdLst>
                <a:gd name="connsiteX0" fmla="*/ 0 w 2911643"/>
                <a:gd name="connsiteY0" fmla="*/ 553453 h 1179095"/>
                <a:gd name="connsiteX1" fmla="*/ 1130969 w 2911643"/>
                <a:gd name="connsiteY1" fmla="*/ 577516 h 1179095"/>
                <a:gd name="connsiteX2" fmla="*/ 1323474 w 2911643"/>
                <a:gd name="connsiteY2" fmla="*/ 0 h 1179095"/>
                <a:gd name="connsiteX3" fmla="*/ 1732548 w 2911643"/>
                <a:gd name="connsiteY3" fmla="*/ 1179095 h 1179095"/>
                <a:gd name="connsiteX4" fmla="*/ 2021306 w 2911643"/>
                <a:gd name="connsiteY4" fmla="*/ 72189 h 1179095"/>
                <a:gd name="connsiteX5" fmla="*/ 2189748 w 2911643"/>
                <a:gd name="connsiteY5" fmla="*/ 625642 h 1179095"/>
                <a:gd name="connsiteX6" fmla="*/ 2911643 w 2911643"/>
                <a:gd name="connsiteY6" fmla="*/ 625642 h 117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1643" h="1179095">
                  <a:moveTo>
                    <a:pt x="0" y="553453"/>
                  </a:moveTo>
                  <a:lnTo>
                    <a:pt x="1130969" y="577516"/>
                  </a:lnTo>
                  <a:lnTo>
                    <a:pt x="1323474" y="0"/>
                  </a:lnTo>
                  <a:lnTo>
                    <a:pt x="1732548" y="1179095"/>
                  </a:lnTo>
                  <a:lnTo>
                    <a:pt x="2021306" y="72189"/>
                  </a:lnTo>
                  <a:lnTo>
                    <a:pt x="2189748" y="625642"/>
                  </a:lnTo>
                  <a:lnTo>
                    <a:pt x="2911643" y="625642"/>
                  </a:lnTo>
                </a:path>
              </a:pathLst>
            </a:custGeom>
            <a:noFill/>
            <a:ln w="76200" cap="rnd">
              <a:solidFill>
                <a:srgbClr val="FF0000"/>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FC4BF2F5-55D3-9866-D96B-20075C4565EB}"/>
                </a:ext>
              </a:extLst>
            </p:cNvPr>
            <p:cNvSpPr txBox="1"/>
            <p:nvPr/>
          </p:nvSpPr>
          <p:spPr>
            <a:xfrm>
              <a:off x="10219725" y="7808784"/>
              <a:ext cx="444352" cy="769441"/>
            </a:xfrm>
            <a:prstGeom prst="rect">
              <a:avLst/>
            </a:prstGeom>
            <a:solidFill>
              <a:srgbClr val="C2E0CA"/>
            </a:solidFill>
          </p:spPr>
          <p:txBody>
            <a:bodyPr wrap="none" rtlCol="0">
              <a:spAutoFit/>
            </a:bodyPr>
            <a:lstStyle/>
            <a:p>
              <a:r>
                <a:rPr lang="en-US" sz="4400" b="1" dirty="0">
                  <a:solidFill>
                    <a:srgbClr val="FF0000"/>
                  </a:solidFill>
                </a:rPr>
                <a:t>F</a:t>
              </a:r>
            </a:p>
          </p:txBody>
        </p:sp>
      </p:grpSp>
      <p:pic>
        <p:nvPicPr>
          <p:cNvPr id="120" name="Picture 119" descr="Shape&#10;&#10;Description automatically generated">
            <a:extLst>
              <a:ext uri="{FF2B5EF4-FFF2-40B4-BE49-F238E27FC236}">
                <a16:creationId xmlns:a16="http://schemas.microsoft.com/office/drawing/2014/main" id="{95E00B7C-AEFD-183C-E7EC-0A8396C0AE8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59545" y="15296109"/>
            <a:ext cx="1978079" cy="1234440"/>
          </a:xfrm>
          <a:prstGeom prst="rect">
            <a:avLst/>
          </a:prstGeom>
        </p:spPr>
      </p:pic>
    </p:spTree>
    <p:extLst>
      <p:ext uri="{BB962C8B-B14F-4D97-AF65-F5344CB8AC3E}">
        <p14:creationId xmlns:p14="http://schemas.microsoft.com/office/powerpoint/2010/main" val="52244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wipe(left)">
                                      <p:cBhvr>
                                        <p:cTn id="12" dur="1000"/>
                                        <p:tgtEl>
                                          <p:spTgt spid="111"/>
                                        </p:tgtEl>
                                      </p:cBhvr>
                                    </p:animEffect>
                                  </p:childTnLst>
                                </p:cTn>
                              </p:par>
                            </p:childTnLst>
                          </p:cTn>
                        </p:par>
                        <p:par>
                          <p:cTn id="13" fill="hold">
                            <p:stCondLst>
                              <p:cond delay="1000"/>
                            </p:stCondLst>
                            <p:childTnLst>
                              <p:par>
                                <p:cTn id="14" presetID="10" presetClass="entr" presetSubtype="0" fill="hold" nodeType="afterEffect">
                                  <p:stCondLst>
                                    <p:cond delay="500"/>
                                  </p:stCondLst>
                                  <p:childTnLst>
                                    <p:set>
                                      <p:cBhvr>
                                        <p:cTn id="15" dur="1" fill="hold">
                                          <p:stCondLst>
                                            <p:cond delay="0"/>
                                          </p:stCondLst>
                                        </p:cTn>
                                        <p:tgtEl>
                                          <p:spTgt spid="114"/>
                                        </p:tgtEl>
                                        <p:attrNameLst>
                                          <p:attrName>style.visibility</p:attrName>
                                        </p:attrNameLst>
                                      </p:cBhvr>
                                      <p:to>
                                        <p:strVal val="visible"/>
                                      </p:to>
                                    </p:set>
                                    <p:animEffect transition="in" filter="fade">
                                      <p:cBhvr>
                                        <p:cTn id="16" dur="500"/>
                                        <p:tgtEl>
                                          <p:spTgt spid="1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wipe(left)">
                                      <p:cBhvr>
                                        <p:cTn id="21" dur="1000"/>
                                        <p:tgtEl>
                                          <p:spTgt spid="1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17"/>
                                        </p:tgtEl>
                                      </p:cBhvr>
                                    </p:animEffect>
                                    <p:set>
                                      <p:cBhvr>
                                        <p:cTn id="26" dur="1" fill="hold">
                                          <p:stCondLst>
                                            <p:cond delay="499"/>
                                          </p:stCondLst>
                                        </p:cTn>
                                        <p:tgtEl>
                                          <p:spTgt spid="117"/>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500"/>
                                  </p:stCondLst>
                                  <p:childTnLst>
                                    <p:set>
                                      <p:cBhvr>
                                        <p:cTn id="29" dur="1" fill="hold">
                                          <p:stCondLst>
                                            <p:cond delay="0"/>
                                          </p:stCondLst>
                                        </p:cTn>
                                        <p:tgtEl>
                                          <p:spTgt spid="120"/>
                                        </p:tgtEl>
                                        <p:attrNameLst>
                                          <p:attrName>style.visibility</p:attrName>
                                        </p:attrNameLst>
                                      </p:cBhvr>
                                      <p:to>
                                        <p:strVal val="visible"/>
                                      </p:to>
                                    </p:set>
                                    <p:animEffect transition="in" filter="fade">
                                      <p:cBhvr>
                                        <p:cTn id="30" dur="500"/>
                                        <p:tgtEl>
                                          <p:spTgt spid="1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114"/>
                                        </p:tgtEl>
                                      </p:cBhvr>
                                    </p:animEffect>
                                    <p:set>
                                      <p:cBhvr>
                                        <p:cTn id="35" dur="1" fill="hold">
                                          <p:stCondLst>
                                            <p:cond delay="499"/>
                                          </p:stCondLst>
                                        </p:cTn>
                                        <p:tgtEl>
                                          <p:spTgt spid="114"/>
                                        </p:tgtEl>
                                        <p:attrNameLst>
                                          <p:attrName>style.visibility</p:attrName>
                                        </p:attrNameLst>
                                      </p:cBhvr>
                                      <p:to>
                                        <p:strVal val="hidden"/>
                                      </p:to>
                                    </p:set>
                                  </p:childTnLst>
                                </p:cTn>
                              </p:par>
                            </p:childTnLst>
                          </p:cTn>
                        </p:par>
                        <p:par>
                          <p:cTn id="36" fill="hold">
                            <p:stCondLst>
                              <p:cond delay="500"/>
                            </p:stCondLst>
                            <p:childTnLst>
                              <p:par>
                                <p:cTn id="37" presetID="22" presetClass="exit" presetSubtype="2" fill="hold" nodeType="afterEffect">
                                  <p:stCondLst>
                                    <p:cond delay="500"/>
                                  </p:stCondLst>
                                  <p:childTnLst>
                                    <p:animEffect transition="out" filter="wipe(right)">
                                      <p:cBhvr>
                                        <p:cTn id="38" dur="1000"/>
                                        <p:tgtEl>
                                          <p:spTgt spid="111"/>
                                        </p:tgtEl>
                                      </p:cBhvr>
                                    </p:animEffect>
                                    <p:set>
                                      <p:cBhvr>
                                        <p:cTn id="39" dur="1" fill="hold">
                                          <p:stCondLst>
                                            <p:cond delay="999"/>
                                          </p:stCondLst>
                                        </p:cTn>
                                        <p:tgtEl>
                                          <p:spTgt spid="11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10"/>
                                        </p:tgtEl>
                                      </p:cBhvr>
                                    </p:animEffect>
                                    <p:set>
                                      <p:cBhvr>
                                        <p:cTn id="44" dur="1" fill="hold">
                                          <p:stCondLst>
                                            <p:cond delay="499"/>
                                          </p:stCondLst>
                                        </p:cTn>
                                        <p:tgtEl>
                                          <p:spTgt spid="1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 map&#10;&#10;Description automatically generated">
            <a:extLst>
              <a:ext uri="{FF2B5EF4-FFF2-40B4-BE49-F238E27FC236}">
                <a16:creationId xmlns:a16="http://schemas.microsoft.com/office/drawing/2014/main" id="{B3896CD4-BEB7-CE04-5A11-2E2D2C2771C7}"/>
              </a:ext>
            </a:extLst>
          </p:cNvPr>
          <p:cNvPicPr>
            <a:picLocks noChangeAspect="1"/>
          </p:cNvPicPr>
          <p:nvPr/>
        </p:nvPicPr>
        <p:blipFill rotWithShape="1">
          <a:blip r:embed="rId2">
            <a:extLst>
              <a:ext uri="{28A0092B-C50C-407E-A947-70E740481C1C}">
                <a14:useLocalDpi xmlns:a14="http://schemas.microsoft.com/office/drawing/2010/main" val="0"/>
              </a:ext>
            </a:extLst>
          </a:blip>
          <a:srcRect t="11574" r="-1" b="25759"/>
          <a:stretch/>
        </p:blipFill>
        <p:spPr>
          <a:xfrm>
            <a:off x="-6855" y="10"/>
            <a:ext cx="27431997" cy="1828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86938"/>
            <a:ext cx="27431997" cy="8432390"/>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468880" y="868133"/>
            <a:ext cx="22631400" cy="9532741"/>
          </a:xfrm>
          <a:effectLst>
            <a:outerShdw blurRad="50800" dist="38100" dir="2700000" algn="tl" rotWithShape="0">
              <a:prstClr val="black">
                <a:alpha val="40000"/>
              </a:prstClr>
            </a:outerShdw>
          </a:effectLst>
        </p:spPr>
        <p:txBody>
          <a:bodyPr>
            <a:normAutofit/>
          </a:bodyPr>
          <a:lstStyle/>
          <a:p>
            <a:r>
              <a:rPr lang="en-US" sz="12700" b="1" dirty="0">
                <a:solidFill>
                  <a:srgbClr val="FFFFFF"/>
                </a:solidFill>
                <a:latin typeface="Arial" panose="020B0604020202020204" pitchFamily="34" charset="0"/>
                <a:cs typeface="Arial" panose="020B0604020202020204" pitchFamily="34" charset="0"/>
              </a:rPr>
              <a:t>MUNDA POINT</a:t>
            </a:r>
          </a:p>
        </p:txBody>
      </p:sp>
      <p:sp>
        <p:nvSpPr>
          <p:cNvPr id="3" name="Subtitle 2"/>
          <p:cNvSpPr>
            <a:spLocks noGrp="1"/>
          </p:cNvSpPr>
          <p:nvPr>
            <p:ph type="subTitle" idx="1"/>
          </p:nvPr>
        </p:nvSpPr>
        <p:spPr>
          <a:xfrm>
            <a:off x="2475114" y="10858781"/>
            <a:ext cx="22631400" cy="3420552"/>
          </a:xfrm>
          <a:effectLst>
            <a:outerShdw blurRad="50800" dist="38100" dir="2700000" algn="tl" rotWithShape="0">
              <a:prstClr val="black">
                <a:alpha val="40000"/>
              </a:prstClr>
            </a:outerShdw>
          </a:effectLst>
        </p:spPr>
        <p:txBody>
          <a:bodyPr>
            <a:normAutofit/>
          </a:bodyPr>
          <a:lstStyle/>
          <a:p>
            <a:r>
              <a:rPr lang="en-US" b="1">
                <a:solidFill>
                  <a:srgbClr val="FFFFFF"/>
                </a:solidFill>
                <a:latin typeface="Arial" panose="020B0604020202020204" pitchFamily="34" charset="0"/>
                <a:cs typeface="Arial" panose="020B0604020202020204" pitchFamily="34" charset="0"/>
              </a:rPr>
              <a:t>Stand 1: Strategic/Operational Situation</a:t>
            </a:r>
          </a:p>
        </p:txBody>
      </p:sp>
    </p:spTree>
    <p:extLst>
      <p:ext uri="{BB962C8B-B14F-4D97-AF65-F5344CB8AC3E}">
        <p14:creationId xmlns:p14="http://schemas.microsoft.com/office/powerpoint/2010/main" val="2687120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vintage photo of a vehicle&#10;&#10;Description automatically generated">
            <a:extLst>
              <a:ext uri="{FF2B5EF4-FFF2-40B4-BE49-F238E27FC236}">
                <a16:creationId xmlns:a16="http://schemas.microsoft.com/office/drawing/2014/main" id="{6F5F2860-1967-A9B7-E885-52F1B5B997D5}"/>
              </a:ext>
            </a:extLst>
          </p:cNvPr>
          <p:cNvPicPr>
            <a:picLocks noChangeAspect="1"/>
          </p:cNvPicPr>
          <p:nvPr/>
        </p:nvPicPr>
        <p:blipFill rotWithShape="1">
          <a:blip r:embed="rId2">
            <a:extLst>
              <a:ext uri="{28A0092B-C50C-407E-A947-70E740481C1C}">
                <a14:useLocalDpi xmlns:a14="http://schemas.microsoft.com/office/drawing/2010/main" val="0"/>
              </a:ext>
            </a:extLst>
          </a:blip>
          <a:srcRect l="19268" r="2357"/>
          <a:stretch/>
        </p:blipFill>
        <p:spPr>
          <a:xfrm>
            <a:off x="-6855" y="10"/>
            <a:ext cx="27431997" cy="1828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86938"/>
            <a:ext cx="27431997" cy="8432390"/>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468880" y="868133"/>
            <a:ext cx="22631400" cy="9532741"/>
          </a:xfrm>
          <a:effectLst>
            <a:outerShdw blurRad="50800" dist="38100" dir="2700000" algn="tl" rotWithShape="0">
              <a:prstClr val="black">
                <a:alpha val="40000"/>
              </a:prstClr>
            </a:outerShdw>
          </a:effectLst>
        </p:spPr>
        <p:txBody>
          <a:bodyPr>
            <a:normAutofit/>
          </a:bodyPr>
          <a:lstStyle/>
          <a:p>
            <a:r>
              <a:rPr lang="en-US" sz="12700" b="1" dirty="0">
                <a:solidFill>
                  <a:srgbClr val="FFFFFF"/>
                </a:solidFill>
                <a:latin typeface="Arial" panose="020B0604020202020204" pitchFamily="34" charset="0"/>
                <a:cs typeface="Arial" panose="020B0604020202020204" pitchFamily="34" charset="0"/>
              </a:rPr>
              <a:t>Stand 4: XIV Corps and the Capture of Munda Point</a:t>
            </a:r>
          </a:p>
        </p:txBody>
      </p:sp>
      <p:sp>
        <p:nvSpPr>
          <p:cNvPr id="3" name="Subtitle 2"/>
          <p:cNvSpPr>
            <a:spLocks noGrp="1"/>
          </p:cNvSpPr>
          <p:nvPr>
            <p:ph type="subTitle" idx="1"/>
          </p:nvPr>
        </p:nvSpPr>
        <p:spPr>
          <a:xfrm>
            <a:off x="2475114" y="10858781"/>
            <a:ext cx="22631400" cy="3420552"/>
          </a:xfrm>
          <a:effectLst>
            <a:outerShdw blurRad="50800" dist="38100" dir="2700000" algn="tl" rotWithShape="0">
              <a:prstClr val="black">
                <a:alpha val="40000"/>
              </a:prstClr>
            </a:outerShdw>
          </a:effectLst>
        </p:spPr>
        <p:txBody>
          <a:bodyPr>
            <a:normAutofit/>
          </a:bodyPr>
          <a:lstStyle/>
          <a:p>
            <a:endParaRPr lang="en-US" b="1">
              <a:solidFill>
                <a:srgbClr val="FFFFFF"/>
              </a:solidFill>
            </a:endParaRPr>
          </a:p>
        </p:txBody>
      </p:sp>
    </p:spTree>
    <p:extLst>
      <p:ext uri="{BB962C8B-B14F-4D97-AF65-F5344CB8AC3E}">
        <p14:creationId xmlns:p14="http://schemas.microsoft.com/office/powerpoint/2010/main" val="4235342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 picture containing icon&#10;&#10;Description automatically generated">
            <a:extLst>
              <a:ext uri="{FF2B5EF4-FFF2-40B4-BE49-F238E27FC236}">
                <a16:creationId xmlns:a16="http://schemas.microsoft.com/office/drawing/2014/main" id="{5CCA0EA7-71AC-6F09-EBD3-1AF11DCB1E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87938" y="5161736"/>
            <a:ext cx="1990067" cy="1316736"/>
          </a:xfrm>
          <a:prstGeom prst="rect">
            <a:avLst/>
          </a:prstGeom>
        </p:spPr>
      </p:pic>
      <p:pic>
        <p:nvPicPr>
          <p:cNvPr id="18" name="Picture 17" descr="A picture containing logo&#10;&#10;Description automatically generated">
            <a:extLst>
              <a:ext uri="{FF2B5EF4-FFF2-40B4-BE49-F238E27FC236}">
                <a16:creationId xmlns:a16="http://schemas.microsoft.com/office/drawing/2014/main" id="{C6050E50-7DFB-6F5D-12E6-5216D62524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41649" y="5326587"/>
            <a:ext cx="2201170" cy="1234440"/>
          </a:xfrm>
          <a:prstGeom prst="rect">
            <a:avLst/>
          </a:prstGeom>
        </p:spPr>
      </p:pic>
      <p:pic>
        <p:nvPicPr>
          <p:cNvPr id="32" name="Picture 31" descr="Logo&#10;&#10;Description automatically generated with low confidence">
            <a:extLst>
              <a:ext uri="{FF2B5EF4-FFF2-40B4-BE49-F238E27FC236}">
                <a16:creationId xmlns:a16="http://schemas.microsoft.com/office/drawing/2014/main" id="{5B93B119-E84B-E150-A048-19F860993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99720" y="6976705"/>
            <a:ext cx="2201170" cy="1234440"/>
          </a:xfrm>
          <a:prstGeom prst="rect">
            <a:avLst/>
          </a:prstGeom>
        </p:spPr>
      </p:pic>
      <p:pic>
        <p:nvPicPr>
          <p:cNvPr id="12" name="Picture 11" descr="A close up of a logo&#10;&#10;Description automatically generated">
            <a:extLst>
              <a:ext uri="{FF2B5EF4-FFF2-40B4-BE49-F238E27FC236}">
                <a16:creationId xmlns:a16="http://schemas.microsoft.com/office/drawing/2014/main" id="{C050576E-801B-48B3-464B-F53C5D11A0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74023" y="12393445"/>
            <a:ext cx="3465356" cy="1234440"/>
          </a:xfrm>
          <a:prstGeom prst="rect">
            <a:avLst/>
          </a:prstGeom>
        </p:spPr>
      </p:pic>
      <p:pic>
        <p:nvPicPr>
          <p:cNvPr id="14" name="Picture 13" descr="A close up of a logo&#10;&#10;Description automatically generated">
            <a:extLst>
              <a:ext uri="{FF2B5EF4-FFF2-40B4-BE49-F238E27FC236}">
                <a16:creationId xmlns:a16="http://schemas.microsoft.com/office/drawing/2014/main" id="{37E9F8DE-36B5-28B5-20FD-6D0BE0D08A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32178" y="8007396"/>
            <a:ext cx="3465354" cy="1234440"/>
          </a:xfrm>
          <a:prstGeom prst="rect">
            <a:avLst/>
          </a:prstGeom>
        </p:spPr>
      </p:pic>
      <p:grpSp>
        <p:nvGrpSpPr>
          <p:cNvPr id="3" name="Group 2"/>
          <p:cNvGrpSpPr/>
          <p:nvPr/>
        </p:nvGrpSpPr>
        <p:grpSpPr>
          <a:xfrm>
            <a:off x="168441" y="168441"/>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7" cstate="print"/>
            <a:srcRect/>
            <a:stretch>
              <a:fillRect/>
            </a:stretch>
          </p:blipFill>
          <p:spPr bwMode="auto">
            <a:xfrm>
              <a:off x="20065068" y="171468"/>
              <a:ext cx="1080806" cy="1143000"/>
            </a:xfrm>
            <a:prstGeom prst="rect">
              <a:avLst/>
            </a:prstGeom>
            <a:noFill/>
            <a:ln w="9525">
              <a:noFill/>
              <a:miter lim="800000"/>
              <a:headEnd/>
              <a:tailEnd/>
            </a:ln>
          </p:spPr>
        </p:pic>
        <p:grpSp>
          <p:nvGrpSpPr>
            <p:cNvPr id="6" name="Group 5"/>
            <p:cNvGrpSpPr/>
            <p:nvPr/>
          </p:nvGrpSpPr>
          <p:grpSpPr>
            <a:xfrm>
              <a:off x="26521828" y="233120"/>
              <a:ext cx="702807" cy="997528"/>
              <a:chOff x="26491348" y="316940"/>
              <a:chExt cx="702807" cy="997528"/>
            </a:xfrm>
          </p:grpSpPr>
          <p:sp>
            <p:nvSpPr>
              <p:cNvPr id="7" name="TextBox 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1298514" y="293469"/>
            <a:ext cx="5103125" cy="1569660"/>
          </a:xfrm>
          <a:prstGeom prst="rect">
            <a:avLst/>
          </a:prstGeom>
          <a:noFill/>
        </p:spPr>
        <p:txBody>
          <a:bodyPr wrap="square" lIns="0" rIns="0" rtlCol="0">
            <a:spAutoFit/>
          </a:bodyPr>
          <a:lstStyle/>
          <a:p>
            <a:pPr algn="ctr"/>
            <a:r>
              <a:rPr lang="en-US" sz="4800" b="1" dirty="0"/>
              <a:t>4A. XIV Corps Sustainment</a:t>
            </a:r>
          </a:p>
        </p:txBody>
      </p:sp>
      <p:grpSp>
        <p:nvGrpSpPr>
          <p:cNvPr id="10" name="Group 9"/>
          <p:cNvGrpSpPr/>
          <p:nvPr/>
        </p:nvGrpSpPr>
        <p:grpSpPr>
          <a:xfrm>
            <a:off x="494914" y="1899446"/>
            <a:ext cx="6662980" cy="688721"/>
            <a:chOff x="494914" y="1899446"/>
            <a:chExt cx="6662980" cy="688721"/>
          </a:xfrm>
        </p:grpSpPr>
        <p:sp>
          <p:nvSpPr>
            <p:cNvPr id="11" name="TextBox 10"/>
            <p:cNvSpPr txBox="1"/>
            <p:nvPr/>
          </p:nvSpPr>
          <p:spPr>
            <a:xfrm>
              <a:off x="3442729" y="1899446"/>
              <a:ext cx="764312" cy="369332"/>
            </a:xfrm>
            <a:prstGeom prst="rect">
              <a:avLst/>
            </a:prstGeom>
            <a:noFill/>
          </p:spPr>
          <p:txBody>
            <a:bodyPr wrap="none" rtlCol="0">
              <a:spAutoFit/>
            </a:bodyPr>
            <a:lstStyle/>
            <a:p>
              <a:r>
                <a:rPr lang="en-US" b="1" dirty="0"/>
                <a:t>MILES</a:t>
              </a:r>
            </a:p>
          </p:txBody>
        </p:sp>
        <p:sp>
          <p:nvSpPr>
            <p:cNvPr id="13" name="TextBox 12"/>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15" name="TextBox 14"/>
            <p:cNvSpPr txBox="1"/>
            <p:nvPr/>
          </p:nvSpPr>
          <p:spPr>
            <a:xfrm>
              <a:off x="494914" y="2120429"/>
              <a:ext cx="343364" cy="369332"/>
            </a:xfrm>
            <a:prstGeom prst="rect">
              <a:avLst/>
            </a:prstGeom>
            <a:noFill/>
          </p:spPr>
          <p:txBody>
            <a:bodyPr wrap="none" rtlCol="0">
              <a:spAutoFit/>
            </a:bodyPr>
            <a:lstStyle/>
            <a:p>
              <a:r>
                <a:rPr lang="en-US" b="1" dirty="0"/>
                <a:t>½</a:t>
              </a:r>
            </a:p>
          </p:txBody>
        </p:sp>
        <p:sp>
          <p:nvSpPr>
            <p:cNvPr id="17" name="TextBox 16"/>
            <p:cNvSpPr txBox="1"/>
            <p:nvPr/>
          </p:nvSpPr>
          <p:spPr>
            <a:xfrm>
              <a:off x="6814530" y="2120429"/>
              <a:ext cx="343364" cy="369332"/>
            </a:xfrm>
            <a:prstGeom prst="rect">
              <a:avLst/>
            </a:prstGeom>
            <a:noFill/>
          </p:spPr>
          <p:txBody>
            <a:bodyPr wrap="none" rtlCol="0">
              <a:spAutoFit/>
            </a:bodyPr>
            <a:lstStyle/>
            <a:p>
              <a:r>
                <a:rPr lang="en-US" b="1" dirty="0"/>
                <a:t>½</a:t>
              </a:r>
            </a:p>
          </p:txBody>
        </p:sp>
        <p:pic>
          <p:nvPicPr>
            <p:cNvPr id="2" name="Picture 1"/>
            <p:cNvPicPr>
              <a:picLocks noChangeAspect="1"/>
            </p:cNvPicPr>
            <p:nvPr/>
          </p:nvPicPr>
          <p:blipFill>
            <a:blip r:embed="rId8"/>
            <a:stretch>
              <a:fillRect/>
            </a:stretch>
          </p:blipFill>
          <p:spPr>
            <a:xfrm>
              <a:off x="647063" y="2463989"/>
              <a:ext cx="6355644" cy="124178"/>
            </a:xfrm>
            <a:prstGeom prst="rect">
              <a:avLst/>
            </a:prstGeom>
          </p:spPr>
        </p:pic>
      </p:grpSp>
      <p:sp>
        <p:nvSpPr>
          <p:cNvPr id="19" name="TextBox 18"/>
          <p:cNvSpPr txBox="1"/>
          <p:nvPr/>
        </p:nvSpPr>
        <p:spPr>
          <a:xfrm>
            <a:off x="2560889" y="2760506"/>
            <a:ext cx="2528001" cy="369332"/>
          </a:xfrm>
          <a:prstGeom prst="rect">
            <a:avLst/>
          </a:prstGeom>
          <a:noFill/>
        </p:spPr>
        <p:txBody>
          <a:bodyPr wrap="none" rtlCol="0">
            <a:spAutoFit/>
          </a:bodyPr>
          <a:lstStyle/>
          <a:p>
            <a:pPr algn="ctr"/>
            <a:r>
              <a:rPr lang="en-US" b="1" dirty="0"/>
              <a:t>Contour Interval: 25 feet</a:t>
            </a:r>
          </a:p>
        </p:txBody>
      </p:sp>
      <p:sp>
        <p:nvSpPr>
          <p:cNvPr id="20" name="TextBox 19"/>
          <p:cNvSpPr txBox="1"/>
          <p:nvPr/>
        </p:nvSpPr>
        <p:spPr>
          <a:xfrm>
            <a:off x="10119502" y="5969936"/>
            <a:ext cx="1598707" cy="584775"/>
          </a:xfrm>
          <a:prstGeom prst="rect">
            <a:avLst/>
          </a:prstGeom>
          <a:noFill/>
        </p:spPr>
        <p:txBody>
          <a:bodyPr wrap="none" rtlCol="0">
            <a:spAutoFit/>
          </a:bodyPr>
          <a:lstStyle/>
          <a:p>
            <a:pPr algn="ctr"/>
            <a:r>
              <a:rPr lang="en-US" sz="3200" b="1" dirty="0"/>
              <a:t>BAU ISL.</a:t>
            </a:r>
          </a:p>
        </p:txBody>
      </p:sp>
      <p:sp>
        <p:nvSpPr>
          <p:cNvPr id="21" name="TextBox 20"/>
          <p:cNvSpPr txBox="1"/>
          <p:nvPr/>
        </p:nvSpPr>
        <p:spPr>
          <a:xfrm>
            <a:off x="15123609" y="6352411"/>
            <a:ext cx="2818016" cy="584775"/>
          </a:xfrm>
          <a:prstGeom prst="rect">
            <a:avLst/>
          </a:prstGeom>
          <a:noFill/>
        </p:spPr>
        <p:txBody>
          <a:bodyPr wrap="none" rtlCol="0">
            <a:spAutoFit/>
          </a:bodyPr>
          <a:lstStyle/>
          <a:p>
            <a:pPr algn="ctr"/>
            <a:r>
              <a:rPr lang="en-US" sz="3200" b="1" dirty="0"/>
              <a:t>KOKARANA ISL.</a:t>
            </a:r>
          </a:p>
        </p:txBody>
      </p:sp>
      <p:sp>
        <p:nvSpPr>
          <p:cNvPr id="22" name="TextBox 21"/>
          <p:cNvSpPr txBox="1"/>
          <p:nvPr/>
        </p:nvSpPr>
        <p:spPr>
          <a:xfrm rot="722483">
            <a:off x="20831005" y="7954640"/>
            <a:ext cx="2695738" cy="584775"/>
          </a:xfrm>
          <a:prstGeom prst="rect">
            <a:avLst/>
          </a:prstGeom>
          <a:noFill/>
        </p:spPr>
        <p:txBody>
          <a:bodyPr wrap="none" rtlCol="0">
            <a:spAutoFit/>
          </a:bodyPr>
          <a:lstStyle/>
          <a:p>
            <a:pPr algn="ctr"/>
            <a:r>
              <a:rPr lang="en-US" sz="3200" b="1" dirty="0"/>
              <a:t>BARABUNI ISL.</a:t>
            </a:r>
          </a:p>
        </p:txBody>
      </p:sp>
      <p:sp>
        <p:nvSpPr>
          <p:cNvPr id="23" name="TextBox 22"/>
          <p:cNvSpPr txBox="1"/>
          <p:nvPr/>
        </p:nvSpPr>
        <p:spPr>
          <a:xfrm>
            <a:off x="13577304" y="10625377"/>
            <a:ext cx="1082348" cy="584775"/>
          </a:xfrm>
          <a:prstGeom prst="rect">
            <a:avLst/>
          </a:prstGeom>
          <a:noFill/>
        </p:spPr>
        <p:txBody>
          <a:bodyPr wrap="none" rtlCol="0">
            <a:spAutoFit/>
          </a:bodyPr>
          <a:lstStyle/>
          <a:p>
            <a:pPr algn="ctr"/>
            <a:r>
              <a:rPr lang="en-US" sz="1600" b="1" dirty="0">
                <a:solidFill>
                  <a:srgbClr val="0070C0"/>
                </a:solidFill>
              </a:rPr>
              <a:t>RENDOVA </a:t>
            </a:r>
          </a:p>
          <a:p>
            <a:pPr algn="ctr"/>
            <a:r>
              <a:rPr lang="en-US" sz="1600" b="1" dirty="0">
                <a:solidFill>
                  <a:srgbClr val="0070C0"/>
                </a:solidFill>
              </a:rPr>
              <a:t>HARBOR</a:t>
            </a:r>
          </a:p>
        </p:txBody>
      </p:sp>
      <p:sp>
        <p:nvSpPr>
          <p:cNvPr id="24" name="TextBox 23"/>
          <p:cNvSpPr txBox="1"/>
          <p:nvPr/>
        </p:nvSpPr>
        <p:spPr>
          <a:xfrm>
            <a:off x="13689407" y="16596906"/>
            <a:ext cx="5384808" cy="584775"/>
          </a:xfrm>
          <a:prstGeom prst="rect">
            <a:avLst/>
          </a:prstGeom>
          <a:noFill/>
        </p:spPr>
        <p:txBody>
          <a:bodyPr wrap="none" rtlCol="0">
            <a:spAutoFit/>
          </a:bodyPr>
          <a:lstStyle/>
          <a:p>
            <a:pPr algn="ctr"/>
            <a:r>
              <a:rPr lang="en-US" sz="3200" b="1" spc="1200" dirty="0"/>
              <a:t>RENDOVA ISLAND</a:t>
            </a:r>
          </a:p>
        </p:txBody>
      </p:sp>
      <p:sp>
        <p:nvSpPr>
          <p:cNvPr id="25" name="TextBox 24"/>
          <p:cNvSpPr txBox="1"/>
          <p:nvPr/>
        </p:nvSpPr>
        <p:spPr>
          <a:xfrm>
            <a:off x="2921303" y="15793874"/>
            <a:ext cx="3235181" cy="584775"/>
          </a:xfrm>
          <a:prstGeom prst="rect">
            <a:avLst/>
          </a:prstGeom>
          <a:noFill/>
        </p:spPr>
        <p:txBody>
          <a:bodyPr wrap="none" rtlCol="0">
            <a:spAutoFit/>
          </a:bodyPr>
          <a:lstStyle/>
          <a:p>
            <a:pPr algn="ctr"/>
            <a:r>
              <a:rPr lang="en-US" sz="3200" b="1" dirty="0"/>
              <a:t>MUNDULLI POINT</a:t>
            </a:r>
          </a:p>
        </p:txBody>
      </p:sp>
      <p:sp>
        <p:nvSpPr>
          <p:cNvPr id="27" name="TextBox 26"/>
          <p:cNvSpPr txBox="1"/>
          <p:nvPr/>
        </p:nvSpPr>
        <p:spPr>
          <a:xfrm>
            <a:off x="20048625" y="16378649"/>
            <a:ext cx="3474289" cy="1077218"/>
          </a:xfrm>
          <a:prstGeom prst="rect">
            <a:avLst/>
          </a:prstGeom>
          <a:noFill/>
        </p:spPr>
        <p:txBody>
          <a:bodyPr wrap="square" rtlCol="0">
            <a:spAutoFit/>
          </a:bodyPr>
          <a:lstStyle/>
          <a:p>
            <a:pPr algn="ctr"/>
            <a:r>
              <a:rPr lang="en-US" sz="3200" b="1" i="1" dirty="0"/>
              <a:t>(Contours above 200 feet uncertain)</a:t>
            </a:r>
          </a:p>
        </p:txBody>
      </p:sp>
      <p:sp>
        <p:nvSpPr>
          <p:cNvPr id="28" name="TextBox 27"/>
          <p:cNvSpPr txBox="1"/>
          <p:nvPr/>
        </p:nvSpPr>
        <p:spPr>
          <a:xfrm>
            <a:off x="15521154" y="10794653"/>
            <a:ext cx="2143344" cy="1077218"/>
          </a:xfrm>
          <a:prstGeom prst="rect">
            <a:avLst/>
          </a:prstGeom>
          <a:solidFill>
            <a:srgbClr val="FFFFFF">
              <a:alpha val="50196"/>
            </a:srgbClr>
          </a:solidFill>
        </p:spPr>
        <p:txBody>
          <a:bodyPr wrap="none" rtlCol="0">
            <a:spAutoFit/>
          </a:bodyPr>
          <a:lstStyle/>
          <a:p>
            <a:pPr algn="ctr"/>
            <a:r>
              <a:rPr lang="en-US" sz="3200" b="1" i="1" dirty="0"/>
              <a:t>Lever Bros. </a:t>
            </a:r>
          </a:p>
          <a:p>
            <a:pPr algn="ctr"/>
            <a:r>
              <a:rPr lang="en-US" sz="3200" b="1" i="1" dirty="0"/>
              <a:t>Plantation</a:t>
            </a:r>
          </a:p>
        </p:txBody>
      </p:sp>
      <p:sp>
        <p:nvSpPr>
          <p:cNvPr id="29" name="TextBox 28"/>
          <p:cNvSpPr txBox="1"/>
          <p:nvPr/>
        </p:nvSpPr>
        <p:spPr>
          <a:xfrm>
            <a:off x="375034" y="5739761"/>
            <a:ext cx="4371710" cy="584775"/>
          </a:xfrm>
          <a:prstGeom prst="rect">
            <a:avLst/>
          </a:prstGeom>
          <a:noFill/>
        </p:spPr>
        <p:txBody>
          <a:bodyPr wrap="none" rtlCol="0">
            <a:spAutoFit/>
          </a:bodyPr>
          <a:lstStyle/>
          <a:p>
            <a:r>
              <a:rPr lang="en-US" sz="3200" dirty="0"/>
              <a:t>7.9 miles to Munda Point</a:t>
            </a:r>
          </a:p>
        </p:txBody>
      </p:sp>
      <p:sp>
        <p:nvSpPr>
          <p:cNvPr id="30" name="TextBox 29"/>
          <p:cNvSpPr txBox="1"/>
          <p:nvPr/>
        </p:nvSpPr>
        <p:spPr>
          <a:xfrm>
            <a:off x="13644634" y="1554905"/>
            <a:ext cx="4537204" cy="584775"/>
          </a:xfrm>
          <a:prstGeom prst="rect">
            <a:avLst/>
          </a:prstGeom>
          <a:noFill/>
        </p:spPr>
        <p:txBody>
          <a:bodyPr wrap="none" rtlCol="0">
            <a:spAutoFit/>
          </a:bodyPr>
          <a:lstStyle/>
          <a:p>
            <a:r>
              <a:rPr lang="en-US" sz="3200" dirty="0"/>
              <a:t>7.2 miles to Zanana Beach</a:t>
            </a:r>
          </a:p>
        </p:txBody>
      </p:sp>
      <p:sp>
        <p:nvSpPr>
          <p:cNvPr id="26" name="TextBox 25"/>
          <p:cNvSpPr txBox="1"/>
          <p:nvPr/>
        </p:nvSpPr>
        <p:spPr>
          <a:xfrm rot="4964521">
            <a:off x="12223886" y="6115787"/>
            <a:ext cx="3560590" cy="584775"/>
          </a:xfrm>
          <a:prstGeom prst="rect">
            <a:avLst/>
          </a:prstGeom>
          <a:noFill/>
        </p:spPr>
        <p:txBody>
          <a:bodyPr wrap="none" rtlCol="0">
            <a:spAutoFit/>
          </a:bodyPr>
          <a:lstStyle/>
          <a:p>
            <a:pPr algn="ctr"/>
            <a:r>
              <a:rPr lang="en-US" sz="3200" b="1" dirty="0">
                <a:solidFill>
                  <a:srgbClr val="0070C0"/>
                </a:solidFill>
              </a:rPr>
              <a:t>RENARD ENTRANCE</a:t>
            </a:r>
          </a:p>
        </p:txBody>
      </p:sp>
      <p:cxnSp>
        <p:nvCxnSpPr>
          <p:cNvPr id="46" name="Straight Arrow Connector 45"/>
          <p:cNvCxnSpPr>
            <a:stCxn id="30" idx="0"/>
          </p:cNvCxnSpPr>
          <p:nvPr/>
        </p:nvCxnSpPr>
        <p:spPr>
          <a:xfrm flipH="1" flipV="1">
            <a:off x="15782972" y="387356"/>
            <a:ext cx="130264" cy="1167549"/>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9" idx="0"/>
          </p:cNvCxnSpPr>
          <p:nvPr/>
        </p:nvCxnSpPr>
        <p:spPr>
          <a:xfrm flipH="1" flipV="1">
            <a:off x="494914" y="3969701"/>
            <a:ext cx="2065975" cy="177006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5"/>
          <p:cNvCxnSpPr>
            <a:stCxn id="30" idx="0"/>
          </p:cNvCxnSpPr>
          <p:nvPr/>
        </p:nvCxnSpPr>
        <p:spPr>
          <a:xfrm flipH="1" flipV="1">
            <a:off x="15782972" y="387356"/>
            <a:ext cx="130264" cy="1167549"/>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9"/>
          <p:cNvCxnSpPr>
            <a:stCxn id="29" idx="0"/>
          </p:cNvCxnSpPr>
          <p:nvPr/>
        </p:nvCxnSpPr>
        <p:spPr>
          <a:xfrm flipH="1" flipV="1">
            <a:off x="494914" y="3969701"/>
            <a:ext cx="2065975" cy="177006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67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0D4993D6-56A3-CD5C-F42A-AC8ED159951D}"/>
              </a:ext>
            </a:extLst>
          </p:cNvPr>
          <p:cNvPicPr>
            <a:picLocks noChangeAspect="1"/>
          </p:cNvPicPr>
          <p:nvPr/>
        </p:nvPicPr>
        <p:blipFill>
          <a:blip r:embed="rId2"/>
          <a:stretch>
            <a:fillRect/>
          </a:stretch>
        </p:blipFill>
        <p:spPr>
          <a:xfrm rot="5400000" flipH="1" flipV="1">
            <a:off x="6623562" y="87700"/>
            <a:ext cx="11699695" cy="20668291"/>
          </a:xfrm>
          <a:prstGeom prst="rect">
            <a:avLst/>
          </a:prstGeom>
        </p:spPr>
      </p:pic>
      <p:pic>
        <p:nvPicPr>
          <p:cNvPr id="31" name="Picture 30" descr="Shape&#10;&#10;Description automatically generated">
            <a:extLst>
              <a:ext uri="{FF2B5EF4-FFF2-40B4-BE49-F238E27FC236}">
                <a16:creationId xmlns:a16="http://schemas.microsoft.com/office/drawing/2014/main" id="{07FCC93F-632D-742A-9BE6-A7CA5121E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18018" y="14239264"/>
            <a:ext cx="1978079" cy="1234440"/>
          </a:xfrm>
          <a:prstGeom prst="rect">
            <a:avLst/>
          </a:prstGeom>
        </p:spPr>
      </p:pic>
      <p:pic>
        <p:nvPicPr>
          <p:cNvPr id="49" name="Picture 48" descr="Shape&#10;&#10;Description automatically generated">
            <a:extLst>
              <a:ext uri="{FF2B5EF4-FFF2-40B4-BE49-F238E27FC236}">
                <a16:creationId xmlns:a16="http://schemas.microsoft.com/office/drawing/2014/main" id="{22714F40-097B-9847-3F64-EB0C20B4D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0356" y="13380515"/>
            <a:ext cx="2245788" cy="1234440"/>
          </a:xfrm>
          <a:prstGeom prst="rect">
            <a:avLst/>
          </a:prstGeom>
        </p:spPr>
      </p:pic>
      <p:grpSp>
        <p:nvGrpSpPr>
          <p:cNvPr id="2" name="Group 1">
            <a:extLst>
              <a:ext uri="{FF2B5EF4-FFF2-40B4-BE49-F238E27FC236}">
                <a16:creationId xmlns:a16="http://schemas.microsoft.com/office/drawing/2014/main" id="{C0D32D21-5411-37EE-75B3-DF9322B10C97}"/>
              </a:ext>
            </a:extLst>
          </p:cNvPr>
          <p:cNvGrpSpPr/>
          <p:nvPr/>
        </p:nvGrpSpPr>
        <p:grpSpPr>
          <a:xfrm>
            <a:off x="184174" y="216566"/>
            <a:ext cx="7315200" cy="3200400"/>
            <a:chOff x="20015801" y="131844"/>
            <a:chExt cx="7315200" cy="3200400"/>
          </a:xfrm>
        </p:grpSpPr>
        <p:sp>
          <p:nvSpPr>
            <p:cNvPr id="3" name="Rectangle 2">
              <a:extLst>
                <a:ext uri="{FF2B5EF4-FFF2-40B4-BE49-F238E27FC236}">
                  <a16:creationId xmlns:a16="http://schemas.microsoft.com/office/drawing/2014/main" id="{F8DA4423-0E30-1A2C-EEBE-903B5B1D02C0}"/>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a:extLst>
                <a:ext uri="{FF2B5EF4-FFF2-40B4-BE49-F238E27FC236}">
                  <a16:creationId xmlns:a16="http://schemas.microsoft.com/office/drawing/2014/main" id="{EBF8B2C1-E0DD-5CAF-92C1-CEA6765CBDBC}"/>
                </a:ext>
              </a:extLst>
            </p:cNvPr>
            <p:cNvPicPr>
              <a:picLocks noChangeAspect="1" noChangeArrowheads="1"/>
            </p:cNvPicPr>
            <p:nvPr/>
          </p:nvPicPr>
          <p:blipFill>
            <a:blip r:embed="rId5" cstate="print"/>
            <a:srcRect/>
            <a:stretch>
              <a:fillRect/>
            </a:stretch>
          </p:blipFill>
          <p:spPr bwMode="auto">
            <a:xfrm>
              <a:off x="20065068" y="171468"/>
              <a:ext cx="1080806" cy="1143000"/>
            </a:xfrm>
            <a:prstGeom prst="rect">
              <a:avLst/>
            </a:prstGeom>
            <a:noFill/>
            <a:ln w="9525">
              <a:noFill/>
              <a:miter lim="800000"/>
              <a:headEnd/>
              <a:tailEnd/>
            </a:ln>
          </p:spPr>
        </p:pic>
        <p:grpSp>
          <p:nvGrpSpPr>
            <p:cNvPr id="5" name="Group 4">
              <a:extLst>
                <a:ext uri="{FF2B5EF4-FFF2-40B4-BE49-F238E27FC236}">
                  <a16:creationId xmlns:a16="http://schemas.microsoft.com/office/drawing/2014/main" id="{815866CA-0118-3846-699A-88B6F11D2AA4}"/>
                </a:ext>
              </a:extLst>
            </p:cNvPr>
            <p:cNvGrpSpPr/>
            <p:nvPr/>
          </p:nvGrpSpPr>
          <p:grpSpPr>
            <a:xfrm>
              <a:off x="26521828" y="233120"/>
              <a:ext cx="702807" cy="997528"/>
              <a:chOff x="26491348" y="316940"/>
              <a:chExt cx="702807" cy="997528"/>
            </a:xfrm>
          </p:grpSpPr>
          <p:sp>
            <p:nvSpPr>
              <p:cNvPr id="6" name="TextBox 5">
                <a:extLst>
                  <a:ext uri="{FF2B5EF4-FFF2-40B4-BE49-F238E27FC236}">
                    <a16:creationId xmlns:a16="http://schemas.microsoft.com/office/drawing/2014/main" id="{7F7C97B6-9C8E-F669-22D8-9BBEB8223ADD}"/>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7" name="Straight Arrow Connector 6">
                <a:extLst>
                  <a:ext uri="{FF2B5EF4-FFF2-40B4-BE49-F238E27FC236}">
                    <a16:creationId xmlns:a16="http://schemas.microsoft.com/office/drawing/2014/main" id="{DF74BD05-292C-F0B7-88FD-AD722B786E9C}"/>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8" name="TextBox 7">
            <a:extLst>
              <a:ext uri="{FF2B5EF4-FFF2-40B4-BE49-F238E27FC236}">
                <a16:creationId xmlns:a16="http://schemas.microsoft.com/office/drawing/2014/main" id="{1C437851-FB74-6331-F375-2585B7404C7E}"/>
              </a:ext>
            </a:extLst>
          </p:cNvPr>
          <p:cNvSpPr txBox="1"/>
          <p:nvPr/>
        </p:nvSpPr>
        <p:spPr>
          <a:xfrm>
            <a:off x="1314247" y="341594"/>
            <a:ext cx="5103125" cy="1569660"/>
          </a:xfrm>
          <a:prstGeom prst="rect">
            <a:avLst/>
          </a:prstGeom>
          <a:noFill/>
        </p:spPr>
        <p:txBody>
          <a:bodyPr wrap="square" lIns="0" rIns="0" rtlCol="0">
            <a:spAutoFit/>
          </a:bodyPr>
          <a:lstStyle/>
          <a:p>
            <a:pPr algn="ctr"/>
            <a:r>
              <a:rPr lang="en-US" sz="4800" b="1" dirty="0"/>
              <a:t>4B. XIV Corps </a:t>
            </a:r>
          </a:p>
          <a:p>
            <a:pPr algn="ctr"/>
            <a:r>
              <a:rPr lang="en-US" sz="4800" b="1" dirty="0"/>
              <a:t>17-22 JUL ‘43</a:t>
            </a:r>
          </a:p>
        </p:txBody>
      </p:sp>
      <p:grpSp>
        <p:nvGrpSpPr>
          <p:cNvPr id="9" name="Group 8">
            <a:extLst>
              <a:ext uri="{FF2B5EF4-FFF2-40B4-BE49-F238E27FC236}">
                <a16:creationId xmlns:a16="http://schemas.microsoft.com/office/drawing/2014/main" id="{9E7F9EB5-BD84-AFE9-79BD-BB0C0190B238}"/>
              </a:ext>
            </a:extLst>
          </p:cNvPr>
          <p:cNvGrpSpPr/>
          <p:nvPr/>
        </p:nvGrpSpPr>
        <p:grpSpPr>
          <a:xfrm>
            <a:off x="929747" y="1947571"/>
            <a:ext cx="5791259" cy="590315"/>
            <a:chOff x="914014" y="1899446"/>
            <a:chExt cx="5791259" cy="590315"/>
          </a:xfrm>
        </p:grpSpPr>
        <p:sp>
          <p:nvSpPr>
            <p:cNvPr id="10" name="TextBox 9">
              <a:extLst>
                <a:ext uri="{FF2B5EF4-FFF2-40B4-BE49-F238E27FC236}">
                  <a16:creationId xmlns:a16="http://schemas.microsoft.com/office/drawing/2014/main" id="{A47919EA-D4F3-8860-D742-8C2D853B9BD5}"/>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11" name="TextBox 10">
              <a:extLst>
                <a:ext uri="{FF2B5EF4-FFF2-40B4-BE49-F238E27FC236}">
                  <a16:creationId xmlns:a16="http://schemas.microsoft.com/office/drawing/2014/main" id="{81A0B9EA-45F4-5A66-FF1D-A00D4B0E7003}"/>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12" name="TextBox 11">
              <a:extLst>
                <a:ext uri="{FF2B5EF4-FFF2-40B4-BE49-F238E27FC236}">
                  <a16:creationId xmlns:a16="http://schemas.microsoft.com/office/drawing/2014/main" id="{845C20AB-C554-CF00-D693-5836560CB76D}"/>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13" name="TextBox 12">
              <a:extLst>
                <a:ext uri="{FF2B5EF4-FFF2-40B4-BE49-F238E27FC236}">
                  <a16:creationId xmlns:a16="http://schemas.microsoft.com/office/drawing/2014/main" id="{E76BC0D9-001C-0436-6352-D77F1935B17E}"/>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14" name="Picture 13">
            <a:extLst>
              <a:ext uri="{FF2B5EF4-FFF2-40B4-BE49-F238E27FC236}">
                <a16:creationId xmlns:a16="http://schemas.microsoft.com/office/drawing/2014/main" id="{DBC5F657-28AD-7C97-FD8E-71DDF776B334}"/>
              </a:ext>
            </a:extLst>
          </p:cNvPr>
          <p:cNvPicPr>
            <a:picLocks noChangeAspect="1"/>
          </p:cNvPicPr>
          <p:nvPr/>
        </p:nvPicPr>
        <p:blipFill>
          <a:blip r:embed="rId6"/>
          <a:stretch>
            <a:fillRect/>
          </a:stretch>
        </p:blipFill>
        <p:spPr>
          <a:xfrm>
            <a:off x="1246379" y="2474759"/>
            <a:ext cx="5170311" cy="225778"/>
          </a:xfrm>
          <a:prstGeom prst="rect">
            <a:avLst/>
          </a:prstGeom>
        </p:spPr>
      </p:pic>
      <p:sp>
        <p:nvSpPr>
          <p:cNvPr id="15" name="TextBox 14">
            <a:extLst>
              <a:ext uri="{FF2B5EF4-FFF2-40B4-BE49-F238E27FC236}">
                <a16:creationId xmlns:a16="http://schemas.microsoft.com/office/drawing/2014/main" id="{0E4AA115-F20D-9171-FEA0-1BC577340573}"/>
              </a:ext>
            </a:extLst>
          </p:cNvPr>
          <p:cNvSpPr txBox="1"/>
          <p:nvPr/>
        </p:nvSpPr>
        <p:spPr>
          <a:xfrm>
            <a:off x="3458462" y="3044851"/>
            <a:ext cx="961482" cy="369332"/>
          </a:xfrm>
          <a:prstGeom prst="rect">
            <a:avLst/>
          </a:prstGeom>
          <a:noFill/>
        </p:spPr>
        <p:txBody>
          <a:bodyPr wrap="none" rtlCol="0">
            <a:spAutoFit/>
          </a:bodyPr>
          <a:lstStyle/>
          <a:p>
            <a:r>
              <a:rPr lang="en-US" b="1" dirty="0"/>
              <a:t>METERS</a:t>
            </a:r>
          </a:p>
        </p:txBody>
      </p:sp>
      <p:sp>
        <p:nvSpPr>
          <p:cNvPr id="16" name="TextBox 15">
            <a:extLst>
              <a:ext uri="{FF2B5EF4-FFF2-40B4-BE49-F238E27FC236}">
                <a16:creationId xmlns:a16="http://schemas.microsoft.com/office/drawing/2014/main" id="{95C93BEC-43E7-C746-F1BA-994ECCA401D4}"/>
              </a:ext>
            </a:extLst>
          </p:cNvPr>
          <p:cNvSpPr txBox="1"/>
          <p:nvPr/>
        </p:nvSpPr>
        <p:spPr>
          <a:xfrm>
            <a:off x="3680692" y="2633374"/>
            <a:ext cx="301686" cy="369332"/>
          </a:xfrm>
          <a:prstGeom prst="rect">
            <a:avLst/>
          </a:prstGeom>
          <a:noFill/>
        </p:spPr>
        <p:txBody>
          <a:bodyPr wrap="none" rtlCol="0">
            <a:spAutoFit/>
          </a:bodyPr>
          <a:lstStyle/>
          <a:p>
            <a:r>
              <a:rPr lang="en-US" b="1" dirty="0"/>
              <a:t>0</a:t>
            </a:r>
          </a:p>
        </p:txBody>
      </p:sp>
      <p:sp>
        <p:nvSpPr>
          <p:cNvPr id="17" name="TextBox 16">
            <a:extLst>
              <a:ext uri="{FF2B5EF4-FFF2-40B4-BE49-F238E27FC236}">
                <a16:creationId xmlns:a16="http://schemas.microsoft.com/office/drawing/2014/main" id="{1C54C77B-B40A-5274-0A13-37648F75F68A}"/>
              </a:ext>
            </a:extLst>
          </p:cNvPr>
          <p:cNvSpPr txBox="1"/>
          <p:nvPr/>
        </p:nvSpPr>
        <p:spPr>
          <a:xfrm>
            <a:off x="1841272" y="2639952"/>
            <a:ext cx="652743" cy="369332"/>
          </a:xfrm>
          <a:prstGeom prst="rect">
            <a:avLst/>
          </a:prstGeom>
          <a:noFill/>
        </p:spPr>
        <p:txBody>
          <a:bodyPr wrap="none" rtlCol="0">
            <a:spAutoFit/>
          </a:bodyPr>
          <a:lstStyle/>
          <a:p>
            <a:r>
              <a:rPr lang="en-US" b="1" dirty="0"/>
              <a:t>1000</a:t>
            </a:r>
          </a:p>
        </p:txBody>
      </p:sp>
      <p:sp>
        <p:nvSpPr>
          <p:cNvPr id="18" name="TextBox 17">
            <a:extLst>
              <a:ext uri="{FF2B5EF4-FFF2-40B4-BE49-F238E27FC236}">
                <a16:creationId xmlns:a16="http://schemas.microsoft.com/office/drawing/2014/main" id="{D86119A7-DB32-AE72-59DF-7180EFB13B6B}"/>
              </a:ext>
            </a:extLst>
          </p:cNvPr>
          <p:cNvSpPr txBox="1"/>
          <p:nvPr/>
        </p:nvSpPr>
        <p:spPr>
          <a:xfrm>
            <a:off x="5110252" y="2632332"/>
            <a:ext cx="652743" cy="369332"/>
          </a:xfrm>
          <a:prstGeom prst="rect">
            <a:avLst/>
          </a:prstGeom>
          <a:noFill/>
        </p:spPr>
        <p:txBody>
          <a:bodyPr wrap="none" rtlCol="0">
            <a:spAutoFit/>
          </a:bodyPr>
          <a:lstStyle/>
          <a:p>
            <a:r>
              <a:rPr lang="en-US" b="1" dirty="0"/>
              <a:t>1000</a:t>
            </a:r>
          </a:p>
        </p:txBody>
      </p:sp>
      <p:sp>
        <p:nvSpPr>
          <p:cNvPr id="19" name="TextBox 18">
            <a:extLst>
              <a:ext uri="{FF2B5EF4-FFF2-40B4-BE49-F238E27FC236}">
                <a16:creationId xmlns:a16="http://schemas.microsoft.com/office/drawing/2014/main" id="{31945808-8976-5074-0EE4-D21D52E31529}"/>
              </a:ext>
            </a:extLst>
          </p:cNvPr>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20" name="TextBox 19">
            <a:extLst>
              <a:ext uri="{FF2B5EF4-FFF2-40B4-BE49-F238E27FC236}">
                <a16:creationId xmlns:a16="http://schemas.microsoft.com/office/drawing/2014/main" id="{341F0663-BA8F-5530-C52D-81C2D02DB283}"/>
              </a:ext>
            </a:extLst>
          </p:cNvPr>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21" name="TextBox 20">
            <a:extLst>
              <a:ext uri="{FF2B5EF4-FFF2-40B4-BE49-F238E27FC236}">
                <a16:creationId xmlns:a16="http://schemas.microsoft.com/office/drawing/2014/main" id="{E1182ED1-E0A4-D9CB-3416-3919DCAA5903}"/>
              </a:ext>
            </a:extLst>
          </p:cNvPr>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22" name="TextBox 21">
            <a:extLst>
              <a:ext uri="{FF2B5EF4-FFF2-40B4-BE49-F238E27FC236}">
                <a16:creationId xmlns:a16="http://schemas.microsoft.com/office/drawing/2014/main" id="{13F04153-81D2-4A76-8FB1-E9E1CFF79AB6}"/>
              </a:ext>
            </a:extLst>
          </p:cNvPr>
          <p:cNvSpPr txBox="1"/>
          <p:nvPr/>
        </p:nvSpPr>
        <p:spPr>
          <a:xfrm>
            <a:off x="12254718" y="11031444"/>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23" name="TextBox 22">
            <a:extLst>
              <a:ext uri="{FF2B5EF4-FFF2-40B4-BE49-F238E27FC236}">
                <a16:creationId xmlns:a16="http://schemas.microsoft.com/office/drawing/2014/main" id="{842DE4F0-88B1-55EA-3288-ABA4A3CE6B81}"/>
              </a:ext>
            </a:extLst>
          </p:cNvPr>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4" name="TextBox 23">
            <a:extLst>
              <a:ext uri="{FF2B5EF4-FFF2-40B4-BE49-F238E27FC236}">
                <a16:creationId xmlns:a16="http://schemas.microsoft.com/office/drawing/2014/main" id="{06A92143-C3A5-B029-3B5F-1FCE64DD2607}"/>
              </a:ext>
            </a:extLst>
          </p:cNvPr>
          <p:cNvSpPr txBox="1"/>
          <p:nvPr/>
        </p:nvSpPr>
        <p:spPr>
          <a:xfrm>
            <a:off x="8059629" y="8125066"/>
            <a:ext cx="2309415" cy="584775"/>
          </a:xfrm>
          <a:prstGeom prst="rect">
            <a:avLst/>
          </a:prstGeom>
          <a:noFill/>
        </p:spPr>
        <p:txBody>
          <a:bodyPr wrap="none" rtlCol="0">
            <a:spAutoFit/>
          </a:bodyPr>
          <a:lstStyle/>
          <a:p>
            <a:pPr algn="ctr"/>
            <a:r>
              <a:rPr lang="en-US" sz="3200" b="1" dirty="0"/>
              <a:t>BIBILO HILLS</a:t>
            </a:r>
          </a:p>
        </p:txBody>
      </p:sp>
      <p:pic>
        <p:nvPicPr>
          <p:cNvPr id="25" name="Picture 24" descr="A picture containing object&#10;&#10;Description automatically generated">
            <a:extLst>
              <a:ext uri="{FF2B5EF4-FFF2-40B4-BE49-F238E27FC236}">
                <a16:creationId xmlns:a16="http://schemas.microsoft.com/office/drawing/2014/main" id="{76ACE823-3102-5F5D-E9E7-0B224B0F62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47114" y="8356353"/>
            <a:ext cx="1978079" cy="1234440"/>
          </a:xfrm>
          <a:prstGeom prst="rect">
            <a:avLst/>
          </a:prstGeom>
        </p:spPr>
      </p:pic>
      <p:pic>
        <p:nvPicPr>
          <p:cNvPr id="26" name="Picture 25" descr="Shape&#10;&#10;Description automatically generated">
            <a:extLst>
              <a:ext uri="{FF2B5EF4-FFF2-40B4-BE49-F238E27FC236}">
                <a16:creationId xmlns:a16="http://schemas.microsoft.com/office/drawing/2014/main" id="{8384AE3D-751F-984A-5E3C-2BB0D11EF9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930381" y="7078194"/>
            <a:ext cx="1978079" cy="1234440"/>
          </a:xfrm>
          <a:prstGeom prst="rect">
            <a:avLst/>
          </a:prstGeom>
        </p:spPr>
      </p:pic>
      <p:pic>
        <p:nvPicPr>
          <p:cNvPr id="27" name="Picture 26" descr="A picture containing object&#10;&#10;Description automatically generated">
            <a:extLst>
              <a:ext uri="{FF2B5EF4-FFF2-40B4-BE49-F238E27FC236}">
                <a16:creationId xmlns:a16="http://schemas.microsoft.com/office/drawing/2014/main" id="{234EBB27-254E-FAAF-8EF9-3E695714F1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558074" y="9282047"/>
            <a:ext cx="1978079" cy="1234440"/>
          </a:xfrm>
          <a:prstGeom prst="rect">
            <a:avLst/>
          </a:prstGeom>
        </p:spPr>
      </p:pic>
      <p:pic>
        <p:nvPicPr>
          <p:cNvPr id="29" name="Picture 28" descr="A picture containing object&#10;&#10;Description automatically generated">
            <a:extLst>
              <a:ext uri="{FF2B5EF4-FFF2-40B4-BE49-F238E27FC236}">
                <a16:creationId xmlns:a16="http://schemas.microsoft.com/office/drawing/2014/main" id="{3ED287D6-EDC0-7A29-3F2C-3F05DC61284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310372" y="11381815"/>
            <a:ext cx="1978079" cy="1234440"/>
          </a:xfrm>
          <a:prstGeom prst="rect">
            <a:avLst/>
          </a:prstGeom>
        </p:spPr>
      </p:pic>
      <p:pic>
        <p:nvPicPr>
          <p:cNvPr id="30" name="Picture 29" descr="A picture containing object&#10;&#10;Description automatically generated">
            <a:extLst>
              <a:ext uri="{FF2B5EF4-FFF2-40B4-BE49-F238E27FC236}">
                <a16:creationId xmlns:a16="http://schemas.microsoft.com/office/drawing/2014/main" id="{A0C4EE53-B395-0D9C-3913-DBD8B8DE037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20785" y="12810540"/>
            <a:ext cx="1978078" cy="1234440"/>
          </a:xfrm>
          <a:prstGeom prst="rect">
            <a:avLst/>
          </a:prstGeom>
        </p:spPr>
      </p:pic>
      <p:pic>
        <p:nvPicPr>
          <p:cNvPr id="36" name="Picture 35" descr="Shape&#10;&#10;Description automatically generated">
            <a:extLst>
              <a:ext uri="{FF2B5EF4-FFF2-40B4-BE49-F238E27FC236}">
                <a16:creationId xmlns:a16="http://schemas.microsoft.com/office/drawing/2014/main" id="{73FA18B5-0AE7-714C-4079-AED15F630A4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210114" y="9593265"/>
            <a:ext cx="2245788" cy="1234440"/>
          </a:xfrm>
          <a:prstGeom prst="rect">
            <a:avLst/>
          </a:prstGeom>
        </p:spPr>
      </p:pic>
      <p:pic>
        <p:nvPicPr>
          <p:cNvPr id="37" name="Picture 36" descr="Shape&#10;&#10;Description automatically generated">
            <a:extLst>
              <a:ext uri="{FF2B5EF4-FFF2-40B4-BE49-F238E27FC236}">
                <a16:creationId xmlns:a16="http://schemas.microsoft.com/office/drawing/2014/main" id="{A0A85E95-3FEB-7431-6374-080BFEA76E8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966534" y="8948173"/>
            <a:ext cx="2245788" cy="1234440"/>
          </a:xfrm>
          <a:prstGeom prst="rect">
            <a:avLst/>
          </a:prstGeom>
        </p:spPr>
      </p:pic>
      <p:pic>
        <p:nvPicPr>
          <p:cNvPr id="38" name="Picture 37" descr="Shape&#10;&#10;Description automatically generated">
            <a:extLst>
              <a:ext uri="{FF2B5EF4-FFF2-40B4-BE49-F238E27FC236}">
                <a16:creationId xmlns:a16="http://schemas.microsoft.com/office/drawing/2014/main" id="{8D5F961C-9FDA-9EC9-829B-7DAC95009D8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554440" y="8302296"/>
            <a:ext cx="2245788" cy="1234440"/>
          </a:xfrm>
          <a:prstGeom prst="rect">
            <a:avLst/>
          </a:prstGeom>
        </p:spPr>
      </p:pic>
      <p:pic>
        <p:nvPicPr>
          <p:cNvPr id="39" name="Picture 38" descr="Shape&#10;&#10;Description automatically generated">
            <a:extLst>
              <a:ext uri="{FF2B5EF4-FFF2-40B4-BE49-F238E27FC236}">
                <a16:creationId xmlns:a16="http://schemas.microsoft.com/office/drawing/2014/main" id="{38BDAE4D-0B07-477B-749B-AC54941E7A2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861588" y="7354510"/>
            <a:ext cx="2245788" cy="1234440"/>
          </a:xfrm>
          <a:prstGeom prst="rect">
            <a:avLst/>
          </a:prstGeom>
        </p:spPr>
      </p:pic>
      <p:pic>
        <p:nvPicPr>
          <p:cNvPr id="40" name="Picture 39" descr="Shape&#10;&#10;Description automatically generated">
            <a:extLst>
              <a:ext uri="{FF2B5EF4-FFF2-40B4-BE49-F238E27FC236}">
                <a16:creationId xmlns:a16="http://schemas.microsoft.com/office/drawing/2014/main" id="{6BA5E085-F16B-5124-E575-121B1E3529F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796526" y="5753754"/>
            <a:ext cx="2245788" cy="1234440"/>
          </a:xfrm>
          <a:prstGeom prst="rect">
            <a:avLst/>
          </a:prstGeom>
        </p:spPr>
      </p:pic>
      <p:pic>
        <p:nvPicPr>
          <p:cNvPr id="41" name="Picture 40" descr="Shape&#10;&#10;Description automatically generated">
            <a:extLst>
              <a:ext uri="{FF2B5EF4-FFF2-40B4-BE49-F238E27FC236}">
                <a16:creationId xmlns:a16="http://schemas.microsoft.com/office/drawing/2014/main" id="{87B4E531-6C94-37AF-191B-B5B24239B4B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9371453" y="6417077"/>
            <a:ext cx="2245788" cy="1234440"/>
          </a:xfrm>
          <a:prstGeom prst="rect">
            <a:avLst/>
          </a:prstGeom>
        </p:spPr>
      </p:pic>
      <p:grpSp>
        <p:nvGrpSpPr>
          <p:cNvPr id="42" name="Group 41">
            <a:extLst>
              <a:ext uri="{FF2B5EF4-FFF2-40B4-BE49-F238E27FC236}">
                <a16:creationId xmlns:a16="http://schemas.microsoft.com/office/drawing/2014/main" id="{90DED2B4-DC68-C564-BFFC-DDC82C1AA211}"/>
              </a:ext>
            </a:extLst>
          </p:cNvPr>
          <p:cNvGrpSpPr/>
          <p:nvPr/>
        </p:nvGrpSpPr>
        <p:grpSpPr>
          <a:xfrm>
            <a:off x="3681047" y="8651632"/>
            <a:ext cx="21902257" cy="2967979"/>
            <a:chOff x="3845169" y="8909538"/>
            <a:chExt cx="21902257" cy="2967979"/>
          </a:xfrm>
        </p:grpSpPr>
        <p:cxnSp>
          <p:nvCxnSpPr>
            <p:cNvPr id="43" name="Straight Connector 42">
              <a:extLst>
                <a:ext uri="{FF2B5EF4-FFF2-40B4-BE49-F238E27FC236}">
                  <a16:creationId xmlns:a16="http://schemas.microsoft.com/office/drawing/2014/main" id="{A5BEB945-4C44-53B4-7876-D1D5AACDA35A}"/>
                </a:ext>
              </a:extLst>
            </p:cNvPr>
            <p:cNvCxnSpPr/>
            <p:nvPr/>
          </p:nvCxnSpPr>
          <p:spPr>
            <a:xfrm flipH="1" flipV="1">
              <a:off x="14888308" y="10404346"/>
              <a:ext cx="10859118" cy="1473171"/>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E9CE8052-3F57-5E68-D1D8-DC3BE1FF687B}"/>
                </a:ext>
              </a:extLst>
            </p:cNvPr>
            <p:cNvSpPr/>
            <p:nvPr/>
          </p:nvSpPr>
          <p:spPr>
            <a:xfrm>
              <a:off x="3845169" y="8909538"/>
              <a:ext cx="10363200" cy="1711570"/>
            </a:xfrm>
            <a:custGeom>
              <a:avLst/>
              <a:gdLst>
                <a:gd name="connsiteX0" fmla="*/ 10363200 w 10363200"/>
                <a:gd name="connsiteY0" fmla="*/ 1383324 h 1711570"/>
                <a:gd name="connsiteX1" fmla="*/ 6611816 w 10363200"/>
                <a:gd name="connsiteY1" fmla="*/ 867508 h 1711570"/>
                <a:gd name="connsiteX2" fmla="*/ 4196862 w 10363200"/>
                <a:gd name="connsiteY2" fmla="*/ 0 h 1711570"/>
                <a:gd name="connsiteX3" fmla="*/ 0 w 10363200"/>
                <a:gd name="connsiteY3" fmla="*/ 1711570 h 1711570"/>
              </a:gdLst>
              <a:ahLst/>
              <a:cxnLst>
                <a:cxn ang="0">
                  <a:pos x="connsiteX0" y="connsiteY0"/>
                </a:cxn>
                <a:cxn ang="0">
                  <a:pos x="connsiteX1" y="connsiteY1"/>
                </a:cxn>
                <a:cxn ang="0">
                  <a:pos x="connsiteX2" y="connsiteY2"/>
                </a:cxn>
                <a:cxn ang="0">
                  <a:pos x="connsiteX3" y="connsiteY3"/>
                </a:cxn>
              </a:cxnLst>
              <a:rect l="l" t="t" r="r" b="b"/>
              <a:pathLst>
                <a:path w="10363200" h="1711570">
                  <a:moveTo>
                    <a:pt x="10363200" y="1383324"/>
                  </a:moveTo>
                  <a:lnTo>
                    <a:pt x="6611816" y="867508"/>
                  </a:lnTo>
                  <a:lnTo>
                    <a:pt x="4196862" y="0"/>
                  </a:lnTo>
                  <a:lnTo>
                    <a:pt x="0" y="1711570"/>
                  </a:ln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D7F4D1-CB97-7A28-D7C1-6B0C8251F589}"/>
                </a:ext>
              </a:extLst>
            </p:cNvPr>
            <p:cNvSpPr txBox="1"/>
            <p:nvPr/>
          </p:nvSpPr>
          <p:spPr>
            <a:xfrm rot="448457">
              <a:off x="14021202" y="9572154"/>
              <a:ext cx="1051891" cy="1569660"/>
            </a:xfrm>
            <a:prstGeom prst="rect">
              <a:avLst/>
            </a:prstGeom>
            <a:noFill/>
          </p:spPr>
          <p:txBody>
            <a:bodyPr wrap="none" rtlCol="0">
              <a:spAutoFit/>
            </a:bodyPr>
            <a:lstStyle/>
            <a:p>
              <a:pPr algn="ctr"/>
              <a:r>
                <a:rPr lang="en-US" sz="3200" b="1" dirty="0">
                  <a:solidFill>
                    <a:srgbClr val="0000FF"/>
                  </a:solidFill>
                </a:rPr>
                <a:t>37 ID</a:t>
              </a:r>
            </a:p>
            <a:p>
              <a:pPr algn="ctr"/>
              <a:r>
                <a:rPr lang="en-US" sz="3200" b="1" dirty="0">
                  <a:solidFill>
                    <a:srgbClr val="0000FF"/>
                  </a:solidFill>
                </a:rPr>
                <a:t>XX</a:t>
              </a:r>
            </a:p>
            <a:p>
              <a:pPr algn="ctr"/>
              <a:r>
                <a:rPr lang="en-US" sz="3200" b="1" dirty="0">
                  <a:solidFill>
                    <a:srgbClr val="0000FF"/>
                  </a:solidFill>
                </a:rPr>
                <a:t>43 ID</a:t>
              </a:r>
            </a:p>
          </p:txBody>
        </p:sp>
      </p:grpSp>
      <p:pic>
        <p:nvPicPr>
          <p:cNvPr id="47" name="Picture 46" descr="Shape&#10;&#10;Description automatically generated">
            <a:extLst>
              <a:ext uri="{FF2B5EF4-FFF2-40B4-BE49-F238E27FC236}">
                <a16:creationId xmlns:a16="http://schemas.microsoft.com/office/drawing/2014/main" id="{6C5E2DFA-B4B4-47B7-D6B3-AF087FECABE8}"/>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889893" y="12521598"/>
            <a:ext cx="2245788" cy="1234440"/>
          </a:xfrm>
          <a:prstGeom prst="rect">
            <a:avLst/>
          </a:prstGeom>
        </p:spPr>
      </p:pic>
      <p:pic>
        <p:nvPicPr>
          <p:cNvPr id="51" name="Picture 50" descr="Shape&#10;&#10;Description automatically generated">
            <a:extLst>
              <a:ext uri="{FF2B5EF4-FFF2-40B4-BE49-F238E27FC236}">
                <a16:creationId xmlns:a16="http://schemas.microsoft.com/office/drawing/2014/main" id="{58A5C7C1-3774-4A5E-E0BB-DAC0B8086EA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1455902" y="11662681"/>
            <a:ext cx="2245788" cy="1234440"/>
          </a:xfrm>
          <a:prstGeom prst="rect">
            <a:avLst/>
          </a:prstGeom>
        </p:spPr>
      </p:pic>
      <p:pic>
        <p:nvPicPr>
          <p:cNvPr id="55" name="Picture 54" descr="Shape&#10;&#10;Description automatically generated">
            <a:extLst>
              <a:ext uri="{FF2B5EF4-FFF2-40B4-BE49-F238E27FC236}">
                <a16:creationId xmlns:a16="http://schemas.microsoft.com/office/drawing/2014/main" id="{F516D3D3-AB2F-7B35-CB6F-7BC80E8574B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1089428" y="10803764"/>
            <a:ext cx="2245788" cy="1234440"/>
          </a:xfrm>
          <a:prstGeom prst="rect">
            <a:avLst/>
          </a:prstGeom>
        </p:spPr>
      </p:pic>
      <p:grpSp>
        <p:nvGrpSpPr>
          <p:cNvPr id="32" name="Group 31">
            <a:extLst>
              <a:ext uri="{FF2B5EF4-FFF2-40B4-BE49-F238E27FC236}">
                <a16:creationId xmlns:a16="http://schemas.microsoft.com/office/drawing/2014/main" id="{9AA833BF-0940-9034-2AD2-ED9738B6D787}"/>
              </a:ext>
            </a:extLst>
          </p:cNvPr>
          <p:cNvGrpSpPr/>
          <p:nvPr/>
        </p:nvGrpSpPr>
        <p:grpSpPr>
          <a:xfrm>
            <a:off x="9425953" y="6066558"/>
            <a:ext cx="10408097" cy="5537482"/>
            <a:chOff x="9425953" y="6066558"/>
            <a:chExt cx="10408097" cy="5537482"/>
          </a:xfrm>
        </p:grpSpPr>
        <p:sp>
          <p:nvSpPr>
            <p:cNvPr id="33" name="Arrow: Left 167">
              <a:extLst>
                <a:ext uri="{FF2B5EF4-FFF2-40B4-BE49-F238E27FC236}">
                  <a16:creationId xmlns:a16="http://schemas.microsoft.com/office/drawing/2014/main" id="{4A2EF707-C6E0-4E57-52B4-267363D5E1D0}"/>
                </a:ext>
              </a:extLst>
            </p:cNvPr>
            <p:cNvSpPr>
              <a:spLocks/>
            </p:cNvSpPr>
            <p:nvPr/>
          </p:nvSpPr>
          <p:spPr>
            <a:xfrm rot="20785639">
              <a:off x="10016888" y="6066558"/>
              <a:ext cx="9817162" cy="5537482"/>
            </a:xfrm>
            <a:custGeom>
              <a:avLst/>
              <a:gdLst>
                <a:gd name="connsiteX0" fmla="*/ 0 w 9052560"/>
                <a:gd name="connsiteY0" fmla="*/ 685800 h 1371600"/>
                <a:gd name="connsiteX1" fmla="*/ 685800 w 9052560"/>
                <a:gd name="connsiteY1" fmla="*/ 0 h 1371600"/>
                <a:gd name="connsiteX2" fmla="*/ 685800 w 9052560"/>
                <a:gd name="connsiteY2" fmla="*/ 342900 h 1371600"/>
                <a:gd name="connsiteX3" fmla="*/ 9052560 w 9052560"/>
                <a:gd name="connsiteY3" fmla="*/ 342900 h 1371600"/>
                <a:gd name="connsiteX4" fmla="*/ 9052560 w 9052560"/>
                <a:gd name="connsiteY4" fmla="*/ 1028700 h 1371600"/>
                <a:gd name="connsiteX5" fmla="*/ 685800 w 9052560"/>
                <a:gd name="connsiteY5" fmla="*/ 1028700 h 1371600"/>
                <a:gd name="connsiteX6" fmla="*/ 685800 w 9052560"/>
                <a:gd name="connsiteY6" fmla="*/ 1371600 h 1371600"/>
                <a:gd name="connsiteX7" fmla="*/ 0 w 9052560"/>
                <a:gd name="connsiteY7" fmla="*/ 685800 h 1371600"/>
                <a:gd name="connsiteX0" fmla="*/ 9052560 w 9144000"/>
                <a:gd name="connsiteY0" fmla="*/ 1028700 h 1371600"/>
                <a:gd name="connsiteX1" fmla="*/ 685800 w 9144000"/>
                <a:gd name="connsiteY1" fmla="*/ 1028700 h 1371600"/>
                <a:gd name="connsiteX2" fmla="*/ 685800 w 9144000"/>
                <a:gd name="connsiteY2" fmla="*/ 1371600 h 1371600"/>
                <a:gd name="connsiteX3" fmla="*/ 0 w 9144000"/>
                <a:gd name="connsiteY3" fmla="*/ 685800 h 1371600"/>
                <a:gd name="connsiteX4" fmla="*/ 685800 w 9144000"/>
                <a:gd name="connsiteY4" fmla="*/ 0 h 1371600"/>
                <a:gd name="connsiteX5" fmla="*/ 685800 w 9144000"/>
                <a:gd name="connsiteY5" fmla="*/ 342900 h 1371600"/>
                <a:gd name="connsiteX6" fmla="*/ 9052560 w 9144000"/>
                <a:gd name="connsiteY6" fmla="*/ 342900 h 1371600"/>
                <a:gd name="connsiteX7" fmla="*/ 9144000 w 9144000"/>
                <a:gd name="connsiteY7" fmla="*/ 1120140 h 1371600"/>
                <a:gd name="connsiteX0" fmla="*/ 9052560 w 9052560"/>
                <a:gd name="connsiteY0" fmla="*/ 1028700 h 1371600"/>
                <a:gd name="connsiteX1" fmla="*/ 685800 w 9052560"/>
                <a:gd name="connsiteY1" fmla="*/ 1028700 h 1371600"/>
                <a:gd name="connsiteX2" fmla="*/ 685800 w 9052560"/>
                <a:gd name="connsiteY2" fmla="*/ 1371600 h 1371600"/>
                <a:gd name="connsiteX3" fmla="*/ 0 w 9052560"/>
                <a:gd name="connsiteY3" fmla="*/ 685800 h 1371600"/>
                <a:gd name="connsiteX4" fmla="*/ 685800 w 9052560"/>
                <a:gd name="connsiteY4" fmla="*/ 0 h 1371600"/>
                <a:gd name="connsiteX5" fmla="*/ 685800 w 9052560"/>
                <a:gd name="connsiteY5" fmla="*/ 342900 h 1371600"/>
                <a:gd name="connsiteX6" fmla="*/ 9052560 w 9052560"/>
                <a:gd name="connsiteY6" fmla="*/ 342900 h 1371600"/>
                <a:gd name="connsiteX0" fmla="*/ 8446441 w 9052560"/>
                <a:gd name="connsiteY0" fmla="*/ 5537482 h 5537482"/>
                <a:gd name="connsiteX1" fmla="*/ 685800 w 9052560"/>
                <a:gd name="connsiteY1" fmla="*/ 1028700 h 5537482"/>
                <a:gd name="connsiteX2" fmla="*/ 685800 w 9052560"/>
                <a:gd name="connsiteY2" fmla="*/ 1371600 h 5537482"/>
                <a:gd name="connsiteX3" fmla="*/ 0 w 9052560"/>
                <a:gd name="connsiteY3" fmla="*/ 685800 h 5537482"/>
                <a:gd name="connsiteX4" fmla="*/ 685800 w 9052560"/>
                <a:gd name="connsiteY4" fmla="*/ 0 h 5537482"/>
                <a:gd name="connsiteX5" fmla="*/ 685800 w 9052560"/>
                <a:gd name="connsiteY5" fmla="*/ 342900 h 5537482"/>
                <a:gd name="connsiteX6" fmla="*/ 9052560 w 9052560"/>
                <a:gd name="connsiteY6" fmla="*/ 342900 h 5537482"/>
                <a:gd name="connsiteX0" fmla="*/ 8446441 w 9645836"/>
                <a:gd name="connsiteY0" fmla="*/ 5537482 h 5537482"/>
                <a:gd name="connsiteX1" fmla="*/ 685800 w 9645836"/>
                <a:gd name="connsiteY1" fmla="*/ 1028700 h 5537482"/>
                <a:gd name="connsiteX2" fmla="*/ 685800 w 9645836"/>
                <a:gd name="connsiteY2" fmla="*/ 1371600 h 5537482"/>
                <a:gd name="connsiteX3" fmla="*/ 0 w 9645836"/>
                <a:gd name="connsiteY3" fmla="*/ 685800 h 5537482"/>
                <a:gd name="connsiteX4" fmla="*/ 685800 w 9645836"/>
                <a:gd name="connsiteY4" fmla="*/ 0 h 5537482"/>
                <a:gd name="connsiteX5" fmla="*/ 685800 w 9645836"/>
                <a:gd name="connsiteY5" fmla="*/ 342900 h 5537482"/>
                <a:gd name="connsiteX6" fmla="*/ 9645836 w 9645836"/>
                <a:gd name="connsiteY6" fmla="*/ 2681026 h 5537482"/>
                <a:gd name="connsiteX0" fmla="*/ 8446441 w 9645836"/>
                <a:gd name="connsiteY0" fmla="*/ 5537482 h 5537482"/>
                <a:gd name="connsiteX1" fmla="*/ 685800 w 9645836"/>
                <a:gd name="connsiteY1" fmla="*/ 1028700 h 5537482"/>
                <a:gd name="connsiteX2" fmla="*/ 685800 w 9645836"/>
                <a:gd name="connsiteY2" fmla="*/ 1371600 h 5537482"/>
                <a:gd name="connsiteX3" fmla="*/ 0 w 9645836"/>
                <a:gd name="connsiteY3" fmla="*/ 685800 h 5537482"/>
                <a:gd name="connsiteX4" fmla="*/ 685800 w 9645836"/>
                <a:gd name="connsiteY4" fmla="*/ 0 h 5537482"/>
                <a:gd name="connsiteX5" fmla="*/ 685800 w 9645836"/>
                <a:gd name="connsiteY5" fmla="*/ 342900 h 5537482"/>
                <a:gd name="connsiteX6" fmla="*/ 5105795 w 9645836"/>
                <a:gd name="connsiteY6" fmla="*/ 1493780 h 5537482"/>
                <a:gd name="connsiteX7" fmla="*/ 9645836 w 9645836"/>
                <a:gd name="connsiteY7" fmla="*/ 2681026 h 5537482"/>
                <a:gd name="connsiteX0" fmla="*/ 8446441 w 9645836"/>
                <a:gd name="connsiteY0" fmla="*/ 5537482 h 5537482"/>
                <a:gd name="connsiteX1" fmla="*/ 685800 w 9645836"/>
                <a:gd name="connsiteY1" fmla="*/ 1028700 h 5537482"/>
                <a:gd name="connsiteX2" fmla="*/ 685800 w 9645836"/>
                <a:gd name="connsiteY2" fmla="*/ 1371600 h 5537482"/>
                <a:gd name="connsiteX3" fmla="*/ 0 w 9645836"/>
                <a:gd name="connsiteY3" fmla="*/ 685800 h 5537482"/>
                <a:gd name="connsiteX4" fmla="*/ 685800 w 9645836"/>
                <a:gd name="connsiteY4" fmla="*/ 0 h 5537482"/>
                <a:gd name="connsiteX5" fmla="*/ 685800 w 9645836"/>
                <a:gd name="connsiteY5" fmla="*/ 342900 h 5537482"/>
                <a:gd name="connsiteX6" fmla="*/ 5235504 w 9645836"/>
                <a:gd name="connsiteY6" fmla="*/ 656783 h 5537482"/>
                <a:gd name="connsiteX7" fmla="*/ 9645836 w 9645836"/>
                <a:gd name="connsiteY7" fmla="*/ 2681026 h 5537482"/>
                <a:gd name="connsiteX0" fmla="*/ 8446441 w 9645836"/>
                <a:gd name="connsiteY0" fmla="*/ 5537482 h 5537482"/>
                <a:gd name="connsiteX1" fmla="*/ 685800 w 9645836"/>
                <a:gd name="connsiteY1" fmla="*/ 1028700 h 5537482"/>
                <a:gd name="connsiteX2" fmla="*/ 685800 w 9645836"/>
                <a:gd name="connsiteY2" fmla="*/ 1371600 h 5537482"/>
                <a:gd name="connsiteX3" fmla="*/ 0 w 9645836"/>
                <a:gd name="connsiteY3" fmla="*/ 685800 h 5537482"/>
                <a:gd name="connsiteX4" fmla="*/ 685800 w 9645836"/>
                <a:gd name="connsiteY4" fmla="*/ 0 h 5537482"/>
                <a:gd name="connsiteX5" fmla="*/ 685800 w 9645836"/>
                <a:gd name="connsiteY5" fmla="*/ 342900 h 5537482"/>
                <a:gd name="connsiteX6" fmla="*/ 5235504 w 9645836"/>
                <a:gd name="connsiteY6" fmla="*/ 656783 h 5537482"/>
                <a:gd name="connsiteX7" fmla="*/ 9645836 w 9645836"/>
                <a:gd name="connsiteY7" fmla="*/ 2681026 h 5537482"/>
                <a:gd name="connsiteX0" fmla="*/ 8446441 w 9645836"/>
                <a:gd name="connsiteY0" fmla="*/ 5537482 h 5537482"/>
                <a:gd name="connsiteX1" fmla="*/ 685800 w 9645836"/>
                <a:gd name="connsiteY1" fmla="*/ 1028700 h 5537482"/>
                <a:gd name="connsiteX2" fmla="*/ 685800 w 9645836"/>
                <a:gd name="connsiteY2" fmla="*/ 1371600 h 5537482"/>
                <a:gd name="connsiteX3" fmla="*/ 0 w 9645836"/>
                <a:gd name="connsiteY3" fmla="*/ 685800 h 5537482"/>
                <a:gd name="connsiteX4" fmla="*/ 685800 w 9645836"/>
                <a:gd name="connsiteY4" fmla="*/ 0 h 5537482"/>
                <a:gd name="connsiteX5" fmla="*/ 685800 w 9645836"/>
                <a:gd name="connsiteY5" fmla="*/ 342900 h 5537482"/>
                <a:gd name="connsiteX6" fmla="*/ 5235504 w 9645836"/>
                <a:gd name="connsiteY6" fmla="*/ 656783 h 5537482"/>
                <a:gd name="connsiteX7" fmla="*/ 9645836 w 9645836"/>
                <a:gd name="connsiteY7" fmla="*/ 2681026 h 5537482"/>
                <a:gd name="connsiteX0" fmla="*/ 8446441 w 9817162"/>
                <a:gd name="connsiteY0" fmla="*/ 5537482 h 5537482"/>
                <a:gd name="connsiteX1" fmla="*/ 685800 w 9817162"/>
                <a:gd name="connsiteY1" fmla="*/ 1028700 h 5537482"/>
                <a:gd name="connsiteX2" fmla="*/ 685800 w 9817162"/>
                <a:gd name="connsiteY2" fmla="*/ 1371600 h 5537482"/>
                <a:gd name="connsiteX3" fmla="*/ 0 w 9817162"/>
                <a:gd name="connsiteY3" fmla="*/ 685800 h 5537482"/>
                <a:gd name="connsiteX4" fmla="*/ 685800 w 9817162"/>
                <a:gd name="connsiteY4" fmla="*/ 0 h 5537482"/>
                <a:gd name="connsiteX5" fmla="*/ 685800 w 9817162"/>
                <a:gd name="connsiteY5" fmla="*/ 342900 h 5537482"/>
                <a:gd name="connsiteX6" fmla="*/ 5235504 w 9817162"/>
                <a:gd name="connsiteY6" fmla="*/ 656783 h 5537482"/>
                <a:gd name="connsiteX7" fmla="*/ 9817162 w 9817162"/>
                <a:gd name="connsiteY7" fmla="*/ 2770627 h 5537482"/>
                <a:gd name="connsiteX0" fmla="*/ 8446441 w 9817162"/>
                <a:gd name="connsiteY0" fmla="*/ 5537482 h 5537482"/>
                <a:gd name="connsiteX1" fmla="*/ 685800 w 9817162"/>
                <a:gd name="connsiteY1" fmla="*/ 1028700 h 5537482"/>
                <a:gd name="connsiteX2" fmla="*/ 685800 w 9817162"/>
                <a:gd name="connsiteY2" fmla="*/ 1371600 h 5537482"/>
                <a:gd name="connsiteX3" fmla="*/ 0 w 9817162"/>
                <a:gd name="connsiteY3" fmla="*/ 685800 h 5537482"/>
                <a:gd name="connsiteX4" fmla="*/ 685800 w 9817162"/>
                <a:gd name="connsiteY4" fmla="*/ 0 h 5537482"/>
                <a:gd name="connsiteX5" fmla="*/ 685800 w 9817162"/>
                <a:gd name="connsiteY5" fmla="*/ 342900 h 5537482"/>
                <a:gd name="connsiteX6" fmla="*/ 5235504 w 9817162"/>
                <a:gd name="connsiteY6" fmla="*/ 656783 h 5537482"/>
                <a:gd name="connsiteX7" fmla="*/ 9817162 w 9817162"/>
                <a:gd name="connsiteY7" fmla="*/ 2770627 h 5537482"/>
                <a:gd name="connsiteX0" fmla="*/ 8446441 w 9817162"/>
                <a:gd name="connsiteY0" fmla="*/ 5537482 h 5537482"/>
                <a:gd name="connsiteX1" fmla="*/ 4557155 w 9817162"/>
                <a:gd name="connsiteY1" fmla="*/ 3266787 h 5537482"/>
                <a:gd name="connsiteX2" fmla="*/ 685800 w 9817162"/>
                <a:gd name="connsiteY2" fmla="*/ 1028700 h 5537482"/>
                <a:gd name="connsiteX3" fmla="*/ 685800 w 9817162"/>
                <a:gd name="connsiteY3" fmla="*/ 1371600 h 5537482"/>
                <a:gd name="connsiteX4" fmla="*/ 0 w 9817162"/>
                <a:gd name="connsiteY4" fmla="*/ 685800 h 5537482"/>
                <a:gd name="connsiteX5" fmla="*/ 685800 w 9817162"/>
                <a:gd name="connsiteY5" fmla="*/ 0 h 5537482"/>
                <a:gd name="connsiteX6" fmla="*/ 685800 w 9817162"/>
                <a:gd name="connsiteY6" fmla="*/ 342900 h 5537482"/>
                <a:gd name="connsiteX7" fmla="*/ 5235504 w 9817162"/>
                <a:gd name="connsiteY7" fmla="*/ 656783 h 5537482"/>
                <a:gd name="connsiteX8" fmla="*/ 9817162 w 9817162"/>
                <a:gd name="connsiteY8" fmla="*/ 2770627 h 5537482"/>
                <a:gd name="connsiteX0" fmla="*/ 8446441 w 9817162"/>
                <a:gd name="connsiteY0" fmla="*/ 5537482 h 5537482"/>
                <a:gd name="connsiteX1" fmla="*/ 4662482 w 9817162"/>
                <a:gd name="connsiteY1" fmla="*/ 2930418 h 5537482"/>
                <a:gd name="connsiteX2" fmla="*/ 685800 w 9817162"/>
                <a:gd name="connsiteY2" fmla="*/ 1028700 h 5537482"/>
                <a:gd name="connsiteX3" fmla="*/ 685800 w 9817162"/>
                <a:gd name="connsiteY3" fmla="*/ 1371600 h 5537482"/>
                <a:gd name="connsiteX4" fmla="*/ 0 w 9817162"/>
                <a:gd name="connsiteY4" fmla="*/ 685800 h 5537482"/>
                <a:gd name="connsiteX5" fmla="*/ 685800 w 9817162"/>
                <a:gd name="connsiteY5" fmla="*/ 0 h 5537482"/>
                <a:gd name="connsiteX6" fmla="*/ 685800 w 9817162"/>
                <a:gd name="connsiteY6" fmla="*/ 342900 h 5537482"/>
                <a:gd name="connsiteX7" fmla="*/ 5235504 w 9817162"/>
                <a:gd name="connsiteY7" fmla="*/ 656783 h 5537482"/>
                <a:gd name="connsiteX8" fmla="*/ 9817162 w 9817162"/>
                <a:gd name="connsiteY8" fmla="*/ 2770627 h 5537482"/>
                <a:gd name="connsiteX0" fmla="*/ 8446441 w 9817162"/>
                <a:gd name="connsiteY0" fmla="*/ 5537482 h 5537482"/>
                <a:gd name="connsiteX1" fmla="*/ 4662482 w 9817162"/>
                <a:gd name="connsiteY1" fmla="*/ 2930418 h 5537482"/>
                <a:gd name="connsiteX2" fmla="*/ 685800 w 9817162"/>
                <a:gd name="connsiteY2" fmla="*/ 1028700 h 5537482"/>
                <a:gd name="connsiteX3" fmla="*/ 685800 w 9817162"/>
                <a:gd name="connsiteY3" fmla="*/ 1371600 h 5537482"/>
                <a:gd name="connsiteX4" fmla="*/ 0 w 9817162"/>
                <a:gd name="connsiteY4" fmla="*/ 685800 h 5537482"/>
                <a:gd name="connsiteX5" fmla="*/ 685800 w 9817162"/>
                <a:gd name="connsiteY5" fmla="*/ 0 h 5537482"/>
                <a:gd name="connsiteX6" fmla="*/ 685800 w 9817162"/>
                <a:gd name="connsiteY6" fmla="*/ 342900 h 5537482"/>
                <a:gd name="connsiteX7" fmla="*/ 5235504 w 9817162"/>
                <a:gd name="connsiteY7" fmla="*/ 656783 h 5537482"/>
                <a:gd name="connsiteX8" fmla="*/ 9817162 w 9817162"/>
                <a:gd name="connsiteY8" fmla="*/ 2770627 h 5537482"/>
                <a:gd name="connsiteX0" fmla="*/ 8446441 w 9817162"/>
                <a:gd name="connsiteY0" fmla="*/ 5537482 h 5537482"/>
                <a:gd name="connsiteX1" fmla="*/ 4662482 w 9817162"/>
                <a:gd name="connsiteY1" fmla="*/ 2930418 h 5537482"/>
                <a:gd name="connsiteX2" fmla="*/ 685800 w 9817162"/>
                <a:gd name="connsiteY2" fmla="*/ 1028700 h 5537482"/>
                <a:gd name="connsiteX3" fmla="*/ 685800 w 9817162"/>
                <a:gd name="connsiteY3" fmla="*/ 1371600 h 5537482"/>
                <a:gd name="connsiteX4" fmla="*/ 0 w 9817162"/>
                <a:gd name="connsiteY4" fmla="*/ 685800 h 5537482"/>
                <a:gd name="connsiteX5" fmla="*/ 685800 w 9817162"/>
                <a:gd name="connsiteY5" fmla="*/ 0 h 5537482"/>
                <a:gd name="connsiteX6" fmla="*/ 685800 w 9817162"/>
                <a:gd name="connsiteY6" fmla="*/ 342900 h 5537482"/>
                <a:gd name="connsiteX7" fmla="*/ 5235504 w 9817162"/>
                <a:gd name="connsiteY7" fmla="*/ 656783 h 5537482"/>
                <a:gd name="connsiteX8" fmla="*/ 9817162 w 9817162"/>
                <a:gd name="connsiteY8" fmla="*/ 2770627 h 5537482"/>
                <a:gd name="connsiteX0" fmla="*/ 8446441 w 9817162"/>
                <a:gd name="connsiteY0" fmla="*/ 5537482 h 5537482"/>
                <a:gd name="connsiteX1" fmla="*/ 4662482 w 9817162"/>
                <a:gd name="connsiteY1" fmla="*/ 2930418 h 5537482"/>
                <a:gd name="connsiteX2" fmla="*/ 685800 w 9817162"/>
                <a:gd name="connsiteY2" fmla="*/ 1028700 h 5537482"/>
                <a:gd name="connsiteX3" fmla="*/ 685800 w 9817162"/>
                <a:gd name="connsiteY3" fmla="*/ 1371600 h 5537482"/>
                <a:gd name="connsiteX4" fmla="*/ 0 w 9817162"/>
                <a:gd name="connsiteY4" fmla="*/ 685800 h 5537482"/>
                <a:gd name="connsiteX5" fmla="*/ 685800 w 9817162"/>
                <a:gd name="connsiteY5" fmla="*/ 0 h 5537482"/>
                <a:gd name="connsiteX6" fmla="*/ 685800 w 9817162"/>
                <a:gd name="connsiteY6" fmla="*/ 342900 h 5537482"/>
                <a:gd name="connsiteX7" fmla="*/ 5235504 w 9817162"/>
                <a:gd name="connsiteY7" fmla="*/ 656783 h 5537482"/>
                <a:gd name="connsiteX8" fmla="*/ 9817162 w 9817162"/>
                <a:gd name="connsiteY8" fmla="*/ 2770627 h 553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7162" h="5537482">
                  <a:moveTo>
                    <a:pt x="8446441" y="5537482"/>
                  </a:moveTo>
                  <a:cubicBezTo>
                    <a:pt x="7213414" y="4651172"/>
                    <a:pt x="5955922" y="3681882"/>
                    <a:pt x="4662482" y="2930418"/>
                  </a:cubicBezTo>
                  <a:cubicBezTo>
                    <a:pt x="3369042" y="2178954"/>
                    <a:pt x="1348580" y="1288503"/>
                    <a:pt x="685800" y="1028700"/>
                  </a:cubicBezTo>
                  <a:lnTo>
                    <a:pt x="685800" y="1371600"/>
                  </a:lnTo>
                  <a:lnTo>
                    <a:pt x="0" y="685800"/>
                  </a:lnTo>
                  <a:lnTo>
                    <a:pt x="685800" y="0"/>
                  </a:lnTo>
                  <a:lnTo>
                    <a:pt x="685800" y="342900"/>
                  </a:lnTo>
                  <a:cubicBezTo>
                    <a:pt x="1443302" y="355697"/>
                    <a:pt x="3713610" y="252162"/>
                    <a:pt x="5235504" y="656783"/>
                  </a:cubicBezTo>
                  <a:cubicBezTo>
                    <a:pt x="6757398" y="1061404"/>
                    <a:pt x="8442936" y="1998427"/>
                    <a:pt x="9817162" y="2770627"/>
                  </a:cubicBez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7D4C2CAB-F1EE-4124-28A8-48677872A1DF}"/>
                </a:ext>
              </a:extLst>
            </p:cNvPr>
            <p:cNvSpPr/>
            <p:nvPr/>
          </p:nvSpPr>
          <p:spPr>
            <a:xfrm>
              <a:off x="9425953" y="7076826"/>
              <a:ext cx="942975" cy="1524000"/>
            </a:xfrm>
            <a:custGeom>
              <a:avLst/>
              <a:gdLst>
                <a:gd name="connsiteX0" fmla="*/ 571500 w 942975"/>
                <a:gd name="connsiteY0" fmla="*/ 0 h 1524000"/>
                <a:gd name="connsiteX1" fmla="*/ 0 w 942975"/>
                <a:gd name="connsiteY1" fmla="*/ 933450 h 1524000"/>
                <a:gd name="connsiteX2" fmla="*/ 942975 w 942975"/>
                <a:gd name="connsiteY2" fmla="*/ 1524000 h 1524000"/>
              </a:gdLst>
              <a:ahLst/>
              <a:cxnLst>
                <a:cxn ang="0">
                  <a:pos x="connsiteX0" y="connsiteY0"/>
                </a:cxn>
                <a:cxn ang="0">
                  <a:pos x="connsiteX1" y="connsiteY1"/>
                </a:cxn>
                <a:cxn ang="0">
                  <a:pos x="connsiteX2" y="connsiteY2"/>
                </a:cxn>
              </a:cxnLst>
              <a:rect l="l" t="t" r="r" b="b"/>
              <a:pathLst>
                <a:path w="942975" h="1524000">
                  <a:moveTo>
                    <a:pt x="571500" y="0"/>
                  </a:moveTo>
                  <a:lnTo>
                    <a:pt x="0" y="933450"/>
                  </a:lnTo>
                  <a:lnTo>
                    <a:pt x="942975" y="1524000"/>
                  </a:ln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C9F8E743-22E4-3D96-9785-DCB351A77963}"/>
              </a:ext>
            </a:extLst>
          </p:cNvPr>
          <p:cNvGrpSpPr/>
          <p:nvPr/>
        </p:nvGrpSpPr>
        <p:grpSpPr>
          <a:xfrm>
            <a:off x="14349046" y="11301872"/>
            <a:ext cx="6518031" cy="1851420"/>
            <a:chOff x="14349046" y="11301872"/>
            <a:chExt cx="6518031" cy="1851420"/>
          </a:xfrm>
        </p:grpSpPr>
        <p:sp>
          <p:nvSpPr>
            <p:cNvPr id="46" name="Freeform: Shape 45">
              <a:extLst>
                <a:ext uri="{FF2B5EF4-FFF2-40B4-BE49-F238E27FC236}">
                  <a16:creationId xmlns:a16="http://schemas.microsoft.com/office/drawing/2014/main" id="{D65EC2A9-3E08-9351-AA4C-A0A02191E321}"/>
                </a:ext>
              </a:extLst>
            </p:cNvPr>
            <p:cNvSpPr/>
            <p:nvPr/>
          </p:nvSpPr>
          <p:spPr>
            <a:xfrm>
              <a:off x="14349046" y="11427052"/>
              <a:ext cx="6518031" cy="1726240"/>
            </a:xfrm>
            <a:custGeom>
              <a:avLst/>
              <a:gdLst>
                <a:gd name="connsiteX0" fmla="*/ 6518031 w 6518031"/>
                <a:gd name="connsiteY0" fmla="*/ 1641230 h 1641230"/>
                <a:gd name="connsiteX1" fmla="*/ 3563816 w 6518031"/>
                <a:gd name="connsiteY1" fmla="*/ 70338 h 1641230"/>
                <a:gd name="connsiteX2" fmla="*/ 0 w 6518031"/>
                <a:gd name="connsiteY2" fmla="*/ 0 h 1641230"/>
                <a:gd name="connsiteX0" fmla="*/ 6518031 w 6518031"/>
                <a:gd name="connsiteY0" fmla="*/ 1707225 h 1707225"/>
                <a:gd name="connsiteX1" fmla="*/ 3563816 w 6518031"/>
                <a:gd name="connsiteY1" fmla="*/ 136333 h 1707225"/>
                <a:gd name="connsiteX2" fmla="*/ 0 w 6518031"/>
                <a:gd name="connsiteY2" fmla="*/ 65995 h 1707225"/>
                <a:gd name="connsiteX0" fmla="*/ 6518031 w 6518031"/>
                <a:gd name="connsiteY0" fmla="*/ 1686814 h 1686814"/>
                <a:gd name="connsiteX1" fmla="*/ 3563816 w 6518031"/>
                <a:gd name="connsiteY1" fmla="*/ 115922 h 1686814"/>
                <a:gd name="connsiteX2" fmla="*/ 0 w 6518031"/>
                <a:gd name="connsiteY2" fmla="*/ 45584 h 1686814"/>
                <a:gd name="connsiteX0" fmla="*/ 6518031 w 6518031"/>
                <a:gd name="connsiteY0" fmla="*/ 1686814 h 1686814"/>
                <a:gd name="connsiteX1" fmla="*/ 3563816 w 6518031"/>
                <a:gd name="connsiteY1" fmla="*/ 115922 h 1686814"/>
                <a:gd name="connsiteX2" fmla="*/ 0 w 6518031"/>
                <a:gd name="connsiteY2" fmla="*/ 45584 h 1686814"/>
                <a:gd name="connsiteX0" fmla="*/ 6518031 w 6518031"/>
                <a:gd name="connsiteY0" fmla="*/ 1726240 h 1726240"/>
                <a:gd name="connsiteX1" fmla="*/ 3563816 w 6518031"/>
                <a:gd name="connsiteY1" fmla="*/ 155348 h 1726240"/>
                <a:gd name="connsiteX2" fmla="*/ 0 w 6518031"/>
                <a:gd name="connsiteY2" fmla="*/ 85010 h 1726240"/>
              </a:gdLst>
              <a:ahLst/>
              <a:cxnLst>
                <a:cxn ang="0">
                  <a:pos x="connsiteX0" y="connsiteY0"/>
                </a:cxn>
                <a:cxn ang="0">
                  <a:pos x="connsiteX1" y="connsiteY1"/>
                </a:cxn>
                <a:cxn ang="0">
                  <a:pos x="connsiteX2" y="connsiteY2"/>
                </a:cxn>
              </a:cxnLst>
              <a:rect l="l" t="t" r="r" b="b"/>
              <a:pathLst>
                <a:path w="6518031" h="1726240">
                  <a:moveTo>
                    <a:pt x="6518031" y="1726240"/>
                  </a:moveTo>
                  <a:cubicBezTo>
                    <a:pt x="5697416" y="1108825"/>
                    <a:pt x="4743938" y="381993"/>
                    <a:pt x="3563816" y="155348"/>
                  </a:cubicBezTo>
                  <a:cubicBezTo>
                    <a:pt x="2383694" y="-71297"/>
                    <a:pt x="1187939" y="-8775"/>
                    <a:pt x="0" y="8501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B4EC4671-93FE-FFBB-2AA8-2CDDCFF9E591}"/>
                </a:ext>
              </a:extLst>
            </p:cNvPr>
            <p:cNvSpPr txBox="1"/>
            <p:nvPr/>
          </p:nvSpPr>
          <p:spPr>
            <a:xfrm rot="526351">
              <a:off x="17611237" y="11301872"/>
              <a:ext cx="378630" cy="584775"/>
            </a:xfrm>
            <a:prstGeom prst="rect">
              <a:avLst/>
            </a:prstGeom>
            <a:solidFill>
              <a:srgbClr val="C2E0CA"/>
            </a:solidFill>
          </p:spPr>
          <p:txBody>
            <a:bodyPr wrap="none" rtlCol="0">
              <a:spAutoFit/>
            </a:bodyPr>
            <a:lstStyle/>
            <a:p>
              <a:pPr algn="ctr"/>
              <a:r>
                <a:rPr lang="en-US" sz="3200" b="1" dirty="0">
                  <a:solidFill>
                    <a:srgbClr val="0000FF"/>
                  </a:solidFill>
                </a:rPr>
                <a:t>S</a:t>
              </a:r>
            </a:p>
          </p:txBody>
        </p:sp>
      </p:grpSp>
      <p:grpSp>
        <p:nvGrpSpPr>
          <p:cNvPr id="50" name="Group 49">
            <a:extLst>
              <a:ext uri="{FF2B5EF4-FFF2-40B4-BE49-F238E27FC236}">
                <a16:creationId xmlns:a16="http://schemas.microsoft.com/office/drawing/2014/main" id="{2D4F29FB-A7F7-7FE3-BED6-EB7FDB98E8C4}"/>
              </a:ext>
            </a:extLst>
          </p:cNvPr>
          <p:cNvGrpSpPr/>
          <p:nvPr/>
        </p:nvGrpSpPr>
        <p:grpSpPr>
          <a:xfrm rot="20216459">
            <a:off x="5842129" y="10694125"/>
            <a:ext cx="6518031" cy="1871120"/>
            <a:chOff x="14349046" y="11282172"/>
            <a:chExt cx="6518031" cy="1871120"/>
          </a:xfrm>
        </p:grpSpPr>
        <p:sp>
          <p:nvSpPr>
            <p:cNvPr id="52" name="Freeform: Shape 51">
              <a:extLst>
                <a:ext uri="{FF2B5EF4-FFF2-40B4-BE49-F238E27FC236}">
                  <a16:creationId xmlns:a16="http://schemas.microsoft.com/office/drawing/2014/main" id="{BDE7733A-BF90-1A76-32E5-2DB0BA07BBDD}"/>
                </a:ext>
              </a:extLst>
            </p:cNvPr>
            <p:cNvSpPr/>
            <p:nvPr/>
          </p:nvSpPr>
          <p:spPr>
            <a:xfrm>
              <a:off x="14349046" y="11427052"/>
              <a:ext cx="6518031" cy="1726240"/>
            </a:xfrm>
            <a:custGeom>
              <a:avLst/>
              <a:gdLst>
                <a:gd name="connsiteX0" fmla="*/ 6518031 w 6518031"/>
                <a:gd name="connsiteY0" fmla="*/ 1641230 h 1641230"/>
                <a:gd name="connsiteX1" fmla="*/ 3563816 w 6518031"/>
                <a:gd name="connsiteY1" fmla="*/ 70338 h 1641230"/>
                <a:gd name="connsiteX2" fmla="*/ 0 w 6518031"/>
                <a:gd name="connsiteY2" fmla="*/ 0 h 1641230"/>
                <a:gd name="connsiteX0" fmla="*/ 6518031 w 6518031"/>
                <a:gd name="connsiteY0" fmla="*/ 1707225 h 1707225"/>
                <a:gd name="connsiteX1" fmla="*/ 3563816 w 6518031"/>
                <a:gd name="connsiteY1" fmla="*/ 136333 h 1707225"/>
                <a:gd name="connsiteX2" fmla="*/ 0 w 6518031"/>
                <a:gd name="connsiteY2" fmla="*/ 65995 h 1707225"/>
                <a:gd name="connsiteX0" fmla="*/ 6518031 w 6518031"/>
                <a:gd name="connsiteY0" fmla="*/ 1686814 h 1686814"/>
                <a:gd name="connsiteX1" fmla="*/ 3563816 w 6518031"/>
                <a:gd name="connsiteY1" fmla="*/ 115922 h 1686814"/>
                <a:gd name="connsiteX2" fmla="*/ 0 w 6518031"/>
                <a:gd name="connsiteY2" fmla="*/ 45584 h 1686814"/>
                <a:gd name="connsiteX0" fmla="*/ 6518031 w 6518031"/>
                <a:gd name="connsiteY0" fmla="*/ 1686814 h 1686814"/>
                <a:gd name="connsiteX1" fmla="*/ 3563816 w 6518031"/>
                <a:gd name="connsiteY1" fmla="*/ 115922 h 1686814"/>
                <a:gd name="connsiteX2" fmla="*/ 0 w 6518031"/>
                <a:gd name="connsiteY2" fmla="*/ 45584 h 1686814"/>
                <a:gd name="connsiteX0" fmla="*/ 6518031 w 6518031"/>
                <a:gd name="connsiteY0" fmla="*/ 1726240 h 1726240"/>
                <a:gd name="connsiteX1" fmla="*/ 3563816 w 6518031"/>
                <a:gd name="connsiteY1" fmla="*/ 155348 h 1726240"/>
                <a:gd name="connsiteX2" fmla="*/ 0 w 6518031"/>
                <a:gd name="connsiteY2" fmla="*/ 85010 h 1726240"/>
              </a:gdLst>
              <a:ahLst/>
              <a:cxnLst>
                <a:cxn ang="0">
                  <a:pos x="connsiteX0" y="connsiteY0"/>
                </a:cxn>
                <a:cxn ang="0">
                  <a:pos x="connsiteX1" y="connsiteY1"/>
                </a:cxn>
                <a:cxn ang="0">
                  <a:pos x="connsiteX2" y="connsiteY2"/>
                </a:cxn>
              </a:cxnLst>
              <a:rect l="l" t="t" r="r" b="b"/>
              <a:pathLst>
                <a:path w="6518031" h="1726240">
                  <a:moveTo>
                    <a:pt x="6518031" y="1726240"/>
                  </a:moveTo>
                  <a:cubicBezTo>
                    <a:pt x="5697416" y="1108825"/>
                    <a:pt x="4743938" y="381993"/>
                    <a:pt x="3563816" y="155348"/>
                  </a:cubicBezTo>
                  <a:cubicBezTo>
                    <a:pt x="2383694" y="-71297"/>
                    <a:pt x="1187939" y="-8775"/>
                    <a:pt x="0" y="8501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25DC5228-C1C7-D220-EEB9-BE51AA10C5A9}"/>
                </a:ext>
              </a:extLst>
            </p:cNvPr>
            <p:cNvSpPr txBox="1"/>
            <p:nvPr/>
          </p:nvSpPr>
          <p:spPr>
            <a:xfrm rot="526351">
              <a:off x="17629603" y="11282172"/>
              <a:ext cx="378630" cy="584775"/>
            </a:xfrm>
            <a:prstGeom prst="rect">
              <a:avLst/>
            </a:prstGeom>
            <a:solidFill>
              <a:schemeClr val="bg1"/>
            </a:solidFill>
          </p:spPr>
          <p:txBody>
            <a:bodyPr wrap="none" rtlCol="0">
              <a:spAutoFit/>
            </a:bodyPr>
            <a:lstStyle/>
            <a:p>
              <a:pPr algn="ctr"/>
              <a:r>
                <a:rPr lang="en-US" sz="3200" b="1" dirty="0">
                  <a:solidFill>
                    <a:srgbClr val="0000FF"/>
                  </a:solidFill>
                </a:rPr>
                <a:t>S</a:t>
              </a:r>
            </a:p>
          </p:txBody>
        </p:sp>
      </p:grpSp>
    </p:spTree>
    <p:extLst>
      <p:ext uri="{BB962C8B-B14F-4D97-AF65-F5344CB8AC3E}">
        <p14:creationId xmlns:p14="http://schemas.microsoft.com/office/powerpoint/2010/main" val="395857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6"/>
                                        </p:tgtEl>
                                      </p:cBhvr>
                                    </p:animEffect>
                                    <p:set>
                                      <p:cBhvr>
                                        <p:cTn id="18" dur="1" fill="hold">
                                          <p:stCondLst>
                                            <p:cond delay="499"/>
                                          </p:stCondLst>
                                        </p:cTn>
                                        <p:tgtEl>
                                          <p:spTgt spid="26"/>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5"/>
                                        </p:tgtEl>
                                      </p:cBhvr>
                                    </p:animEffect>
                                    <p:set>
                                      <p:cBhvr>
                                        <p:cTn id="21" dur="1" fill="hold">
                                          <p:stCondLst>
                                            <p:cond delay="499"/>
                                          </p:stCondLst>
                                        </p:cTn>
                                        <p:tgtEl>
                                          <p:spTgt spid="25"/>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right)">
                                      <p:cBhvr>
                                        <p:cTn id="40" dur="750"/>
                                        <p:tgtEl>
                                          <p:spTgt spid="42"/>
                                        </p:tgtEl>
                                      </p:cBhvr>
                                    </p:animEffect>
                                  </p:childTnLst>
                                </p:cTn>
                              </p:par>
                              <p:par>
                                <p:cTn id="41" presetID="10" presetClass="exit" presetSubtype="0" fill="hold" nodeType="withEffect">
                                  <p:stCondLst>
                                    <p:cond delay="0"/>
                                  </p:stCondLst>
                                  <p:childTnLst>
                                    <p:animEffect transition="out" filter="fad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ntr" presetSubtype="0"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right)">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right)">
                                      <p:cBhvr>
                                        <p:cTn id="68" dur="500"/>
                                        <p:tgtEl>
                                          <p:spTgt spid="35"/>
                                        </p:tgtEl>
                                      </p:cBhvr>
                                    </p:animEffect>
                                  </p:childTnLst>
                                </p:cTn>
                              </p:par>
                            </p:childTnLst>
                          </p:cTn>
                        </p:par>
                        <p:par>
                          <p:cTn id="69" fill="hold">
                            <p:stCondLst>
                              <p:cond delay="500"/>
                            </p:stCondLst>
                            <p:childTnLst>
                              <p:par>
                                <p:cTn id="70" presetID="22" presetClass="entr" presetSubtype="2" fill="hold" nodeType="afterEffect">
                                  <p:stCondLst>
                                    <p:cond delay="500"/>
                                  </p:stCondLst>
                                  <p:childTnLst>
                                    <p:set>
                                      <p:cBhvr>
                                        <p:cTn id="71" dur="1" fill="hold">
                                          <p:stCondLst>
                                            <p:cond delay="0"/>
                                          </p:stCondLst>
                                        </p:cTn>
                                        <p:tgtEl>
                                          <p:spTgt spid="50"/>
                                        </p:tgtEl>
                                        <p:attrNameLst>
                                          <p:attrName>style.visibility</p:attrName>
                                        </p:attrNameLst>
                                      </p:cBhvr>
                                      <p:to>
                                        <p:strVal val="visible"/>
                                      </p:to>
                                    </p:set>
                                    <p:animEffect transition="in" filter="wipe(right)">
                                      <p:cBhvr>
                                        <p:cTn id="7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TextBox 117">
            <a:extLst>
              <a:ext uri="{FF2B5EF4-FFF2-40B4-BE49-F238E27FC236}">
                <a16:creationId xmlns:a16="http://schemas.microsoft.com/office/drawing/2014/main" id="{21DA7A01-5D3A-FBEC-E287-73474AA53B7D}"/>
              </a:ext>
            </a:extLst>
          </p:cNvPr>
          <p:cNvSpPr txBox="1"/>
          <p:nvPr/>
        </p:nvSpPr>
        <p:spPr>
          <a:xfrm>
            <a:off x="17985779" y="8582850"/>
            <a:ext cx="2167966" cy="461665"/>
          </a:xfrm>
          <a:prstGeom prst="rect">
            <a:avLst/>
          </a:prstGeom>
          <a:noFill/>
        </p:spPr>
        <p:txBody>
          <a:bodyPr wrap="none" rtlCol="0">
            <a:spAutoFit/>
          </a:bodyPr>
          <a:lstStyle/>
          <a:p>
            <a:pPr algn="ctr"/>
            <a:r>
              <a:rPr lang="en-US" sz="2400" b="1" dirty="0"/>
              <a:t>BARTLEY RIDGE</a:t>
            </a:r>
          </a:p>
        </p:txBody>
      </p:sp>
      <p:pic>
        <p:nvPicPr>
          <p:cNvPr id="28" name="Picture 27">
            <a:extLst>
              <a:ext uri="{FF2B5EF4-FFF2-40B4-BE49-F238E27FC236}">
                <a16:creationId xmlns:a16="http://schemas.microsoft.com/office/drawing/2014/main" id="{0D4993D6-56A3-CD5C-F42A-AC8ED159951D}"/>
              </a:ext>
            </a:extLst>
          </p:cNvPr>
          <p:cNvPicPr>
            <a:picLocks noChangeAspect="1"/>
          </p:cNvPicPr>
          <p:nvPr/>
        </p:nvPicPr>
        <p:blipFill>
          <a:blip r:embed="rId2"/>
          <a:stretch>
            <a:fillRect/>
          </a:stretch>
        </p:blipFill>
        <p:spPr>
          <a:xfrm rot="5400000" flipH="1" flipV="1">
            <a:off x="6623562" y="87700"/>
            <a:ext cx="11699695" cy="20668291"/>
          </a:xfrm>
          <a:prstGeom prst="rect">
            <a:avLst/>
          </a:prstGeom>
        </p:spPr>
      </p:pic>
      <p:pic>
        <p:nvPicPr>
          <p:cNvPr id="31" name="Picture 30" descr="Shape&#10;&#10;Description automatically generated">
            <a:extLst>
              <a:ext uri="{FF2B5EF4-FFF2-40B4-BE49-F238E27FC236}">
                <a16:creationId xmlns:a16="http://schemas.microsoft.com/office/drawing/2014/main" id="{07FCC93F-632D-742A-9BE6-A7CA5121E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18018" y="14239264"/>
            <a:ext cx="1978079" cy="1234440"/>
          </a:xfrm>
          <a:prstGeom prst="rect">
            <a:avLst/>
          </a:prstGeom>
        </p:spPr>
      </p:pic>
      <p:pic>
        <p:nvPicPr>
          <p:cNvPr id="49" name="Picture 48" descr="Shape&#10;&#10;Description automatically generated">
            <a:extLst>
              <a:ext uri="{FF2B5EF4-FFF2-40B4-BE49-F238E27FC236}">
                <a16:creationId xmlns:a16="http://schemas.microsoft.com/office/drawing/2014/main" id="{22714F40-097B-9847-3F64-EB0C20B4D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0356" y="13380515"/>
            <a:ext cx="2245788" cy="1234440"/>
          </a:xfrm>
          <a:prstGeom prst="rect">
            <a:avLst/>
          </a:prstGeom>
        </p:spPr>
      </p:pic>
      <p:sp>
        <p:nvSpPr>
          <p:cNvPr id="19" name="TextBox 18">
            <a:extLst>
              <a:ext uri="{FF2B5EF4-FFF2-40B4-BE49-F238E27FC236}">
                <a16:creationId xmlns:a16="http://schemas.microsoft.com/office/drawing/2014/main" id="{31945808-8976-5074-0EE4-D21D52E31529}"/>
              </a:ext>
            </a:extLst>
          </p:cNvPr>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20" name="TextBox 19">
            <a:extLst>
              <a:ext uri="{FF2B5EF4-FFF2-40B4-BE49-F238E27FC236}">
                <a16:creationId xmlns:a16="http://schemas.microsoft.com/office/drawing/2014/main" id="{341F0663-BA8F-5530-C52D-81C2D02DB283}"/>
              </a:ext>
            </a:extLst>
          </p:cNvPr>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21" name="TextBox 20">
            <a:extLst>
              <a:ext uri="{FF2B5EF4-FFF2-40B4-BE49-F238E27FC236}">
                <a16:creationId xmlns:a16="http://schemas.microsoft.com/office/drawing/2014/main" id="{E1182ED1-E0A4-D9CB-3416-3919DCAA5903}"/>
              </a:ext>
            </a:extLst>
          </p:cNvPr>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22" name="TextBox 21">
            <a:extLst>
              <a:ext uri="{FF2B5EF4-FFF2-40B4-BE49-F238E27FC236}">
                <a16:creationId xmlns:a16="http://schemas.microsoft.com/office/drawing/2014/main" id="{13F04153-81D2-4A76-8FB1-E9E1CFF79AB6}"/>
              </a:ext>
            </a:extLst>
          </p:cNvPr>
          <p:cNvSpPr txBox="1"/>
          <p:nvPr/>
        </p:nvSpPr>
        <p:spPr>
          <a:xfrm>
            <a:off x="12254718" y="11031444"/>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23" name="TextBox 22">
            <a:extLst>
              <a:ext uri="{FF2B5EF4-FFF2-40B4-BE49-F238E27FC236}">
                <a16:creationId xmlns:a16="http://schemas.microsoft.com/office/drawing/2014/main" id="{842DE4F0-88B1-55EA-3288-ABA4A3CE6B81}"/>
              </a:ext>
            </a:extLst>
          </p:cNvPr>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4" name="TextBox 23">
            <a:extLst>
              <a:ext uri="{FF2B5EF4-FFF2-40B4-BE49-F238E27FC236}">
                <a16:creationId xmlns:a16="http://schemas.microsoft.com/office/drawing/2014/main" id="{06A92143-C3A5-B029-3B5F-1FCE64DD2607}"/>
              </a:ext>
            </a:extLst>
          </p:cNvPr>
          <p:cNvSpPr txBox="1"/>
          <p:nvPr/>
        </p:nvSpPr>
        <p:spPr>
          <a:xfrm>
            <a:off x="8059629" y="8125066"/>
            <a:ext cx="2309415" cy="584775"/>
          </a:xfrm>
          <a:prstGeom prst="rect">
            <a:avLst/>
          </a:prstGeom>
          <a:noFill/>
        </p:spPr>
        <p:txBody>
          <a:bodyPr wrap="none" rtlCol="0">
            <a:spAutoFit/>
          </a:bodyPr>
          <a:lstStyle/>
          <a:p>
            <a:pPr algn="ctr"/>
            <a:r>
              <a:rPr lang="en-US" sz="3200" b="1" dirty="0"/>
              <a:t>BIBILO HILLS</a:t>
            </a:r>
          </a:p>
        </p:txBody>
      </p:sp>
      <p:grpSp>
        <p:nvGrpSpPr>
          <p:cNvPr id="42" name="Group 41">
            <a:extLst>
              <a:ext uri="{FF2B5EF4-FFF2-40B4-BE49-F238E27FC236}">
                <a16:creationId xmlns:a16="http://schemas.microsoft.com/office/drawing/2014/main" id="{90DED2B4-DC68-C564-BFFC-DDC82C1AA211}"/>
              </a:ext>
            </a:extLst>
          </p:cNvPr>
          <p:cNvGrpSpPr/>
          <p:nvPr/>
        </p:nvGrpSpPr>
        <p:grpSpPr>
          <a:xfrm>
            <a:off x="3681047" y="8651632"/>
            <a:ext cx="21902257" cy="2967979"/>
            <a:chOff x="3845169" y="8909538"/>
            <a:chExt cx="21902257" cy="2967979"/>
          </a:xfrm>
        </p:grpSpPr>
        <p:cxnSp>
          <p:nvCxnSpPr>
            <p:cNvPr id="43" name="Straight Connector 42">
              <a:extLst>
                <a:ext uri="{FF2B5EF4-FFF2-40B4-BE49-F238E27FC236}">
                  <a16:creationId xmlns:a16="http://schemas.microsoft.com/office/drawing/2014/main" id="{A5BEB945-4C44-53B4-7876-D1D5AACDA35A}"/>
                </a:ext>
              </a:extLst>
            </p:cNvPr>
            <p:cNvCxnSpPr/>
            <p:nvPr/>
          </p:nvCxnSpPr>
          <p:spPr>
            <a:xfrm flipH="1" flipV="1">
              <a:off x="14888308" y="10404346"/>
              <a:ext cx="10859118" cy="1473171"/>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E9CE8052-3F57-5E68-D1D8-DC3BE1FF687B}"/>
                </a:ext>
              </a:extLst>
            </p:cNvPr>
            <p:cNvSpPr/>
            <p:nvPr/>
          </p:nvSpPr>
          <p:spPr>
            <a:xfrm>
              <a:off x="3845169" y="8909538"/>
              <a:ext cx="10363200" cy="1711570"/>
            </a:xfrm>
            <a:custGeom>
              <a:avLst/>
              <a:gdLst>
                <a:gd name="connsiteX0" fmla="*/ 10363200 w 10363200"/>
                <a:gd name="connsiteY0" fmla="*/ 1383324 h 1711570"/>
                <a:gd name="connsiteX1" fmla="*/ 6611816 w 10363200"/>
                <a:gd name="connsiteY1" fmla="*/ 867508 h 1711570"/>
                <a:gd name="connsiteX2" fmla="*/ 4196862 w 10363200"/>
                <a:gd name="connsiteY2" fmla="*/ 0 h 1711570"/>
                <a:gd name="connsiteX3" fmla="*/ 0 w 10363200"/>
                <a:gd name="connsiteY3" fmla="*/ 1711570 h 1711570"/>
              </a:gdLst>
              <a:ahLst/>
              <a:cxnLst>
                <a:cxn ang="0">
                  <a:pos x="connsiteX0" y="connsiteY0"/>
                </a:cxn>
                <a:cxn ang="0">
                  <a:pos x="connsiteX1" y="connsiteY1"/>
                </a:cxn>
                <a:cxn ang="0">
                  <a:pos x="connsiteX2" y="connsiteY2"/>
                </a:cxn>
                <a:cxn ang="0">
                  <a:pos x="connsiteX3" y="connsiteY3"/>
                </a:cxn>
              </a:cxnLst>
              <a:rect l="l" t="t" r="r" b="b"/>
              <a:pathLst>
                <a:path w="10363200" h="1711570">
                  <a:moveTo>
                    <a:pt x="10363200" y="1383324"/>
                  </a:moveTo>
                  <a:lnTo>
                    <a:pt x="6611816" y="867508"/>
                  </a:lnTo>
                  <a:lnTo>
                    <a:pt x="4196862" y="0"/>
                  </a:lnTo>
                  <a:lnTo>
                    <a:pt x="0" y="1711570"/>
                  </a:ln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D7F4D1-CB97-7A28-D7C1-6B0C8251F589}"/>
                </a:ext>
              </a:extLst>
            </p:cNvPr>
            <p:cNvSpPr txBox="1"/>
            <p:nvPr/>
          </p:nvSpPr>
          <p:spPr>
            <a:xfrm rot="448457">
              <a:off x="14021202" y="9572154"/>
              <a:ext cx="1051891" cy="1569660"/>
            </a:xfrm>
            <a:prstGeom prst="rect">
              <a:avLst/>
            </a:prstGeom>
            <a:noFill/>
          </p:spPr>
          <p:txBody>
            <a:bodyPr wrap="none" rtlCol="0">
              <a:spAutoFit/>
            </a:bodyPr>
            <a:lstStyle/>
            <a:p>
              <a:pPr algn="ctr"/>
              <a:r>
                <a:rPr lang="en-US" sz="3200" b="1" dirty="0">
                  <a:solidFill>
                    <a:srgbClr val="0000FF"/>
                  </a:solidFill>
                </a:rPr>
                <a:t>37 ID</a:t>
              </a:r>
            </a:p>
            <a:p>
              <a:pPr algn="ctr"/>
              <a:r>
                <a:rPr lang="en-US" sz="3200" b="1" dirty="0">
                  <a:solidFill>
                    <a:srgbClr val="0000FF"/>
                  </a:solidFill>
                </a:rPr>
                <a:t>XX</a:t>
              </a:r>
            </a:p>
            <a:p>
              <a:pPr algn="ctr"/>
              <a:r>
                <a:rPr lang="en-US" sz="3200" b="1" dirty="0">
                  <a:solidFill>
                    <a:srgbClr val="0000FF"/>
                  </a:solidFill>
                </a:rPr>
                <a:t>43 ID</a:t>
              </a:r>
            </a:p>
          </p:txBody>
        </p:sp>
      </p:grpSp>
      <p:pic>
        <p:nvPicPr>
          <p:cNvPr id="47" name="Picture 46" descr="Shape&#10;&#10;Description automatically generated">
            <a:extLst>
              <a:ext uri="{FF2B5EF4-FFF2-40B4-BE49-F238E27FC236}">
                <a16:creationId xmlns:a16="http://schemas.microsoft.com/office/drawing/2014/main" id="{6C5E2DFA-B4B4-47B7-D6B3-AF087FECAB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89893" y="12521598"/>
            <a:ext cx="2245788" cy="1234440"/>
          </a:xfrm>
          <a:prstGeom prst="rect">
            <a:avLst/>
          </a:prstGeom>
        </p:spPr>
      </p:pic>
      <p:pic>
        <p:nvPicPr>
          <p:cNvPr id="51" name="Picture 50" descr="Shape&#10;&#10;Description automatically generated">
            <a:extLst>
              <a:ext uri="{FF2B5EF4-FFF2-40B4-BE49-F238E27FC236}">
                <a16:creationId xmlns:a16="http://schemas.microsoft.com/office/drawing/2014/main" id="{58A5C7C1-3774-4A5E-E0BB-DAC0B8086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55902" y="11662681"/>
            <a:ext cx="2245788" cy="1234440"/>
          </a:xfrm>
          <a:prstGeom prst="rect">
            <a:avLst/>
          </a:prstGeom>
        </p:spPr>
      </p:pic>
      <p:pic>
        <p:nvPicPr>
          <p:cNvPr id="55" name="Picture 54" descr="Shape&#10;&#10;Description automatically generated">
            <a:extLst>
              <a:ext uri="{FF2B5EF4-FFF2-40B4-BE49-F238E27FC236}">
                <a16:creationId xmlns:a16="http://schemas.microsoft.com/office/drawing/2014/main" id="{F516D3D3-AB2F-7B35-CB6F-7BC80E8574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089428" y="10803764"/>
            <a:ext cx="2245788" cy="1234440"/>
          </a:xfrm>
          <a:prstGeom prst="rect">
            <a:avLst/>
          </a:prstGeom>
        </p:spPr>
      </p:pic>
      <p:grpSp>
        <p:nvGrpSpPr>
          <p:cNvPr id="54" name="Group 53">
            <a:extLst>
              <a:ext uri="{FF2B5EF4-FFF2-40B4-BE49-F238E27FC236}">
                <a16:creationId xmlns:a16="http://schemas.microsoft.com/office/drawing/2014/main" id="{5FC7B48F-73EC-1EC9-9AF2-E21650E72339}"/>
              </a:ext>
            </a:extLst>
          </p:cNvPr>
          <p:cNvGrpSpPr/>
          <p:nvPr/>
        </p:nvGrpSpPr>
        <p:grpSpPr>
          <a:xfrm>
            <a:off x="184174" y="216566"/>
            <a:ext cx="7315200" cy="3200400"/>
            <a:chOff x="20015801" y="131844"/>
            <a:chExt cx="7315200" cy="3200400"/>
          </a:xfrm>
        </p:grpSpPr>
        <p:sp>
          <p:nvSpPr>
            <p:cNvPr id="56" name="Rectangle 55">
              <a:extLst>
                <a:ext uri="{FF2B5EF4-FFF2-40B4-BE49-F238E27FC236}">
                  <a16:creationId xmlns:a16="http://schemas.microsoft.com/office/drawing/2014/main" id="{35087D7E-4CFD-3758-2F90-99A06803CE44}"/>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7" name="Picture 8" descr="I:\CSI Crest Medium.jpg">
              <a:extLst>
                <a:ext uri="{FF2B5EF4-FFF2-40B4-BE49-F238E27FC236}">
                  <a16:creationId xmlns:a16="http://schemas.microsoft.com/office/drawing/2014/main" id="{A5AC6BA2-486E-D3A2-F6D9-0DF8EED7076F}"/>
                </a:ext>
              </a:extLst>
            </p:cNvPr>
            <p:cNvPicPr>
              <a:picLocks noChangeAspect="1" noChangeArrowheads="1"/>
            </p:cNvPicPr>
            <p:nvPr/>
          </p:nvPicPr>
          <p:blipFill>
            <a:blip r:embed="rId8" cstate="print"/>
            <a:srcRect/>
            <a:stretch>
              <a:fillRect/>
            </a:stretch>
          </p:blipFill>
          <p:spPr bwMode="auto">
            <a:xfrm>
              <a:off x="20065068" y="171468"/>
              <a:ext cx="1080806" cy="1143000"/>
            </a:xfrm>
            <a:prstGeom prst="rect">
              <a:avLst/>
            </a:prstGeom>
            <a:noFill/>
            <a:ln w="9525">
              <a:noFill/>
              <a:miter lim="800000"/>
              <a:headEnd/>
              <a:tailEnd/>
            </a:ln>
          </p:spPr>
        </p:pic>
        <p:grpSp>
          <p:nvGrpSpPr>
            <p:cNvPr id="58" name="Group 57">
              <a:extLst>
                <a:ext uri="{FF2B5EF4-FFF2-40B4-BE49-F238E27FC236}">
                  <a16:creationId xmlns:a16="http://schemas.microsoft.com/office/drawing/2014/main" id="{68255A22-AF83-C5E4-D590-CE03BD34E558}"/>
                </a:ext>
              </a:extLst>
            </p:cNvPr>
            <p:cNvGrpSpPr/>
            <p:nvPr/>
          </p:nvGrpSpPr>
          <p:grpSpPr>
            <a:xfrm>
              <a:off x="26521828" y="233120"/>
              <a:ext cx="702807" cy="997528"/>
              <a:chOff x="26491348" y="316940"/>
              <a:chExt cx="702807" cy="997528"/>
            </a:xfrm>
          </p:grpSpPr>
          <p:sp>
            <p:nvSpPr>
              <p:cNvPr id="59" name="TextBox 58">
                <a:extLst>
                  <a:ext uri="{FF2B5EF4-FFF2-40B4-BE49-F238E27FC236}">
                    <a16:creationId xmlns:a16="http://schemas.microsoft.com/office/drawing/2014/main" id="{EEDBDC4F-AB3A-CE26-48DF-7109254A4912}"/>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60" name="Straight Arrow Connector 59">
                <a:extLst>
                  <a:ext uri="{FF2B5EF4-FFF2-40B4-BE49-F238E27FC236}">
                    <a16:creationId xmlns:a16="http://schemas.microsoft.com/office/drawing/2014/main" id="{7D68D96F-1225-EDC6-A5F8-20E4B5FC80FC}"/>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61" name="TextBox 60">
            <a:extLst>
              <a:ext uri="{FF2B5EF4-FFF2-40B4-BE49-F238E27FC236}">
                <a16:creationId xmlns:a16="http://schemas.microsoft.com/office/drawing/2014/main" id="{10F7E88D-DCC0-B92D-D854-F2C605CAE44C}"/>
              </a:ext>
            </a:extLst>
          </p:cNvPr>
          <p:cNvSpPr txBox="1"/>
          <p:nvPr/>
        </p:nvSpPr>
        <p:spPr>
          <a:xfrm>
            <a:off x="1314247" y="341594"/>
            <a:ext cx="5103125" cy="1569660"/>
          </a:xfrm>
          <a:prstGeom prst="rect">
            <a:avLst/>
          </a:prstGeom>
          <a:noFill/>
        </p:spPr>
        <p:txBody>
          <a:bodyPr wrap="square" lIns="0" rIns="0" rtlCol="0">
            <a:spAutoFit/>
          </a:bodyPr>
          <a:lstStyle/>
          <a:p>
            <a:pPr algn="ctr"/>
            <a:r>
              <a:rPr lang="en-US" sz="4800" b="1" dirty="0"/>
              <a:t>4C. XIV Corps </a:t>
            </a:r>
          </a:p>
          <a:p>
            <a:pPr algn="ctr"/>
            <a:r>
              <a:rPr lang="en-US" sz="4800" b="1" dirty="0"/>
              <a:t>25-29 JUL ‘43</a:t>
            </a:r>
          </a:p>
        </p:txBody>
      </p:sp>
      <p:grpSp>
        <p:nvGrpSpPr>
          <p:cNvPr id="62" name="Group 61">
            <a:extLst>
              <a:ext uri="{FF2B5EF4-FFF2-40B4-BE49-F238E27FC236}">
                <a16:creationId xmlns:a16="http://schemas.microsoft.com/office/drawing/2014/main" id="{073A862E-3B78-D6F5-D2C5-CCCDFB009586}"/>
              </a:ext>
            </a:extLst>
          </p:cNvPr>
          <p:cNvGrpSpPr/>
          <p:nvPr/>
        </p:nvGrpSpPr>
        <p:grpSpPr>
          <a:xfrm>
            <a:off x="929747" y="1947571"/>
            <a:ext cx="5791259" cy="590315"/>
            <a:chOff x="914014" y="1899446"/>
            <a:chExt cx="5791259" cy="590315"/>
          </a:xfrm>
        </p:grpSpPr>
        <p:sp>
          <p:nvSpPr>
            <p:cNvPr id="63" name="TextBox 62">
              <a:extLst>
                <a:ext uri="{FF2B5EF4-FFF2-40B4-BE49-F238E27FC236}">
                  <a16:creationId xmlns:a16="http://schemas.microsoft.com/office/drawing/2014/main" id="{693B62E8-3B8B-72B3-F291-3A5A1573AC31}"/>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64" name="TextBox 63">
              <a:extLst>
                <a:ext uri="{FF2B5EF4-FFF2-40B4-BE49-F238E27FC236}">
                  <a16:creationId xmlns:a16="http://schemas.microsoft.com/office/drawing/2014/main" id="{54284942-E6CD-6E05-9666-767B0336F342}"/>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65" name="TextBox 64">
              <a:extLst>
                <a:ext uri="{FF2B5EF4-FFF2-40B4-BE49-F238E27FC236}">
                  <a16:creationId xmlns:a16="http://schemas.microsoft.com/office/drawing/2014/main" id="{9C4D7BB2-4975-2479-9821-E3781BD6ED34}"/>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66" name="TextBox 65">
              <a:extLst>
                <a:ext uri="{FF2B5EF4-FFF2-40B4-BE49-F238E27FC236}">
                  <a16:creationId xmlns:a16="http://schemas.microsoft.com/office/drawing/2014/main" id="{467EE6CE-6369-3E34-E72D-4D95CE624EDD}"/>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67" name="Picture 66">
            <a:extLst>
              <a:ext uri="{FF2B5EF4-FFF2-40B4-BE49-F238E27FC236}">
                <a16:creationId xmlns:a16="http://schemas.microsoft.com/office/drawing/2014/main" id="{9B3DA646-E61A-C77B-9AE3-85AD6AD62CFD}"/>
              </a:ext>
            </a:extLst>
          </p:cNvPr>
          <p:cNvPicPr>
            <a:picLocks noChangeAspect="1"/>
          </p:cNvPicPr>
          <p:nvPr/>
        </p:nvPicPr>
        <p:blipFill>
          <a:blip r:embed="rId9"/>
          <a:stretch>
            <a:fillRect/>
          </a:stretch>
        </p:blipFill>
        <p:spPr>
          <a:xfrm>
            <a:off x="1246379" y="2474759"/>
            <a:ext cx="5170311" cy="225778"/>
          </a:xfrm>
          <a:prstGeom prst="rect">
            <a:avLst/>
          </a:prstGeom>
        </p:spPr>
      </p:pic>
      <p:sp>
        <p:nvSpPr>
          <p:cNvPr id="68" name="TextBox 67">
            <a:extLst>
              <a:ext uri="{FF2B5EF4-FFF2-40B4-BE49-F238E27FC236}">
                <a16:creationId xmlns:a16="http://schemas.microsoft.com/office/drawing/2014/main" id="{3C46DAF9-199B-A018-027D-B464E61DE02F}"/>
              </a:ext>
            </a:extLst>
          </p:cNvPr>
          <p:cNvSpPr txBox="1"/>
          <p:nvPr/>
        </p:nvSpPr>
        <p:spPr>
          <a:xfrm>
            <a:off x="3458462" y="3044851"/>
            <a:ext cx="961482" cy="369332"/>
          </a:xfrm>
          <a:prstGeom prst="rect">
            <a:avLst/>
          </a:prstGeom>
          <a:noFill/>
        </p:spPr>
        <p:txBody>
          <a:bodyPr wrap="none" rtlCol="0">
            <a:spAutoFit/>
          </a:bodyPr>
          <a:lstStyle/>
          <a:p>
            <a:r>
              <a:rPr lang="en-US" b="1" dirty="0"/>
              <a:t>METERS</a:t>
            </a:r>
          </a:p>
        </p:txBody>
      </p:sp>
      <p:sp>
        <p:nvSpPr>
          <p:cNvPr id="69" name="TextBox 68">
            <a:extLst>
              <a:ext uri="{FF2B5EF4-FFF2-40B4-BE49-F238E27FC236}">
                <a16:creationId xmlns:a16="http://schemas.microsoft.com/office/drawing/2014/main" id="{CB28E32F-2A25-92AD-990D-A9AA514F0998}"/>
              </a:ext>
            </a:extLst>
          </p:cNvPr>
          <p:cNvSpPr txBox="1"/>
          <p:nvPr/>
        </p:nvSpPr>
        <p:spPr>
          <a:xfrm>
            <a:off x="3680692" y="2633374"/>
            <a:ext cx="301686" cy="369332"/>
          </a:xfrm>
          <a:prstGeom prst="rect">
            <a:avLst/>
          </a:prstGeom>
          <a:noFill/>
        </p:spPr>
        <p:txBody>
          <a:bodyPr wrap="none" rtlCol="0">
            <a:spAutoFit/>
          </a:bodyPr>
          <a:lstStyle/>
          <a:p>
            <a:r>
              <a:rPr lang="en-US" b="1" dirty="0"/>
              <a:t>0</a:t>
            </a:r>
          </a:p>
        </p:txBody>
      </p:sp>
      <p:sp>
        <p:nvSpPr>
          <p:cNvPr id="70" name="TextBox 69">
            <a:extLst>
              <a:ext uri="{FF2B5EF4-FFF2-40B4-BE49-F238E27FC236}">
                <a16:creationId xmlns:a16="http://schemas.microsoft.com/office/drawing/2014/main" id="{B5B60720-CF06-532E-A664-0D6AE901E60D}"/>
              </a:ext>
            </a:extLst>
          </p:cNvPr>
          <p:cNvSpPr txBox="1"/>
          <p:nvPr/>
        </p:nvSpPr>
        <p:spPr>
          <a:xfrm>
            <a:off x="1841272" y="2639952"/>
            <a:ext cx="652743" cy="369332"/>
          </a:xfrm>
          <a:prstGeom prst="rect">
            <a:avLst/>
          </a:prstGeom>
          <a:noFill/>
        </p:spPr>
        <p:txBody>
          <a:bodyPr wrap="none" rtlCol="0">
            <a:spAutoFit/>
          </a:bodyPr>
          <a:lstStyle/>
          <a:p>
            <a:r>
              <a:rPr lang="en-US" b="1" dirty="0"/>
              <a:t>1000</a:t>
            </a:r>
          </a:p>
        </p:txBody>
      </p:sp>
      <p:sp>
        <p:nvSpPr>
          <p:cNvPr id="71" name="TextBox 70">
            <a:extLst>
              <a:ext uri="{FF2B5EF4-FFF2-40B4-BE49-F238E27FC236}">
                <a16:creationId xmlns:a16="http://schemas.microsoft.com/office/drawing/2014/main" id="{DA1B2C63-1D1F-F97C-EF5C-9B2AA4408F36}"/>
              </a:ext>
            </a:extLst>
          </p:cNvPr>
          <p:cNvSpPr txBox="1"/>
          <p:nvPr/>
        </p:nvSpPr>
        <p:spPr>
          <a:xfrm>
            <a:off x="5110252" y="2632332"/>
            <a:ext cx="652743" cy="369332"/>
          </a:xfrm>
          <a:prstGeom prst="rect">
            <a:avLst/>
          </a:prstGeom>
          <a:noFill/>
        </p:spPr>
        <p:txBody>
          <a:bodyPr wrap="none" rtlCol="0">
            <a:spAutoFit/>
          </a:bodyPr>
          <a:lstStyle/>
          <a:p>
            <a:r>
              <a:rPr lang="en-US" b="1" dirty="0"/>
              <a:t>1000</a:t>
            </a:r>
          </a:p>
        </p:txBody>
      </p:sp>
      <p:sp>
        <p:nvSpPr>
          <p:cNvPr id="3" name="TextBox 2">
            <a:extLst>
              <a:ext uri="{FF2B5EF4-FFF2-40B4-BE49-F238E27FC236}">
                <a16:creationId xmlns:a16="http://schemas.microsoft.com/office/drawing/2014/main" id="{6C6C2FA5-F781-F47F-378D-A67ED4D594A4}"/>
              </a:ext>
            </a:extLst>
          </p:cNvPr>
          <p:cNvSpPr txBox="1"/>
          <p:nvPr/>
        </p:nvSpPr>
        <p:spPr>
          <a:xfrm>
            <a:off x="14031729" y="7428489"/>
            <a:ext cx="1818510" cy="830997"/>
          </a:xfrm>
          <a:prstGeom prst="rect">
            <a:avLst/>
          </a:prstGeom>
          <a:noFill/>
        </p:spPr>
        <p:txBody>
          <a:bodyPr wrap="none" rtlCol="0">
            <a:spAutoFit/>
          </a:bodyPr>
          <a:lstStyle/>
          <a:p>
            <a:pPr algn="ctr"/>
            <a:r>
              <a:rPr lang="en-US" sz="2400" b="1" dirty="0"/>
              <a:t>HORSESHOE </a:t>
            </a:r>
          </a:p>
          <a:p>
            <a:pPr algn="ctr"/>
            <a:r>
              <a:rPr lang="en-US" sz="2400" b="1" dirty="0"/>
              <a:t>HILL</a:t>
            </a:r>
          </a:p>
        </p:txBody>
      </p:sp>
      <p:sp>
        <p:nvSpPr>
          <p:cNvPr id="4" name="TextBox 3">
            <a:extLst>
              <a:ext uri="{FF2B5EF4-FFF2-40B4-BE49-F238E27FC236}">
                <a16:creationId xmlns:a16="http://schemas.microsoft.com/office/drawing/2014/main" id="{72B75925-767D-CB5B-E700-2575C22EF0F9}"/>
              </a:ext>
            </a:extLst>
          </p:cNvPr>
          <p:cNvSpPr txBox="1"/>
          <p:nvPr/>
        </p:nvSpPr>
        <p:spPr>
          <a:xfrm>
            <a:off x="18387207" y="10965381"/>
            <a:ext cx="1374095" cy="830997"/>
          </a:xfrm>
          <a:prstGeom prst="rect">
            <a:avLst/>
          </a:prstGeom>
          <a:noFill/>
        </p:spPr>
        <p:txBody>
          <a:bodyPr wrap="none" rtlCol="0">
            <a:spAutoFit/>
          </a:bodyPr>
          <a:lstStyle/>
          <a:p>
            <a:pPr algn="ctr"/>
            <a:r>
              <a:rPr lang="en-US" sz="2400" b="1" dirty="0"/>
              <a:t>SHIMIZU </a:t>
            </a:r>
          </a:p>
          <a:p>
            <a:pPr algn="ctr"/>
            <a:r>
              <a:rPr lang="en-US" sz="2400" b="1" dirty="0"/>
              <a:t>HILL</a:t>
            </a:r>
          </a:p>
        </p:txBody>
      </p:sp>
      <p:sp>
        <p:nvSpPr>
          <p:cNvPr id="5" name="TextBox 4">
            <a:extLst>
              <a:ext uri="{FF2B5EF4-FFF2-40B4-BE49-F238E27FC236}">
                <a16:creationId xmlns:a16="http://schemas.microsoft.com/office/drawing/2014/main" id="{A051132C-DA4F-3108-1C59-2D906441F2AB}"/>
              </a:ext>
            </a:extLst>
          </p:cNvPr>
          <p:cNvSpPr txBox="1"/>
          <p:nvPr/>
        </p:nvSpPr>
        <p:spPr>
          <a:xfrm>
            <a:off x="18690975" y="15160868"/>
            <a:ext cx="766557" cy="584775"/>
          </a:xfrm>
          <a:prstGeom prst="rect">
            <a:avLst/>
          </a:prstGeom>
          <a:noFill/>
        </p:spPr>
        <p:txBody>
          <a:bodyPr wrap="none" rtlCol="0">
            <a:spAutoFit/>
          </a:bodyPr>
          <a:lstStyle/>
          <a:p>
            <a:pPr algn="ctr"/>
            <a:r>
              <a:rPr lang="en-US" sz="3200" b="1" i="1" dirty="0"/>
              <a:t>KIA</a:t>
            </a:r>
          </a:p>
        </p:txBody>
      </p:sp>
      <p:sp>
        <p:nvSpPr>
          <p:cNvPr id="6" name="TextBox 5">
            <a:extLst>
              <a:ext uri="{FF2B5EF4-FFF2-40B4-BE49-F238E27FC236}">
                <a16:creationId xmlns:a16="http://schemas.microsoft.com/office/drawing/2014/main" id="{F8E1E045-74AA-7D98-ECF0-3CF5F3632340}"/>
              </a:ext>
            </a:extLst>
          </p:cNvPr>
          <p:cNvSpPr txBox="1"/>
          <p:nvPr/>
        </p:nvSpPr>
        <p:spPr>
          <a:xfrm>
            <a:off x="15874305" y="14272843"/>
            <a:ext cx="1451039" cy="584775"/>
          </a:xfrm>
          <a:prstGeom prst="rect">
            <a:avLst/>
          </a:prstGeom>
          <a:noFill/>
        </p:spPr>
        <p:txBody>
          <a:bodyPr wrap="none" rtlCol="0">
            <a:spAutoFit/>
          </a:bodyPr>
          <a:lstStyle/>
          <a:p>
            <a:pPr algn="ctr"/>
            <a:r>
              <a:rPr lang="en-US" sz="3200" b="1" i="1" dirty="0"/>
              <a:t>TERERE</a:t>
            </a:r>
          </a:p>
        </p:txBody>
      </p:sp>
      <p:sp>
        <p:nvSpPr>
          <p:cNvPr id="7" name="TextBox 6">
            <a:extLst>
              <a:ext uri="{FF2B5EF4-FFF2-40B4-BE49-F238E27FC236}">
                <a16:creationId xmlns:a16="http://schemas.microsoft.com/office/drawing/2014/main" id="{A82C9C27-8682-845D-E1DB-10D4142BBCFB}"/>
              </a:ext>
            </a:extLst>
          </p:cNvPr>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sp>
        <p:nvSpPr>
          <p:cNvPr id="8" name="TextBox 7">
            <a:extLst>
              <a:ext uri="{FF2B5EF4-FFF2-40B4-BE49-F238E27FC236}">
                <a16:creationId xmlns:a16="http://schemas.microsoft.com/office/drawing/2014/main" id="{F1C043C6-96B7-0FBA-DC5F-4357F61D64ED}"/>
              </a:ext>
            </a:extLst>
          </p:cNvPr>
          <p:cNvSpPr txBox="1"/>
          <p:nvPr/>
        </p:nvSpPr>
        <p:spPr>
          <a:xfrm>
            <a:off x="184174" y="3650229"/>
            <a:ext cx="1814919" cy="830997"/>
          </a:xfrm>
          <a:prstGeom prst="rect">
            <a:avLst/>
          </a:prstGeom>
          <a:solidFill>
            <a:schemeClr val="bg1"/>
          </a:solidFill>
        </p:spPr>
        <p:txBody>
          <a:bodyPr wrap="none" rtlCol="0">
            <a:spAutoFit/>
          </a:bodyPr>
          <a:lstStyle/>
          <a:p>
            <a:pPr algn="ctr"/>
            <a:r>
              <a:rPr lang="en-US" sz="4800" b="1" dirty="0"/>
              <a:t>25 JUL</a:t>
            </a:r>
          </a:p>
        </p:txBody>
      </p:sp>
      <p:cxnSp>
        <p:nvCxnSpPr>
          <p:cNvPr id="12" name="Straight Arrow Connector 11">
            <a:extLst>
              <a:ext uri="{FF2B5EF4-FFF2-40B4-BE49-F238E27FC236}">
                <a16:creationId xmlns:a16="http://schemas.microsoft.com/office/drawing/2014/main" id="{AC317FC2-E7AA-2774-2C12-C6CA9554CEB5}"/>
              </a:ext>
            </a:extLst>
          </p:cNvPr>
          <p:cNvCxnSpPr/>
          <p:nvPr/>
        </p:nvCxnSpPr>
        <p:spPr>
          <a:xfrm flipH="1">
            <a:off x="21677334" y="15453255"/>
            <a:ext cx="1335453" cy="818438"/>
          </a:xfrm>
          <a:prstGeom prst="straightConnector1">
            <a:avLst/>
          </a:prstGeom>
          <a:ln w="76200">
            <a:solidFill>
              <a:srgbClr val="0000FF"/>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2F783DD-95D6-E1D3-C5CB-D8F87CE0C6D2}"/>
              </a:ext>
            </a:extLst>
          </p:cNvPr>
          <p:cNvCxnSpPr>
            <a:cxnSpLocks/>
          </p:cNvCxnSpPr>
          <p:nvPr/>
        </p:nvCxnSpPr>
        <p:spPr>
          <a:xfrm flipH="1">
            <a:off x="17325344" y="13997735"/>
            <a:ext cx="5019716" cy="0"/>
          </a:xfrm>
          <a:prstGeom prst="straightConnector1">
            <a:avLst/>
          </a:prstGeom>
          <a:ln w="76200">
            <a:solidFill>
              <a:srgbClr val="0000FF"/>
            </a:solidFill>
            <a:tailEnd type="arrow" w="med" len="sm"/>
          </a:ln>
        </p:spPr>
        <p:style>
          <a:lnRef idx="1">
            <a:schemeClr val="accent1"/>
          </a:lnRef>
          <a:fillRef idx="0">
            <a:schemeClr val="accent1"/>
          </a:fillRef>
          <a:effectRef idx="0">
            <a:schemeClr val="accent1"/>
          </a:effectRef>
          <a:fontRef idx="minor">
            <a:schemeClr val="tx1"/>
          </a:fontRef>
        </p:style>
      </p:cxnSp>
      <p:sp>
        <p:nvSpPr>
          <p:cNvPr id="16" name="Arrow: Left 15">
            <a:extLst>
              <a:ext uri="{FF2B5EF4-FFF2-40B4-BE49-F238E27FC236}">
                <a16:creationId xmlns:a16="http://schemas.microsoft.com/office/drawing/2014/main" id="{9CD828A1-6615-0A65-6B8F-B2BD6E4CAC7C}"/>
              </a:ext>
            </a:extLst>
          </p:cNvPr>
          <p:cNvSpPr>
            <a:spLocks noChangeAspect="1"/>
          </p:cNvSpPr>
          <p:nvPr/>
        </p:nvSpPr>
        <p:spPr>
          <a:xfrm>
            <a:off x="19082189" y="11165113"/>
            <a:ext cx="2807344" cy="2543907"/>
          </a:xfrm>
          <a:custGeom>
            <a:avLst/>
            <a:gdLst>
              <a:gd name="connsiteX0" fmla="*/ 0 w 1846052"/>
              <a:gd name="connsiteY0" fmla="*/ 457200 h 914400"/>
              <a:gd name="connsiteX1" fmla="*/ 457200 w 1846052"/>
              <a:gd name="connsiteY1" fmla="*/ 0 h 914400"/>
              <a:gd name="connsiteX2" fmla="*/ 457200 w 1846052"/>
              <a:gd name="connsiteY2" fmla="*/ 228600 h 914400"/>
              <a:gd name="connsiteX3" fmla="*/ 1846052 w 1846052"/>
              <a:gd name="connsiteY3" fmla="*/ 228600 h 914400"/>
              <a:gd name="connsiteX4" fmla="*/ 1846052 w 1846052"/>
              <a:gd name="connsiteY4" fmla="*/ 685800 h 914400"/>
              <a:gd name="connsiteX5" fmla="*/ 457200 w 1846052"/>
              <a:gd name="connsiteY5" fmla="*/ 685800 h 914400"/>
              <a:gd name="connsiteX6" fmla="*/ 457200 w 1846052"/>
              <a:gd name="connsiteY6" fmla="*/ 914400 h 914400"/>
              <a:gd name="connsiteX7" fmla="*/ 0 w 1846052"/>
              <a:gd name="connsiteY7" fmla="*/ 457200 h 914400"/>
              <a:gd name="connsiteX0" fmla="*/ 1846052 w 1937492"/>
              <a:gd name="connsiteY0" fmla="*/ 685800 h 914400"/>
              <a:gd name="connsiteX1" fmla="*/ 457200 w 1937492"/>
              <a:gd name="connsiteY1" fmla="*/ 685800 h 914400"/>
              <a:gd name="connsiteX2" fmla="*/ 457200 w 1937492"/>
              <a:gd name="connsiteY2" fmla="*/ 914400 h 914400"/>
              <a:gd name="connsiteX3" fmla="*/ 0 w 1937492"/>
              <a:gd name="connsiteY3" fmla="*/ 457200 h 914400"/>
              <a:gd name="connsiteX4" fmla="*/ 457200 w 1937492"/>
              <a:gd name="connsiteY4" fmla="*/ 0 h 914400"/>
              <a:gd name="connsiteX5" fmla="*/ 457200 w 1937492"/>
              <a:gd name="connsiteY5" fmla="*/ 228600 h 914400"/>
              <a:gd name="connsiteX6" fmla="*/ 1846052 w 1937492"/>
              <a:gd name="connsiteY6" fmla="*/ 228600 h 914400"/>
              <a:gd name="connsiteX7" fmla="*/ 1937492 w 1937492"/>
              <a:gd name="connsiteY7" fmla="*/ 777240 h 914400"/>
              <a:gd name="connsiteX0" fmla="*/ 1846052 w 1846052"/>
              <a:gd name="connsiteY0" fmla="*/ 685800 h 914400"/>
              <a:gd name="connsiteX1" fmla="*/ 457200 w 1846052"/>
              <a:gd name="connsiteY1" fmla="*/ 685800 h 914400"/>
              <a:gd name="connsiteX2" fmla="*/ 457200 w 1846052"/>
              <a:gd name="connsiteY2" fmla="*/ 914400 h 914400"/>
              <a:gd name="connsiteX3" fmla="*/ 0 w 1846052"/>
              <a:gd name="connsiteY3" fmla="*/ 457200 h 914400"/>
              <a:gd name="connsiteX4" fmla="*/ 457200 w 1846052"/>
              <a:gd name="connsiteY4" fmla="*/ 0 h 914400"/>
              <a:gd name="connsiteX5" fmla="*/ 457200 w 1846052"/>
              <a:gd name="connsiteY5" fmla="*/ 228600 h 914400"/>
              <a:gd name="connsiteX6" fmla="*/ 1846052 w 1846052"/>
              <a:gd name="connsiteY6" fmla="*/ 228600 h 914400"/>
              <a:gd name="connsiteX0" fmla="*/ 1846052 w 1846052"/>
              <a:gd name="connsiteY0" fmla="*/ 1535723 h 1764323"/>
              <a:gd name="connsiteX1" fmla="*/ 457200 w 1846052"/>
              <a:gd name="connsiteY1" fmla="*/ 1535723 h 1764323"/>
              <a:gd name="connsiteX2" fmla="*/ 457200 w 1846052"/>
              <a:gd name="connsiteY2" fmla="*/ 1764323 h 1764323"/>
              <a:gd name="connsiteX3" fmla="*/ 0 w 1846052"/>
              <a:gd name="connsiteY3" fmla="*/ 1307123 h 1764323"/>
              <a:gd name="connsiteX4" fmla="*/ 457200 w 1846052"/>
              <a:gd name="connsiteY4" fmla="*/ 849923 h 1764323"/>
              <a:gd name="connsiteX5" fmla="*/ 457200 w 1846052"/>
              <a:gd name="connsiteY5" fmla="*/ 1078523 h 1764323"/>
              <a:gd name="connsiteX6" fmla="*/ 1846052 w 1846052"/>
              <a:gd name="connsiteY6" fmla="*/ 0 h 1764323"/>
              <a:gd name="connsiteX0" fmla="*/ 2807344 w 2807344"/>
              <a:gd name="connsiteY0" fmla="*/ 2543907 h 2543907"/>
              <a:gd name="connsiteX1" fmla="*/ 457200 w 2807344"/>
              <a:gd name="connsiteY1" fmla="*/ 1535723 h 2543907"/>
              <a:gd name="connsiteX2" fmla="*/ 457200 w 2807344"/>
              <a:gd name="connsiteY2" fmla="*/ 1764323 h 2543907"/>
              <a:gd name="connsiteX3" fmla="*/ 0 w 2807344"/>
              <a:gd name="connsiteY3" fmla="*/ 1307123 h 2543907"/>
              <a:gd name="connsiteX4" fmla="*/ 457200 w 2807344"/>
              <a:gd name="connsiteY4" fmla="*/ 849923 h 2543907"/>
              <a:gd name="connsiteX5" fmla="*/ 457200 w 2807344"/>
              <a:gd name="connsiteY5" fmla="*/ 1078523 h 2543907"/>
              <a:gd name="connsiteX6" fmla="*/ 1846052 w 2807344"/>
              <a:gd name="connsiteY6" fmla="*/ 0 h 254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7344" h="2543907">
                <a:moveTo>
                  <a:pt x="2807344" y="2543907"/>
                </a:moveTo>
                <a:lnTo>
                  <a:pt x="457200" y="1535723"/>
                </a:lnTo>
                <a:lnTo>
                  <a:pt x="457200" y="1764323"/>
                </a:lnTo>
                <a:lnTo>
                  <a:pt x="0" y="1307123"/>
                </a:lnTo>
                <a:lnTo>
                  <a:pt x="457200" y="849923"/>
                </a:lnTo>
                <a:lnTo>
                  <a:pt x="457200" y="1078523"/>
                </a:lnTo>
                <a:lnTo>
                  <a:pt x="1846052"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48EE3A4-2BCA-7404-FF2C-D49BB8049A43}"/>
              </a:ext>
            </a:extLst>
          </p:cNvPr>
          <p:cNvSpPr txBox="1"/>
          <p:nvPr/>
        </p:nvSpPr>
        <p:spPr>
          <a:xfrm>
            <a:off x="184174" y="4590469"/>
            <a:ext cx="1814919" cy="830997"/>
          </a:xfrm>
          <a:prstGeom prst="rect">
            <a:avLst/>
          </a:prstGeom>
          <a:solidFill>
            <a:schemeClr val="bg1"/>
          </a:solidFill>
        </p:spPr>
        <p:txBody>
          <a:bodyPr wrap="none" rtlCol="0">
            <a:spAutoFit/>
          </a:bodyPr>
          <a:lstStyle/>
          <a:p>
            <a:pPr algn="ctr"/>
            <a:r>
              <a:rPr lang="en-US" sz="4800" b="1" dirty="0"/>
              <a:t>26 JUL</a:t>
            </a:r>
          </a:p>
        </p:txBody>
      </p:sp>
      <p:sp>
        <p:nvSpPr>
          <p:cNvPr id="48" name="TextBox 47">
            <a:extLst>
              <a:ext uri="{FF2B5EF4-FFF2-40B4-BE49-F238E27FC236}">
                <a16:creationId xmlns:a16="http://schemas.microsoft.com/office/drawing/2014/main" id="{9557C403-305D-DF79-11A5-8080B5B8D3A8}"/>
              </a:ext>
            </a:extLst>
          </p:cNvPr>
          <p:cNvSpPr txBox="1"/>
          <p:nvPr/>
        </p:nvSpPr>
        <p:spPr>
          <a:xfrm>
            <a:off x="176648" y="5530709"/>
            <a:ext cx="1814919" cy="830997"/>
          </a:xfrm>
          <a:prstGeom prst="rect">
            <a:avLst/>
          </a:prstGeom>
          <a:solidFill>
            <a:schemeClr val="bg1"/>
          </a:solidFill>
        </p:spPr>
        <p:txBody>
          <a:bodyPr wrap="none" rtlCol="0">
            <a:spAutoFit/>
          </a:bodyPr>
          <a:lstStyle/>
          <a:p>
            <a:pPr algn="ctr"/>
            <a:r>
              <a:rPr lang="en-US" sz="4800" b="1" dirty="0"/>
              <a:t>27 JUL</a:t>
            </a:r>
          </a:p>
        </p:txBody>
      </p:sp>
      <p:sp>
        <p:nvSpPr>
          <p:cNvPr id="9" name="TextBox 8">
            <a:extLst>
              <a:ext uri="{FF2B5EF4-FFF2-40B4-BE49-F238E27FC236}">
                <a16:creationId xmlns:a16="http://schemas.microsoft.com/office/drawing/2014/main" id="{28A49518-9247-5F6E-2FB2-B83507F6BDD3}"/>
              </a:ext>
            </a:extLst>
          </p:cNvPr>
          <p:cNvSpPr txBox="1"/>
          <p:nvPr/>
        </p:nvSpPr>
        <p:spPr>
          <a:xfrm>
            <a:off x="161378" y="6470949"/>
            <a:ext cx="1814919" cy="830997"/>
          </a:xfrm>
          <a:prstGeom prst="rect">
            <a:avLst/>
          </a:prstGeom>
          <a:solidFill>
            <a:schemeClr val="bg1"/>
          </a:solidFill>
        </p:spPr>
        <p:txBody>
          <a:bodyPr wrap="none" rtlCol="0">
            <a:spAutoFit/>
          </a:bodyPr>
          <a:lstStyle/>
          <a:p>
            <a:pPr algn="ctr"/>
            <a:r>
              <a:rPr lang="en-US" sz="4800" b="1" dirty="0"/>
              <a:t>28 JUL</a:t>
            </a:r>
          </a:p>
        </p:txBody>
      </p:sp>
      <p:sp>
        <p:nvSpPr>
          <p:cNvPr id="95" name="TextBox 94">
            <a:extLst>
              <a:ext uri="{FF2B5EF4-FFF2-40B4-BE49-F238E27FC236}">
                <a16:creationId xmlns:a16="http://schemas.microsoft.com/office/drawing/2014/main" id="{DEEBA2BF-13F7-B8BD-FD5C-A81B45D1E64B}"/>
              </a:ext>
            </a:extLst>
          </p:cNvPr>
          <p:cNvSpPr txBox="1"/>
          <p:nvPr/>
        </p:nvSpPr>
        <p:spPr>
          <a:xfrm>
            <a:off x="170455" y="7411189"/>
            <a:ext cx="1814919" cy="830997"/>
          </a:xfrm>
          <a:prstGeom prst="rect">
            <a:avLst/>
          </a:prstGeom>
          <a:solidFill>
            <a:schemeClr val="bg1"/>
          </a:solidFill>
        </p:spPr>
        <p:txBody>
          <a:bodyPr wrap="none" rtlCol="0">
            <a:spAutoFit/>
          </a:bodyPr>
          <a:lstStyle/>
          <a:p>
            <a:pPr algn="ctr"/>
            <a:r>
              <a:rPr lang="en-US" sz="4800" b="1" dirty="0"/>
              <a:t>29 JUL</a:t>
            </a:r>
          </a:p>
        </p:txBody>
      </p:sp>
      <p:pic>
        <p:nvPicPr>
          <p:cNvPr id="104" name="Picture 103" descr="Shape&#10;&#10;Description automatically generated">
            <a:extLst>
              <a:ext uri="{FF2B5EF4-FFF2-40B4-BE49-F238E27FC236}">
                <a16:creationId xmlns:a16="http://schemas.microsoft.com/office/drawing/2014/main" id="{103059C3-DE37-2388-F81E-04DB5F44AF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61588" y="7354510"/>
            <a:ext cx="2245788" cy="1234440"/>
          </a:xfrm>
          <a:prstGeom prst="rect">
            <a:avLst/>
          </a:prstGeom>
        </p:spPr>
      </p:pic>
      <p:pic>
        <p:nvPicPr>
          <p:cNvPr id="106" name="Picture 105" descr="Shape&#10;&#10;Description automatically generated">
            <a:extLst>
              <a:ext uri="{FF2B5EF4-FFF2-40B4-BE49-F238E27FC236}">
                <a16:creationId xmlns:a16="http://schemas.microsoft.com/office/drawing/2014/main" id="{A835363F-C467-19E3-62B2-7308EE8ED9B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796526" y="5753754"/>
            <a:ext cx="2245788" cy="1234440"/>
          </a:xfrm>
          <a:prstGeom prst="rect">
            <a:avLst/>
          </a:prstGeom>
        </p:spPr>
      </p:pic>
      <p:pic>
        <p:nvPicPr>
          <p:cNvPr id="111" name="Picture 110" descr="Shape&#10;&#10;Description automatically generated">
            <a:extLst>
              <a:ext uri="{FF2B5EF4-FFF2-40B4-BE49-F238E27FC236}">
                <a16:creationId xmlns:a16="http://schemas.microsoft.com/office/drawing/2014/main" id="{14C1653D-6EB7-A5AA-802D-2CB84353CCE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371453" y="6417077"/>
            <a:ext cx="2245788" cy="1234440"/>
          </a:xfrm>
          <a:prstGeom prst="rect">
            <a:avLst/>
          </a:prstGeom>
        </p:spPr>
      </p:pic>
      <p:pic>
        <p:nvPicPr>
          <p:cNvPr id="113" name="Picture 112" descr="Shape&#10;&#10;Description automatically generated">
            <a:extLst>
              <a:ext uri="{FF2B5EF4-FFF2-40B4-BE49-F238E27FC236}">
                <a16:creationId xmlns:a16="http://schemas.microsoft.com/office/drawing/2014/main" id="{7E4A7D72-0C26-41D9-98BC-689F6AD38F2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085839" y="6269416"/>
            <a:ext cx="2245788" cy="1234440"/>
          </a:xfrm>
          <a:prstGeom prst="rect">
            <a:avLst/>
          </a:prstGeom>
        </p:spPr>
      </p:pic>
      <p:pic>
        <p:nvPicPr>
          <p:cNvPr id="115" name="Picture 114" descr="Shape&#10;&#10;Description automatically generated">
            <a:extLst>
              <a:ext uri="{FF2B5EF4-FFF2-40B4-BE49-F238E27FC236}">
                <a16:creationId xmlns:a16="http://schemas.microsoft.com/office/drawing/2014/main" id="{3AAECA7A-2A63-C8D0-F956-07825CA2EE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362967" y="6430982"/>
            <a:ext cx="2245788" cy="1234440"/>
          </a:xfrm>
          <a:prstGeom prst="rect">
            <a:avLst/>
          </a:prstGeom>
        </p:spPr>
      </p:pic>
      <p:pic>
        <p:nvPicPr>
          <p:cNvPr id="102" name="Picture 101" descr="Shape&#10;&#10;Description automatically generated">
            <a:extLst>
              <a:ext uri="{FF2B5EF4-FFF2-40B4-BE49-F238E27FC236}">
                <a16:creationId xmlns:a16="http://schemas.microsoft.com/office/drawing/2014/main" id="{26F9ED96-6270-98AB-8D24-457F1B76223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281296" y="7975661"/>
            <a:ext cx="2245788" cy="1234440"/>
          </a:xfrm>
          <a:prstGeom prst="rect">
            <a:avLst/>
          </a:prstGeom>
        </p:spPr>
      </p:pic>
      <p:pic>
        <p:nvPicPr>
          <p:cNvPr id="117" name="Picture 116" descr="Shape&#10;&#10;Description automatically generated">
            <a:extLst>
              <a:ext uri="{FF2B5EF4-FFF2-40B4-BE49-F238E27FC236}">
                <a16:creationId xmlns:a16="http://schemas.microsoft.com/office/drawing/2014/main" id="{329C91CB-6EA8-7AC4-CA8C-7983B52F986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204409" y="8587107"/>
            <a:ext cx="2245788" cy="1234440"/>
          </a:xfrm>
          <a:prstGeom prst="rect">
            <a:avLst/>
          </a:prstGeom>
        </p:spPr>
      </p:pic>
      <p:pic>
        <p:nvPicPr>
          <p:cNvPr id="100" name="Picture 99" descr="Shape&#10;&#10;Description automatically generated">
            <a:extLst>
              <a:ext uri="{FF2B5EF4-FFF2-40B4-BE49-F238E27FC236}">
                <a16:creationId xmlns:a16="http://schemas.microsoft.com/office/drawing/2014/main" id="{E859A063-FB42-254F-0CBF-4362F4B0F23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778843" y="9112354"/>
            <a:ext cx="2245788" cy="1234440"/>
          </a:xfrm>
          <a:prstGeom prst="rect">
            <a:avLst/>
          </a:prstGeom>
        </p:spPr>
      </p:pic>
      <p:pic>
        <p:nvPicPr>
          <p:cNvPr id="98" name="Picture 97" descr="Shape&#10;&#10;Description automatically generated">
            <a:extLst>
              <a:ext uri="{FF2B5EF4-FFF2-40B4-BE49-F238E27FC236}">
                <a16:creationId xmlns:a16="http://schemas.microsoft.com/office/drawing/2014/main" id="{EA03FDB4-6ACD-858C-3051-5512CB703A3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210114" y="9593265"/>
            <a:ext cx="2245788" cy="1234440"/>
          </a:xfrm>
          <a:prstGeom prst="rect">
            <a:avLst/>
          </a:prstGeom>
        </p:spPr>
      </p:pic>
      <p:pic>
        <p:nvPicPr>
          <p:cNvPr id="120" name="Picture 119" descr="Shape&#10;&#10;Description automatically generated">
            <a:extLst>
              <a:ext uri="{FF2B5EF4-FFF2-40B4-BE49-F238E27FC236}">
                <a16:creationId xmlns:a16="http://schemas.microsoft.com/office/drawing/2014/main" id="{EE5751A7-24EE-B579-CDAA-650878EE416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683299" y="7579560"/>
            <a:ext cx="2245788" cy="1234440"/>
          </a:xfrm>
          <a:prstGeom prst="rect">
            <a:avLst/>
          </a:prstGeom>
        </p:spPr>
      </p:pic>
      <p:pic>
        <p:nvPicPr>
          <p:cNvPr id="122" name="Picture 121" descr="Shape&#10;&#10;Description automatically generated">
            <a:extLst>
              <a:ext uri="{FF2B5EF4-FFF2-40B4-BE49-F238E27FC236}">
                <a16:creationId xmlns:a16="http://schemas.microsoft.com/office/drawing/2014/main" id="{76128187-02FF-4D52-5276-44F114FE7D2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166225" y="6430416"/>
            <a:ext cx="2245788" cy="1234440"/>
          </a:xfrm>
          <a:prstGeom prst="rect">
            <a:avLst/>
          </a:prstGeom>
        </p:spPr>
      </p:pic>
      <p:pic>
        <p:nvPicPr>
          <p:cNvPr id="124" name="Picture 123" descr="Shape&#10;&#10;Description automatically generated">
            <a:extLst>
              <a:ext uri="{FF2B5EF4-FFF2-40B4-BE49-F238E27FC236}">
                <a16:creationId xmlns:a16="http://schemas.microsoft.com/office/drawing/2014/main" id="{A03778F6-3DB9-24AC-16CF-92CDD549719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889097" y="6103190"/>
            <a:ext cx="2245788" cy="1234440"/>
          </a:xfrm>
          <a:prstGeom prst="rect">
            <a:avLst/>
          </a:prstGeom>
        </p:spPr>
      </p:pic>
      <p:pic>
        <p:nvPicPr>
          <p:cNvPr id="126" name="Picture 125" descr="Shape&#10;&#10;Description automatically generated">
            <a:extLst>
              <a:ext uri="{FF2B5EF4-FFF2-40B4-BE49-F238E27FC236}">
                <a16:creationId xmlns:a16="http://schemas.microsoft.com/office/drawing/2014/main" id="{D1E48B10-1D85-2F3D-B8D1-72BA090791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54923" y="13533169"/>
            <a:ext cx="2245788" cy="1234440"/>
          </a:xfrm>
          <a:prstGeom prst="rect">
            <a:avLst/>
          </a:prstGeom>
        </p:spPr>
      </p:pic>
      <p:pic>
        <p:nvPicPr>
          <p:cNvPr id="128" name="Picture 127" descr="Shape&#10;&#10;Description automatically generated">
            <a:extLst>
              <a:ext uri="{FF2B5EF4-FFF2-40B4-BE49-F238E27FC236}">
                <a16:creationId xmlns:a16="http://schemas.microsoft.com/office/drawing/2014/main" id="{7B70FF25-7E8B-C777-AA00-CB5C24861CC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9500965" y="14361501"/>
            <a:ext cx="2245788" cy="1234440"/>
          </a:xfrm>
          <a:prstGeom prst="rect">
            <a:avLst/>
          </a:prstGeom>
        </p:spPr>
      </p:pic>
      <p:sp>
        <p:nvSpPr>
          <p:cNvPr id="129" name="Explosion: 8 Points 128">
            <a:extLst>
              <a:ext uri="{FF2B5EF4-FFF2-40B4-BE49-F238E27FC236}">
                <a16:creationId xmlns:a16="http://schemas.microsoft.com/office/drawing/2014/main" id="{686B1C10-1329-E31C-17A2-57C3272DA6C6}"/>
              </a:ext>
            </a:extLst>
          </p:cNvPr>
          <p:cNvSpPr/>
          <p:nvPr/>
        </p:nvSpPr>
        <p:spPr>
          <a:xfrm>
            <a:off x="19510289" y="7128501"/>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Callout: Line 129">
            <a:extLst>
              <a:ext uri="{FF2B5EF4-FFF2-40B4-BE49-F238E27FC236}">
                <a16:creationId xmlns:a16="http://schemas.microsoft.com/office/drawing/2014/main" id="{B8B28A58-E5D9-5A82-423F-6D3CB375416B}"/>
              </a:ext>
            </a:extLst>
          </p:cNvPr>
          <p:cNvSpPr/>
          <p:nvPr/>
        </p:nvSpPr>
        <p:spPr>
          <a:xfrm>
            <a:off x="23082351" y="5526510"/>
            <a:ext cx="4162080" cy="2062103"/>
          </a:xfrm>
          <a:prstGeom prst="borderCallout1">
            <a:avLst>
              <a:gd name="adj1" fmla="val 49449"/>
              <a:gd name="adj2" fmla="val -446"/>
              <a:gd name="adj3" fmla="val 97314"/>
              <a:gd name="adj4" fmla="val -74306"/>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25 JUL: Contact with Japanese patrol between 148 IN and 161 IN</a:t>
            </a:r>
          </a:p>
        </p:txBody>
      </p:sp>
      <p:pic>
        <p:nvPicPr>
          <p:cNvPr id="132" name="Picture 131" descr="Shape&#10;&#10;Description automatically generated">
            <a:extLst>
              <a:ext uri="{FF2B5EF4-FFF2-40B4-BE49-F238E27FC236}">
                <a16:creationId xmlns:a16="http://schemas.microsoft.com/office/drawing/2014/main" id="{9ADD9916-386E-FA96-AD64-66EB0895DA7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644824" y="5870919"/>
            <a:ext cx="2162611" cy="1188720"/>
          </a:xfrm>
          <a:prstGeom prst="rect">
            <a:avLst/>
          </a:prstGeom>
        </p:spPr>
      </p:pic>
      <p:pic>
        <p:nvPicPr>
          <p:cNvPr id="134" name="Picture 133" descr="Shape&#10;&#10;Description automatically generated">
            <a:extLst>
              <a:ext uri="{FF2B5EF4-FFF2-40B4-BE49-F238E27FC236}">
                <a16:creationId xmlns:a16="http://schemas.microsoft.com/office/drawing/2014/main" id="{DDD411B1-80B5-9703-29C9-D215394BAA0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823974" y="6174216"/>
            <a:ext cx="2245788" cy="1234440"/>
          </a:xfrm>
          <a:prstGeom prst="rect">
            <a:avLst/>
          </a:prstGeom>
        </p:spPr>
      </p:pic>
      <p:pic>
        <p:nvPicPr>
          <p:cNvPr id="136" name="Picture 135" descr="Shape&#10;&#10;Description automatically generated">
            <a:extLst>
              <a:ext uri="{FF2B5EF4-FFF2-40B4-BE49-F238E27FC236}">
                <a16:creationId xmlns:a16="http://schemas.microsoft.com/office/drawing/2014/main" id="{3E090B9B-A099-F623-205D-32E69A48FA7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435929" y="7487311"/>
            <a:ext cx="2245788" cy="1234440"/>
          </a:xfrm>
          <a:prstGeom prst="rect">
            <a:avLst/>
          </a:prstGeom>
        </p:spPr>
      </p:pic>
      <p:pic>
        <p:nvPicPr>
          <p:cNvPr id="138" name="Picture 137" descr="Shape&#10;&#10;Description automatically generated">
            <a:extLst>
              <a:ext uri="{FF2B5EF4-FFF2-40B4-BE49-F238E27FC236}">
                <a16:creationId xmlns:a16="http://schemas.microsoft.com/office/drawing/2014/main" id="{35E069F8-FF5B-1079-357F-72BE5ADF4F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50644" y="10768499"/>
            <a:ext cx="2245788" cy="1234440"/>
          </a:xfrm>
          <a:prstGeom prst="rect">
            <a:avLst/>
          </a:prstGeom>
        </p:spPr>
      </p:pic>
      <p:pic>
        <p:nvPicPr>
          <p:cNvPr id="140" name="Picture 139" descr="Shape&#10;&#10;Description automatically generated">
            <a:extLst>
              <a:ext uri="{FF2B5EF4-FFF2-40B4-BE49-F238E27FC236}">
                <a16:creationId xmlns:a16="http://schemas.microsoft.com/office/drawing/2014/main" id="{E181B590-DA76-A845-D6FB-091A4D3396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19527" y="11704365"/>
            <a:ext cx="2245788" cy="1234440"/>
          </a:xfrm>
          <a:prstGeom prst="rect">
            <a:avLst/>
          </a:prstGeom>
        </p:spPr>
      </p:pic>
      <p:pic>
        <p:nvPicPr>
          <p:cNvPr id="142" name="Picture 141" descr="Shape&#10;&#10;Description automatically generated">
            <a:extLst>
              <a:ext uri="{FF2B5EF4-FFF2-40B4-BE49-F238E27FC236}">
                <a16:creationId xmlns:a16="http://schemas.microsoft.com/office/drawing/2014/main" id="{CCD6E237-2479-E8EB-DC1D-D704F173A2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36768" y="12645426"/>
            <a:ext cx="2245788" cy="1234440"/>
          </a:xfrm>
          <a:prstGeom prst="rect">
            <a:avLst/>
          </a:prstGeom>
        </p:spPr>
      </p:pic>
      <p:pic>
        <p:nvPicPr>
          <p:cNvPr id="146" name="Picture 145" descr="Shape&#10;&#10;Description automatically generated">
            <a:extLst>
              <a:ext uri="{FF2B5EF4-FFF2-40B4-BE49-F238E27FC236}">
                <a16:creationId xmlns:a16="http://schemas.microsoft.com/office/drawing/2014/main" id="{53E6E730-A8C1-A1FB-2117-7CFAA258BF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425483" y="5867792"/>
            <a:ext cx="2245788" cy="1234440"/>
          </a:xfrm>
          <a:prstGeom prst="rect">
            <a:avLst/>
          </a:prstGeom>
        </p:spPr>
      </p:pic>
      <p:pic>
        <p:nvPicPr>
          <p:cNvPr id="148" name="Picture 147" descr="Shape&#10;&#10;Description automatically generated">
            <a:extLst>
              <a:ext uri="{FF2B5EF4-FFF2-40B4-BE49-F238E27FC236}">
                <a16:creationId xmlns:a16="http://schemas.microsoft.com/office/drawing/2014/main" id="{CDC7CA6D-7AEE-9C6B-0618-2F309299E9B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95402" y="8447354"/>
            <a:ext cx="2245788" cy="1234440"/>
          </a:xfrm>
          <a:prstGeom prst="rect">
            <a:avLst/>
          </a:prstGeom>
        </p:spPr>
      </p:pic>
      <p:pic>
        <p:nvPicPr>
          <p:cNvPr id="150" name="Picture 149" descr="Shape&#10;&#10;Description automatically generated">
            <a:extLst>
              <a:ext uri="{FF2B5EF4-FFF2-40B4-BE49-F238E27FC236}">
                <a16:creationId xmlns:a16="http://schemas.microsoft.com/office/drawing/2014/main" id="{8CBCEED8-0659-0F28-0799-6C566E5EDF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55949" y="10629090"/>
            <a:ext cx="2245788" cy="1234440"/>
          </a:xfrm>
          <a:prstGeom prst="rect">
            <a:avLst/>
          </a:prstGeom>
        </p:spPr>
      </p:pic>
      <p:pic>
        <p:nvPicPr>
          <p:cNvPr id="152" name="Picture 151" descr="Shape&#10;&#10;Description automatically generated">
            <a:extLst>
              <a:ext uri="{FF2B5EF4-FFF2-40B4-BE49-F238E27FC236}">
                <a16:creationId xmlns:a16="http://schemas.microsoft.com/office/drawing/2014/main" id="{F01773C4-0F3B-D2CE-3735-A17C817887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55949" y="11448031"/>
            <a:ext cx="2245788" cy="1234440"/>
          </a:xfrm>
          <a:prstGeom prst="rect">
            <a:avLst/>
          </a:prstGeom>
        </p:spPr>
      </p:pic>
      <p:pic>
        <p:nvPicPr>
          <p:cNvPr id="154" name="Picture 153" descr="Shape&#10;&#10;Description automatically generated">
            <a:extLst>
              <a:ext uri="{FF2B5EF4-FFF2-40B4-BE49-F238E27FC236}">
                <a16:creationId xmlns:a16="http://schemas.microsoft.com/office/drawing/2014/main" id="{B5BD5632-EF8E-1167-847F-0A38A2D34A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54612" y="12291231"/>
            <a:ext cx="2245788" cy="1234440"/>
          </a:xfrm>
          <a:prstGeom prst="rect">
            <a:avLst/>
          </a:prstGeom>
        </p:spPr>
      </p:pic>
      <p:pic>
        <p:nvPicPr>
          <p:cNvPr id="156" name="Picture 155" descr="Shape&#10;&#10;Description automatically generated">
            <a:extLst>
              <a:ext uri="{FF2B5EF4-FFF2-40B4-BE49-F238E27FC236}">
                <a16:creationId xmlns:a16="http://schemas.microsoft.com/office/drawing/2014/main" id="{D0916A5F-009B-1F63-E9AB-CA7A965F03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54612" y="13112224"/>
            <a:ext cx="2245788" cy="1234440"/>
          </a:xfrm>
          <a:prstGeom prst="rect">
            <a:avLst/>
          </a:prstGeom>
        </p:spPr>
      </p:pic>
      <p:pic>
        <p:nvPicPr>
          <p:cNvPr id="158" name="Picture 157" descr="Shape&#10;&#10;Description automatically generated">
            <a:extLst>
              <a:ext uri="{FF2B5EF4-FFF2-40B4-BE49-F238E27FC236}">
                <a16:creationId xmlns:a16="http://schemas.microsoft.com/office/drawing/2014/main" id="{F79C1314-3494-0A47-F1E7-F3733CFB6A7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8654612" y="13933217"/>
            <a:ext cx="2245788" cy="1234440"/>
          </a:xfrm>
          <a:prstGeom prst="rect">
            <a:avLst/>
          </a:prstGeom>
        </p:spPr>
      </p:pic>
      <p:sp>
        <p:nvSpPr>
          <p:cNvPr id="159" name="Explosion: 8 Points 158">
            <a:extLst>
              <a:ext uri="{FF2B5EF4-FFF2-40B4-BE49-F238E27FC236}">
                <a16:creationId xmlns:a16="http://schemas.microsoft.com/office/drawing/2014/main" id="{AD072BAB-7B12-D62F-727E-CEA7D848BD34}"/>
              </a:ext>
            </a:extLst>
          </p:cNvPr>
          <p:cNvSpPr/>
          <p:nvPr/>
        </p:nvSpPr>
        <p:spPr>
          <a:xfrm>
            <a:off x="18186435" y="6968787"/>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Callout: Line 159">
            <a:extLst>
              <a:ext uri="{FF2B5EF4-FFF2-40B4-BE49-F238E27FC236}">
                <a16:creationId xmlns:a16="http://schemas.microsoft.com/office/drawing/2014/main" id="{F8A42CF0-3FED-5E54-F1B5-67F6348C587E}"/>
              </a:ext>
            </a:extLst>
          </p:cNvPr>
          <p:cNvSpPr/>
          <p:nvPr/>
        </p:nvSpPr>
        <p:spPr>
          <a:xfrm>
            <a:off x="20960261" y="3779414"/>
            <a:ext cx="4162080" cy="1077218"/>
          </a:xfrm>
          <a:prstGeom prst="borderCallout1">
            <a:avLst>
              <a:gd name="adj1" fmla="val 51398"/>
              <a:gd name="adj2" fmla="val -446"/>
              <a:gd name="adj3" fmla="val 339040"/>
              <a:gd name="adj4" fmla="val -55153"/>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28 JUL: Engineers ambushed</a:t>
            </a:r>
          </a:p>
        </p:txBody>
      </p:sp>
      <p:sp>
        <p:nvSpPr>
          <p:cNvPr id="161" name="Explosion: 8 Points 160">
            <a:extLst>
              <a:ext uri="{FF2B5EF4-FFF2-40B4-BE49-F238E27FC236}">
                <a16:creationId xmlns:a16="http://schemas.microsoft.com/office/drawing/2014/main" id="{7BB79D6E-CD41-75BD-1EE9-CEDCE8BC9019}"/>
              </a:ext>
            </a:extLst>
          </p:cNvPr>
          <p:cNvSpPr/>
          <p:nvPr/>
        </p:nvSpPr>
        <p:spPr>
          <a:xfrm>
            <a:off x="16529978" y="6299425"/>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Callout: Line 161">
            <a:extLst>
              <a:ext uri="{FF2B5EF4-FFF2-40B4-BE49-F238E27FC236}">
                <a16:creationId xmlns:a16="http://schemas.microsoft.com/office/drawing/2014/main" id="{D7DFF3E8-2AB3-B895-02B5-3F5645345C80}"/>
              </a:ext>
            </a:extLst>
          </p:cNvPr>
          <p:cNvSpPr/>
          <p:nvPr/>
        </p:nvSpPr>
        <p:spPr>
          <a:xfrm>
            <a:off x="18678447" y="2382858"/>
            <a:ext cx="4162080" cy="1077218"/>
          </a:xfrm>
          <a:prstGeom prst="borderCallout1">
            <a:avLst>
              <a:gd name="adj1" fmla="val 51398"/>
              <a:gd name="adj2" fmla="val 117"/>
              <a:gd name="adj3" fmla="val 404336"/>
              <a:gd name="adj4" fmla="val -41070"/>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148 IN ration dump attacked</a:t>
            </a:r>
          </a:p>
        </p:txBody>
      </p:sp>
      <p:sp>
        <p:nvSpPr>
          <p:cNvPr id="163" name="Rectangle 162">
            <a:extLst>
              <a:ext uri="{FF2B5EF4-FFF2-40B4-BE49-F238E27FC236}">
                <a16:creationId xmlns:a16="http://schemas.microsoft.com/office/drawing/2014/main" id="{F4AE1A5D-765A-794D-D8EE-1CE80172D25A}"/>
              </a:ext>
            </a:extLst>
          </p:cNvPr>
          <p:cNvSpPr/>
          <p:nvPr/>
        </p:nvSpPr>
        <p:spPr>
          <a:xfrm>
            <a:off x="13759457" y="7213825"/>
            <a:ext cx="6665232" cy="3527359"/>
          </a:xfrm>
          <a:prstGeom prst="rect">
            <a:avLst/>
          </a:prstGeom>
          <a:noFill/>
          <a:ln w="76200" cap="rnd">
            <a:solidFill>
              <a:srgbClr val="FF00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544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10" presetClass="exit" presetSubtype="0" fill="hold" nodeType="afterEffect">
                                  <p:stCondLst>
                                    <p:cond delay="500"/>
                                  </p:stCondLst>
                                  <p:childTnLst>
                                    <p:animEffect transition="out" filter="fade">
                                      <p:cBhvr>
                                        <p:cTn id="10" dur="500"/>
                                        <p:tgtEl>
                                          <p:spTgt spid="111"/>
                                        </p:tgtEl>
                                      </p:cBhvr>
                                    </p:animEffect>
                                    <p:set>
                                      <p:cBhvr>
                                        <p:cTn id="11" dur="1" fill="hold">
                                          <p:stCondLst>
                                            <p:cond delay="499"/>
                                          </p:stCondLst>
                                        </p:cTn>
                                        <p:tgtEl>
                                          <p:spTgt spid="111"/>
                                        </p:tgtEl>
                                        <p:attrNameLst>
                                          <p:attrName>style.visibility</p:attrName>
                                        </p:attrNameLst>
                                      </p:cBhvr>
                                      <p:to>
                                        <p:strVal val="hidden"/>
                                      </p:to>
                                    </p:set>
                                  </p:childTnLst>
                                </p:cTn>
                              </p:par>
                              <p:par>
                                <p:cTn id="12" presetID="10" presetClass="exit" presetSubtype="0" fill="hold" nodeType="withEffect">
                                  <p:stCondLst>
                                    <p:cond delay="500"/>
                                  </p:stCondLst>
                                  <p:childTnLst>
                                    <p:animEffect transition="out" filter="fade">
                                      <p:cBhvr>
                                        <p:cTn id="13" dur="500"/>
                                        <p:tgtEl>
                                          <p:spTgt spid="106"/>
                                        </p:tgtEl>
                                      </p:cBhvr>
                                    </p:animEffect>
                                    <p:set>
                                      <p:cBhvr>
                                        <p:cTn id="14" dur="1" fill="hold">
                                          <p:stCondLst>
                                            <p:cond delay="499"/>
                                          </p:stCondLst>
                                        </p:cTn>
                                        <p:tgtEl>
                                          <p:spTgt spid="106"/>
                                        </p:tgtEl>
                                        <p:attrNameLst>
                                          <p:attrName>style.visibility</p:attrName>
                                        </p:attrNameLst>
                                      </p:cBhvr>
                                      <p:to>
                                        <p:strVal val="hidden"/>
                                      </p:to>
                                    </p:set>
                                  </p:childTnLst>
                                </p:cTn>
                              </p:par>
                              <p:par>
                                <p:cTn id="15" presetID="10" presetClass="exit" presetSubtype="0" fill="hold" nodeType="withEffect">
                                  <p:stCondLst>
                                    <p:cond delay="500"/>
                                  </p:stCondLst>
                                  <p:childTnLst>
                                    <p:animEffect transition="out" filter="fade">
                                      <p:cBhvr>
                                        <p:cTn id="16" dur="500"/>
                                        <p:tgtEl>
                                          <p:spTgt spid="102"/>
                                        </p:tgtEl>
                                      </p:cBhvr>
                                    </p:animEffect>
                                    <p:set>
                                      <p:cBhvr>
                                        <p:cTn id="17" dur="1" fill="hold">
                                          <p:stCondLst>
                                            <p:cond delay="499"/>
                                          </p:stCondLst>
                                        </p:cTn>
                                        <p:tgtEl>
                                          <p:spTgt spid="102"/>
                                        </p:tgtEl>
                                        <p:attrNameLst>
                                          <p:attrName>style.visibility</p:attrName>
                                        </p:attrNameLst>
                                      </p:cBhvr>
                                      <p:to>
                                        <p:strVal val="hidden"/>
                                      </p:to>
                                    </p:set>
                                  </p:childTnLst>
                                </p:cTn>
                              </p:par>
                              <p:par>
                                <p:cTn id="18" presetID="10" presetClass="entr" presetSubtype="0" fill="hold" nodeType="withEffect">
                                  <p:stCondLst>
                                    <p:cond delay="500"/>
                                  </p:stCondLst>
                                  <p:childTnLst>
                                    <p:set>
                                      <p:cBhvr>
                                        <p:cTn id="19" dur="1" fill="hold">
                                          <p:stCondLst>
                                            <p:cond delay="0"/>
                                          </p:stCondLst>
                                        </p:cTn>
                                        <p:tgtEl>
                                          <p:spTgt spid="113"/>
                                        </p:tgtEl>
                                        <p:attrNameLst>
                                          <p:attrName>style.visibility</p:attrName>
                                        </p:attrNameLst>
                                      </p:cBhvr>
                                      <p:to>
                                        <p:strVal val="visible"/>
                                      </p:to>
                                    </p:set>
                                    <p:animEffect transition="in" filter="fade">
                                      <p:cBhvr>
                                        <p:cTn id="20" dur="500"/>
                                        <p:tgtEl>
                                          <p:spTgt spid="113"/>
                                        </p:tgtEl>
                                      </p:cBhvr>
                                    </p:animEffect>
                                  </p:childTnLst>
                                </p:cTn>
                              </p:par>
                              <p:par>
                                <p:cTn id="21" presetID="10" presetClass="entr" presetSubtype="0" fill="hold" nodeType="withEffect">
                                  <p:stCondLst>
                                    <p:cond delay="500"/>
                                  </p:stCondLst>
                                  <p:childTnLst>
                                    <p:set>
                                      <p:cBhvr>
                                        <p:cTn id="22" dur="1" fill="hold">
                                          <p:stCondLst>
                                            <p:cond delay="0"/>
                                          </p:stCondLst>
                                        </p:cTn>
                                        <p:tgtEl>
                                          <p:spTgt spid="115"/>
                                        </p:tgtEl>
                                        <p:attrNameLst>
                                          <p:attrName>style.visibility</p:attrName>
                                        </p:attrNameLst>
                                      </p:cBhvr>
                                      <p:to>
                                        <p:strVal val="visible"/>
                                      </p:to>
                                    </p:set>
                                    <p:animEffect transition="in" filter="fade">
                                      <p:cBhvr>
                                        <p:cTn id="23" dur="500"/>
                                        <p:tgtEl>
                                          <p:spTgt spid="115"/>
                                        </p:tgtEl>
                                      </p:cBhvr>
                                    </p:animEffect>
                                  </p:childTnLst>
                                </p:cTn>
                              </p:par>
                              <p:par>
                                <p:cTn id="24" presetID="10" presetClass="entr" presetSubtype="0" fill="hold" nodeType="withEffect">
                                  <p:stCondLst>
                                    <p:cond delay="500"/>
                                  </p:stCondLst>
                                  <p:childTnLst>
                                    <p:set>
                                      <p:cBhvr>
                                        <p:cTn id="25" dur="1" fill="hold">
                                          <p:stCondLst>
                                            <p:cond delay="0"/>
                                          </p:stCondLst>
                                        </p:cTn>
                                        <p:tgtEl>
                                          <p:spTgt spid="120"/>
                                        </p:tgtEl>
                                        <p:attrNameLst>
                                          <p:attrName>style.visibility</p:attrName>
                                        </p:attrNameLst>
                                      </p:cBhvr>
                                      <p:to>
                                        <p:strVal val="visible"/>
                                      </p:to>
                                    </p:set>
                                    <p:animEffect transition="in" filter="fade">
                                      <p:cBhvr>
                                        <p:cTn id="26" dur="500"/>
                                        <p:tgtEl>
                                          <p:spTgt spid="120"/>
                                        </p:tgtEl>
                                      </p:cBhvr>
                                    </p:animEffect>
                                  </p:childTnLst>
                                </p:cTn>
                              </p:par>
                              <p:par>
                                <p:cTn id="27" presetID="22" presetClass="entr" presetSubtype="2" fill="hold" grpId="1"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par>
                                <p:cTn id="30" presetID="22" presetClass="entr" presetSubtype="2" fill="hold"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par>
                                <p:cTn id="33" presetID="22" presetClass="entr" presetSubtype="2" fill="hold" nodeType="withEffect">
                                  <p:stCondLst>
                                    <p:cond delay="50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1500"/>
                            </p:stCondLst>
                            <p:childTnLst>
                              <p:par>
                                <p:cTn id="37" presetID="1" presetClass="entr" presetSubtype="0" fill="hold" grpId="0" nodeType="afterEffect">
                                  <p:stCondLst>
                                    <p:cond delay="500"/>
                                  </p:stCondLst>
                                  <p:childTnLst>
                                    <p:set>
                                      <p:cBhvr>
                                        <p:cTn id="38" dur="1" fill="hold">
                                          <p:stCondLst>
                                            <p:cond delay="0"/>
                                          </p:stCondLst>
                                        </p:cTn>
                                        <p:tgtEl>
                                          <p:spTgt spid="129"/>
                                        </p:tgtEl>
                                        <p:attrNameLst>
                                          <p:attrName>style.visibility</p:attrName>
                                        </p:attrNameLst>
                                      </p:cBhvr>
                                      <p:to>
                                        <p:strVal val="visible"/>
                                      </p:to>
                                    </p:set>
                                  </p:childTnLst>
                                </p:cTn>
                              </p:par>
                            </p:childTnLst>
                          </p:cTn>
                        </p:par>
                        <p:par>
                          <p:cTn id="39" fill="hold">
                            <p:stCondLst>
                              <p:cond delay="2000"/>
                            </p:stCondLst>
                            <p:childTnLst>
                              <p:par>
                                <p:cTn id="40" presetID="10" presetClass="entr" presetSubtype="0" fill="hold" grpId="0" nodeType="afterEffect">
                                  <p:stCondLst>
                                    <p:cond delay="50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xit" presetSubtype="1" fill="hold" grpId="1" nodeType="clickEffect">
                                  <p:stCondLst>
                                    <p:cond delay="0"/>
                                  </p:stCondLst>
                                  <p:childTnLst>
                                    <p:animEffect transition="out" filter="wipe(up)">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22" presetClass="exit" presetSubtype="8" fill="hold" grpId="0" nodeType="withEffect">
                                  <p:stCondLst>
                                    <p:cond delay="0"/>
                                  </p:stCondLst>
                                  <p:childTnLst>
                                    <p:animEffect transition="out" filter="wipe(left)">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22" presetClass="exit" presetSubtype="8" fill="hold" nodeType="withEffect">
                                  <p:stCondLst>
                                    <p:cond delay="0"/>
                                  </p:stCondLst>
                                  <p:childTnLst>
                                    <p:animEffect transition="out" filter="wipe(left)">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22" presetClass="exit" presetSubtype="8" fill="hold" nodeType="withEffect">
                                  <p:stCondLst>
                                    <p:cond delay="0"/>
                                  </p:stCondLst>
                                  <p:childTnLst>
                                    <p:animEffect transition="out" filter="wipe(left)">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30"/>
                                        </p:tgtEl>
                                      </p:cBhvr>
                                    </p:animEffect>
                                    <p:set>
                                      <p:cBhvr>
                                        <p:cTn id="59" dur="1" fill="hold">
                                          <p:stCondLst>
                                            <p:cond delay="499"/>
                                          </p:stCondLst>
                                        </p:cTn>
                                        <p:tgtEl>
                                          <p:spTgt spid="130"/>
                                        </p:tgtEl>
                                        <p:attrNameLst>
                                          <p:attrName>style.visibility</p:attrName>
                                        </p:attrNameLst>
                                      </p:cBhvr>
                                      <p:to>
                                        <p:strVal val="hidden"/>
                                      </p:to>
                                    </p:set>
                                  </p:childTnLst>
                                </p:cTn>
                              </p:par>
                              <p:par>
                                <p:cTn id="60" presetID="22" presetClass="entr" presetSubtype="1"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childTnLst>
                          </p:cTn>
                        </p:par>
                        <p:par>
                          <p:cTn id="63" fill="hold">
                            <p:stCondLst>
                              <p:cond delay="500"/>
                            </p:stCondLst>
                            <p:childTnLst>
                              <p:par>
                                <p:cTn id="64" presetID="10" presetClass="exit" presetSubtype="0" fill="hold" nodeType="afterEffect">
                                  <p:stCondLst>
                                    <p:cond delay="500"/>
                                  </p:stCondLst>
                                  <p:childTnLst>
                                    <p:animEffect transition="out" filter="fade">
                                      <p:cBhvr>
                                        <p:cTn id="65" dur="500"/>
                                        <p:tgtEl>
                                          <p:spTgt spid="113"/>
                                        </p:tgtEl>
                                      </p:cBhvr>
                                    </p:animEffect>
                                    <p:set>
                                      <p:cBhvr>
                                        <p:cTn id="66" dur="1" fill="hold">
                                          <p:stCondLst>
                                            <p:cond delay="499"/>
                                          </p:stCondLst>
                                        </p:cTn>
                                        <p:tgtEl>
                                          <p:spTgt spid="113"/>
                                        </p:tgtEl>
                                        <p:attrNameLst>
                                          <p:attrName>style.visibility</p:attrName>
                                        </p:attrNameLst>
                                      </p:cBhvr>
                                      <p:to>
                                        <p:strVal val="hidden"/>
                                      </p:to>
                                    </p:set>
                                  </p:childTnLst>
                                </p:cTn>
                              </p:par>
                              <p:par>
                                <p:cTn id="67" presetID="10" presetClass="exit" presetSubtype="0" fill="hold" nodeType="withEffect">
                                  <p:stCondLst>
                                    <p:cond delay="500"/>
                                  </p:stCondLst>
                                  <p:childTnLst>
                                    <p:animEffect transition="out" filter="fade">
                                      <p:cBhvr>
                                        <p:cTn id="68" dur="500"/>
                                        <p:tgtEl>
                                          <p:spTgt spid="115"/>
                                        </p:tgtEl>
                                      </p:cBhvr>
                                    </p:animEffect>
                                    <p:set>
                                      <p:cBhvr>
                                        <p:cTn id="69" dur="1" fill="hold">
                                          <p:stCondLst>
                                            <p:cond delay="499"/>
                                          </p:stCondLst>
                                        </p:cTn>
                                        <p:tgtEl>
                                          <p:spTgt spid="115"/>
                                        </p:tgtEl>
                                        <p:attrNameLst>
                                          <p:attrName>style.visibility</p:attrName>
                                        </p:attrNameLst>
                                      </p:cBhvr>
                                      <p:to>
                                        <p:strVal val="hidden"/>
                                      </p:to>
                                    </p:set>
                                  </p:childTnLst>
                                </p:cTn>
                              </p:par>
                              <p:par>
                                <p:cTn id="70" presetID="10" presetClass="entr" presetSubtype="0" fill="hold" nodeType="withEffect">
                                  <p:stCondLst>
                                    <p:cond delay="50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500"/>
                                        <p:tgtEl>
                                          <p:spTgt spid="122"/>
                                        </p:tgtEl>
                                      </p:cBhvr>
                                    </p:animEffect>
                                  </p:childTnLst>
                                </p:cTn>
                              </p:par>
                              <p:par>
                                <p:cTn id="73" presetID="10" presetClass="entr" presetSubtype="0" fill="hold" nodeType="withEffect">
                                  <p:stCondLst>
                                    <p:cond delay="500"/>
                                  </p:stCondLst>
                                  <p:childTnLst>
                                    <p:set>
                                      <p:cBhvr>
                                        <p:cTn id="74" dur="1" fill="hold">
                                          <p:stCondLst>
                                            <p:cond delay="0"/>
                                          </p:stCondLst>
                                        </p:cTn>
                                        <p:tgtEl>
                                          <p:spTgt spid="124"/>
                                        </p:tgtEl>
                                        <p:attrNameLst>
                                          <p:attrName>style.visibility</p:attrName>
                                        </p:attrNameLst>
                                      </p:cBhvr>
                                      <p:to>
                                        <p:strVal val="visible"/>
                                      </p:to>
                                    </p:set>
                                    <p:animEffect transition="in" filter="fade">
                                      <p:cBhvr>
                                        <p:cTn id="75" dur="500"/>
                                        <p:tgtEl>
                                          <p:spTgt spid="124"/>
                                        </p:tgtEl>
                                      </p:cBhvr>
                                    </p:animEffect>
                                  </p:childTnLst>
                                </p:cTn>
                              </p:par>
                              <p:par>
                                <p:cTn id="76" presetID="10" presetClass="exit" presetSubtype="0" fill="hold" nodeType="withEffect">
                                  <p:stCondLst>
                                    <p:cond delay="500"/>
                                  </p:stCondLst>
                                  <p:childTnLst>
                                    <p:animEffect transition="out" filter="fade">
                                      <p:cBhvr>
                                        <p:cTn id="77" dur="500"/>
                                        <p:tgtEl>
                                          <p:spTgt spid="49"/>
                                        </p:tgtEl>
                                      </p:cBhvr>
                                    </p:animEffect>
                                    <p:set>
                                      <p:cBhvr>
                                        <p:cTn id="78" dur="1" fill="hold">
                                          <p:stCondLst>
                                            <p:cond delay="499"/>
                                          </p:stCondLst>
                                        </p:cTn>
                                        <p:tgtEl>
                                          <p:spTgt spid="49"/>
                                        </p:tgtEl>
                                        <p:attrNameLst>
                                          <p:attrName>style.visibility</p:attrName>
                                        </p:attrNameLst>
                                      </p:cBhvr>
                                      <p:to>
                                        <p:strVal val="hidden"/>
                                      </p:to>
                                    </p:set>
                                  </p:childTnLst>
                                </p:cTn>
                              </p:par>
                              <p:par>
                                <p:cTn id="79" presetID="10" presetClass="exit" presetSubtype="0" fill="hold" nodeType="withEffect">
                                  <p:stCondLst>
                                    <p:cond delay="500"/>
                                  </p:stCondLst>
                                  <p:childTnLst>
                                    <p:animEffect transition="out" filter="fade">
                                      <p:cBhvr>
                                        <p:cTn id="80" dur="500"/>
                                        <p:tgtEl>
                                          <p:spTgt spid="31"/>
                                        </p:tgtEl>
                                      </p:cBhvr>
                                    </p:animEffect>
                                    <p:set>
                                      <p:cBhvr>
                                        <p:cTn id="81" dur="1" fill="hold">
                                          <p:stCondLst>
                                            <p:cond delay="499"/>
                                          </p:stCondLst>
                                        </p:cTn>
                                        <p:tgtEl>
                                          <p:spTgt spid="31"/>
                                        </p:tgtEl>
                                        <p:attrNameLst>
                                          <p:attrName>style.visibility</p:attrName>
                                        </p:attrNameLst>
                                      </p:cBhvr>
                                      <p:to>
                                        <p:strVal val="hidden"/>
                                      </p:to>
                                    </p:set>
                                  </p:childTnLst>
                                </p:cTn>
                              </p:par>
                              <p:par>
                                <p:cTn id="82" presetID="10" presetClass="entr" presetSubtype="0" fill="hold" nodeType="withEffect">
                                  <p:stCondLst>
                                    <p:cond delay="500"/>
                                  </p:stCondLst>
                                  <p:childTnLst>
                                    <p:set>
                                      <p:cBhvr>
                                        <p:cTn id="83" dur="1" fill="hold">
                                          <p:stCondLst>
                                            <p:cond delay="0"/>
                                          </p:stCondLst>
                                        </p:cTn>
                                        <p:tgtEl>
                                          <p:spTgt spid="126"/>
                                        </p:tgtEl>
                                        <p:attrNameLst>
                                          <p:attrName>style.visibility</p:attrName>
                                        </p:attrNameLst>
                                      </p:cBhvr>
                                      <p:to>
                                        <p:strVal val="visible"/>
                                      </p:to>
                                    </p:set>
                                    <p:animEffect transition="in" filter="fade">
                                      <p:cBhvr>
                                        <p:cTn id="84" dur="500"/>
                                        <p:tgtEl>
                                          <p:spTgt spid="126"/>
                                        </p:tgtEl>
                                      </p:cBhvr>
                                    </p:animEffect>
                                  </p:childTnLst>
                                </p:cTn>
                              </p:par>
                              <p:par>
                                <p:cTn id="85" presetID="10" presetClass="entr" presetSubtype="0" fill="hold" nodeType="withEffect">
                                  <p:stCondLst>
                                    <p:cond delay="500"/>
                                  </p:stCondLst>
                                  <p:childTnLst>
                                    <p:set>
                                      <p:cBhvr>
                                        <p:cTn id="86" dur="1" fill="hold">
                                          <p:stCondLst>
                                            <p:cond delay="0"/>
                                          </p:stCondLst>
                                        </p:cTn>
                                        <p:tgtEl>
                                          <p:spTgt spid="128"/>
                                        </p:tgtEl>
                                        <p:attrNameLst>
                                          <p:attrName>style.visibility</p:attrName>
                                        </p:attrNameLst>
                                      </p:cBhvr>
                                      <p:to>
                                        <p:strVal val="visible"/>
                                      </p:to>
                                    </p:set>
                                    <p:animEffect transition="in" filter="fade">
                                      <p:cBhvr>
                                        <p:cTn id="87" dur="500"/>
                                        <p:tgtEl>
                                          <p:spTgt spid="12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xit" presetSubtype="1" fill="hold" grpId="1" nodeType="clickEffect">
                                  <p:stCondLst>
                                    <p:cond delay="0"/>
                                  </p:stCondLst>
                                  <p:childTnLst>
                                    <p:animEffect transition="out" filter="wipe(up)">
                                      <p:cBhvr>
                                        <p:cTn id="91" dur="500"/>
                                        <p:tgtEl>
                                          <p:spTgt spid="29"/>
                                        </p:tgtEl>
                                      </p:cBhvr>
                                    </p:animEffect>
                                    <p:set>
                                      <p:cBhvr>
                                        <p:cTn id="92" dur="1" fill="hold">
                                          <p:stCondLst>
                                            <p:cond delay="499"/>
                                          </p:stCondLst>
                                        </p:cTn>
                                        <p:tgtEl>
                                          <p:spTgt spid="29"/>
                                        </p:tgtEl>
                                        <p:attrNameLst>
                                          <p:attrName>style.visibility</p:attrName>
                                        </p:attrNameLst>
                                      </p:cBhvr>
                                      <p:to>
                                        <p:strVal val="hidden"/>
                                      </p:to>
                                    </p:set>
                                  </p:childTnLst>
                                </p:cTn>
                              </p:par>
                              <p:par>
                                <p:cTn id="93" presetID="22" presetClass="entr" presetSubtype="1" fill="hold" grpId="0"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wipe(up)">
                                      <p:cBhvr>
                                        <p:cTn id="95" dur="500"/>
                                        <p:tgtEl>
                                          <p:spTgt spid="48"/>
                                        </p:tgtEl>
                                      </p:cBhvr>
                                    </p:animEffect>
                                  </p:childTnLst>
                                </p:cTn>
                              </p:par>
                            </p:childTnLst>
                          </p:cTn>
                        </p:par>
                        <p:par>
                          <p:cTn id="96" fill="hold">
                            <p:stCondLst>
                              <p:cond delay="500"/>
                            </p:stCondLst>
                            <p:childTnLst>
                              <p:par>
                                <p:cTn id="97" presetID="10" presetClass="exit" presetSubtype="0" fill="hold" nodeType="afterEffect">
                                  <p:stCondLst>
                                    <p:cond delay="500"/>
                                  </p:stCondLst>
                                  <p:childTnLst>
                                    <p:animEffect transition="out" filter="fade">
                                      <p:cBhvr>
                                        <p:cTn id="98" dur="500"/>
                                        <p:tgtEl>
                                          <p:spTgt spid="122"/>
                                        </p:tgtEl>
                                      </p:cBhvr>
                                    </p:animEffect>
                                    <p:set>
                                      <p:cBhvr>
                                        <p:cTn id="99" dur="1" fill="hold">
                                          <p:stCondLst>
                                            <p:cond delay="499"/>
                                          </p:stCondLst>
                                        </p:cTn>
                                        <p:tgtEl>
                                          <p:spTgt spid="122"/>
                                        </p:tgtEl>
                                        <p:attrNameLst>
                                          <p:attrName>style.visibility</p:attrName>
                                        </p:attrNameLst>
                                      </p:cBhvr>
                                      <p:to>
                                        <p:strVal val="hidden"/>
                                      </p:to>
                                    </p:set>
                                  </p:childTnLst>
                                </p:cTn>
                              </p:par>
                              <p:par>
                                <p:cTn id="100" presetID="10" presetClass="exit" presetSubtype="0" fill="hold" nodeType="withEffect">
                                  <p:stCondLst>
                                    <p:cond delay="500"/>
                                  </p:stCondLst>
                                  <p:childTnLst>
                                    <p:animEffect transition="out" filter="fade">
                                      <p:cBhvr>
                                        <p:cTn id="101" dur="500"/>
                                        <p:tgtEl>
                                          <p:spTgt spid="124"/>
                                        </p:tgtEl>
                                      </p:cBhvr>
                                    </p:animEffect>
                                    <p:set>
                                      <p:cBhvr>
                                        <p:cTn id="102" dur="1" fill="hold">
                                          <p:stCondLst>
                                            <p:cond delay="499"/>
                                          </p:stCondLst>
                                        </p:cTn>
                                        <p:tgtEl>
                                          <p:spTgt spid="124"/>
                                        </p:tgtEl>
                                        <p:attrNameLst>
                                          <p:attrName>style.visibility</p:attrName>
                                        </p:attrNameLst>
                                      </p:cBhvr>
                                      <p:to>
                                        <p:strVal val="hidden"/>
                                      </p:to>
                                    </p:set>
                                  </p:childTnLst>
                                </p:cTn>
                              </p:par>
                              <p:par>
                                <p:cTn id="103" presetID="10" presetClass="entr" presetSubtype="0" fill="hold" nodeType="withEffect">
                                  <p:stCondLst>
                                    <p:cond delay="500"/>
                                  </p:stCondLst>
                                  <p:childTnLst>
                                    <p:set>
                                      <p:cBhvr>
                                        <p:cTn id="104" dur="1" fill="hold">
                                          <p:stCondLst>
                                            <p:cond delay="0"/>
                                          </p:stCondLst>
                                        </p:cTn>
                                        <p:tgtEl>
                                          <p:spTgt spid="132"/>
                                        </p:tgtEl>
                                        <p:attrNameLst>
                                          <p:attrName>style.visibility</p:attrName>
                                        </p:attrNameLst>
                                      </p:cBhvr>
                                      <p:to>
                                        <p:strVal val="visible"/>
                                      </p:to>
                                    </p:set>
                                    <p:animEffect transition="in" filter="fade">
                                      <p:cBhvr>
                                        <p:cTn id="105" dur="500"/>
                                        <p:tgtEl>
                                          <p:spTgt spid="132"/>
                                        </p:tgtEl>
                                      </p:cBhvr>
                                    </p:animEffect>
                                  </p:childTnLst>
                                </p:cTn>
                              </p:par>
                              <p:par>
                                <p:cTn id="106" presetID="10" presetClass="entr" presetSubtype="0" fill="hold" nodeType="withEffect">
                                  <p:stCondLst>
                                    <p:cond delay="500"/>
                                  </p:stCondLst>
                                  <p:childTnLst>
                                    <p:set>
                                      <p:cBhvr>
                                        <p:cTn id="107" dur="1" fill="hold">
                                          <p:stCondLst>
                                            <p:cond delay="0"/>
                                          </p:stCondLst>
                                        </p:cTn>
                                        <p:tgtEl>
                                          <p:spTgt spid="134"/>
                                        </p:tgtEl>
                                        <p:attrNameLst>
                                          <p:attrName>style.visibility</p:attrName>
                                        </p:attrNameLst>
                                      </p:cBhvr>
                                      <p:to>
                                        <p:strVal val="visible"/>
                                      </p:to>
                                    </p:set>
                                    <p:animEffect transition="in" filter="fade">
                                      <p:cBhvr>
                                        <p:cTn id="108" dur="500"/>
                                        <p:tgtEl>
                                          <p:spTgt spid="134"/>
                                        </p:tgtEl>
                                      </p:cBhvr>
                                    </p:animEffect>
                                  </p:childTnLst>
                                </p:cTn>
                              </p:par>
                              <p:par>
                                <p:cTn id="109" presetID="10" presetClass="exit" presetSubtype="0" fill="hold" nodeType="withEffect">
                                  <p:stCondLst>
                                    <p:cond delay="500"/>
                                  </p:stCondLst>
                                  <p:childTnLst>
                                    <p:animEffect transition="out" filter="fade">
                                      <p:cBhvr>
                                        <p:cTn id="110" dur="500"/>
                                        <p:tgtEl>
                                          <p:spTgt spid="100"/>
                                        </p:tgtEl>
                                      </p:cBhvr>
                                    </p:animEffect>
                                    <p:set>
                                      <p:cBhvr>
                                        <p:cTn id="111" dur="1" fill="hold">
                                          <p:stCondLst>
                                            <p:cond delay="499"/>
                                          </p:stCondLst>
                                        </p:cTn>
                                        <p:tgtEl>
                                          <p:spTgt spid="100"/>
                                        </p:tgtEl>
                                        <p:attrNameLst>
                                          <p:attrName>style.visibility</p:attrName>
                                        </p:attrNameLst>
                                      </p:cBhvr>
                                      <p:to>
                                        <p:strVal val="hidden"/>
                                      </p:to>
                                    </p:set>
                                  </p:childTnLst>
                                </p:cTn>
                              </p:par>
                              <p:par>
                                <p:cTn id="112" presetID="10" presetClass="entr" presetSubtype="0" fill="hold" nodeType="withEffect">
                                  <p:stCondLst>
                                    <p:cond delay="500"/>
                                  </p:stCondLst>
                                  <p:childTnLst>
                                    <p:set>
                                      <p:cBhvr>
                                        <p:cTn id="113" dur="1" fill="hold">
                                          <p:stCondLst>
                                            <p:cond delay="0"/>
                                          </p:stCondLst>
                                        </p:cTn>
                                        <p:tgtEl>
                                          <p:spTgt spid="136"/>
                                        </p:tgtEl>
                                        <p:attrNameLst>
                                          <p:attrName>style.visibility</p:attrName>
                                        </p:attrNameLst>
                                      </p:cBhvr>
                                      <p:to>
                                        <p:strVal val="visible"/>
                                      </p:to>
                                    </p:set>
                                    <p:animEffect transition="in" filter="fade">
                                      <p:cBhvr>
                                        <p:cTn id="114" dur="500"/>
                                        <p:tgtEl>
                                          <p:spTgt spid="136"/>
                                        </p:tgtEl>
                                      </p:cBhvr>
                                    </p:animEffect>
                                  </p:childTnLst>
                                </p:cTn>
                              </p:par>
                              <p:par>
                                <p:cTn id="115" presetID="10" presetClass="exit" presetSubtype="0" fill="hold" nodeType="withEffect">
                                  <p:stCondLst>
                                    <p:cond delay="500"/>
                                  </p:stCondLst>
                                  <p:childTnLst>
                                    <p:animEffect transition="out" filter="fade">
                                      <p:cBhvr>
                                        <p:cTn id="116" dur="500"/>
                                        <p:tgtEl>
                                          <p:spTgt spid="55"/>
                                        </p:tgtEl>
                                      </p:cBhvr>
                                    </p:animEffect>
                                    <p:set>
                                      <p:cBhvr>
                                        <p:cTn id="117" dur="1" fill="hold">
                                          <p:stCondLst>
                                            <p:cond delay="499"/>
                                          </p:stCondLst>
                                        </p:cTn>
                                        <p:tgtEl>
                                          <p:spTgt spid="55"/>
                                        </p:tgtEl>
                                        <p:attrNameLst>
                                          <p:attrName>style.visibility</p:attrName>
                                        </p:attrNameLst>
                                      </p:cBhvr>
                                      <p:to>
                                        <p:strVal val="hidden"/>
                                      </p:to>
                                    </p:set>
                                  </p:childTnLst>
                                </p:cTn>
                              </p:par>
                              <p:par>
                                <p:cTn id="118" presetID="10" presetClass="exit" presetSubtype="0" fill="hold" nodeType="withEffect">
                                  <p:stCondLst>
                                    <p:cond delay="500"/>
                                  </p:stCondLst>
                                  <p:childTnLst>
                                    <p:animEffect transition="out" filter="fade">
                                      <p:cBhvr>
                                        <p:cTn id="119" dur="500"/>
                                        <p:tgtEl>
                                          <p:spTgt spid="51"/>
                                        </p:tgtEl>
                                      </p:cBhvr>
                                    </p:animEffect>
                                    <p:set>
                                      <p:cBhvr>
                                        <p:cTn id="120" dur="1" fill="hold">
                                          <p:stCondLst>
                                            <p:cond delay="499"/>
                                          </p:stCondLst>
                                        </p:cTn>
                                        <p:tgtEl>
                                          <p:spTgt spid="51"/>
                                        </p:tgtEl>
                                        <p:attrNameLst>
                                          <p:attrName>style.visibility</p:attrName>
                                        </p:attrNameLst>
                                      </p:cBhvr>
                                      <p:to>
                                        <p:strVal val="hidden"/>
                                      </p:to>
                                    </p:set>
                                  </p:childTnLst>
                                </p:cTn>
                              </p:par>
                              <p:par>
                                <p:cTn id="121" presetID="10" presetClass="exit" presetSubtype="0" fill="hold" nodeType="withEffect">
                                  <p:stCondLst>
                                    <p:cond delay="500"/>
                                  </p:stCondLst>
                                  <p:childTnLst>
                                    <p:animEffect transition="out" filter="fade">
                                      <p:cBhvr>
                                        <p:cTn id="122" dur="500"/>
                                        <p:tgtEl>
                                          <p:spTgt spid="47"/>
                                        </p:tgtEl>
                                      </p:cBhvr>
                                    </p:animEffect>
                                    <p:set>
                                      <p:cBhvr>
                                        <p:cTn id="123" dur="1" fill="hold">
                                          <p:stCondLst>
                                            <p:cond delay="499"/>
                                          </p:stCondLst>
                                        </p:cTn>
                                        <p:tgtEl>
                                          <p:spTgt spid="47"/>
                                        </p:tgtEl>
                                        <p:attrNameLst>
                                          <p:attrName>style.visibility</p:attrName>
                                        </p:attrNameLst>
                                      </p:cBhvr>
                                      <p:to>
                                        <p:strVal val="hidden"/>
                                      </p:to>
                                    </p:set>
                                  </p:childTnLst>
                                </p:cTn>
                              </p:par>
                              <p:par>
                                <p:cTn id="124" presetID="10" presetClass="entr" presetSubtype="0" fill="hold" nodeType="withEffect">
                                  <p:stCondLst>
                                    <p:cond delay="500"/>
                                  </p:stCondLst>
                                  <p:childTnLst>
                                    <p:set>
                                      <p:cBhvr>
                                        <p:cTn id="125" dur="1" fill="hold">
                                          <p:stCondLst>
                                            <p:cond delay="0"/>
                                          </p:stCondLst>
                                        </p:cTn>
                                        <p:tgtEl>
                                          <p:spTgt spid="138"/>
                                        </p:tgtEl>
                                        <p:attrNameLst>
                                          <p:attrName>style.visibility</p:attrName>
                                        </p:attrNameLst>
                                      </p:cBhvr>
                                      <p:to>
                                        <p:strVal val="visible"/>
                                      </p:to>
                                    </p:set>
                                    <p:animEffect transition="in" filter="fade">
                                      <p:cBhvr>
                                        <p:cTn id="126" dur="500"/>
                                        <p:tgtEl>
                                          <p:spTgt spid="138"/>
                                        </p:tgtEl>
                                      </p:cBhvr>
                                    </p:animEffect>
                                  </p:childTnLst>
                                </p:cTn>
                              </p:par>
                              <p:par>
                                <p:cTn id="127" presetID="10" presetClass="entr" presetSubtype="0" fill="hold" nodeType="withEffect">
                                  <p:stCondLst>
                                    <p:cond delay="500"/>
                                  </p:stCondLst>
                                  <p:childTnLst>
                                    <p:set>
                                      <p:cBhvr>
                                        <p:cTn id="128" dur="1" fill="hold">
                                          <p:stCondLst>
                                            <p:cond delay="0"/>
                                          </p:stCondLst>
                                        </p:cTn>
                                        <p:tgtEl>
                                          <p:spTgt spid="140"/>
                                        </p:tgtEl>
                                        <p:attrNameLst>
                                          <p:attrName>style.visibility</p:attrName>
                                        </p:attrNameLst>
                                      </p:cBhvr>
                                      <p:to>
                                        <p:strVal val="visible"/>
                                      </p:to>
                                    </p:set>
                                    <p:animEffect transition="in" filter="fade">
                                      <p:cBhvr>
                                        <p:cTn id="129" dur="500"/>
                                        <p:tgtEl>
                                          <p:spTgt spid="140"/>
                                        </p:tgtEl>
                                      </p:cBhvr>
                                    </p:animEffect>
                                  </p:childTnLst>
                                </p:cTn>
                              </p:par>
                              <p:par>
                                <p:cTn id="130" presetID="10" presetClass="entr" presetSubtype="0" fill="hold" nodeType="withEffect">
                                  <p:stCondLst>
                                    <p:cond delay="500"/>
                                  </p:stCondLst>
                                  <p:childTnLst>
                                    <p:set>
                                      <p:cBhvr>
                                        <p:cTn id="131" dur="1" fill="hold">
                                          <p:stCondLst>
                                            <p:cond delay="0"/>
                                          </p:stCondLst>
                                        </p:cTn>
                                        <p:tgtEl>
                                          <p:spTgt spid="142"/>
                                        </p:tgtEl>
                                        <p:attrNameLst>
                                          <p:attrName>style.visibility</p:attrName>
                                        </p:attrNameLst>
                                      </p:cBhvr>
                                      <p:to>
                                        <p:strVal val="visible"/>
                                      </p:to>
                                    </p:set>
                                    <p:animEffect transition="in" filter="fade">
                                      <p:cBhvr>
                                        <p:cTn id="132" dur="500"/>
                                        <p:tgtEl>
                                          <p:spTgt spid="142"/>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xit" presetSubtype="1" fill="hold" grpId="1" nodeType="clickEffect">
                                  <p:stCondLst>
                                    <p:cond delay="0"/>
                                  </p:stCondLst>
                                  <p:childTnLst>
                                    <p:animEffect transition="out" filter="wipe(up)">
                                      <p:cBhvr>
                                        <p:cTn id="136" dur="500"/>
                                        <p:tgtEl>
                                          <p:spTgt spid="48"/>
                                        </p:tgtEl>
                                      </p:cBhvr>
                                    </p:animEffect>
                                    <p:set>
                                      <p:cBhvr>
                                        <p:cTn id="137" dur="1" fill="hold">
                                          <p:stCondLst>
                                            <p:cond delay="499"/>
                                          </p:stCondLst>
                                        </p:cTn>
                                        <p:tgtEl>
                                          <p:spTgt spid="48"/>
                                        </p:tgtEl>
                                        <p:attrNameLst>
                                          <p:attrName>style.visibility</p:attrName>
                                        </p:attrNameLst>
                                      </p:cBhvr>
                                      <p:to>
                                        <p:strVal val="hidden"/>
                                      </p:to>
                                    </p:set>
                                  </p:childTnLst>
                                </p:cTn>
                              </p:par>
                              <p:par>
                                <p:cTn id="138" presetID="22" presetClass="entr" presetSubtype="1" fill="hold" grpId="0" nodeType="withEffect">
                                  <p:stCondLst>
                                    <p:cond delay="0"/>
                                  </p:stCondLst>
                                  <p:childTnLst>
                                    <p:set>
                                      <p:cBhvr>
                                        <p:cTn id="139" dur="1" fill="hold">
                                          <p:stCondLst>
                                            <p:cond delay="0"/>
                                          </p:stCondLst>
                                        </p:cTn>
                                        <p:tgtEl>
                                          <p:spTgt spid="9"/>
                                        </p:tgtEl>
                                        <p:attrNameLst>
                                          <p:attrName>style.visibility</p:attrName>
                                        </p:attrNameLst>
                                      </p:cBhvr>
                                      <p:to>
                                        <p:strVal val="visible"/>
                                      </p:to>
                                    </p:set>
                                    <p:animEffect transition="in" filter="wipe(up)">
                                      <p:cBhvr>
                                        <p:cTn id="140" dur="500"/>
                                        <p:tgtEl>
                                          <p:spTgt spid="9"/>
                                        </p:tgtEl>
                                      </p:cBhvr>
                                    </p:animEffect>
                                  </p:childTnLst>
                                </p:cTn>
                              </p:par>
                            </p:childTnLst>
                          </p:cTn>
                        </p:par>
                        <p:par>
                          <p:cTn id="141" fill="hold">
                            <p:stCondLst>
                              <p:cond delay="500"/>
                            </p:stCondLst>
                            <p:childTnLst>
                              <p:par>
                                <p:cTn id="142" presetID="10" presetClass="exit" presetSubtype="0" fill="hold" nodeType="afterEffect">
                                  <p:stCondLst>
                                    <p:cond delay="500"/>
                                  </p:stCondLst>
                                  <p:childTnLst>
                                    <p:animEffect transition="out" filter="fade">
                                      <p:cBhvr>
                                        <p:cTn id="143" dur="500"/>
                                        <p:tgtEl>
                                          <p:spTgt spid="134"/>
                                        </p:tgtEl>
                                      </p:cBhvr>
                                    </p:animEffect>
                                    <p:set>
                                      <p:cBhvr>
                                        <p:cTn id="144" dur="1" fill="hold">
                                          <p:stCondLst>
                                            <p:cond delay="499"/>
                                          </p:stCondLst>
                                        </p:cTn>
                                        <p:tgtEl>
                                          <p:spTgt spid="134"/>
                                        </p:tgtEl>
                                        <p:attrNameLst>
                                          <p:attrName>style.visibility</p:attrName>
                                        </p:attrNameLst>
                                      </p:cBhvr>
                                      <p:to>
                                        <p:strVal val="hidden"/>
                                      </p:to>
                                    </p:set>
                                  </p:childTnLst>
                                </p:cTn>
                              </p:par>
                              <p:par>
                                <p:cTn id="145" presetID="10" presetClass="entr" presetSubtype="0" fill="hold" nodeType="withEffect">
                                  <p:stCondLst>
                                    <p:cond delay="500"/>
                                  </p:stCondLst>
                                  <p:childTnLst>
                                    <p:set>
                                      <p:cBhvr>
                                        <p:cTn id="146" dur="1" fill="hold">
                                          <p:stCondLst>
                                            <p:cond delay="0"/>
                                          </p:stCondLst>
                                        </p:cTn>
                                        <p:tgtEl>
                                          <p:spTgt spid="146"/>
                                        </p:tgtEl>
                                        <p:attrNameLst>
                                          <p:attrName>style.visibility</p:attrName>
                                        </p:attrNameLst>
                                      </p:cBhvr>
                                      <p:to>
                                        <p:strVal val="visible"/>
                                      </p:to>
                                    </p:set>
                                    <p:animEffect transition="in" filter="fade">
                                      <p:cBhvr>
                                        <p:cTn id="147" dur="500"/>
                                        <p:tgtEl>
                                          <p:spTgt spid="146"/>
                                        </p:tgtEl>
                                      </p:cBhvr>
                                    </p:animEffect>
                                  </p:childTnLst>
                                </p:cTn>
                              </p:par>
                              <p:par>
                                <p:cTn id="148" presetID="10" presetClass="exit" presetSubtype="0" fill="hold" nodeType="withEffect">
                                  <p:stCondLst>
                                    <p:cond delay="500"/>
                                  </p:stCondLst>
                                  <p:childTnLst>
                                    <p:animEffect transition="out" filter="fade">
                                      <p:cBhvr>
                                        <p:cTn id="149" dur="500"/>
                                        <p:tgtEl>
                                          <p:spTgt spid="117"/>
                                        </p:tgtEl>
                                      </p:cBhvr>
                                    </p:animEffect>
                                    <p:set>
                                      <p:cBhvr>
                                        <p:cTn id="150" dur="1" fill="hold">
                                          <p:stCondLst>
                                            <p:cond delay="499"/>
                                          </p:stCondLst>
                                        </p:cTn>
                                        <p:tgtEl>
                                          <p:spTgt spid="117"/>
                                        </p:tgtEl>
                                        <p:attrNameLst>
                                          <p:attrName>style.visibility</p:attrName>
                                        </p:attrNameLst>
                                      </p:cBhvr>
                                      <p:to>
                                        <p:strVal val="hidden"/>
                                      </p:to>
                                    </p:set>
                                  </p:childTnLst>
                                </p:cTn>
                              </p:par>
                              <p:par>
                                <p:cTn id="151" presetID="10" presetClass="entr" presetSubtype="0" fill="hold" nodeType="withEffect">
                                  <p:stCondLst>
                                    <p:cond delay="500"/>
                                  </p:stCondLst>
                                  <p:childTnLst>
                                    <p:set>
                                      <p:cBhvr>
                                        <p:cTn id="152" dur="1" fill="hold">
                                          <p:stCondLst>
                                            <p:cond delay="0"/>
                                          </p:stCondLst>
                                        </p:cTn>
                                        <p:tgtEl>
                                          <p:spTgt spid="148"/>
                                        </p:tgtEl>
                                        <p:attrNameLst>
                                          <p:attrName>style.visibility</p:attrName>
                                        </p:attrNameLst>
                                      </p:cBhvr>
                                      <p:to>
                                        <p:strVal val="visible"/>
                                      </p:to>
                                    </p:set>
                                    <p:animEffect transition="in" filter="fade">
                                      <p:cBhvr>
                                        <p:cTn id="153" dur="500"/>
                                        <p:tgtEl>
                                          <p:spTgt spid="148"/>
                                        </p:tgtEl>
                                      </p:cBhvr>
                                    </p:animEffect>
                                  </p:childTnLst>
                                </p:cTn>
                              </p:par>
                              <p:par>
                                <p:cTn id="154" presetID="10" presetClass="exit" presetSubtype="0" fill="hold" nodeType="withEffect">
                                  <p:stCondLst>
                                    <p:cond delay="500"/>
                                  </p:stCondLst>
                                  <p:childTnLst>
                                    <p:animEffect transition="out" filter="fade">
                                      <p:cBhvr>
                                        <p:cTn id="155" dur="500"/>
                                        <p:tgtEl>
                                          <p:spTgt spid="104"/>
                                        </p:tgtEl>
                                      </p:cBhvr>
                                    </p:animEffect>
                                    <p:set>
                                      <p:cBhvr>
                                        <p:cTn id="156" dur="1" fill="hold">
                                          <p:stCondLst>
                                            <p:cond delay="499"/>
                                          </p:stCondLst>
                                        </p:cTn>
                                        <p:tgtEl>
                                          <p:spTgt spid="104"/>
                                        </p:tgtEl>
                                        <p:attrNameLst>
                                          <p:attrName>style.visibility</p:attrName>
                                        </p:attrNameLst>
                                      </p:cBhvr>
                                      <p:to>
                                        <p:strVal val="hidden"/>
                                      </p:to>
                                    </p:set>
                                  </p:childTnLst>
                                </p:cTn>
                              </p:par>
                              <p:par>
                                <p:cTn id="157" presetID="10" presetClass="exit" presetSubtype="0" fill="hold" nodeType="withEffect">
                                  <p:stCondLst>
                                    <p:cond delay="500"/>
                                  </p:stCondLst>
                                  <p:childTnLst>
                                    <p:animEffect transition="out" filter="fade">
                                      <p:cBhvr>
                                        <p:cTn id="158" dur="500"/>
                                        <p:tgtEl>
                                          <p:spTgt spid="126"/>
                                        </p:tgtEl>
                                      </p:cBhvr>
                                    </p:animEffect>
                                    <p:set>
                                      <p:cBhvr>
                                        <p:cTn id="159" dur="1" fill="hold">
                                          <p:stCondLst>
                                            <p:cond delay="499"/>
                                          </p:stCondLst>
                                        </p:cTn>
                                        <p:tgtEl>
                                          <p:spTgt spid="126"/>
                                        </p:tgtEl>
                                        <p:attrNameLst>
                                          <p:attrName>style.visibility</p:attrName>
                                        </p:attrNameLst>
                                      </p:cBhvr>
                                      <p:to>
                                        <p:strVal val="hidden"/>
                                      </p:to>
                                    </p:set>
                                  </p:childTnLst>
                                </p:cTn>
                              </p:par>
                              <p:par>
                                <p:cTn id="160" presetID="10" presetClass="exit" presetSubtype="0" fill="hold" nodeType="withEffect">
                                  <p:stCondLst>
                                    <p:cond delay="500"/>
                                  </p:stCondLst>
                                  <p:childTnLst>
                                    <p:animEffect transition="out" filter="fade">
                                      <p:cBhvr>
                                        <p:cTn id="161" dur="500"/>
                                        <p:tgtEl>
                                          <p:spTgt spid="128"/>
                                        </p:tgtEl>
                                      </p:cBhvr>
                                    </p:animEffect>
                                    <p:set>
                                      <p:cBhvr>
                                        <p:cTn id="162" dur="1" fill="hold">
                                          <p:stCondLst>
                                            <p:cond delay="499"/>
                                          </p:stCondLst>
                                        </p:cTn>
                                        <p:tgtEl>
                                          <p:spTgt spid="128"/>
                                        </p:tgtEl>
                                        <p:attrNameLst>
                                          <p:attrName>style.visibility</p:attrName>
                                        </p:attrNameLst>
                                      </p:cBhvr>
                                      <p:to>
                                        <p:strVal val="hidden"/>
                                      </p:to>
                                    </p:set>
                                  </p:childTnLst>
                                </p:cTn>
                              </p:par>
                              <p:par>
                                <p:cTn id="163" presetID="10" presetClass="exit" presetSubtype="0" fill="hold" nodeType="withEffect">
                                  <p:stCondLst>
                                    <p:cond delay="500"/>
                                  </p:stCondLst>
                                  <p:childTnLst>
                                    <p:animEffect transition="out" filter="fade">
                                      <p:cBhvr>
                                        <p:cTn id="164" dur="500"/>
                                        <p:tgtEl>
                                          <p:spTgt spid="138"/>
                                        </p:tgtEl>
                                      </p:cBhvr>
                                    </p:animEffect>
                                    <p:set>
                                      <p:cBhvr>
                                        <p:cTn id="165" dur="1" fill="hold">
                                          <p:stCondLst>
                                            <p:cond delay="499"/>
                                          </p:stCondLst>
                                        </p:cTn>
                                        <p:tgtEl>
                                          <p:spTgt spid="138"/>
                                        </p:tgtEl>
                                        <p:attrNameLst>
                                          <p:attrName>style.visibility</p:attrName>
                                        </p:attrNameLst>
                                      </p:cBhvr>
                                      <p:to>
                                        <p:strVal val="hidden"/>
                                      </p:to>
                                    </p:set>
                                  </p:childTnLst>
                                </p:cTn>
                              </p:par>
                              <p:par>
                                <p:cTn id="166" presetID="10" presetClass="exit" presetSubtype="0" fill="hold" nodeType="withEffect">
                                  <p:stCondLst>
                                    <p:cond delay="500"/>
                                  </p:stCondLst>
                                  <p:childTnLst>
                                    <p:animEffect transition="out" filter="fade">
                                      <p:cBhvr>
                                        <p:cTn id="167" dur="500"/>
                                        <p:tgtEl>
                                          <p:spTgt spid="140"/>
                                        </p:tgtEl>
                                      </p:cBhvr>
                                    </p:animEffect>
                                    <p:set>
                                      <p:cBhvr>
                                        <p:cTn id="168" dur="1" fill="hold">
                                          <p:stCondLst>
                                            <p:cond delay="499"/>
                                          </p:stCondLst>
                                        </p:cTn>
                                        <p:tgtEl>
                                          <p:spTgt spid="140"/>
                                        </p:tgtEl>
                                        <p:attrNameLst>
                                          <p:attrName>style.visibility</p:attrName>
                                        </p:attrNameLst>
                                      </p:cBhvr>
                                      <p:to>
                                        <p:strVal val="hidden"/>
                                      </p:to>
                                    </p:set>
                                  </p:childTnLst>
                                </p:cTn>
                              </p:par>
                              <p:par>
                                <p:cTn id="169" presetID="10" presetClass="exit" presetSubtype="0" fill="hold" nodeType="withEffect">
                                  <p:stCondLst>
                                    <p:cond delay="500"/>
                                  </p:stCondLst>
                                  <p:childTnLst>
                                    <p:animEffect transition="out" filter="fade">
                                      <p:cBhvr>
                                        <p:cTn id="170" dur="500"/>
                                        <p:tgtEl>
                                          <p:spTgt spid="142"/>
                                        </p:tgtEl>
                                      </p:cBhvr>
                                    </p:animEffect>
                                    <p:set>
                                      <p:cBhvr>
                                        <p:cTn id="171" dur="1" fill="hold">
                                          <p:stCondLst>
                                            <p:cond delay="499"/>
                                          </p:stCondLst>
                                        </p:cTn>
                                        <p:tgtEl>
                                          <p:spTgt spid="142"/>
                                        </p:tgtEl>
                                        <p:attrNameLst>
                                          <p:attrName>style.visibility</p:attrName>
                                        </p:attrNameLst>
                                      </p:cBhvr>
                                      <p:to>
                                        <p:strVal val="hidden"/>
                                      </p:to>
                                    </p:set>
                                  </p:childTnLst>
                                </p:cTn>
                              </p:par>
                              <p:par>
                                <p:cTn id="172" presetID="10" presetClass="entr" presetSubtype="0" fill="hold" nodeType="withEffect">
                                  <p:stCondLst>
                                    <p:cond delay="500"/>
                                  </p:stCondLst>
                                  <p:childTnLst>
                                    <p:set>
                                      <p:cBhvr>
                                        <p:cTn id="173" dur="1" fill="hold">
                                          <p:stCondLst>
                                            <p:cond delay="0"/>
                                          </p:stCondLst>
                                        </p:cTn>
                                        <p:tgtEl>
                                          <p:spTgt spid="150"/>
                                        </p:tgtEl>
                                        <p:attrNameLst>
                                          <p:attrName>style.visibility</p:attrName>
                                        </p:attrNameLst>
                                      </p:cBhvr>
                                      <p:to>
                                        <p:strVal val="visible"/>
                                      </p:to>
                                    </p:set>
                                    <p:animEffect transition="in" filter="fade">
                                      <p:cBhvr>
                                        <p:cTn id="174" dur="500"/>
                                        <p:tgtEl>
                                          <p:spTgt spid="150"/>
                                        </p:tgtEl>
                                      </p:cBhvr>
                                    </p:animEffect>
                                  </p:childTnLst>
                                </p:cTn>
                              </p:par>
                              <p:par>
                                <p:cTn id="175" presetID="10" presetClass="entr" presetSubtype="0" fill="hold" nodeType="withEffect">
                                  <p:stCondLst>
                                    <p:cond delay="500"/>
                                  </p:stCondLst>
                                  <p:childTnLst>
                                    <p:set>
                                      <p:cBhvr>
                                        <p:cTn id="176" dur="1" fill="hold">
                                          <p:stCondLst>
                                            <p:cond delay="0"/>
                                          </p:stCondLst>
                                        </p:cTn>
                                        <p:tgtEl>
                                          <p:spTgt spid="152"/>
                                        </p:tgtEl>
                                        <p:attrNameLst>
                                          <p:attrName>style.visibility</p:attrName>
                                        </p:attrNameLst>
                                      </p:cBhvr>
                                      <p:to>
                                        <p:strVal val="visible"/>
                                      </p:to>
                                    </p:set>
                                    <p:animEffect transition="in" filter="fade">
                                      <p:cBhvr>
                                        <p:cTn id="177" dur="500"/>
                                        <p:tgtEl>
                                          <p:spTgt spid="152"/>
                                        </p:tgtEl>
                                      </p:cBhvr>
                                    </p:animEffect>
                                  </p:childTnLst>
                                </p:cTn>
                              </p:par>
                              <p:par>
                                <p:cTn id="178" presetID="10" presetClass="entr" presetSubtype="0" fill="hold" nodeType="withEffect">
                                  <p:stCondLst>
                                    <p:cond delay="500"/>
                                  </p:stCondLst>
                                  <p:childTnLst>
                                    <p:set>
                                      <p:cBhvr>
                                        <p:cTn id="179" dur="1" fill="hold">
                                          <p:stCondLst>
                                            <p:cond delay="0"/>
                                          </p:stCondLst>
                                        </p:cTn>
                                        <p:tgtEl>
                                          <p:spTgt spid="154"/>
                                        </p:tgtEl>
                                        <p:attrNameLst>
                                          <p:attrName>style.visibility</p:attrName>
                                        </p:attrNameLst>
                                      </p:cBhvr>
                                      <p:to>
                                        <p:strVal val="visible"/>
                                      </p:to>
                                    </p:set>
                                    <p:animEffect transition="in" filter="fade">
                                      <p:cBhvr>
                                        <p:cTn id="180" dur="500"/>
                                        <p:tgtEl>
                                          <p:spTgt spid="154"/>
                                        </p:tgtEl>
                                      </p:cBhvr>
                                    </p:animEffect>
                                  </p:childTnLst>
                                </p:cTn>
                              </p:par>
                              <p:par>
                                <p:cTn id="181" presetID="10" presetClass="entr" presetSubtype="0" fill="hold" nodeType="withEffect">
                                  <p:stCondLst>
                                    <p:cond delay="500"/>
                                  </p:stCondLst>
                                  <p:childTnLst>
                                    <p:set>
                                      <p:cBhvr>
                                        <p:cTn id="182" dur="1" fill="hold">
                                          <p:stCondLst>
                                            <p:cond delay="0"/>
                                          </p:stCondLst>
                                        </p:cTn>
                                        <p:tgtEl>
                                          <p:spTgt spid="156"/>
                                        </p:tgtEl>
                                        <p:attrNameLst>
                                          <p:attrName>style.visibility</p:attrName>
                                        </p:attrNameLst>
                                      </p:cBhvr>
                                      <p:to>
                                        <p:strVal val="visible"/>
                                      </p:to>
                                    </p:set>
                                    <p:animEffect transition="in" filter="fade">
                                      <p:cBhvr>
                                        <p:cTn id="183" dur="500"/>
                                        <p:tgtEl>
                                          <p:spTgt spid="156"/>
                                        </p:tgtEl>
                                      </p:cBhvr>
                                    </p:animEffect>
                                  </p:childTnLst>
                                </p:cTn>
                              </p:par>
                              <p:par>
                                <p:cTn id="184" presetID="10" presetClass="entr" presetSubtype="0" fill="hold" nodeType="withEffect">
                                  <p:stCondLst>
                                    <p:cond delay="500"/>
                                  </p:stCondLst>
                                  <p:childTnLst>
                                    <p:set>
                                      <p:cBhvr>
                                        <p:cTn id="185" dur="1" fill="hold">
                                          <p:stCondLst>
                                            <p:cond delay="0"/>
                                          </p:stCondLst>
                                        </p:cTn>
                                        <p:tgtEl>
                                          <p:spTgt spid="158"/>
                                        </p:tgtEl>
                                        <p:attrNameLst>
                                          <p:attrName>style.visibility</p:attrName>
                                        </p:attrNameLst>
                                      </p:cBhvr>
                                      <p:to>
                                        <p:strVal val="visible"/>
                                      </p:to>
                                    </p:set>
                                    <p:animEffect transition="in" filter="fade">
                                      <p:cBhvr>
                                        <p:cTn id="186" dur="500"/>
                                        <p:tgtEl>
                                          <p:spTgt spid="158"/>
                                        </p:tgtEl>
                                      </p:cBhvr>
                                    </p:animEffect>
                                  </p:childTnLst>
                                </p:cTn>
                              </p:par>
                            </p:childTnLst>
                          </p:cTn>
                        </p:par>
                        <p:par>
                          <p:cTn id="187" fill="hold">
                            <p:stCondLst>
                              <p:cond delay="1500"/>
                            </p:stCondLst>
                            <p:childTnLst>
                              <p:par>
                                <p:cTn id="188" presetID="1" presetClass="entr" presetSubtype="0" fill="hold" grpId="0" nodeType="afterEffect">
                                  <p:stCondLst>
                                    <p:cond delay="500"/>
                                  </p:stCondLst>
                                  <p:childTnLst>
                                    <p:set>
                                      <p:cBhvr>
                                        <p:cTn id="189" dur="1" fill="hold">
                                          <p:stCondLst>
                                            <p:cond delay="0"/>
                                          </p:stCondLst>
                                        </p:cTn>
                                        <p:tgtEl>
                                          <p:spTgt spid="159"/>
                                        </p:tgtEl>
                                        <p:attrNameLst>
                                          <p:attrName>style.visibility</p:attrName>
                                        </p:attrNameLst>
                                      </p:cBhvr>
                                      <p:to>
                                        <p:strVal val="visible"/>
                                      </p:to>
                                    </p:set>
                                  </p:childTnLst>
                                </p:cTn>
                              </p:par>
                            </p:childTnLst>
                          </p:cTn>
                        </p:par>
                        <p:par>
                          <p:cTn id="190" fill="hold">
                            <p:stCondLst>
                              <p:cond delay="2000"/>
                            </p:stCondLst>
                            <p:childTnLst>
                              <p:par>
                                <p:cTn id="191" presetID="10" presetClass="entr" presetSubtype="0" fill="hold" grpId="0" nodeType="afterEffect">
                                  <p:stCondLst>
                                    <p:cond delay="500"/>
                                  </p:stCondLst>
                                  <p:childTnLst>
                                    <p:set>
                                      <p:cBhvr>
                                        <p:cTn id="192" dur="1" fill="hold">
                                          <p:stCondLst>
                                            <p:cond delay="0"/>
                                          </p:stCondLst>
                                        </p:cTn>
                                        <p:tgtEl>
                                          <p:spTgt spid="160"/>
                                        </p:tgtEl>
                                        <p:attrNameLst>
                                          <p:attrName>style.visibility</p:attrName>
                                        </p:attrNameLst>
                                      </p:cBhvr>
                                      <p:to>
                                        <p:strVal val="visible"/>
                                      </p:to>
                                    </p:set>
                                    <p:animEffect transition="in" filter="fade">
                                      <p:cBhvr>
                                        <p:cTn id="193" dur="500"/>
                                        <p:tgtEl>
                                          <p:spTgt spid="160"/>
                                        </p:tgtEl>
                                      </p:cBhvr>
                                    </p:animEffect>
                                  </p:childTnLst>
                                </p:cTn>
                              </p:par>
                            </p:childTnLst>
                          </p:cTn>
                        </p:par>
                        <p:par>
                          <p:cTn id="194" fill="hold">
                            <p:stCondLst>
                              <p:cond delay="3000"/>
                            </p:stCondLst>
                            <p:childTnLst>
                              <p:par>
                                <p:cTn id="195" presetID="1" presetClass="entr" presetSubtype="0" fill="hold" grpId="0" nodeType="afterEffect">
                                  <p:stCondLst>
                                    <p:cond delay="500"/>
                                  </p:stCondLst>
                                  <p:childTnLst>
                                    <p:set>
                                      <p:cBhvr>
                                        <p:cTn id="196" dur="1" fill="hold">
                                          <p:stCondLst>
                                            <p:cond delay="0"/>
                                          </p:stCondLst>
                                        </p:cTn>
                                        <p:tgtEl>
                                          <p:spTgt spid="161"/>
                                        </p:tgtEl>
                                        <p:attrNameLst>
                                          <p:attrName>style.visibility</p:attrName>
                                        </p:attrNameLst>
                                      </p:cBhvr>
                                      <p:to>
                                        <p:strVal val="visible"/>
                                      </p:to>
                                    </p:set>
                                  </p:childTnLst>
                                </p:cTn>
                              </p:par>
                            </p:childTnLst>
                          </p:cTn>
                        </p:par>
                        <p:par>
                          <p:cTn id="197" fill="hold">
                            <p:stCondLst>
                              <p:cond delay="3500"/>
                            </p:stCondLst>
                            <p:childTnLst>
                              <p:par>
                                <p:cTn id="198" presetID="10" presetClass="entr" presetSubtype="0" fill="hold" grpId="0" nodeType="afterEffect">
                                  <p:stCondLst>
                                    <p:cond delay="500"/>
                                  </p:stCondLst>
                                  <p:childTnLst>
                                    <p:set>
                                      <p:cBhvr>
                                        <p:cTn id="199" dur="1" fill="hold">
                                          <p:stCondLst>
                                            <p:cond delay="0"/>
                                          </p:stCondLst>
                                        </p:cTn>
                                        <p:tgtEl>
                                          <p:spTgt spid="162"/>
                                        </p:tgtEl>
                                        <p:attrNameLst>
                                          <p:attrName>style.visibility</p:attrName>
                                        </p:attrNameLst>
                                      </p:cBhvr>
                                      <p:to>
                                        <p:strVal val="visible"/>
                                      </p:to>
                                    </p:set>
                                    <p:animEffect transition="in" filter="fade">
                                      <p:cBhvr>
                                        <p:cTn id="200" dur="500"/>
                                        <p:tgtEl>
                                          <p:spTgt spid="162"/>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xit" presetSubtype="1" fill="hold" grpId="1" nodeType="clickEffect">
                                  <p:stCondLst>
                                    <p:cond delay="0"/>
                                  </p:stCondLst>
                                  <p:childTnLst>
                                    <p:animEffect transition="out" filter="wipe(up)">
                                      <p:cBhvr>
                                        <p:cTn id="204" dur="500"/>
                                        <p:tgtEl>
                                          <p:spTgt spid="9"/>
                                        </p:tgtEl>
                                      </p:cBhvr>
                                    </p:animEffect>
                                    <p:set>
                                      <p:cBhvr>
                                        <p:cTn id="205" dur="1" fill="hold">
                                          <p:stCondLst>
                                            <p:cond delay="499"/>
                                          </p:stCondLst>
                                        </p:cTn>
                                        <p:tgtEl>
                                          <p:spTgt spid="9"/>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160"/>
                                        </p:tgtEl>
                                      </p:cBhvr>
                                    </p:animEffect>
                                    <p:set>
                                      <p:cBhvr>
                                        <p:cTn id="208" dur="1" fill="hold">
                                          <p:stCondLst>
                                            <p:cond delay="499"/>
                                          </p:stCondLst>
                                        </p:cTn>
                                        <p:tgtEl>
                                          <p:spTgt spid="160"/>
                                        </p:tgtEl>
                                        <p:attrNameLst>
                                          <p:attrName>style.visibility</p:attrName>
                                        </p:attrNameLst>
                                      </p:cBhvr>
                                      <p:to>
                                        <p:strVal val="hidden"/>
                                      </p:to>
                                    </p:set>
                                  </p:childTnLst>
                                </p:cTn>
                              </p:par>
                              <p:par>
                                <p:cTn id="209" presetID="10" presetClass="exit" presetSubtype="0" fill="hold" grpId="1" nodeType="withEffect">
                                  <p:stCondLst>
                                    <p:cond delay="0"/>
                                  </p:stCondLst>
                                  <p:childTnLst>
                                    <p:animEffect transition="out" filter="fade">
                                      <p:cBhvr>
                                        <p:cTn id="210" dur="500"/>
                                        <p:tgtEl>
                                          <p:spTgt spid="162"/>
                                        </p:tgtEl>
                                      </p:cBhvr>
                                    </p:animEffect>
                                    <p:set>
                                      <p:cBhvr>
                                        <p:cTn id="211" dur="1" fill="hold">
                                          <p:stCondLst>
                                            <p:cond delay="499"/>
                                          </p:stCondLst>
                                        </p:cTn>
                                        <p:tgtEl>
                                          <p:spTgt spid="162"/>
                                        </p:tgtEl>
                                        <p:attrNameLst>
                                          <p:attrName>style.visibility</p:attrName>
                                        </p:attrNameLst>
                                      </p:cBhvr>
                                      <p:to>
                                        <p:strVal val="hidden"/>
                                      </p:to>
                                    </p:set>
                                  </p:childTnLst>
                                </p:cTn>
                              </p:par>
                              <p:par>
                                <p:cTn id="212" presetID="22" presetClass="entr" presetSubtype="1" fill="hold" grpId="0" nodeType="withEffect">
                                  <p:stCondLst>
                                    <p:cond delay="0"/>
                                  </p:stCondLst>
                                  <p:childTnLst>
                                    <p:set>
                                      <p:cBhvr>
                                        <p:cTn id="213" dur="1" fill="hold">
                                          <p:stCondLst>
                                            <p:cond delay="0"/>
                                          </p:stCondLst>
                                        </p:cTn>
                                        <p:tgtEl>
                                          <p:spTgt spid="95"/>
                                        </p:tgtEl>
                                        <p:attrNameLst>
                                          <p:attrName>style.visibility</p:attrName>
                                        </p:attrNameLst>
                                      </p:cBhvr>
                                      <p:to>
                                        <p:strVal val="visible"/>
                                      </p:to>
                                    </p:set>
                                    <p:animEffect transition="in" filter="wipe(up)">
                                      <p:cBhvr>
                                        <p:cTn id="214" dur="500"/>
                                        <p:tgtEl>
                                          <p:spTgt spid="95"/>
                                        </p:tgtEl>
                                      </p:cBhvr>
                                    </p:animEffect>
                                  </p:childTnLst>
                                </p:cTn>
                              </p:par>
                            </p:childTnLst>
                          </p:cTn>
                        </p:par>
                      </p:childTnLst>
                    </p:cTn>
                  </p:par>
                  <p:par>
                    <p:cTn id="215" fill="hold">
                      <p:stCondLst>
                        <p:cond delay="indefinite"/>
                      </p:stCondLst>
                      <p:childTnLst>
                        <p:par>
                          <p:cTn id="216" fill="hold">
                            <p:stCondLst>
                              <p:cond delay="0"/>
                            </p:stCondLst>
                            <p:childTnLst>
                              <p:par>
                                <p:cTn id="217" presetID="53" presetClass="entr" presetSubtype="16" fill="hold" grpId="0" nodeType="clickEffect">
                                  <p:stCondLst>
                                    <p:cond delay="0"/>
                                  </p:stCondLst>
                                  <p:childTnLst>
                                    <p:set>
                                      <p:cBhvr>
                                        <p:cTn id="218" dur="1" fill="hold">
                                          <p:stCondLst>
                                            <p:cond delay="0"/>
                                          </p:stCondLst>
                                        </p:cTn>
                                        <p:tgtEl>
                                          <p:spTgt spid="163"/>
                                        </p:tgtEl>
                                        <p:attrNameLst>
                                          <p:attrName>style.visibility</p:attrName>
                                        </p:attrNameLst>
                                      </p:cBhvr>
                                      <p:to>
                                        <p:strVal val="visible"/>
                                      </p:to>
                                    </p:set>
                                    <p:anim calcmode="lin" valueType="num">
                                      <p:cBhvr>
                                        <p:cTn id="219" dur="1000" fill="hold"/>
                                        <p:tgtEl>
                                          <p:spTgt spid="163"/>
                                        </p:tgtEl>
                                        <p:attrNameLst>
                                          <p:attrName>ppt_w</p:attrName>
                                        </p:attrNameLst>
                                      </p:cBhvr>
                                      <p:tavLst>
                                        <p:tav tm="0">
                                          <p:val>
                                            <p:fltVal val="0"/>
                                          </p:val>
                                        </p:tav>
                                        <p:tav tm="100000">
                                          <p:val>
                                            <p:strVal val="#ppt_w"/>
                                          </p:val>
                                        </p:tav>
                                      </p:tavLst>
                                    </p:anim>
                                    <p:anim calcmode="lin" valueType="num">
                                      <p:cBhvr>
                                        <p:cTn id="220" dur="1000" fill="hold"/>
                                        <p:tgtEl>
                                          <p:spTgt spid="163"/>
                                        </p:tgtEl>
                                        <p:attrNameLst>
                                          <p:attrName>ppt_h</p:attrName>
                                        </p:attrNameLst>
                                      </p:cBhvr>
                                      <p:tavLst>
                                        <p:tav tm="0">
                                          <p:val>
                                            <p:fltVal val="0"/>
                                          </p:val>
                                        </p:tav>
                                        <p:tav tm="100000">
                                          <p:val>
                                            <p:strVal val="#ppt_h"/>
                                          </p:val>
                                        </p:tav>
                                      </p:tavLst>
                                    </p:anim>
                                    <p:animEffect transition="in" filter="fade">
                                      <p:cBhvr>
                                        <p:cTn id="221" dur="10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6" grpId="0" animBg="1"/>
      <p:bldP spid="16" grpId="1" animBg="1"/>
      <p:bldP spid="29" grpId="0" animBg="1"/>
      <p:bldP spid="29" grpId="1" animBg="1"/>
      <p:bldP spid="48" grpId="0" animBg="1"/>
      <p:bldP spid="48" grpId="1" animBg="1"/>
      <p:bldP spid="9" grpId="0" animBg="1"/>
      <p:bldP spid="9" grpId="1" animBg="1"/>
      <p:bldP spid="95" grpId="0" animBg="1"/>
      <p:bldP spid="129" grpId="0" animBg="1"/>
      <p:bldP spid="130" grpId="0" animBg="1"/>
      <p:bldP spid="130" grpId="1" animBg="1"/>
      <p:bldP spid="159" grpId="0" animBg="1"/>
      <p:bldP spid="160" grpId="0" animBg="1"/>
      <p:bldP spid="160" grpId="1" animBg="1"/>
      <p:bldP spid="161" grpId="0" animBg="1"/>
      <p:bldP spid="162" grpId="0" animBg="1"/>
      <p:bldP spid="162" grpId="1" animBg="1"/>
      <p:bldP spid="16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937433BD-E804-929A-D181-1889C179E541}"/>
              </a:ext>
            </a:extLst>
          </p:cNvPr>
          <p:cNvSpPr txBox="1"/>
          <p:nvPr/>
        </p:nvSpPr>
        <p:spPr>
          <a:xfrm>
            <a:off x="15086679" y="12108180"/>
            <a:ext cx="3529108"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BARTLEY RIDGE</a:t>
            </a:r>
          </a:p>
        </p:txBody>
      </p:sp>
      <p:grpSp>
        <p:nvGrpSpPr>
          <p:cNvPr id="2" name="Group 1">
            <a:extLst>
              <a:ext uri="{FF2B5EF4-FFF2-40B4-BE49-F238E27FC236}">
                <a16:creationId xmlns:a16="http://schemas.microsoft.com/office/drawing/2014/main" id="{3D63496B-7E9F-0A16-94B5-54E06F37EF5B}"/>
              </a:ext>
            </a:extLst>
          </p:cNvPr>
          <p:cNvGrpSpPr/>
          <p:nvPr/>
        </p:nvGrpSpPr>
        <p:grpSpPr>
          <a:xfrm>
            <a:off x="19912354" y="170846"/>
            <a:ext cx="7315200" cy="3200400"/>
            <a:chOff x="20015801" y="131844"/>
            <a:chExt cx="7315200" cy="3200400"/>
          </a:xfrm>
        </p:grpSpPr>
        <p:sp>
          <p:nvSpPr>
            <p:cNvPr id="3" name="Rectangle 2">
              <a:extLst>
                <a:ext uri="{FF2B5EF4-FFF2-40B4-BE49-F238E27FC236}">
                  <a16:creationId xmlns:a16="http://schemas.microsoft.com/office/drawing/2014/main" id="{E9596C53-1CA5-1EBF-83E1-6C3CC61E020C}"/>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a:extLst>
                <a:ext uri="{FF2B5EF4-FFF2-40B4-BE49-F238E27FC236}">
                  <a16:creationId xmlns:a16="http://schemas.microsoft.com/office/drawing/2014/main" id="{196D3D75-A97A-E20F-AA8F-F3C90CF80871}"/>
                </a:ext>
              </a:extLst>
            </p:cNvPr>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nvGrpSpPr>
            <p:cNvPr id="5" name="Group 4">
              <a:extLst>
                <a:ext uri="{FF2B5EF4-FFF2-40B4-BE49-F238E27FC236}">
                  <a16:creationId xmlns:a16="http://schemas.microsoft.com/office/drawing/2014/main" id="{E8FC29BD-1A50-7DB3-7E2E-02A4BDE4A7CE}"/>
                </a:ext>
              </a:extLst>
            </p:cNvPr>
            <p:cNvGrpSpPr/>
            <p:nvPr/>
          </p:nvGrpSpPr>
          <p:grpSpPr>
            <a:xfrm>
              <a:off x="26521828" y="233120"/>
              <a:ext cx="702807" cy="997528"/>
              <a:chOff x="26491348" y="316940"/>
              <a:chExt cx="702807" cy="997528"/>
            </a:xfrm>
          </p:grpSpPr>
          <p:sp>
            <p:nvSpPr>
              <p:cNvPr id="6" name="TextBox 5">
                <a:extLst>
                  <a:ext uri="{FF2B5EF4-FFF2-40B4-BE49-F238E27FC236}">
                    <a16:creationId xmlns:a16="http://schemas.microsoft.com/office/drawing/2014/main" id="{01EEF29A-83B9-6867-BEB9-D06ADC738298}"/>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7" name="Straight Arrow Connector 6">
                <a:extLst>
                  <a:ext uri="{FF2B5EF4-FFF2-40B4-BE49-F238E27FC236}">
                    <a16:creationId xmlns:a16="http://schemas.microsoft.com/office/drawing/2014/main" id="{266524C9-9583-59BE-C2D0-4829AE322C31}"/>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8" name="TextBox 7">
            <a:extLst>
              <a:ext uri="{FF2B5EF4-FFF2-40B4-BE49-F238E27FC236}">
                <a16:creationId xmlns:a16="http://schemas.microsoft.com/office/drawing/2014/main" id="{CF8C77E7-ABD8-328A-7181-AB9B9C5BE6D7}"/>
              </a:ext>
            </a:extLst>
          </p:cNvPr>
          <p:cNvSpPr txBox="1"/>
          <p:nvPr/>
        </p:nvSpPr>
        <p:spPr>
          <a:xfrm>
            <a:off x="21042427" y="295874"/>
            <a:ext cx="5103125" cy="1569660"/>
          </a:xfrm>
          <a:prstGeom prst="rect">
            <a:avLst/>
          </a:prstGeom>
          <a:noFill/>
        </p:spPr>
        <p:txBody>
          <a:bodyPr wrap="square" lIns="0" rIns="0" rtlCol="0">
            <a:spAutoFit/>
          </a:bodyPr>
          <a:lstStyle/>
          <a:p>
            <a:pPr algn="ctr"/>
            <a:r>
              <a:rPr lang="en-US" sz="4800" b="1" dirty="0"/>
              <a:t>4D. Bartley Pocket</a:t>
            </a:r>
          </a:p>
          <a:p>
            <a:pPr algn="ctr"/>
            <a:r>
              <a:rPr lang="en-US" sz="4800" b="1" dirty="0"/>
              <a:t>25-31 JUL ‘43</a:t>
            </a:r>
          </a:p>
        </p:txBody>
      </p:sp>
      <p:sp>
        <p:nvSpPr>
          <p:cNvPr id="9" name="TextBox 8">
            <a:extLst>
              <a:ext uri="{FF2B5EF4-FFF2-40B4-BE49-F238E27FC236}">
                <a16:creationId xmlns:a16="http://schemas.microsoft.com/office/drawing/2014/main" id="{204C8981-1073-36B8-8164-AA5B0DEC9896}"/>
              </a:ext>
            </a:extLst>
          </p:cNvPr>
          <p:cNvSpPr txBox="1"/>
          <p:nvPr/>
        </p:nvSpPr>
        <p:spPr>
          <a:xfrm>
            <a:off x="20008028" y="1960107"/>
            <a:ext cx="7113160" cy="1200329"/>
          </a:xfrm>
          <a:prstGeom prst="rect">
            <a:avLst/>
          </a:prstGeom>
          <a:noFill/>
        </p:spPr>
        <p:txBody>
          <a:bodyPr wrap="square" rtlCol="0">
            <a:spAutoFit/>
          </a:bodyPr>
          <a:lstStyle/>
          <a:p>
            <a:r>
              <a:rPr lang="en-US" sz="2400" b="1" dirty="0"/>
              <a:t>Scale and Contour Lines indefinite; map copied from hand-drawn material submitted in the 145</a:t>
            </a:r>
            <a:r>
              <a:rPr lang="en-US" sz="2400" b="1" baseline="30000" dirty="0"/>
              <a:t>th</a:t>
            </a:r>
            <a:r>
              <a:rPr lang="en-US" sz="2400" b="1" dirty="0"/>
              <a:t> Infantry’s After-Action Report.</a:t>
            </a:r>
          </a:p>
        </p:txBody>
      </p:sp>
      <p:sp>
        <p:nvSpPr>
          <p:cNvPr id="10" name="TextBox 9">
            <a:extLst>
              <a:ext uri="{FF2B5EF4-FFF2-40B4-BE49-F238E27FC236}">
                <a16:creationId xmlns:a16="http://schemas.microsoft.com/office/drawing/2014/main" id="{B87F939C-1103-3274-1CA9-38B42643A951}"/>
              </a:ext>
            </a:extLst>
          </p:cNvPr>
          <p:cNvSpPr txBox="1"/>
          <p:nvPr/>
        </p:nvSpPr>
        <p:spPr>
          <a:xfrm>
            <a:off x="21162131" y="9870450"/>
            <a:ext cx="2738250"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“THE KNOB”</a:t>
            </a:r>
          </a:p>
        </p:txBody>
      </p:sp>
      <p:sp>
        <p:nvSpPr>
          <p:cNvPr id="12" name="TextBox 11">
            <a:extLst>
              <a:ext uri="{FF2B5EF4-FFF2-40B4-BE49-F238E27FC236}">
                <a16:creationId xmlns:a16="http://schemas.microsoft.com/office/drawing/2014/main" id="{9E2F8229-49E7-CC3E-1D97-9A25E7AA6475}"/>
              </a:ext>
            </a:extLst>
          </p:cNvPr>
          <p:cNvSpPr txBox="1"/>
          <p:nvPr/>
        </p:nvSpPr>
        <p:spPr>
          <a:xfrm>
            <a:off x="3049118" y="8559225"/>
            <a:ext cx="5261377" cy="584775"/>
          </a:xfrm>
          <a:prstGeom prst="rect">
            <a:avLst/>
          </a:prstGeom>
          <a:noFill/>
        </p:spPr>
        <p:txBody>
          <a:bodyPr wrap="none" rtlCol="0">
            <a:spAutoFit/>
          </a:bodyPr>
          <a:lstStyle/>
          <a:p>
            <a:r>
              <a:rPr lang="en-US" sz="3200" b="1" spc="600" dirty="0">
                <a:solidFill>
                  <a:schemeClr val="bg1"/>
                </a:solidFill>
                <a:latin typeface="Arial" panose="020B0604020202020204" pitchFamily="34" charset="0"/>
                <a:cs typeface="Arial" panose="020B0604020202020204" pitchFamily="34" charset="0"/>
              </a:rPr>
              <a:t>HORSESHOE HILLS</a:t>
            </a:r>
          </a:p>
        </p:txBody>
      </p:sp>
      <p:sp>
        <p:nvSpPr>
          <p:cNvPr id="13" name="TextBox 12">
            <a:extLst>
              <a:ext uri="{FF2B5EF4-FFF2-40B4-BE49-F238E27FC236}">
                <a16:creationId xmlns:a16="http://schemas.microsoft.com/office/drawing/2014/main" id="{E568CEDE-1324-DE77-88A3-7EBCE6AEB888}"/>
              </a:ext>
            </a:extLst>
          </p:cNvPr>
          <p:cNvSpPr txBox="1"/>
          <p:nvPr/>
        </p:nvSpPr>
        <p:spPr>
          <a:xfrm>
            <a:off x="1252554" y="17023080"/>
            <a:ext cx="4703532" cy="584775"/>
          </a:xfrm>
          <a:prstGeom prst="rect">
            <a:avLst/>
          </a:prstGeom>
          <a:noFill/>
        </p:spPr>
        <p:txBody>
          <a:bodyPr wrap="none" rtlCol="0">
            <a:spAutoFit/>
          </a:bodyPr>
          <a:lstStyle/>
          <a:p>
            <a:r>
              <a:rPr lang="en-US" sz="3200" b="1" i="1" dirty="0">
                <a:solidFill>
                  <a:schemeClr val="bg1"/>
                </a:solidFill>
                <a:latin typeface="Arial" panose="020B0604020202020204" pitchFamily="34" charset="0"/>
                <a:cs typeface="Arial" panose="020B0604020202020204" pitchFamily="34" charset="0"/>
              </a:rPr>
              <a:t>LAMBETI PLANTATION</a:t>
            </a:r>
          </a:p>
        </p:txBody>
      </p:sp>
      <p:sp>
        <p:nvSpPr>
          <p:cNvPr id="14" name="TextBox 13">
            <a:extLst>
              <a:ext uri="{FF2B5EF4-FFF2-40B4-BE49-F238E27FC236}">
                <a16:creationId xmlns:a16="http://schemas.microsoft.com/office/drawing/2014/main" id="{3DC1E03E-C7CB-CD13-FD27-2ED777DEBA87}"/>
              </a:ext>
            </a:extLst>
          </p:cNvPr>
          <p:cNvSpPr txBox="1"/>
          <p:nvPr/>
        </p:nvSpPr>
        <p:spPr>
          <a:xfrm>
            <a:off x="19632137" y="17315467"/>
            <a:ext cx="2820580"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KELLEY HILL</a:t>
            </a:r>
          </a:p>
        </p:txBody>
      </p:sp>
      <p:pic>
        <p:nvPicPr>
          <p:cNvPr id="16" name="Picture 15" descr="Shape&#10;&#10;Description automatically generated">
            <a:extLst>
              <a:ext uri="{FF2B5EF4-FFF2-40B4-BE49-F238E27FC236}">
                <a16:creationId xmlns:a16="http://schemas.microsoft.com/office/drawing/2014/main" id="{E9CC92A9-9B39-BC24-5C77-8C6B0F4D59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02024" y="10162837"/>
            <a:ext cx="2424262" cy="1234440"/>
          </a:xfrm>
          <a:prstGeom prst="rect">
            <a:avLst/>
          </a:prstGeom>
        </p:spPr>
      </p:pic>
      <p:sp>
        <p:nvSpPr>
          <p:cNvPr id="17" name="Arrow: Left 16">
            <a:extLst>
              <a:ext uri="{FF2B5EF4-FFF2-40B4-BE49-F238E27FC236}">
                <a16:creationId xmlns:a16="http://schemas.microsoft.com/office/drawing/2014/main" id="{81C0B211-5A2D-40E3-48AB-C5A856FF2C73}"/>
              </a:ext>
            </a:extLst>
          </p:cNvPr>
          <p:cNvSpPr>
            <a:spLocks noChangeAspect="1"/>
          </p:cNvSpPr>
          <p:nvPr/>
        </p:nvSpPr>
        <p:spPr>
          <a:xfrm rot="19791745">
            <a:off x="18499734" y="10712795"/>
            <a:ext cx="2403452" cy="1687981"/>
          </a:xfrm>
          <a:custGeom>
            <a:avLst/>
            <a:gdLst>
              <a:gd name="connsiteX0" fmla="*/ 0 w 1846052"/>
              <a:gd name="connsiteY0" fmla="*/ 457200 h 914400"/>
              <a:gd name="connsiteX1" fmla="*/ 457200 w 1846052"/>
              <a:gd name="connsiteY1" fmla="*/ 0 h 914400"/>
              <a:gd name="connsiteX2" fmla="*/ 457200 w 1846052"/>
              <a:gd name="connsiteY2" fmla="*/ 228600 h 914400"/>
              <a:gd name="connsiteX3" fmla="*/ 1846052 w 1846052"/>
              <a:gd name="connsiteY3" fmla="*/ 228600 h 914400"/>
              <a:gd name="connsiteX4" fmla="*/ 1846052 w 1846052"/>
              <a:gd name="connsiteY4" fmla="*/ 685800 h 914400"/>
              <a:gd name="connsiteX5" fmla="*/ 457200 w 1846052"/>
              <a:gd name="connsiteY5" fmla="*/ 685800 h 914400"/>
              <a:gd name="connsiteX6" fmla="*/ 457200 w 1846052"/>
              <a:gd name="connsiteY6" fmla="*/ 914400 h 914400"/>
              <a:gd name="connsiteX7" fmla="*/ 0 w 1846052"/>
              <a:gd name="connsiteY7" fmla="*/ 457200 h 914400"/>
              <a:gd name="connsiteX0" fmla="*/ 1846052 w 1937492"/>
              <a:gd name="connsiteY0" fmla="*/ 685800 h 914400"/>
              <a:gd name="connsiteX1" fmla="*/ 457200 w 1937492"/>
              <a:gd name="connsiteY1" fmla="*/ 685800 h 914400"/>
              <a:gd name="connsiteX2" fmla="*/ 457200 w 1937492"/>
              <a:gd name="connsiteY2" fmla="*/ 914400 h 914400"/>
              <a:gd name="connsiteX3" fmla="*/ 0 w 1937492"/>
              <a:gd name="connsiteY3" fmla="*/ 457200 h 914400"/>
              <a:gd name="connsiteX4" fmla="*/ 457200 w 1937492"/>
              <a:gd name="connsiteY4" fmla="*/ 0 h 914400"/>
              <a:gd name="connsiteX5" fmla="*/ 457200 w 1937492"/>
              <a:gd name="connsiteY5" fmla="*/ 228600 h 914400"/>
              <a:gd name="connsiteX6" fmla="*/ 1846052 w 1937492"/>
              <a:gd name="connsiteY6" fmla="*/ 228600 h 914400"/>
              <a:gd name="connsiteX7" fmla="*/ 1937492 w 1937492"/>
              <a:gd name="connsiteY7" fmla="*/ 777240 h 914400"/>
              <a:gd name="connsiteX0" fmla="*/ 1846052 w 1846052"/>
              <a:gd name="connsiteY0" fmla="*/ 685800 h 914400"/>
              <a:gd name="connsiteX1" fmla="*/ 457200 w 1846052"/>
              <a:gd name="connsiteY1" fmla="*/ 685800 h 914400"/>
              <a:gd name="connsiteX2" fmla="*/ 457200 w 1846052"/>
              <a:gd name="connsiteY2" fmla="*/ 914400 h 914400"/>
              <a:gd name="connsiteX3" fmla="*/ 0 w 1846052"/>
              <a:gd name="connsiteY3" fmla="*/ 457200 h 914400"/>
              <a:gd name="connsiteX4" fmla="*/ 457200 w 1846052"/>
              <a:gd name="connsiteY4" fmla="*/ 0 h 914400"/>
              <a:gd name="connsiteX5" fmla="*/ 457200 w 1846052"/>
              <a:gd name="connsiteY5" fmla="*/ 228600 h 914400"/>
              <a:gd name="connsiteX6" fmla="*/ 1846052 w 1846052"/>
              <a:gd name="connsiteY6" fmla="*/ 228600 h 914400"/>
              <a:gd name="connsiteX0" fmla="*/ 1846052 w 2164237"/>
              <a:gd name="connsiteY0" fmla="*/ 959737 h 1188337"/>
              <a:gd name="connsiteX1" fmla="*/ 457200 w 2164237"/>
              <a:gd name="connsiteY1" fmla="*/ 959737 h 1188337"/>
              <a:gd name="connsiteX2" fmla="*/ 457200 w 2164237"/>
              <a:gd name="connsiteY2" fmla="*/ 1188337 h 1188337"/>
              <a:gd name="connsiteX3" fmla="*/ 0 w 2164237"/>
              <a:gd name="connsiteY3" fmla="*/ 731137 h 1188337"/>
              <a:gd name="connsiteX4" fmla="*/ 457200 w 2164237"/>
              <a:gd name="connsiteY4" fmla="*/ 273937 h 1188337"/>
              <a:gd name="connsiteX5" fmla="*/ 457200 w 2164237"/>
              <a:gd name="connsiteY5" fmla="*/ 502537 h 1188337"/>
              <a:gd name="connsiteX6" fmla="*/ 2164237 w 2164237"/>
              <a:gd name="connsiteY6" fmla="*/ 0 h 1188337"/>
              <a:gd name="connsiteX0" fmla="*/ 2403452 w 2403452"/>
              <a:gd name="connsiteY0" fmla="*/ 1547670 h 1547670"/>
              <a:gd name="connsiteX1" fmla="*/ 457200 w 2403452"/>
              <a:gd name="connsiteY1" fmla="*/ 959737 h 1547670"/>
              <a:gd name="connsiteX2" fmla="*/ 457200 w 2403452"/>
              <a:gd name="connsiteY2" fmla="*/ 1188337 h 1547670"/>
              <a:gd name="connsiteX3" fmla="*/ 0 w 2403452"/>
              <a:gd name="connsiteY3" fmla="*/ 731137 h 1547670"/>
              <a:gd name="connsiteX4" fmla="*/ 457200 w 2403452"/>
              <a:gd name="connsiteY4" fmla="*/ 273937 h 1547670"/>
              <a:gd name="connsiteX5" fmla="*/ 457200 w 2403452"/>
              <a:gd name="connsiteY5" fmla="*/ 502537 h 1547670"/>
              <a:gd name="connsiteX6" fmla="*/ 2164237 w 2403452"/>
              <a:gd name="connsiteY6" fmla="*/ 0 h 1547670"/>
              <a:gd name="connsiteX0" fmla="*/ 2403452 w 2403452"/>
              <a:gd name="connsiteY0" fmla="*/ 1687981 h 1687981"/>
              <a:gd name="connsiteX1" fmla="*/ 457200 w 2403452"/>
              <a:gd name="connsiteY1" fmla="*/ 1100048 h 1687981"/>
              <a:gd name="connsiteX2" fmla="*/ 457200 w 2403452"/>
              <a:gd name="connsiteY2" fmla="*/ 1328648 h 1687981"/>
              <a:gd name="connsiteX3" fmla="*/ 0 w 2403452"/>
              <a:gd name="connsiteY3" fmla="*/ 871448 h 1687981"/>
              <a:gd name="connsiteX4" fmla="*/ 457200 w 2403452"/>
              <a:gd name="connsiteY4" fmla="*/ 414248 h 1687981"/>
              <a:gd name="connsiteX5" fmla="*/ 457200 w 2403452"/>
              <a:gd name="connsiteY5" fmla="*/ 642848 h 1687981"/>
              <a:gd name="connsiteX6" fmla="*/ 2377861 w 2403452"/>
              <a:gd name="connsiteY6" fmla="*/ 0 h 168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3452" h="1687981">
                <a:moveTo>
                  <a:pt x="2403452" y="1687981"/>
                </a:moveTo>
                <a:lnTo>
                  <a:pt x="457200" y="1100048"/>
                </a:lnTo>
                <a:lnTo>
                  <a:pt x="457200" y="1328648"/>
                </a:lnTo>
                <a:lnTo>
                  <a:pt x="0" y="871448"/>
                </a:lnTo>
                <a:lnTo>
                  <a:pt x="457200" y="414248"/>
                </a:lnTo>
                <a:lnTo>
                  <a:pt x="457200" y="642848"/>
                </a:lnTo>
                <a:lnTo>
                  <a:pt x="2377861"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Shape, polygon&#10;&#10;Description automatically generated">
            <a:extLst>
              <a:ext uri="{FF2B5EF4-FFF2-40B4-BE49-F238E27FC236}">
                <a16:creationId xmlns:a16="http://schemas.microsoft.com/office/drawing/2014/main" id="{C86A92D4-4CB8-9EB9-9041-10033DB5F5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63749" y="15346680"/>
            <a:ext cx="2745798" cy="1600200"/>
          </a:xfrm>
          <a:prstGeom prst="rect">
            <a:avLst/>
          </a:prstGeom>
        </p:spPr>
      </p:pic>
      <p:sp>
        <p:nvSpPr>
          <p:cNvPr id="20" name="Arrow: Up 19">
            <a:extLst>
              <a:ext uri="{FF2B5EF4-FFF2-40B4-BE49-F238E27FC236}">
                <a16:creationId xmlns:a16="http://schemas.microsoft.com/office/drawing/2014/main" id="{6DC46902-6684-B633-5D02-2182DB9AF4C5}"/>
              </a:ext>
            </a:extLst>
          </p:cNvPr>
          <p:cNvSpPr>
            <a:spLocks/>
          </p:cNvSpPr>
          <p:nvPr/>
        </p:nvSpPr>
        <p:spPr>
          <a:xfrm rot="20021866">
            <a:off x="17773504" y="13019327"/>
            <a:ext cx="2070543" cy="3146759"/>
          </a:xfrm>
          <a:custGeom>
            <a:avLst/>
            <a:gdLst>
              <a:gd name="connsiteX0" fmla="*/ 0 w 914400"/>
              <a:gd name="connsiteY0" fmla="*/ 457200 h 2377440"/>
              <a:gd name="connsiteX1" fmla="*/ 457200 w 914400"/>
              <a:gd name="connsiteY1" fmla="*/ 0 h 2377440"/>
              <a:gd name="connsiteX2" fmla="*/ 914400 w 914400"/>
              <a:gd name="connsiteY2" fmla="*/ 457200 h 2377440"/>
              <a:gd name="connsiteX3" fmla="*/ 685800 w 914400"/>
              <a:gd name="connsiteY3" fmla="*/ 457200 h 2377440"/>
              <a:gd name="connsiteX4" fmla="*/ 685800 w 914400"/>
              <a:gd name="connsiteY4" fmla="*/ 2377440 h 2377440"/>
              <a:gd name="connsiteX5" fmla="*/ 228600 w 914400"/>
              <a:gd name="connsiteY5" fmla="*/ 2377440 h 2377440"/>
              <a:gd name="connsiteX6" fmla="*/ 228600 w 914400"/>
              <a:gd name="connsiteY6" fmla="*/ 457200 h 2377440"/>
              <a:gd name="connsiteX7" fmla="*/ 0 w 914400"/>
              <a:gd name="connsiteY7" fmla="*/ 457200 h 2377440"/>
              <a:gd name="connsiteX0" fmla="*/ 228600 w 914400"/>
              <a:gd name="connsiteY0" fmla="*/ 2377440 h 2468880"/>
              <a:gd name="connsiteX1" fmla="*/ 228600 w 914400"/>
              <a:gd name="connsiteY1" fmla="*/ 457200 h 2468880"/>
              <a:gd name="connsiteX2" fmla="*/ 0 w 914400"/>
              <a:gd name="connsiteY2" fmla="*/ 457200 h 2468880"/>
              <a:gd name="connsiteX3" fmla="*/ 457200 w 914400"/>
              <a:gd name="connsiteY3" fmla="*/ 0 h 2468880"/>
              <a:gd name="connsiteX4" fmla="*/ 914400 w 914400"/>
              <a:gd name="connsiteY4" fmla="*/ 457200 h 2468880"/>
              <a:gd name="connsiteX5" fmla="*/ 685800 w 914400"/>
              <a:gd name="connsiteY5" fmla="*/ 457200 h 2468880"/>
              <a:gd name="connsiteX6" fmla="*/ 685800 w 914400"/>
              <a:gd name="connsiteY6" fmla="*/ 2377440 h 2468880"/>
              <a:gd name="connsiteX7" fmla="*/ 320040 w 914400"/>
              <a:gd name="connsiteY7" fmla="*/ 2468880 h 2468880"/>
              <a:gd name="connsiteX0" fmla="*/ 228600 w 914400"/>
              <a:gd name="connsiteY0" fmla="*/ 2377440 h 2377440"/>
              <a:gd name="connsiteX1" fmla="*/ 228600 w 914400"/>
              <a:gd name="connsiteY1" fmla="*/ 457200 h 2377440"/>
              <a:gd name="connsiteX2" fmla="*/ 0 w 914400"/>
              <a:gd name="connsiteY2" fmla="*/ 457200 h 2377440"/>
              <a:gd name="connsiteX3" fmla="*/ 457200 w 914400"/>
              <a:gd name="connsiteY3" fmla="*/ 0 h 2377440"/>
              <a:gd name="connsiteX4" fmla="*/ 914400 w 914400"/>
              <a:gd name="connsiteY4" fmla="*/ 457200 h 2377440"/>
              <a:gd name="connsiteX5" fmla="*/ 685800 w 914400"/>
              <a:gd name="connsiteY5" fmla="*/ 457200 h 2377440"/>
              <a:gd name="connsiteX6" fmla="*/ 685800 w 914400"/>
              <a:gd name="connsiteY6" fmla="*/ 2377440 h 2377440"/>
              <a:gd name="connsiteX0" fmla="*/ 228600 w 1740384"/>
              <a:gd name="connsiteY0" fmla="*/ 2377440 h 2720199"/>
              <a:gd name="connsiteX1" fmla="*/ 228600 w 1740384"/>
              <a:gd name="connsiteY1" fmla="*/ 457200 h 2720199"/>
              <a:gd name="connsiteX2" fmla="*/ 0 w 1740384"/>
              <a:gd name="connsiteY2" fmla="*/ 457200 h 2720199"/>
              <a:gd name="connsiteX3" fmla="*/ 457200 w 1740384"/>
              <a:gd name="connsiteY3" fmla="*/ 0 h 2720199"/>
              <a:gd name="connsiteX4" fmla="*/ 914400 w 1740384"/>
              <a:gd name="connsiteY4" fmla="*/ 457200 h 2720199"/>
              <a:gd name="connsiteX5" fmla="*/ 685800 w 1740384"/>
              <a:gd name="connsiteY5" fmla="*/ 457200 h 2720199"/>
              <a:gd name="connsiteX6" fmla="*/ 1740384 w 1740384"/>
              <a:gd name="connsiteY6" fmla="*/ 2720199 h 2720199"/>
              <a:gd name="connsiteX0" fmla="*/ 0 w 2070543"/>
              <a:gd name="connsiteY0" fmla="*/ 3146759 h 3146759"/>
              <a:gd name="connsiteX1" fmla="*/ 558759 w 2070543"/>
              <a:gd name="connsiteY1" fmla="*/ 457200 h 3146759"/>
              <a:gd name="connsiteX2" fmla="*/ 330159 w 2070543"/>
              <a:gd name="connsiteY2" fmla="*/ 457200 h 3146759"/>
              <a:gd name="connsiteX3" fmla="*/ 787359 w 2070543"/>
              <a:gd name="connsiteY3" fmla="*/ 0 h 3146759"/>
              <a:gd name="connsiteX4" fmla="*/ 1244559 w 2070543"/>
              <a:gd name="connsiteY4" fmla="*/ 457200 h 3146759"/>
              <a:gd name="connsiteX5" fmla="*/ 1015959 w 2070543"/>
              <a:gd name="connsiteY5" fmla="*/ 457200 h 3146759"/>
              <a:gd name="connsiteX6" fmla="*/ 2070543 w 2070543"/>
              <a:gd name="connsiteY6" fmla="*/ 2720199 h 314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543" h="3146759">
                <a:moveTo>
                  <a:pt x="0" y="3146759"/>
                </a:moveTo>
                <a:lnTo>
                  <a:pt x="558759" y="457200"/>
                </a:lnTo>
                <a:lnTo>
                  <a:pt x="330159" y="457200"/>
                </a:lnTo>
                <a:lnTo>
                  <a:pt x="787359" y="0"/>
                </a:lnTo>
                <a:lnTo>
                  <a:pt x="1244559" y="457200"/>
                </a:lnTo>
                <a:lnTo>
                  <a:pt x="1015959" y="457200"/>
                </a:lnTo>
                <a:lnTo>
                  <a:pt x="2070543" y="2720199"/>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Shape&#10;&#10;Description automatically generated">
            <a:extLst>
              <a:ext uri="{FF2B5EF4-FFF2-40B4-BE49-F238E27FC236}">
                <a16:creationId xmlns:a16="http://schemas.microsoft.com/office/drawing/2014/main" id="{78D44A27-C1FD-7370-36C6-FEAD7BAC37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2827" y="5851543"/>
            <a:ext cx="2911207" cy="1600200"/>
          </a:xfrm>
          <a:prstGeom prst="rect">
            <a:avLst/>
          </a:prstGeom>
        </p:spPr>
      </p:pic>
      <p:sp>
        <p:nvSpPr>
          <p:cNvPr id="23" name="Arrow: Down 22">
            <a:extLst>
              <a:ext uri="{FF2B5EF4-FFF2-40B4-BE49-F238E27FC236}">
                <a16:creationId xmlns:a16="http://schemas.microsoft.com/office/drawing/2014/main" id="{0F4CB390-3F49-AF36-F461-2777EF72D3C0}"/>
              </a:ext>
            </a:extLst>
          </p:cNvPr>
          <p:cNvSpPr>
            <a:spLocks noChangeAspect="1"/>
          </p:cNvSpPr>
          <p:nvPr/>
        </p:nvSpPr>
        <p:spPr>
          <a:xfrm rot="735555">
            <a:off x="15962775" y="7232388"/>
            <a:ext cx="2343309" cy="4172434"/>
          </a:xfrm>
          <a:custGeom>
            <a:avLst/>
            <a:gdLst>
              <a:gd name="connsiteX0" fmla="*/ 0 w 914400"/>
              <a:gd name="connsiteY0" fmla="*/ 3200400 h 3657600"/>
              <a:gd name="connsiteX1" fmla="*/ 228600 w 914400"/>
              <a:gd name="connsiteY1" fmla="*/ 3200400 h 3657600"/>
              <a:gd name="connsiteX2" fmla="*/ 228600 w 914400"/>
              <a:gd name="connsiteY2" fmla="*/ 0 h 3657600"/>
              <a:gd name="connsiteX3" fmla="*/ 685800 w 914400"/>
              <a:gd name="connsiteY3" fmla="*/ 0 h 3657600"/>
              <a:gd name="connsiteX4" fmla="*/ 685800 w 914400"/>
              <a:gd name="connsiteY4" fmla="*/ 3200400 h 3657600"/>
              <a:gd name="connsiteX5" fmla="*/ 914400 w 914400"/>
              <a:gd name="connsiteY5" fmla="*/ 3200400 h 3657600"/>
              <a:gd name="connsiteX6" fmla="*/ 457200 w 914400"/>
              <a:gd name="connsiteY6" fmla="*/ 3657600 h 3657600"/>
              <a:gd name="connsiteX7" fmla="*/ 0 w 914400"/>
              <a:gd name="connsiteY7" fmla="*/ 3200400 h 3657600"/>
              <a:gd name="connsiteX0" fmla="*/ 685800 w 914400"/>
              <a:gd name="connsiteY0" fmla="*/ 0 h 3657600"/>
              <a:gd name="connsiteX1" fmla="*/ 685800 w 914400"/>
              <a:gd name="connsiteY1" fmla="*/ 3200400 h 3657600"/>
              <a:gd name="connsiteX2" fmla="*/ 914400 w 914400"/>
              <a:gd name="connsiteY2" fmla="*/ 3200400 h 3657600"/>
              <a:gd name="connsiteX3" fmla="*/ 457200 w 914400"/>
              <a:gd name="connsiteY3" fmla="*/ 3657600 h 3657600"/>
              <a:gd name="connsiteX4" fmla="*/ 0 w 914400"/>
              <a:gd name="connsiteY4" fmla="*/ 3200400 h 3657600"/>
              <a:gd name="connsiteX5" fmla="*/ 228600 w 914400"/>
              <a:gd name="connsiteY5" fmla="*/ 3200400 h 3657600"/>
              <a:gd name="connsiteX6" fmla="*/ 228600 w 914400"/>
              <a:gd name="connsiteY6" fmla="*/ 0 h 3657600"/>
              <a:gd name="connsiteX7" fmla="*/ 777240 w 914400"/>
              <a:gd name="connsiteY7" fmla="*/ 91440 h 3657600"/>
              <a:gd name="connsiteX0" fmla="*/ 685800 w 914400"/>
              <a:gd name="connsiteY0" fmla="*/ 0 h 3657600"/>
              <a:gd name="connsiteX1" fmla="*/ 685800 w 914400"/>
              <a:gd name="connsiteY1" fmla="*/ 3200400 h 3657600"/>
              <a:gd name="connsiteX2" fmla="*/ 914400 w 914400"/>
              <a:gd name="connsiteY2" fmla="*/ 3200400 h 3657600"/>
              <a:gd name="connsiteX3" fmla="*/ 457200 w 914400"/>
              <a:gd name="connsiteY3" fmla="*/ 3657600 h 3657600"/>
              <a:gd name="connsiteX4" fmla="*/ 0 w 914400"/>
              <a:gd name="connsiteY4" fmla="*/ 3200400 h 3657600"/>
              <a:gd name="connsiteX5" fmla="*/ 228600 w 914400"/>
              <a:gd name="connsiteY5" fmla="*/ 3200400 h 3657600"/>
              <a:gd name="connsiteX6" fmla="*/ 228600 w 914400"/>
              <a:gd name="connsiteY6" fmla="*/ 0 h 3657600"/>
              <a:gd name="connsiteX0" fmla="*/ 1246780 w 1475380"/>
              <a:gd name="connsiteY0" fmla="*/ 296301 h 3953901"/>
              <a:gd name="connsiteX1" fmla="*/ 1246780 w 1475380"/>
              <a:gd name="connsiteY1" fmla="*/ 3496701 h 3953901"/>
              <a:gd name="connsiteX2" fmla="*/ 1475380 w 1475380"/>
              <a:gd name="connsiteY2" fmla="*/ 3496701 h 3953901"/>
              <a:gd name="connsiteX3" fmla="*/ 1018180 w 1475380"/>
              <a:gd name="connsiteY3" fmla="*/ 3953901 h 3953901"/>
              <a:gd name="connsiteX4" fmla="*/ 560980 w 1475380"/>
              <a:gd name="connsiteY4" fmla="*/ 3496701 h 3953901"/>
              <a:gd name="connsiteX5" fmla="*/ 789580 w 1475380"/>
              <a:gd name="connsiteY5" fmla="*/ 3496701 h 3953901"/>
              <a:gd name="connsiteX6" fmla="*/ 0 w 1475380"/>
              <a:gd name="connsiteY6" fmla="*/ 0 h 3953901"/>
              <a:gd name="connsiteX0" fmla="*/ 2272430 w 2272430"/>
              <a:gd name="connsiteY0" fmla="*/ 0 h 3997431"/>
              <a:gd name="connsiteX1" fmla="*/ 1246780 w 2272430"/>
              <a:gd name="connsiteY1" fmla="*/ 3540231 h 3997431"/>
              <a:gd name="connsiteX2" fmla="*/ 1475380 w 2272430"/>
              <a:gd name="connsiteY2" fmla="*/ 3540231 h 3997431"/>
              <a:gd name="connsiteX3" fmla="*/ 1018180 w 2272430"/>
              <a:gd name="connsiteY3" fmla="*/ 3997431 h 3997431"/>
              <a:gd name="connsiteX4" fmla="*/ 560980 w 2272430"/>
              <a:gd name="connsiteY4" fmla="*/ 3540231 h 3997431"/>
              <a:gd name="connsiteX5" fmla="*/ 789580 w 2272430"/>
              <a:gd name="connsiteY5" fmla="*/ 3540231 h 3997431"/>
              <a:gd name="connsiteX6" fmla="*/ 0 w 2272430"/>
              <a:gd name="connsiteY6" fmla="*/ 43530 h 3997431"/>
              <a:gd name="connsiteX0" fmla="*/ 2343309 w 2343309"/>
              <a:gd name="connsiteY0" fmla="*/ 175003 h 4172434"/>
              <a:gd name="connsiteX1" fmla="*/ 1317659 w 2343309"/>
              <a:gd name="connsiteY1" fmla="*/ 3715234 h 4172434"/>
              <a:gd name="connsiteX2" fmla="*/ 1546259 w 2343309"/>
              <a:gd name="connsiteY2" fmla="*/ 3715234 h 4172434"/>
              <a:gd name="connsiteX3" fmla="*/ 1089059 w 2343309"/>
              <a:gd name="connsiteY3" fmla="*/ 4172434 h 4172434"/>
              <a:gd name="connsiteX4" fmla="*/ 631859 w 2343309"/>
              <a:gd name="connsiteY4" fmla="*/ 3715234 h 4172434"/>
              <a:gd name="connsiteX5" fmla="*/ 860459 w 2343309"/>
              <a:gd name="connsiteY5" fmla="*/ 3715234 h 4172434"/>
              <a:gd name="connsiteX6" fmla="*/ 0 w 2343309"/>
              <a:gd name="connsiteY6" fmla="*/ 0 h 417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3309" h="4172434">
                <a:moveTo>
                  <a:pt x="2343309" y="175003"/>
                </a:moveTo>
                <a:lnTo>
                  <a:pt x="1317659" y="3715234"/>
                </a:lnTo>
                <a:lnTo>
                  <a:pt x="1546259" y="3715234"/>
                </a:lnTo>
                <a:lnTo>
                  <a:pt x="1089059" y="4172434"/>
                </a:lnTo>
                <a:lnTo>
                  <a:pt x="631859" y="3715234"/>
                </a:lnTo>
                <a:lnTo>
                  <a:pt x="860459" y="3715234"/>
                </a:lnTo>
                <a:lnTo>
                  <a:pt x="0"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Shape&#10;&#10;Description automatically generated">
            <a:extLst>
              <a:ext uri="{FF2B5EF4-FFF2-40B4-BE49-F238E27FC236}">
                <a16:creationId xmlns:a16="http://schemas.microsoft.com/office/drawing/2014/main" id="{8CE6519F-B1FC-0867-6725-F40B3C3E59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18694" y="14412437"/>
            <a:ext cx="2550680" cy="1234440"/>
          </a:xfrm>
          <a:prstGeom prst="rect">
            <a:avLst/>
          </a:prstGeom>
        </p:spPr>
      </p:pic>
      <p:pic>
        <p:nvPicPr>
          <p:cNvPr id="27" name="Picture 26" descr="Shape&#10;&#10;Description automatically generated">
            <a:extLst>
              <a:ext uri="{FF2B5EF4-FFF2-40B4-BE49-F238E27FC236}">
                <a16:creationId xmlns:a16="http://schemas.microsoft.com/office/drawing/2014/main" id="{C6488BD8-6B65-5CDD-C6A1-9902530B53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82827" y="7689080"/>
            <a:ext cx="2520935" cy="1234440"/>
          </a:xfrm>
          <a:prstGeom prst="rect">
            <a:avLst/>
          </a:prstGeom>
        </p:spPr>
      </p:pic>
      <p:sp>
        <p:nvSpPr>
          <p:cNvPr id="28" name="Arrow: Down 22">
            <a:extLst>
              <a:ext uri="{FF2B5EF4-FFF2-40B4-BE49-F238E27FC236}">
                <a16:creationId xmlns:a16="http://schemas.microsoft.com/office/drawing/2014/main" id="{23AA3F10-43A6-985D-60DB-AA8976A7D101}"/>
              </a:ext>
            </a:extLst>
          </p:cNvPr>
          <p:cNvSpPr>
            <a:spLocks noChangeAspect="1"/>
          </p:cNvSpPr>
          <p:nvPr/>
        </p:nvSpPr>
        <p:spPr>
          <a:xfrm rot="6273958">
            <a:off x="13793442" y="4093603"/>
            <a:ext cx="2343309" cy="4172434"/>
          </a:xfrm>
          <a:custGeom>
            <a:avLst/>
            <a:gdLst>
              <a:gd name="connsiteX0" fmla="*/ 0 w 914400"/>
              <a:gd name="connsiteY0" fmla="*/ 3200400 h 3657600"/>
              <a:gd name="connsiteX1" fmla="*/ 228600 w 914400"/>
              <a:gd name="connsiteY1" fmla="*/ 3200400 h 3657600"/>
              <a:gd name="connsiteX2" fmla="*/ 228600 w 914400"/>
              <a:gd name="connsiteY2" fmla="*/ 0 h 3657600"/>
              <a:gd name="connsiteX3" fmla="*/ 685800 w 914400"/>
              <a:gd name="connsiteY3" fmla="*/ 0 h 3657600"/>
              <a:gd name="connsiteX4" fmla="*/ 685800 w 914400"/>
              <a:gd name="connsiteY4" fmla="*/ 3200400 h 3657600"/>
              <a:gd name="connsiteX5" fmla="*/ 914400 w 914400"/>
              <a:gd name="connsiteY5" fmla="*/ 3200400 h 3657600"/>
              <a:gd name="connsiteX6" fmla="*/ 457200 w 914400"/>
              <a:gd name="connsiteY6" fmla="*/ 3657600 h 3657600"/>
              <a:gd name="connsiteX7" fmla="*/ 0 w 914400"/>
              <a:gd name="connsiteY7" fmla="*/ 3200400 h 3657600"/>
              <a:gd name="connsiteX0" fmla="*/ 685800 w 914400"/>
              <a:gd name="connsiteY0" fmla="*/ 0 h 3657600"/>
              <a:gd name="connsiteX1" fmla="*/ 685800 w 914400"/>
              <a:gd name="connsiteY1" fmla="*/ 3200400 h 3657600"/>
              <a:gd name="connsiteX2" fmla="*/ 914400 w 914400"/>
              <a:gd name="connsiteY2" fmla="*/ 3200400 h 3657600"/>
              <a:gd name="connsiteX3" fmla="*/ 457200 w 914400"/>
              <a:gd name="connsiteY3" fmla="*/ 3657600 h 3657600"/>
              <a:gd name="connsiteX4" fmla="*/ 0 w 914400"/>
              <a:gd name="connsiteY4" fmla="*/ 3200400 h 3657600"/>
              <a:gd name="connsiteX5" fmla="*/ 228600 w 914400"/>
              <a:gd name="connsiteY5" fmla="*/ 3200400 h 3657600"/>
              <a:gd name="connsiteX6" fmla="*/ 228600 w 914400"/>
              <a:gd name="connsiteY6" fmla="*/ 0 h 3657600"/>
              <a:gd name="connsiteX7" fmla="*/ 777240 w 914400"/>
              <a:gd name="connsiteY7" fmla="*/ 91440 h 3657600"/>
              <a:gd name="connsiteX0" fmla="*/ 685800 w 914400"/>
              <a:gd name="connsiteY0" fmla="*/ 0 h 3657600"/>
              <a:gd name="connsiteX1" fmla="*/ 685800 w 914400"/>
              <a:gd name="connsiteY1" fmla="*/ 3200400 h 3657600"/>
              <a:gd name="connsiteX2" fmla="*/ 914400 w 914400"/>
              <a:gd name="connsiteY2" fmla="*/ 3200400 h 3657600"/>
              <a:gd name="connsiteX3" fmla="*/ 457200 w 914400"/>
              <a:gd name="connsiteY3" fmla="*/ 3657600 h 3657600"/>
              <a:gd name="connsiteX4" fmla="*/ 0 w 914400"/>
              <a:gd name="connsiteY4" fmla="*/ 3200400 h 3657600"/>
              <a:gd name="connsiteX5" fmla="*/ 228600 w 914400"/>
              <a:gd name="connsiteY5" fmla="*/ 3200400 h 3657600"/>
              <a:gd name="connsiteX6" fmla="*/ 228600 w 914400"/>
              <a:gd name="connsiteY6" fmla="*/ 0 h 3657600"/>
              <a:gd name="connsiteX0" fmla="*/ 1246780 w 1475380"/>
              <a:gd name="connsiteY0" fmla="*/ 296301 h 3953901"/>
              <a:gd name="connsiteX1" fmla="*/ 1246780 w 1475380"/>
              <a:gd name="connsiteY1" fmla="*/ 3496701 h 3953901"/>
              <a:gd name="connsiteX2" fmla="*/ 1475380 w 1475380"/>
              <a:gd name="connsiteY2" fmla="*/ 3496701 h 3953901"/>
              <a:gd name="connsiteX3" fmla="*/ 1018180 w 1475380"/>
              <a:gd name="connsiteY3" fmla="*/ 3953901 h 3953901"/>
              <a:gd name="connsiteX4" fmla="*/ 560980 w 1475380"/>
              <a:gd name="connsiteY4" fmla="*/ 3496701 h 3953901"/>
              <a:gd name="connsiteX5" fmla="*/ 789580 w 1475380"/>
              <a:gd name="connsiteY5" fmla="*/ 3496701 h 3953901"/>
              <a:gd name="connsiteX6" fmla="*/ 0 w 1475380"/>
              <a:gd name="connsiteY6" fmla="*/ 0 h 3953901"/>
              <a:gd name="connsiteX0" fmla="*/ 2272430 w 2272430"/>
              <a:gd name="connsiteY0" fmla="*/ 0 h 3997431"/>
              <a:gd name="connsiteX1" fmla="*/ 1246780 w 2272430"/>
              <a:gd name="connsiteY1" fmla="*/ 3540231 h 3997431"/>
              <a:gd name="connsiteX2" fmla="*/ 1475380 w 2272430"/>
              <a:gd name="connsiteY2" fmla="*/ 3540231 h 3997431"/>
              <a:gd name="connsiteX3" fmla="*/ 1018180 w 2272430"/>
              <a:gd name="connsiteY3" fmla="*/ 3997431 h 3997431"/>
              <a:gd name="connsiteX4" fmla="*/ 560980 w 2272430"/>
              <a:gd name="connsiteY4" fmla="*/ 3540231 h 3997431"/>
              <a:gd name="connsiteX5" fmla="*/ 789580 w 2272430"/>
              <a:gd name="connsiteY5" fmla="*/ 3540231 h 3997431"/>
              <a:gd name="connsiteX6" fmla="*/ 0 w 2272430"/>
              <a:gd name="connsiteY6" fmla="*/ 43530 h 3997431"/>
              <a:gd name="connsiteX0" fmla="*/ 2343309 w 2343309"/>
              <a:gd name="connsiteY0" fmla="*/ 175003 h 4172434"/>
              <a:gd name="connsiteX1" fmla="*/ 1317659 w 2343309"/>
              <a:gd name="connsiteY1" fmla="*/ 3715234 h 4172434"/>
              <a:gd name="connsiteX2" fmla="*/ 1546259 w 2343309"/>
              <a:gd name="connsiteY2" fmla="*/ 3715234 h 4172434"/>
              <a:gd name="connsiteX3" fmla="*/ 1089059 w 2343309"/>
              <a:gd name="connsiteY3" fmla="*/ 4172434 h 4172434"/>
              <a:gd name="connsiteX4" fmla="*/ 631859 w 2343309"/>
              <a:gd name="connsiteY4" fmla="*/ 3715234 h 4172434"/>
              <a:gd name="connsiteX5" fmla="*/ 860459 w 2343309"/>
              <a:gd name="connsiteY5" fmla="*/ 3715234 h 4172434"/>
              <a:gd name="connsiteX6" fmla="*/ 0 w 2343309"/>
              <a:gd name="connsiteY6" fmla="*/ 0 h 417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3309" h="4172434">
                <a:moveTo>
                  <a:pt x="2343309" y="175003"/>
                </a:moveTo>
                <a:lnTo>
                  <a:pt x="1317659" y="3715234"/>
                </a:lnTo>
                <a:lnTo>
                  <a:pt x="1546259" y="3715234"/>
                </a:lnTo>
                <a:lnTo>
                  <a:pt x="1089059" y="4172434"/>
                </a:lnTo>
                <a:lnTo>
                  <a:pt x="631859" y="3715234"/>
                </a:lnTo>
                <a:lnTo>
                  <a:pt x="860459" y="3715234"/>
                </a:lnTo>
                <a:lnTo>
                  <a:pt x="0"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7A790AC1-DBFC-3732-66B5-E92F9A615ADF}"/>
              </a:ext>
            </a:extLst>
          </p:cNvPr>
          <p:cNvSpPr/>
          <p:nvPr/>
        </p:nvSpPr>
        <p:spPr>
          <a:xfrm>
            <a:off x="-1" y="817323"/>
            <a:ext cx="12696605" cy="7892341"/>
          </a:xfrm>
          <a:custGeom>
            <a:avLst/>
            <a:gdLst>
              <a:gd name="connsiteX0" fmla="*/ 434340 w 12504420"/>
              <a:gd name="connsiteY0" fmla="*/ 662940 h 7886700"/>
              <a:gd name="connsiteX1" fmla="*/ 2263140 w 12504420"/>
              <a:gd name="connsiteY1" fmla="*/ 0 h 7886700"/>
              <a:gd name="connsiteX2" fmla="*/ 4320540 w 12504420"/>
              <a:gd name="connsiteY2" fmla="*/ 1005840 h 7886700"/>
              <a:gd name="connsiteX3" fmla="*/ 7063740 w 12504420"/>
              <a:gd name="connsiteY3" fmla="*/ 1303020 h 7886700"/>
              <a:gd name="connsiteX4" fmla="*/ 9624060 w 12504420"/>
              <a:gd name="connsiteY4" fmla="*/ 114300 h 7886700"/>
              <a:gd name="connsiteX5" fmla="*/ 12504420 w 12504420"/>
              <a:gd name="connsiteY5" fmla="*/ 2263140 h 7886700"/>
              <a:gd name="connsiteX6" fmla="*/ 12321540 w 12504420"/>
              <a:gd name="connsiteY6" fmla="*/ 6377940 h 7886700"/>
              <a:gd name="connsiteX7" fmla="*/ 10698480 w 12504420"/>
              <a:gd name="connsiteY7" fmla="*/ 6766560 h 7886700"/>
              <a:gd name="connsiteX8" fmla="*/ 8526780 w 12504420"/>
              <a:gd name="connsiteY8" fmla="*/ 5486400 h 7886700"/>
              <a:gd name="connsiteX9" fmla="*/ 5737860 w 12504420"/>
              <a:gd name="connsiteY9" fmla="*/ 6926580 h 7886700"/>
              <a:gd name="connsiteX10" fmla="*/ 3314700 w 12504420"/>
              <a:gd name="connsiteY10" fmla="*/ 7886700 h 7886700"/>
              <a:gd name="connsiteX11" fmla="*/ 1097280 w 12504420"/>
              <a:gd name="connsiteY11" fmla="*/ 7178040 h 7886700"/>
              <a:gd name="connsiteX12" fmla="*/ 0 w 12504420"/>
              <a:gd name="connsiteY12" fmla="*/ 6606540 h 7886700"/>
              <a:gd name="connsiteX13" fmla="*/ 434340 w 12504420"/>
              <a:gd name="connsiteY13" fmla="*/ 662940 h 7886700"/>
              <a:gd name="connsiteX0" fmla="*/ 45720 w 12504420"/>
              <a:gd name="connsiteY0" fmla="*/ 662940 h 7886700"/>
              <a:gd name="connsiteX1" fmla="*/ 2263140 w 12504420"/>
              <a:gd name="connsiteY1" fmla="*/ 0 h 7886700"/>
              <a:gd name="connsiteX2" fmla="*/ 4320540 w 12504420"/>
              <a:gd name="connsiteY2" fmla="*/ 1005840 h 7886700"/>
              <a:gd name="connsiteX3" fmla="*/ 7063740 w 12504420"/>
              <a:gd name="connsiteY3" fmla="*/ 1303020 h 7886700"/>
              <a:gd name="connsiteX4" fmla="*/ 9624060 w 12504420"/>
              <a:gd name="connsiteY4" fmla="*/ 114300 h 7886700"/>
              <a:gd name="connsiteX5" fmla="*/ 12504420 w 12504420"/>
              <a:gd name="connsiteY5" fmla="*/ 2263140 h 7886700"/>
              <a:gd name="connsiteX6" fmla="*/ 12321540 w 12504420"/>
              <a:gd name="connsiteY6" fmla="*/ 6377940 h 7886700"/>
              <a:gd name="connsiteX7" fmla="*/ 10698480 w 12504420"/>
              <a:gd name="connsiteY7" fmla="*/ 6766560 h 7886700"/>
              <a:gd name="connsiteX8" fmla="*/ 8526780 w 12504420"/>
              <a:gd name="connsiteY8" fmla="*/ 5486400 h 7886700"/>
              <a:gd name="connsiteX9" fmla="*/ 5737860 w 12504420"/>
              <a:gd name="connsiteY9" fmla="*/ 6926580 h 7886700"/>
              <a:gd name="connsiteX10" fmla="*/ 3314700 w 12504420"/>
              <a:gd name="connsiteY10" fmla="*/ 7886700 h 7886700"/>
              <a:gd name="connsiteX11" fmla="*/ 1097280 w 12504420"/>
              <a:gd name="connsiteY11" fmla="*/ 7178040 h 7886700"/>
              <a:gd name="connsiteX12" fmla="*/ 0 w 12504420"/>
              <a:gd name="connsiteY12" fmla="*/ 6606540 h 7886700"/>
              <a:gd name="connsiteX13" fmla="*/ 45720 w 12504420"/>
              <a:gd name="connsiteY13" fmla="*/ 662940 h 7886700"/>
              <a:gd name="connsiteX0" fmla="*/ 22860 w 12481560"/>
              <a:gd name="connsiteY0" fmla="*/ 662940 h 7886700"/>
              <a:gd name="connsiteX1" fmla="*/ 2240280 w 12481560"/>
              <a:gd name="connsiteY1" fmla="*/ 0 h 7886700"/>
              <a:gd name="connsiteX2" fmla="*/ 4297680 w 12481560"/>
              <a:gd name="connsiteY2" fmla="*/ 1005840 h 7886700"/>
              <a:gd name="connsiteX3" fmla="*/ 7040880 w 12481560"/>
              <a:gd name="connsiteY3" fmla="*/ 1303020 h 7886700"/>
              <a:gd name="connsiteX4" fmla="*/ 9601200 w 12481560"/>
              <a:gd name="connsiteY4" fmla="*/ 114300 h 7886700"/>
              <a:gd name="connsiteX5" fmla="*/ 12481560 w 12481560"/>
              <a:gd name="connsiteY5" fmla="*/ 2263140 h 7886700"/>
              <a:gd name="connsiteX6" fmla="*/ 12298680 w 12481560"/>
              <a:gd name="connsiteY6" fmla="*/ 6377940 h 7886700"/>
              <a:gd name="connsiteX7" fmla="*/ 10675620 w 12481560"/>
              <a:gd name="connsiteY7" fmla="*/ 6766560 h 7886700"/>
              <a:gd name="connsiteX8" fmla="*/ 8503920 w 12481560"/>
              <a:gd name="connsiteY8" fmla="*/ 5486400 h 7886700"/>
              <a:gd name="connsiteX9" fmla="*/ 5715000 w 12481560"/>
              <a:gd name="connsiteY9" fmla="*/ 6926580 h 7886700"/>
              <a:gd name="connsiteX10" fmla="*/ 3291840 w 12481560"/>
              <a:gd name="connsiteY10" fmla="*/ 7886700 h 7886700"/>
              <a:gd name="connsiteX11" fmla="*/ 1074420 w 12481560"/>
              <a:gd name="connsiteY11" fmla="*/ 7178040 h 7886700"/>
              <a:gd name="connsiteX12" fmla="*/ 0 w 12481560"/>
              <a:gd name="connsiteY12" fmla="*/ 6629400 h 7886700"/>
              <a:gd name="connsiteX13" fmla="*/ 22860 w 12481560"/>
              <a:gd name="connsiteY13" fmla="*/ 662940 h 7886700"/>
              <a:gd name="connsiteX0" fmla="*/ 22860 w 12481560"/>
              <a:gd name="connsiteY0" fmla="*/ 773936 h 7997696"/>
              <a:gd name="connsiteX1" fmla="*/ 2240280 w 12481560"/>
              <a:gd name="connsiteY1" fmla="*/ 110996 h 7997696"/>
              <a:gd name="connsiteX2" fmla="*/ 4297680 w 12481560"/>
              <a:gd name="connsiteY2" fmla="*/ 1116836 h 7997696"/>
              <a:gd name="connsiteX3" fmla="*/ 7040880 w 12481560"/>
              <a:gd name="connsiteY3" fmla="*/ 1414016 h 7997696"/>
              <a:gd name="connsiteX4" fmla="*/ 9601200 w 12481560"/>
              <a:gd name="connsiteY4" fmla="*/ 225296 h 7997696"/>
              <a:gd name="connsiteX5" fmla="*/ 12481560 w 12481560"/>
              <a:gd name="connsiteY5" fmla="*/ 2374136 h 7997696"/>
              <a:gd name="connsiteX6" fmla="*/ 12298680 w 12481560"/>
              <a:gd name="connsiteY6" fmla="*/ 6488936 h 7997696"/>
              <a:gd name="connsiteX7" fmla="*/ 10675620 w 12481560"/>
              <a:gd name="connsiteY7" fmla="*/ 6877556 h 7997696"/>
              <a:gd name="connsiteX8" fmla="*/ 8503920 w 12481560"/>
              <a:gd name="connsiteY8" fmla="*/ 5597396 h 7997696"/>
              <a:gd name="connsiteX9" fmla="*/ 5715000 w 12481560"/>
              <a:gd name="connsiteY9" fmla="*/ 7037576 h 7997696"/>
              <a:gd name="connsiteX10" fmla="*/ 3291840 w 12481560"/>
              <a:gd name="connsiteY10" fmla="*/ 7997696 h 7997696"/>
              <a:gd name="connsiteX11" fmla="*/ 1074420 w 12481560"/>
              <a:gd name="connsiteY11" fmla="*/ 7289036 h 7997696"/>
              <a:gd name="connsiteX12" fmla="*/ 0 w 12481560"/>
              <a:gd name="connsiteY12" fmla="*/ 6740396 h 7997696"/>
              <a:gd name="connsiteX13" fmla="*/ 22860 w 12481560"/>
              <a:gd name="connsiteY13" fmla="*/ 773936 h 7997696"/>
              <a:gd name="connsiteX0" fmla="*/ 22860 w 12481560"/>
              <a:gd name="connsiteY0" fmla="*/ 773936 h 7997696"/>
              <a:gd name="connsiteX1" fmla="*/ 2240280 w 12481560"/>
              <a:gd name="connsiteY1" fmla="*/ 110996 h 7997696"/>
              <a:gd name="connsiteX2" fmla="*/ 4297680 w 12481560"/>
              <a:gd name="connsiteY2" fmla="*/ 1116836 h 7997696"/>
              <a:gd name="connsiteX3" fmla="*/ 7040880 w 12481560"/>
              <a:gd name="connsiteY3" fmla="*/ 1414016 h 7997696"/>
              <a:gd name="connsiteX4" fmla="*/ 9601200 w 12481560"/>
              <a:gd name="connsiteY4" fmla="*/ 225296 h 7997696"/>
              <a:gd name="connsiteX5" fmla="*/ 12481560 w 12481560"/>
              <a:gd name="connsiteY5" fmla="*/ 2374136 h 7997696"/>
              <a:gd name="connsiteX6" fmla="*/ 12298680 w 12481560"/>
              <a:gd name="connsiteY6" fmla="*/ 6488936 h 7997696"/>
              <a:gd name="connsiteX7" fmla="*/ 10675620 w 12481560"/>
              <a:gd name="connsiteY7" fmla="*/ 6877556 h 7997696"/>
              <a:gd name="connsiteX8" fmla="*/ 8503920 w 12481560"/>
              <a:gd name="connsiteY8" fmla="*/ 5597396 h 7997696"/>
              <a:gd name="connsiteX9" fmla="*/ 5715000 w 12481560"/>
              <a:gd name="connsiteY9" fmla="*/ 7037576 h 7997696"/>
              <a:gd name="connsiteX10" fmla="*/ 3291840 w 12481560"/>
              <a:gd name="connsiteY10" fmla="*/ 7997696 h 7997696"/>
              <a:gd name="connsiteX11" fmla="*/ 1074420 w 12481560"/>
              <a:gd name="connsiteY11" fmla="*/ 7289036 h 7997696"/>
              <a:gd name="connsiteX12" fmla="*/ 0 w 12481560"/>
              <a:gd name="connsiteY12" fmla="*/ 6740396 h 7997696"/>
              <a:gd name="connsiteX13" fmla="*/ 22860 w 12481560"/>
              <a:gd name="connsiteY13" fmla="*/ 773936 h 7997696"/>
              <a:gd name="connsiteX0" fmla="*/ 22860 w 12481560"/>
              <a:gd name="connsiteY0" fmla="*/ 773936 h 7997696"/>
              <a:gd name="connsiteX1" fmla="*/ 2240280 w 12481560"/>
              <a:gd name="connsiteY1" fmla="*/ 110996 h 7997696"/>
              <a:gd name="connsiteX2" fmla="*/ 4297680 w 12481560"/>
              <a:gd name="connsiteY2" fmla="*/ 1116836 h 7997696"/>
              <a:gd name="connsiteX3" fmla="*/ 7040880 w 12481560"/>
              <a:gd name="connsiteY3" fmla="*/ 1414016 h 7997696"/>
              <a:gd name="connsiteX4" fmla="*/ 9601200 w 12481560"/>
              <a:gd name="connsiteY4" fmla="*/ 225296 h 7997696"/>
              <a:gd name="connsiteX5" fmla="*/ 12481560 w 12481560"/>
              <a:gd name="connsiteY5" fmla="*/ 2374136 h 7997696"/>
              <a:gd name="connsiteX6" fmla="*/ 12298680 w 12481560"/>
              <a:gd name="connsiteY6" fmla="*/ 6488936 h 7997696"/>
              <a:gd name="connsiteX7" fmla="*/ 10675620 w 12481560"/>
              <a:gd name="connsiteY7" fmla="*/ 6877556 h 7997696"/>
              <a:gd name="connsiteX8" fmla="*/ 8503920 w 12481560"/>
              <a:gd name="connsiteY8" fmla="*/ 5597396 h 7997696"/>
              <a:gd name="connsiteX9" fmla="*/ 5715000 w 12481560"/>
              <a:gd name="connsiteY9" fmla="*/ 7037576 h 7997696"/>
              <a:gd name="connsiteX10" fmla="*/ 3291840 w 12481560"/>
              <a:gd name="connsiteY10" fmla="*/ 7997696 h 7997696"/>
              <a:gd name="connsiteX11" fmla="*/ 1074420 w 12481560"/>
              <a:gd name="connsiteY11" fmla="*/ 7289036 h 7997696"/>
              <a:gd name="connsiteX12" fmla="*/ 0 w 12481560"/>
              <a:gd name="connsiteY12" fmla="*/ 6740396 h 7997696"/>
              <a:gd name="connsiteX13" fmla="*/ 22860 w 12481560"/>
              <a:gd name="connsiteY13" fmla="*/ 773936 h 7997696"/>
              <a:gd name="connsiteX0" fmla="*/ 22860 w 12481560"/>
              <a:gd name="connsiteY0" fmla="*/ 773936 h 7997696"/>
              <a:gd name="connsiteX1" fmla="*/ 2240280 w 12481560"/>
              <a:gd name="connsiteY1" fmla="*/ 110996 h 7997696"/>
              <a:gd name="connsiteX2" fmla="*/ 4297680 w 12481560"/>
              <a:gd name="connsiteY2" fmla="*/ 1116836 h 7997696"/>
              <a:gd name="connsiteX3" fmla="*/ 7040880 w 12481560"/>
              <a:gd name="connsiteY3" fmla="*/ 1414016 h 7997696"/>
              <a:gd name="connsiteX4" fmla="*/ 9601200 w 12481560"/>
              <a:gd name="connsiteY4" fmla="*/ 225296 h 7997696"/>
              <a:gd name="connsiteX5" fmla="*/ 12481560 w 12481560"/>
              <a:gd name="connsiteY5" fmla="*/ 2374136 h 7997696"/>
              <a:gd name="connsiteX6" fmla="*/ 12298680 w 12481560"/>
              <a:gd name="connsiteY6" fmla="*/ 6488936 h 7997696"/>
              <a:gd name="connsiteX7" fmla="*/ 10675620 w 12481560"/>
              <a:gd name="connsiteY7" fmla="*/ 6877556 h 7997696"/>
              <a:gd name="connsiteX8" fmla="*/ 8503920 w 12481560"/>
              <a:gd name="connsiteY8" fmla="*/ 5597396 h 7997696"/>
              <a:gd name="connsiteX9" fmla="*/ 5715000 w 12481560"/>
              <a:gd name="connsiteY9" fmla="*/ 7037576 h 7997696"/>
              <a:gd name="connsiteX10" fmla="*/ 3291840 w 12481560"/>
              <a:gd name="connsiteY10" fmla="*/ 7997696 h 7997696"/>
              <a:gd name="connsiteX11" fmla="*/ 1074420 w 12481560"/>
              <a:gd name="connsiteY11" fmla="*/ 7289036 h 7997696"/>
              <a:gd name="connsiteX12" fmla="*/ 0 w 12481560"/>
              <a:gd name="connsiteY12" fmla="*/ 6740396 h 7997696"/>
              <a:gd name="connsiteX13" fmla="*/ 22860 w 12481560"/>
              <a:gd name="connsiteY13" fmla="*/ 773936 h 7997696"/>
              <a:gd name="connsiteX0" fmla="*/ 22860 w 12928021"/>
              <a:gd name="connsiteY0" fmla="*/ 773936 h 7997696"/>
              <a:gd name="connsiteX1" fmla="*/ 2240280 w 12928021"/>
              <a:gd name="connsiteY1" fmla="*/ 110996 h 7997696"/>
              <a:gd name="connsiteX2" fmla="*/ 4297680 w 12928021"/>
              <a:gd name="connsiteY2" fmla="*/ 1116836 h 7997696"/>
              <a:gd name="connsiteX3" fmla="*/ 7040880 w 12928021"/>
              <a:gd name="connsiteY3" fmla="*/ 1414016 h 7997696"/>
              <a:gd name="connsiteX4" fmla="*/ 9601200 w 12928021"/>
              <a:gd name="connsiteY4" fmla="*/ 225296 h 7997696"/>
              <a:gd name="connsiteX5" fmla="*/ 12481560 w 12928021"/>
              <a:gd name="connsiteY5" fmla="*/ 2374136 h 7997696"/>
              <a:gd name="connsiteX6" fmla="*/ 12298680 w 12928021"/>
              <a:gd name="connsiteY6" fmla="*/ 6488936 h 7997696"/>
              <a:gd name="connsiteX7" fmla="*/ 10675620 w 12928021"/>
              <a:gd name="connsiteY7" fmla="*/ 6877556 h 7997696"/>
              <a:gd name="connsiteX8" fmla="*/ 8503920 w 12928021"/>
              <a:gd name="connsiteY8" fmla="*/ 5597396 h 7997696"/>
              <a:gd name="connsiteX9" fmla="*/ 5715000 w 12928021"/>
              <a:gd name="connsiteY9" fmla="*/ 7037576 h 7997696"/>
              <a:gd name="connsiteX10" fmla="*/ 3291840 w 12928021"/>
              <a:gd name="connsiteY10" fmla="*/ 7997696 h 7997696"/>
              <a:gd name="connsiteX11" fmla="*/ 1074420 w 12928021"/>
              <a:gd name="connsiteY11" fmla="*/ 7289036 h 7997696"/>
              <a:gd name="connsiteX12" fmla="*/ 0 w 12928021"/>
              <a:gd name="connsiteY12" fmla="*/ 6740396 h 7997696"/>
              <a:gd name="connsiteX13" fmla="*/ 22860 w 12928021"/>
              <a:gd name="connsiteY13" fmla="*/ 773936 h 7997696"/>
              <a:gd name="connsiteX0" fmla="*/ 22860 w 12768686"/>
              <a:gd name="connsiteY0" fmla="*/ 773936 h 7997696"/>
              <a:gd name="connsiteX1" fmla="*/ 2240280 w 12768686"/>
              <a:gd name="connsiteY1" fmla="*/ 110996 h 7997696"/>
              <a:gd name="connsiteX2" fmla="*/ 4297680 w 12768686"/>
              <a:gd name="connsiteY2" fmla="*/ 1116836 h 7997696"/>
              <a:gd name="connsiteX3" fmla="*/ 7040880 w 12768686"/>
              <a:gd name="connsiteY3" fmla="*/ 1414016 h 7997696"/>
              <a:gd name="connsiteX4" fmla="*/ 9601200 w 12768686"/>
              <a:gd name="connsiteY4" fmla="*/ 225296 h 7997696"/>
              <a:gd name="connsiteX5" fmla="*/ 12481560 w 12768686"/>
              <a:gd name="connsiteY5" fmla="*/ 2374136 h 7997696"/>
              <a:gd name="connsiteX6" fmla="*/ 12298680 w 12768686"/>
              <a:gd name="connsiteY6" fmla="*/ 6488936 h 7997696"/>
              <a:gd name="connsiteX7" fmla="*/ 10675620 w 12768686"/>
              <a:gd name="connsiteY7" fmla="*/ 6877556 h 7997696"/>
              <a:gd name="connsiteX8" fmla="*/ 8503920 w 12768686"/>
              <a:gd name="connsiteY8" fmla="*/ 5597396 h 7997696"/>
              <a:gd name="connsiteX9" fmla="*/ 5715000 w 12768686"/>
              <a:gd name="connsiteY9" fmla="*/ 7037576 h 7997696"/>
              <a:gd name="connsiteX10" fmla="*/ 3291840 w 12768686"/>
              <a:gd name="connsiteY10" fmla="*/ 7997696 h 7997696"/>
              <a:gd name="connsiteX11" fmla="*/ 1074420 w 12768686"/>
              <a:gd name="connsiteY11" fmla="*/ 7289036 h 7997696"/>
              <a:gd name="connsiteX12" fmla="*/ 0 w 12768686"/>
              <a:gd name="connsiteY12" fmla="*/ 6740396 h 7997696"/>
              <a:gd name="connsiteX13" fmla="*/ 22860 w 12768686"/>
              <a:gd name="connsiteY13" fmla="*/ 773936 h 7997696"/>
              <a:gd name="connsiteX0" fmla="*/ 22860 w 12768686"/>
              <a:gd name="connsiteY0" fmla="*/ 773936 h 7997696"/>
              <a:gd name="connsiteX1" fmla="*/ 2240280 w 12768686"/>
              <a:gd name="connsiteY1" fmla="*/ 110996 h 7997696"/>
              <a:gd name="connsiteX2" fmla="*/ 4297680 w 12768686"/>
              <a:gd name="connsiteY2" fmla="*/ 1116836 h 7997696"/>
              <a:gd name="connsiteX3" fmla="*/ 7040880 w 12768686"/>
              <a:gd name="connsiteY3" fmla="*/ 1414016 h 7997696"/>
              <a:gd name="connsiteX4" fmla="*/ 9601200 w 12768686"/>
              <a:gd name="connsiteY4" fmla="*/ 225296 h 7997696"/>
              <a:gd name="connsiteX5" fmla="*/ 12481560 w 12768686"/>
              <a:gd name="connsiteY5" fmla="*/ 2374136 h 7997696"/>
              <a:gd name="connsiteX6" fmla="*/ 12298680 w 12768686"/>
              <a:gd name="connsiteY6" fmla="*/ 6488936 h 7997696"/>
              <a:gd name="connsiteX7" fmla="*/ 10675620 w 12768686"/>
              <a:gd name="connsiteY7" fmla="*/ 6877556 h 7997696"/>
              <a:gd name="connsiteX8" fmla="*/ 8503920 w 12768686"/>
              <a:gd name="connsiteY8" fmla="*/ 5597396 h 7997696"/>
              <a:gd name="connsiteX9" fmla="*/ 5715000 w 12768686"/>
              <a:gd name="connsiteY9" fmla="*/ 7037576 h 7997696"/>
              <a:gd name="connsiteX10" fmla="*/ 3291840 w 12768686"/>
              <a:gd name="connsiteY10" fmla="*/ 7997696 h 7997696"/>
              <a:gd name="connsiteX11" fmla="*/ 1074420 w 12768686"/>
              <a:gd name="connsiteY11" fmla="*/ 7289036 h 7997696"/>
              <a:gd name="connsiteX12" fmla="*/ 0 w 12768686"/>
              <a:gd name="connsiteY12" fmla="*/ 6740396 h 7997696"/>
              <a:gd name="connsiteX13" fmla="*/ 22860 w 12768686"/>
              <a:gd name="connsiteY13" fmla="*/ 773936 h 7997696"/>
              <a:gd name="connsiteX0" fmla="*/ 22860 w 12768686"/>
              <a:gd name="connsiteY0" fmla="*/ 773936 h 7997696"/>
              <a:gd name="connsiteX1" fmla="*/ 2240280 w 12768686"/>
              <a:gd name="connsiteY1" fmla="*/ 110996 h 7997696"/>
              <a:gd name="connsiteX2" fmla="*/ 4297680 w 12768686"/>
              <a:gd name="connsiteY2" fmla="*/ 1116836 h 7997696"/>
              <a:gd name="connsiteX3" fmla="*/ 7040880 w 12768686"/>
              <a:gd name="connsiteY3" fmla="*/ 1414016 h 7997696"/>
              <a:gd name="connsiteX4" fmla="*/ 9601200 w 12768686"/>
              <a:gd name="connsiteY4" fmla="*/ 225296 h 7997696"/>
              <a:gd name="connsiteX5" fmla="*/ 12481560 w 12768686"/>
              <a:gd name="connsiteY5" fmla="*/ 2374136 h 7997696"/>
              <a:gd name="connsiteX6" fmla="*/ 12298680 w 12768686"/>
              <a:gd name="connsiteY6" fmla="*/ 6488936 h 7997696"/>
              <a:gd name="connsiteX7" fmla="*/ 10675620 w 12768686"/>
              <a:gd name="connsiteY7" fmla="*/ 6877556 h 7997696"/>
              <a:gd name="connsiteX8" fmla="*/ 8503920 w 12768686"/>
              <a:gd name="connsiteY8" fmla="*/ 5597396 h 7997696"/>
              <a:gd name="connsiteX9" fmla="*/ 5715000 w 12768686"/>
              <a:gd name="connsiteY9" fmla="*/ 7037576 h 7997696"/>
              <a:gd name="connsiteX10" fmla="*/ 3291840 w 12768686"/>
              <a:gd name="connsiteY10" fmla="*/ 7997696 h 7997696"/>
              <a:gd name="connsiteX11" fmla="*/ 1074420 w 12768686"/>
              <a:gd name="connsiteY11" fmla="*/ 7289036 h 7997696"/>
              <a:gd name="connsiteX12" fmla="*/ 0 w 12768686"/>
              <a:gd name="connsiteY12" fmla="*/ 6740396 h 7997696"/>
              <a:gd name="connsiteX13" fmla="*/ 22860 w 12768686"/>
              <a:gd name="connsiteY13" fmla="*/ 773936 h 7997696"/>
              <a:gd name="connsiteX0" fmla="*/ 22860 w 12768686"/>
              <a:gd name="connsiteY0" fmla="*/ 773936 h 7997696"/>
              <a:gd name="connsiteX1" fmla="*/ 2240280 w 12768686"/>
              <a:gd name="connsiteY1" fmla="*/ 110996 h 7997696"/>
              <a:gd name="connsiteX2" fmla="*/ 4297680 w 12768686"/>
              <a:gd name="connsiteY2" fmla="*/ 1116836 h 7997696"/>
              <a:gd name="connsiteX3" fmla="*/ 7040880 w 12768686"/>
              <a:gd name="connsiteY3" fmla="*/ 1414016 h 7997696"/>
              <a:gd name="connsiteX4" fmla="*/ 9601200 w 12768686"/>
              <a:gd name="connsiteY4" fmla="*/ 225296 h 7997696"/>
              <a:gd name="connsiteX5" fmla="*/ 12481560 w 12768686"/>
              <a:gd name="connsiteY5" fmla="*/ 2374136 h 7997696"/>
              <a:gd name="connsiteX6" fmla="*/ 12298680 w 12768686"/>
              <a:gd name="connsiteY6" fmla="*/ 6488936 h 7997696"/>
              <a:gd name="connsiteX7" fmla="*/ 10675620 w 12768686"/>
              <a:gd name="connsiteY7" fmla="*/ 6877556 h 7997696"/>
              <a:gd name="connsiteX8" fmla="*/ 8503920 w 12768686"/>
              <a:gd name="connsiteY8" fmla="*/ 5597396 h 7997696"/>
              <a:gd name="connsiteX9" fmla="*/ 5715000 w 12768686"/>
              <a:gd name="connsiteY9" fmla="*/ 7037576 h 7997696"/>
              <a:gd name="connsiteX10" fmla="*/ 3291840 w 12768686"/>
              <a:gd name="connsiteY10" fmla="*/ 7997696 h 7997696"/>
              <a:gd name="connsiteX11" fmla="*/ 1074420 w 12768686"/>
              <a:gd name="connsiteY11" fmla="*/ 7289036 h 7997696"/>
              <a:gd name="connsiteX12" fmla="*/ 0 w 12768686"/>
              <a:gd name="connsiteY12" fmla="*/ 6740396 h 7997696"/>
              <a:gd name="connsiteX13" fmla="*/ 22860 w 12768686"/>
              <a:gd name="connsiteY13" fmla="*/ 773936 h 7997696"/>
              <a:gd name="connsiteX0" fmla="*/ 22860 w 12768686"/>
              <a:gd name="connsiteY0" fmla="*/ 773936 h 8040670"/>
              <a:gd name="connsiteX1" fmla="*/ 2240280 w 12768686"/>
              <a:gd name="connsiteY1" fmla="*/ 110996 h 8040670"/>
              <a:gd name="connsiteX2" fmla="*/ 4297680 w 12768686"/>
              <a:gd name="connsiteY2" fmla="*/ 1116836 h 8040670"/>
              <a:gd name="connsiteX3" fmla="*/ 7040880 w 12768686"/>
              <a:gd name="connsiteY3" fmla="*/ 1414016 h 8040670"/>
              <a:gd name="connsiteX4" fmla="*/ 9601200 w 12768686"/>
              <a:gd name="connsiteY4" fmla="*/ 225296 h 8040670"/>
              <a:gd name="connsiteX5" fmla="*/ 12481560 w 12768686"/>
              <a:gd name="connsiteY5" fmla="*/ 2374136 h 8040670"/>
              <a:gd name="connsiteX6" fmla="*/ 12298680 w 12768686"/>
              <a:gd name="connsiteY6" fmla="*/ 6488936 h 8040670"/>
              <a:gd name="connsiteX7" fmla="*/ 10675620 w 12768686"/>
              <a:gd name="connsiteY7" fmla="*/ 6877556 h 8040670"/>
              <a:gd name="connsiteX8" fmla="*/ 8503920 w 12768686"/>
              <a:gd name="connsiteY8" fmla="*/ 5597396 h 8040670"/>
              <a:gd name="connsiteX9" fmla="*/ 5715000 w 12768686"/>
              <a:gd name="connsiteY9" fmla="*/ 7037576 h 8040670"/>
              <a:gd name="connsiteX10" fmla="*/ 3291840 w 12768686"/>
              <a:gd name="connsiteY10" fmla="*/ 7997696 h 8040670"/>
              <a:gd name="connsiteX11" fmla="*/ 1074420 w 12768686"/>
              <a:gd name="connsiteY11" fmla="*/ 7289036 h 8040670"/>
              <a:gd name="connsiteX12" fmla="*/ 0 w 12768686"/>
              <a:gd name="connsiteY12" fmla="*/ 6740396 h 8040670"/>
              <a:gd name="connsiteX13" fmla="*/ 22860 w 12768686"/>
              <a:gd name="connsiteY13" fmla="*/ 773936 h 8040670"/>
              <a:gd name="connsiteX0" fmla="*/ 22860 w 12768686"/>
              <a:gd name="connsiteY0" fmla="*/ 773936 h 8040670"/>
              <a:gd name="connsiteX1" fmla="*/ 2240280 w 12768686"/>
              <a:gd name="connsiteY1" fmla="*/ 110996 h 8040670"/>
              <a:gd name="connsiteX2" fmla="*/ 4297680 w 12768686"/>
              <a:gd name="connsiteY2" fmla="*/ 1116836 h 8040670"/>
              <a:gd name="connsiteX3" fmla="*/ 7040880 w 12768686"/>
              <a:gd name="connsiteY3" fmla="*/ 1414016 h 8040670"/>
              <a:gd name="connsiteX4" fmla="*/ 9601200 w 12768686"/>
              <a:gd name="connsiteY4" fmla="*/ 225296 h 8040670"/>
              <a:gd name="connsiteX5" fmla="*/ 12481560 w 12768686"/>
              <a:gd name="connsiteY5" fmla="*/ 2374136 h 8040670"/>
              <a:gd name="connsiteX6" fmla="*/ 12298680 w 12768686"/>
              <a:gd name="connsiteY6" fmla="*/ 6488936 h 8040670"/>
              <a:gd name="connsiteX7" fmla="*/ 10675620 w 12768686"/>
              <a:gd name="connsiteY7" fmla="*/ 6877556 h 8040670"/>
              <a:gd name="connsiteX8" fmla="*/ 8503920 w 12768686"/>
              <a:gd name="connsiteY8" fmla="*/ 5597396 h 8040670"/>
              <a:gd name="connsiteX9" fmla="*/ 5715000 w 12768686"/>
              <a:gd name="connsiteY9" fmla="*/ 7037576 h 8040670"/>
              <a:gd name="connsiteX10" fmla="*/ 3291840 w 12768686"/>
              <a:gd name="connsiteY10" fmla="*/ 7997696 h 8040670"/>
              <a:gd name="connsiteX11" fmla="*/ 1074420 w 12768686"/>
              <a:gd name="connsiteY11" fmla="*/ 7289036 h 8040670"/>
              <a:gd name="connsiteX12" fmla="*/ 0 w 12768686"/>
              <a:gd name="connsiteY12" fmla="*/ 6740396 h 8040670"/>
              <a:gd name="connsiteX13" fmla="*/ 22860 w 12768686"/>
              <a:gd name="connsiteY13" fmla="*/ 773936 h 8040670"/>
              <a:gd name="connsiteX0" fmla="*/ 22860 w 12768686"/>
              <a:gd name="connsiteY0" fmla="*/ 773936 h 8040670"/>
              <a:gd name="connsiteX1" fmla="*/ 2240280 w 12768686"/>
              <a:gd name="connsiteY1" fmla="*/ 110996 h 8040670"/>
              <a:gd name="connsiteX2" fmla="*/ 4297680 w 12768686"/>
              <a:gd name="connsiteY2" fmla="*/ 1116836 h 8040670"/>
              <a:gd name="connsiteX3" fmla="*/ 7040880 w 12768686"/>
              <a:gd name="connsiteY3" fmla="*/ 1414016 h 8040670"/>
              <a:gd name="connsiteX4" fmla="*/ 9601200 w 12768686"/>
              <a:gd name="connsiteY4" fmla="*/ 225296 h 8040670"/>
              <a:gd name="connsiteX5" fmla="*/ 12481560 w 12768686"/>
              <a:gd name="connsiteY5" fmla="*/ 2374136 h 8040670"/>
              <a:gd name="connsiteX6" fmla="*/ 12298680 w 12768686"/>
              <a:gd name="connsiteY6" fmla="*/ 6488936 h 8040670"/>
              <a:gd name="connsiteX7" fmla="*/ 10675620 w 12768686"/>
              <a:gd name="connsiteY7" fmla="*/ 6877556 h 8040670"/>
              <a:gd name="connsiteX8" fmla="*/ 8503920 w 12768686"/>
              <a:gd name="connsiteY8" fmla="*/ 5597396 h 8040670"/>
              <a:gd name="connsiteX9" fmla="*/ 5715000 w 12768686"/>
              <a:gd name="connsiteY9" fmla="*/ 7037576 h 8040670"/>
              <a:gd name="connsiteX10" fmla="*/ 3291840 w 12768686"/>
              <a:gd name="connsiteY10" fmla="*/ 7997696 h 8040670"/>
              <a:gd name="connsiteX11" fmla="*/ 1074420 w 12768686"/>
              <a:gd name="connsiteY11" fmla="*/ 7289036 h 8040670"/>
              <a:gd name="connsiteX12" fmla="*/ 0 w 12768686"/>
              <a:gd name="connsiteY12" fmla="*/ 6740396 h 8040670"/>
              <a:gd name="connsiteX13" fmla="*/ 22860 w 12768686"/>
              <a:gd name="connsiteY13" fmla="*/ 773936 h 8040670"/>
              <a:gd name="connsiteX0" fmla="*/ 22860 w 12768686"/>
              <a:gd name="connsiteY0" fmla="*/ 719626 h 7986360"/>
              <a:gd name="connsiteX1" fmla="*/ 2240280 w 12768686"/>
              <a:gd name="connsiteY1" fmla="*/ 56686 h 7986360"/>
              <a:gd name="connsiteX2" fmla="*/ 4297680 w 12768686"/>
              <a:gd name="connsiteY2" fmla="*/ 1062526 h 7986360"/>
              <a:gd name="connsiteX3" fmla="*/ 7040880 w 12768686"/>
              <a:gd name="connsiteY3" fmla="*/ 1359706 h 7986360"/>
              <a:gd name="connsiteX4" fmla="*/ 9601200 w 12768686"/>
              <a:gd name="connsiteY4" fmla="*/ 170986 h 7986360"/>
              <a:gd name="connsiteX5" fmla="*/ 12481560 w 12768686"/>
              <a:gd name="connsiteY5" fmla="*/ 2319826 h 7986360"/>
              <a:gd name="connsiteX6" fmla="*/ 12298680 w 12768686"/>
              <a:gd name="connsiteY6" fmla="*/ 6434626 h 7986360"/>
              <a:gd name="connsiteX7" fmla="*/ 10675620 w 12768686"/>
              <a:gd name="connsiteY7" fmla="*/ 6823246 h 7986360"/>
              <a:gd name="connsiteX8" fmla="*/ 8503920 w 12768686"/>
              <a:gd name="connsiteY8" fmla="*/ 5543086 h 7986360"/>
              <a:gd name="connsiteX9" fmla="*/ 5715000 w 12768686"/>
              <a:gd name="connsiteY9" fmla="*/ 6983266 h 7986360"/>
              <a:gd name="connsiteX10" fmla="*/ 3291840 w 12768686"/>
              <a:gd name="connsiteY10" fmla="*/ 7943386 h 7986360"/>
              <a:gd name="connsiteX11" fmla="*/ 1074420 w 12768686"/>
              <a:gd name="connsiteY11" fmla="*/ 7234726 h 7986360"/>
              <a:gd name="connsiteX12" fmla="*/ 0 w 12768686"/>
              <a:gd name="connsiteY12" fmla="*/ 6686086 h 7986360"/>
              <a:gd name="connsiteX13" fmla="*/ 22860 w 12768686"/>
              <a:gd name="connsiteY13" fmla="*/ 719626 h 7986360"/>
              <a:gd name="connsiteX0" fmla="*/ 22860 w 12768686"/>
              <a:gd name="connsiteY0" fmla="*/ 719626 h 7986360"/>
              <a:gd name="connsiteX1" fmla="*/ 2240280 w 12768686"/>
              <a:gd name="connsiteY1" fmla="*/ 56686 h 7986360"/>
              <a:gd name="connsiteX2" fmla="*/ 4297680 w 12768686"/>
              <a:gd name="connsiteY2" fmla="*/ 1062526 h 7986360"/>
              <a:gd name="connsiteX3" fmla="*/ 7040880 w 12768686"/>
              <a:gd name="connsiteY3" fmla="*/ 1359706 h 7986360"/>
              <a:gd name="connsiteX4" fmla="*/ 9601200 w 12768686"/>
              <a:gd name="connsiteY4" fmla="*/ 170986 h 7986360"/>
              <a:gd name="connsiteX5" fmla="*/ 12481560 w 12768686"/>
              <a:gd name="connsiteY5" fmla="*/ 2319826 h 7986360"/>
              <a:gd name="connsiteX6" fmla="*/ 12298680 w 12768686"/>
              <a:gd name="connsiteY6" fmla="*/ 6434626 h 7986360"/>
              <a:gd name="connsiteX7" fmla="*/ 10675620 w 12768686"/>
              <a:gd name="connsiteY7" fmla="*/ 6823246 h 7986360"/>
              <a:gd name="connsiteX8" fmla="*/ 8503920 w 12768686"/>
              <a:gd name="connsiteY8" fmla="*/ 5543086 h 7986360"/>
              <a:gd name="connsiteX9" fmla="*/ 5715000 w 12768686"/>
              <a:gd name="connsiteY9" fmla="*/ 6983266 h 7986360"/>
              <a:gd name="connsiteX10" fmla="*/ 3291840 w 12768686"/>
              <a:gd name="connsiteY10" fmla="*/ 7943386 h 7986360"/>
              <a:gd name="connsiteX11" fmla="*/ 1074420 w 12768686"/>
              <a:gd name="connsiteY11" fmla="*/ 7234726 h 7986360"/>
              <a:gd name="connsiteX12" fmla="*/ 0 w 12768686"/>
              <a:gd name="connsiteY12" fmla="*/ 6686086 h 7986360"/>
              <a:gd name="connsiteX13" fmla="*/ 22860 w 12768686"/>
              <a:gd name="connsiteY13" fmla="*/ 719626 h 7986360"/>
              <a:gd name="connsiteX0" fmla="*/ 22860 w 12768686"/>
              <a:gd name="connsiteY0" fmla="*/ 719626 h 7986360"/>
              <a:gd name="connsiteX1" fmla="*/ 2240280 w 12768686"/>
              <a:gd name="connsiteY1" fmla="*/ 56686 h 7986360"/>
              <a:gd name="connsiteX2" fmla="*/ 4297680 w 12768686"/>
              <a:gd name="connsiteY2" fmla="*/ 1062526 h 7986360"/>
              <a:gd name="connsiteX3" fmla="*/ 7040880 w 12768686"/>
              <a:gd name="connsiteY3" fmla="*/ 1359706 h 7986360"/>
              <a:gd name="connsiteX4" fmla="*/ 9601200 w 12768686"/>
              <a:gd name="connsiteY4" fmla="*/ 170986 h 7986360"/>
              <a:gd name="connsiteX5" fmla="*/ 12481560 w 12768686"/>
              <a:gd name="connsiteY5" fmla="*/ 2319826 h 7986360"/>
              <a:gd name="connsiteX6" fmla="*/ 12298680 w 12768686"/>
              <a:gd name="connsiteY6" fmla="*/ 6434626 h 7986360"/>
              <a:gd name="connsiteX7" fmla="*/ 10675620 w 12768686"/>
              <a:gd name="connsiteY7" fmla="*/ 6823246 h 7986360"/>
              <a:gd name="connsiteX8" fmla="*/ 8503920 w 12768686"/>
              <a:gd name="connsiteY8" fmla="*/ 5543086 h 7986360"/>
              <a:gd name="connsiteX9" fmla="*/ 5715000 w 12768686"/>
              <a:gd name="connsiteY9" fmla="*/ 6983266 h 7986360"/>
              <a:gd name="connsiteX10" fmla="*/ 3291840 w 12768686"/>
              <a:gd name="connsiteY10" fmla="*/ 7943386 h 7986360"/>
              <a:gd name="connsiteX11" fmla="*/ 1074420 w 12768686"/>
              <a:gd name="connsiteY11" fmla="*/ 7234726 h 7986360"/>
              <a:gd name="connsiteX12" fmla="*/ 0 w 12768686"/>
              <a:gd name="connsiteY12" fmla="*/ 6686086 h 7986360"/>
              <a:gd name="connsiteX13" fmla="*/ 22860 w 12768686"/>
              <a:gd name="connsiteY13" fmla="*/ 719626 h 7986360"/>
              <a:gd name="connsiteX0" fmla="*/ 22860 w 12768686"/>
              <a:gd name="connsiteY0" fmla="*/ 719626 h 7986360"/>
              <a:gd name="connsiteX1" fmla="*/ 2240280 w 12768686"/>
              <a:gd name="connsiteY1" fmla="*/ 56686 h 7986360"/>
              <a:gd name="connsiteX2" fmla="*/ 4297680 w 12768686"/>
              <a:gd name="connsiteY2" fmla="*/ 1062526 h 7986360"/>
              <a:gd name="connsiteX3" fmla="*/ 7040880 w 12768686"/>
              <a:gd name="connsiteY3" fmla="*/ 1359706 h 7986360"/>
              <a:gd name="connsiteX4" fmla="*/ 9601200 w 12768686"/>
              <a:gd name="connsiteY4" fmla="*/ 170986 h 7986360"/>
              <a:gd name="connsiteX5" fmla="*/ 12481560 w 12768686"/>
              <a:gd name="connsiteY5" fmla="*/ 2319826 h 7986360"/>
              <a:gd name="connsiteX6" fmla="*/ 12298680 w 12768686"/>
              <a:gd name="connsiteY6" fmla="*/ 6434626 h 7986360"/>
              <a:gd name="connsiteX7" fmla="*/ 10675620 w 12768686"/>
              <a:gd name="connsiteY7" fmla="*/ 6823246 h 7986360"/>
              <a:gd name="connsiteX8" fmla="*/ 8503920 w 12768686"/>
              <a:gd name="connsiteY8" fmla="*/ 5543086 h 7986360"/>
              <a:gd name="connsiteX9" fmla="*/ 5715000 w 12768686"/>
              <a:gd name="connsiteY9" fmla="*/ 6983266 h 7986360"/>
              <a:gd name="connsiteX10" fmla="*/ 3291840 w 12768686"/>
              <a:gd name="connsiteY10" fmla="*/ 7943386 h 7986360"/>
              <a:gd name="connsiteX11" fmla="*/ 1074420 w 12768686"/>
              <a:gd name="connsiteY11" fmla="*/ 7234726 h 7986360"/>
              <a:gd name="connsiteX12" fmla="*/ 0 w 12768686"/>
              <a:gd name="connsiteY12" fmla="*/ 6686086 h 7986360"/>
              <a:gd name="connsiteX13" fmla="*/ 22860 w 12768686"/>
              <a:gd name="connsiteY13" fmla="*/ 719626 h 7986360"/>
              <a:gd name="connsiteX0" fmla="*/ 22860 w 12768686"/>
              <a:gd name="connsiteY0" fmla="*/ 730105 h 7996839"/>
              <a:gd name="connsiteX1" fmla="*/ 2240280 w 12768686"/>
              <a:gd name="connsiteY1" fmla="*/ 67165 h 7996839"/>
              <a:gd name="connsiteX2" fmla="*/ 4297680 w 12768686"/>
              <a:gd name="connsiteY2" fmla="*/ 1073005 h 7996839"/>
              <a:gd name="connsiteX3" fmla="*/ 7040880 w 12768686"/>
              <a:gd name="connsiteY3" fmla="*/ 1370185 h 7996839"/>
              <a:gd name="connsiteX4" fmla="*/ 9601200 w 12768686"/>
              <a:gd name="connsiteY4" fmla="*/ 181465 h 7996839"/>
              <a:gd name="connsiteX5" fmla="*/ 12481560 w 12768686"/>
              <a:gd name="connsiteY5" fmla="*/ 2330305 h 7996839"/>
              <a:gd name="connsiteX6" fmla="*/ 12298680 w 12768686"/>
              <a:gd name="connsiteY6" fmla="*/ 6445105 h 7996839"/>
              <a:gd name="connsiteX7" fmla="*/ 10675620 w 12768686"/>
              <a:gd name="connsiteY7" fmla="*/ 6833725 h 7996839"/>
              <a:gd name="connsiteX8" fmla="*/ 8503920 w 12768686"/>
              <a:gd name="connsiteY8" fmla="*/ 5553565 h 7996839"/>
              <a:gd name="connsiteX9" fmla="*/ 5715000 w 12768686"/>
              <a:gd name="connsiteY9" fmla="*/ 6993745 h 7996839"/>
              <a:gd name="connsiteX10" fmla="*/ 3291840 w 12768686"/>
              <a:gd name="connsiteY10" fmla="*/ 7953865 h 7996839"/>
              <a:gd name="connsiteX11" fmla="*/ 1074420 w 12768686"/>
              <a:gd name="connsiteY11" fmla="*/ 7245205 h 7996839"/>
              <a:gd name="connsiteX12" fmla="*/ 0 w 12768686"/>
              <a:gd name="connsiteY12" fmla="*/ 6696565 h 7996839"/>
              <a:gd name="connsiteX13" fmla="*/ 22860 w 12768686"/>
              <a:gd name="connsiteY13" fmla="*/ 730105 h 7996839"/>
              <a:gd name="connsiteX0" fmla="*/ 22860 w 12768686"/>
              <a:gd name="connsiteY0" fmla="*/ 730105 h 7996839"/>
              <a:gd name="connsiteX1" fmla="*/ 2240280 w 12768686"/>
              <a:gd name="connsiteY1" fmla="*/ 67165 h 7996839"/>
              <a:gd name="connsiteX2" fmla="*/ 4297680 w 12768686"/>
              <a:gd name="connsiteY2" fmla="*/ 1073005 h 7996839"/>
              <a:gd name="connsiteX3" fmla="*/ 7040880 w 12768686"/>
              <a:gd name="connsiteY3" fmla="*/ 1370185 h 7996839"/>
              <a:gd name="connsiteX4" fmla="*/ 9601200 w 12768686"/>
              <a:gd name="connsiteY4" fmla="*/ 181465 h 7996839"/>
              <a:gd name="connsiteX5" fmla="*/ 12481560 w 12768686"/>
              <a:gd name="connsiteY5" fmla="*/ 2330305 h 7996839"/>
              <a:gd name="connsiteX6" fmla="*/ 12298680 w 12768686"/>
              <a:gd name="connsiteY6" fmla="*/ 6445105 h 7996839"/>
              <a:gd name="connsiteX7" fmla="*/ 10675620 w 12768686"/>
              <a:gd name="connsiteY7" fmla="*/ 6833725 h 7996839"/>
              <a:gd name="connsiteX8" fmla="*/ 8503920 w 12768686"/>
              <a:gd name="connsiteY8" fmla="*/ 5553565 h 7996839"/>
              <a:gd name="connsiteX9" fmla="*/ 5715000 w 12768686"/>
              <a:gd name="connsiteY9" fmla="*/ 6993745 h 7996839"/>
              <a:gd name="connsiteX10" fmla="*/ 3291840 w 12768686"/>
              <a:gd name="connsiteY10" fmla="*/ 7953865 h 7996839"/>
              <a:gd name="connsiteX11" fmla="*/ 1074420 w 12768686"/>
              <a:gd name="connsiteY11" fmla="*/ 7245205 h 7996839"/>
              <a:gd name="connsiteX12" fmla="*/ 0 w 12768686"/>
              <a:gd name="connsiteY12" fmla="*/ 6696565 h 7996839"/>
              <a:gd name="connsiteX13" fmla="*/ 22860 w 12768686"/>
              <a:gd name="connsiteY13" fmla="*/ 730105 h 7996839"/>
              <a:gd name="connsiteX0" fmla="*/ 22860 w 12768686"/>
              <a:gd name="connsiteY0" fmla="*/ 668576 h 7935310"/>
              <a:gd name="connsiteX1" fmla="*/ 2240280 w 12768686"/>
              <a:gd name="connsiteY1" fmla="*/ 5636 h 7935310"/>
              <a:gd name="connsiteX2" fmla="*/ 4297680 w 12768686"/>
              <a:gd name="connsiteY2" fmla="*/ 1011476 h 7935310"/>
              <a:gd name="connsiteX3" fmla="*/ 7040880 w 12768686"/>
              <a:gd name="connsiteY3" fmla="*/ 1308656 h 7935310"/>
              <a:gd name="connsiteX4" fmla="*/ 9601200 w 12768686"/>
              <a:gd name="connsiteY4" fmla="*/ 119936 h 7935310"/>
              <a:gd name="connsiteX5" fmla="*/ 12481560 w 12768686"/>
              <a:gd name="connsiteY5" fmla="*/ 2268776 h 7935310"/>
              <a:gd name="connsiteX6" fmla="*/ 12298680 w 12768686"/>
              <a:gd name="connsiteY6" fmla="*/ 6383576 h 7935310"/>
              <a:gd name="connsiteX7" fmla="*/ 10675620 w 12768686"/>
              <a:gd name="connsiteY7" fmla="*/ 6772196 h 7935310"/>
              <a:gd name="connsiteX8" fmla="*/ 8503920 w 12768686"/>
              <a:gd name="connsiteY8" fmla="*/ 5492036 h 7935310"/>
              <a:gd name="connsiteX9" fmla="*/ 5715000 w 12768686"/>
              <a:gd name="connsiteY9" fmla="*/ 6932216 h 7935310"/>
              <a:gd name="connsiteX10" fmla="*/ 3291840 w 12768686"/>
              <a:gd name="connsiteY10" fmla="*/ 7892336 h 7935310"/>
              <a:gd name="connsiteX11" fmla="*/ 1074420 w 12768686"/>
              <a:gd name="connsiteY11" fmla="*/ 7183676 h 7935310"/>
              <a:gd name="connsiteX12" fmla="*/ 0 w 12768686"/>
              <a:gd name="connsiteY12" fmla="*/ 6635036 h 7935310"/>
              <a:gd name="connsiteX13" fmla="*/ 22860 w 12768686"/>
              <a:gd name="connsiteY13" fmla="*/ 668576 h 7935310"/>
              <a:gd name="connsiteX0" fmla="*/ 22860 w 12728117"/>
              <a:gd name="connsiteY0" fmla="*/ 668576 h 7935310"/>
              <a:gd name="connsiteX1" fmla="*/ 2240280 w 12728117"/>
              <a:gd name="connsiteY1" fmla="*/ 5636 h 7935310"/>
              <a:gd name="connsiteX2" fmla="*/ 4297680 w 12728117"/>
              <a:gd name="connsiteY2" fmla="*/ 1011476 h 7935310"/>
              <a:gd name="connsiteX3" fmla="*/ 7040880 w 12728117"/>
              <a:gd name="connsiteY3" fmla="*/ 1308656 h 7935310"/>
              <a:gd name="connsiteX4" fmla="*/ 9601200 w 12728117"/>
              <a:gd name="connsiteY4" fmla="*/ 119936 h 7935310"/>
              <a:gd name="connsiteX5" fmla="*/ 12411221 w 12728117"/>
              <a:gd name="connsiteY5" fmla="*/ 2268776 h 7935310"/>
              <a:gd name="connsiteX6" fmla="*/ 12298680 w 12728117"/>
              <a:gd name="connsiteY6" fmla="*/ 6383576 h 7935310"/>
              <a:gd name="connsiteX7" fmla="*/ 10675620 w 12728117"/>
              <a:gd name="connsiteY7" fmla="*/ 6772196 h 7935310"/>
              <a:gd name="connsiteX8" fmla="*/ 8503920 w 12728117"/>
              <a:gd name="connsiteY8" fmla="*/ 5492036 h 7935310"/>
              <a:gd name="connsiteX9" fmla="*/ 5715000 w 12728117"/>
              <a:gd name="connsiteY9" fmla="*/ 6932216 h 7935310"/>
              <a:gd name="connsiteX10" fmla="*/ 3291840 w 12728117"/>
              <a:gd name="connsiteY10" fmla="*/ 7892336 h 7935310"/>
              <a:gd name="connsiteX11" fmla="*/ 1074420 w 12728117"/>
              <a:gd name="connsiteY11" fmla="*/ 7183676 h 7935310"/>
              <a:gd name="connsiteX12" fmla="*/ 0 w 12728117"/>
              <a:gd name="connsiteY12" fmla="*/ 6635036 h 7935310"/>
              <a:gd name="connsiteX13" fmla="*/ 22860 w 12728117"/>
              <a:gd name="connsiteY13" fmla="*/ 668576 h 7935310"/>
              <a:gd name="connsiteX0" fmla="*/ 22860 w 12728117"/>
              <a:gd name="connsiteY0" fmla="*/ 668576 h 7935310"/>
              <a:gd name="connsiteX1" fmla="*/ 2240280 w 12728117"/>
              <a:gd name="connsiteY1" fmla="*/ 5636 h 7935310"/>
              <a:gd name="connsiteX2" fmla="*/ 4297680 w 12728117"/>
              <a:gd name="connsiteY2" fmla="*/ 1011476 h 7935310"/>
              <a:gd name="connsiteX3" fmla="*/ 7040880 w 12728117"/>
              <a:gd name="connsiteY3" fmla="*/ 1308656 h 7935310"/>
              <a:gd name="connsiteX4" fmla="*/ 9601200 w 12728117"/>
              <a:gd name="connsiteY4" fmla="*/ 119936 h 7935310"/>
              <a:gd name="connsiteX5" fmla="*/ 12411221 w 12728117"/>
              <a:gd name="connsiteY5" fmla="*/ 2268776 h 7935310"/>
              <a:gd name="connsiteX6" fmla="*/ 12298680 w 12728117"/>
              <a:gd name="connsiteY6" fmla="*/ 6383576 h 7935310"/>
              <a:gd name="connsiteX7" fmla="*/ 10675620 w 12728117"/>
              <a:gd name="connsiteY7" fmla="*/ 6772196 h 7935310"/>
              <a:gd name="connsiteX8" fmla="*/ 8503920 w 12728117"/>
              <a:gd name="connsiteY8" fmla="*/ 5492036 h 7935310"/>
              <a:gd name="connsiteX9" fmla="*/ 5715000 w 12728117"/>
              <a:gd name="connsiteY9" fmla="*/ 6932216 h 7935310"/>
              <a:gd name="connsiteX10" fmla="*/ 3291840 w 12728117"/>
              <a:gd name="connsiteY10" fmla="*/ 7892336 h 7935310"/>
              <a:gd name="connsiteX11" fmla="*/ 1074420 w 12728117"/>
              <a:gd name="connsiteY11" fmla="*/ 7183676 h 7935310"/>
              <a:gd name="connsiteX12" fmla="*/ 0 w 12728117"/>
              <a:gd name="connsiteY12" fmla="*/ 6635036 h 7935310"/>
              <a:gd name="connsiteX13" fmla="*/ 22860 w 12728117"/>
              <a:gd name="connsiteY13" fmla="*/ 668576 h 7935310"/>
              <a:gd name="connsiteX0" fmla="*/ 22860 w 12728117"/>
              <a:gd name="connsiteY0" fmla="*/ 668576 h 7935310"/>
              <a:gd name="connsiteX1" fmla="*/ 2240280 w 12728117"/>
              <a:gd name="connsiteY1" fmla="*/ 5636 h 7935310"/>
              <a:gd name="connsiteX2" fmla="*/ 4297680 w 12728117"/>
              <a:gd name="connsiteY2" fmla="*/ 1011476 h 7935310"/>
              <a:gd name="connsiteX3" fmla="*/ 7040880 w 12728117"/>
              <a:gd name="connsiteY3" fmla="*/ 1308656 h 7935310"/>
              <a:gd name="connsiteX4" fmla="*/ 9601200 w 12728117"/>
              <a:gd name="connsiteY4" fmla="*/ 119936 h 7935310"/>
              <a:gd name="connsiteX5" fmla="*/ 12411221 w 12728117"/>
              <a:gd name="connsiteY5" fmla="*/ 2268776 h 7935310"/>
              <a:gd name="connsiteX6" fmla="*/ 12298680 w 12728117"/>
              <a:gd name="connsiteY6" fmla="*/ 6383576 h 7935310"/>
              <a:gd name="connsiteX7" fmla="*/ 10675620 w 12728117"/>
              <a:gd name="connsiteY7" fmla="*/ 6772196 h 7935310"/>
              <a:gd name="connsiteX8" fmla="*/ 8503920 w 12728117"/>
              <a:gd name="connsiteY8" fmla="*/ 5492036 h 7935310"/>
              <a:gd name="connsiteX9" fmla="*/ 5715000 w 12728117"/>
              <a:gd name="connsiteY9" fmla="*/ 6932216 h 7935310"/>
              <a:gd name="connsiteX10" fmla="*/ 3291840 w 12728117"/>
              <a:gd name="connsiteY10" fmla="*/ 7892336 h 7935310"/>
              <a:gd name="connsiteX11" fmla="*/ 1074420 w 12728117"/>
              <a:gd name="connsiteY11" fmla="*/ 7183676 h 7935310"/>
              <a:gd name="connsiteX12" fmla="*/ 0 w 12728117"/>
              <a:gd name="connsiteY12" fmla="*/ 6635036 h 7935310"/>
              <a:gd name="connsiteX13" fmla="*/ 22860 w 12728117"/>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35310"/>
              <a:gd name="connsiteX1" fmla="*/ 2240280 w 12696605"/>
              <a:gd name="connsiteY1" fmla="*/ 5636 h 7935310"/>
              <a:gd name="connsiteX2" fmla="*/ 4297680 w 12696605"/>
              <a:gd name="connsiteY2" fmla="*/ 1011476 h 7935310"/>
              <a:gd name="connsiteX3" fmla="*/ 7040880 w 12696605"/>
              <a:gd name="connsiteY3" fmla="*/ 1308656 h 7935310"/>
              <a:gd name="connsiteX4" fmla="*/ 9601200 w 12696605"/>
              <a:gd name="connsiteY4" fmla="*/ 119936 h 7935310"/>
              <a:gd name="connsiteX5" fmla="*/ 12411221 w 12696605"/>
              <a:gd name="connsiteY5" fmla="*/ 2268776 h 7935310"/>
              <a:gd name="connsiteX6" fmla="*/ 12298680 w 12696605"/>
              <a:gd name="connsiteY6" fmla="*/ 6383576 h 7935310"/>
              <a:gd name="connsiteX7" fmla="*/ 10675620 w 12696605"/>
              <a:gd name="connsiteY7" fmla="*/ 6772196 h 7935310"/>
              <a:gd name="connsiteX8" fmla="*/ 8503920 w 12696605"/>
              <a:gd name="connsiteY8" fmla="*/ 5492036 h 7935310"/>
              <a:gd name="connsiteX9" fmla="*/ 5715000 w 12696605"/>
              <a:gd name="connsiteY9" fmla="*/ 6932216 h 7935310"/>
              <a:gd name="connsiteX10" fmla="*/ 3291840 w 12696605"/>
              <a:gd name="connsiteY10" fmla="*/ 7892336 h 7935310"/>
              <a:gd name="connsiteX11" fmla="*/ 1074420 w 12696605"/>
              <a:gd name="connsiteY11" fmla="*/ 7183676 h 7935310"/>
              <a:gd name="connsiteX12" fmla="*/ 0 w 12696605"/>
              <a:gd name="connsiteY12" fmla="*/ 6635036 h 7935310"/>
              <a:gd name="connsiteX13" fmla="*/ 22860 w 12696605"/>
              <a:gd name="connsiteY13" fmla="*/ 668576 h 7935310"/>
              <a:gd name="connsiteX0" fmla="*/ 22860 w 12696605"/>
              <a:gd name="connsiteY0" fmla="*/ 668576 h 7940686"/>
              <a:gd name="connsiteX1" fmla="*/ 2240280 w 12696605"/>
              <a:gd name="connsiteY1" fmla="*/ 5636 h 7940686"/>
              <a:gd name="connsiteX2" fmla="*/ 4297680 w 12696605"/>
              <a:gd name="connsiteY2" fmla="*/ 1011476 h 7940686"/>
              <a:gd name="connsiteX3" fmla="*/ 7040880 w 12696605"/>
              <a:gd name="connsiteY3" fmla="*/ 1308656 h 7940686"/>
              <a:gd name="connsiteX4" fmla="*/ 9601200 w 12696605"/>
              <a:gd name="connsiteY4" fmla="*/ 119936 h 7940686"/>
              <a:gd name="connsiteX5" fmla="*/ 12411221 w 12696605"/>
              <a:gd name="connsiteY5" fmla="*/ 2268776 h 7940686"/>
              <a:gd name="connsiteX6" fmla="*/ 12298680 w 12696605"/>
              <a:gd name="connsiteY6" fmla="*/ 6383576 h 7940686"/>
              <a:gd name="connsiteX7" fmla="*/ 10675620 w 12696605"/>
              <a:gd name="connsiteY7" fmla="*/ 6772196 h 7940686"/>
              <a:gd name="connsiteX8" fmla="*/ 8503920 w 12696605"/>
              <a:gd name="connsiteY8" fmla="*/ 5492036 h 7940686"/>
              <a:gd name="connsiteX9" fmla="*/ 5715000 w 12696605"/>
              <a:gd name="connsiteY9" fmla="*/ 6932216 h 7940686"/>
              <a:gd name="connsiteX10" fmla="*/ 3291840 w 12696605"/>
              <a:gd name="connsiteY10" fmla="*/ 7892336 h 7940686"/>
              <a:gd name="connsiteX11" fmla="*/ 1074420 w 12696605"/>
              <a:gd name="connsiteY11" fmla="*/ 7183676 h 7940686"/>
              <a:gd name="connsiteX12" fmla="*/ 0 w 12696605"/>
              <a:gd name="connsiteY12" fmla="*/ 6635036 h 7940686"/>
              <a:gd name="connsiteX13" fmla="*/ 22860 w 12696605"/>
              <a:gd name="connsiteY13" fmla="*/ 668576 h 7940686"/>
              <a:gd name="connsiteX0" fmla="*/ 22860 w 12696605"/>
              <a:gd name="connsiteY0" fmla="*/ 668576 h 7940686"/>
              <a:gd name="connsiteX1" fmla="*/ 2240280 w 12696605"/>
              <a:gd name="connsiteY1" fmla="*/ 5636 h 7940686"/>
              <a:gd name="connsiteX2" fmla="*/ 4297680 w 12696605"/>
              <a:gd name="connsiteY2" fmla="*/ 1011476 h 7940686"/>
              <a:gd name="connsiteX3" fmla="*/ 7040880 w 12696605"/>
              <a:gd name="connsiteY3" fmla="*/ 1308656 h 7940686"/>
              <a:gd name="connsiteX4" fmla="*/ 9601200 w 12696605"/>
              <a:gd name="connsiteY4" fmla="*/ 119936 h 7940686"/>
              <a:gd name="connsiteX5" fmla="*/ 12411221 w 12696605"/>
              <a:gd name="connsiteY5" fmla="*/ 2268776 h 7940686"/>
              <a:gd name="connsiteX6" fmla="*/ 12298680 w 12696605"/>
              <a:gd name="connsiteY6" fmla="*/ 6383576 h 7940686"/>
              <a:gd name="connsiteX7" fmla="*/ 10675620 w 12696605"/>
              <a:gd name="connsiteY7" fmla="*/ 6772196 h 7940686"/>
              <a:gd name="connsiteX8" fmla="*/ 8503920 w 12696605"/>
              <a:gd name="connsiteY8" fmla="*/ 5492036 h 7940686"/>
              <a:gd name="connsiteX9" fmla="*/ 5715000 w 12696605"/>
              <a:gd name="connsiteY9" fmla="*/ 6932216 h 7940686"/>
              <a:gd name="connsiteX10" fmla="*/ 3291840 w 12696605"/>
              <a:gd name="connsiteY10" fmla="*/ 7892336 h 7940686"/>
              <a:gd name="connsiteX11" fmla="*/ 1074420 w 12696605"/>
              <a:gd name="connsiteY11" fmla="*/ 7183676 h 7940686"/>
              <a:gd name="connsiteX12" fmla="*/ 0 w 12696605"/>
              <a:gd name="connsiteY12" fmla="*/ 6635036 h 7940686"/>
              <a:gd name="connsiteX13" fmla="*/ 22860 w 12696605"/>
              <a:gd name="connsiteY13" fmla="*/ 668576 h 7940686"/>
              <a:gd name="connsiteX0" fmla="*/ 22860 w 12696605"/>
              <a:gd name="connsiteY0" fmla="*/ 668576 h 7903434"/>
              <a:gd name="connsiteX1" fmla="*/ 2240280 w 12696605"/>
              <a:gd name="connsiteY1" fmla="*/ 5636 h 7903434"/>
              <a:gd name="connsiteX2" fmla="*/ 4297680 w 12696605"/>
              <a:gd name="connsiteY2" fmla="*/ 1011476 h 7903434"/>
              <a:gd name="connsiteX3" fmla="*/ 7040880 w 12696605"/>
              <a:gd name="connsiteY3" fmla="*/ 1308656 h 7903434"/>
              <a:gd name="connsiteX4" fmla="*/ 9601200 w 12696605"/>
              <a:gd name="connsiteY4" fmla="*/ 119936 h 7903434"/>
              <a:gd name="connsiteX5" fmla="*/ 12411221 w 12696605"/>
              <a:gd name="connsiteY5" fmla="*/ 2268776 h 7903434"/>
              <a:gd name="connsiteX6" fmla="*/ 12298680 w 12696605"/>
              <a:gd name="connsiteY6" fmla="*/ 6383576 h 7903434"/>
              <a:gd name="connsiteX7" fmla="*/ 10675620 w 12696605"/>
              <a:gd name="connsiteY7" fmla="*/ 6772196 h 7903434"/>
              <a:gd name="connsiteX8" fmla="*/ 8503920 w 12696605"/>
              <a:gd name="connsiteY8" fmla="*/ 5492036 h 7903434"/>
              <a:gd name="connsiteX9" fmla="*/ 5715000 w 12696605"/>
              <a:gd name="connsiteY9" fmla="*/ 6932216 h 7903434"/>
              <a:gd name="connsiteX10" fmla="*/ 3291840 w 12696605"/>
              <a:gd name="connsiteY10" fmla="*/ 7892336 h 7903434"/>
              <a:gd name="connsiteX11" fmla="*/ 1074420 w 12696605"/>
              <a:gd name="connsiteY11" fmla="*/ 7183676 h 7903434"/>
              <a:gd name="connsiteX12" fmla="*/ 0 w 12696605"/>
              <a:gd name="connsiteY12" fmla="*/ 6635036 h 7903434"/>
              <a:gd name="connsiteX13" fmla="*/ 22860 w 12696605"/>
              <a:gd name="connsiteY13" fmla="*/ 668576 h 7903434"/>
              <a:gd name="connsiteX0" fmla="*/ 22860 w 12696605"/>
              <a:gd name="connsiteY0" fmla="*/ 668576 h 7892341"/>
              <a:gd name="connsiteX1" fmla="*/ 2240280 w 12696605"/>
              <a:gd name="connsiteY1" fmla="*/ 5636 h 7892341"/>
              <a:gd name="connsiteX2" fmla="*/ 4297680 w 12696605"/>
              <a:gd name="connsiteY2" fmla="*/ 1011476 h 7892341"/>
              <a:gd name="connsiteX3" fmla="*/ 7040880 w 12696605"/>
              <a:gd name="connsiteY3" fmla="*/ 1308656 h 7892341"/>
              <a:gd name="connsiteX4" fmla="*/ 9601200 w 12696605"/>
              <a:gd name="connsiteY4" fmla="*/ 119936 h 7892341"/>
              <a:gd name="connsiteX5" fmla="*/ 12411221 w 12696605"/>
              <a:gd name="connsiteY5" fmla="*/ 2268776 h 7892341"/>
              <a:gd name="connsiteX6" fmla="*/ 12298680 w 12696605"/>
              <a:gd name="connsiteY6" fmla="*/ 6383576 h 7892341"/>
              <a:gd name="connsiteX7" fmla="*/ 10675620 w 12696605"/>
              <a:gd name="connsiteY7" fmla="*/ 6772196 h 7892341"/>
              <a:gd name="connsiteX8" fmla="*/ 8503920 w 12696605"/>
              <a:gd name="connsiteY8" fmla="*/ 5492036 h 7892341"/>
              <a:gd name="connsiteX9" fmla="*/ 5715000 w 12696605"/>
              <a:gd name="connsiteY9" fmla="*/ 6932216 h 7892341"/>
              <a:gd name="connsiteX10" fmla="*/ 3291840 w 12696605"/>
              <a:gd name="connsiteY10" fmla="*/ 7892336 h 7892341"/>
              <a:gd name="connsiteX11" fmla="*/ 1074420 w 12696605"/>
              <a:gd name="connsiteY11" fmla="*/ 7183676 h 7892341"/>
              <a:gd name="connsiteX12" fmla="*/ 0 w 12696605"/>
              <a:gd name="connsiteY12" fmla="*/ 6635036 h 7892341"/>
              <a:gd name="connsiteX13" fmla="*/ 22860 w 12696605"/>
              <a:gd name="connsiteY13" fmla="*/ 668576 h 7892341"/>
              <a:gd name="connsiteX0" fmla="*/ 22860 w 12696605"/>
              <a:gd name="connsiteY0" fmla="*/ 668576 h 7892341"/>
              <a:gd name="connsiteX1" fmla="*/ 2240280 w 12696605"/>
              <a:gd name="connsiteY1" fmla="*/ 5636 h 7892341"/>
              <a:gd name="connsiteX2" fmla="*/ 4297680 w 12696605"/>
              <a:gd name="connsiteY2" fmla="*/ 1011476 h 7892341"/>
              <a:gd name="connsiteX3" fmla="*/ 7040880 w 12696605"/>
              <a:gd name="connsiteY3" fmla="*/ 1308656 h 7892341"/>
              <a:gd name="connsiteX4" fmla="*/ 9601200 w 12696605"/>
              <a:gd name="connsiteY4" fmla="*/ 119936 h 7892341"/>
              <a:gd name="connsiteX5" fmla="*/ 12411221 w 12696605"/>
              <a:gd name="connsiteY5" fmla="*/ 2268776 h 7892341"/>
              <a:gd name="connsiteX6" fmla="*/ 12298680 w 12696605"/>
              <a:gd name="connsiteY6" fmla="*/ 6383576 h 7892341"/>
              <a:gd name="connsiteX7" fmla="*/ 10675620 w 12696605"/>
              <a:gd name="connsiteY7" fmla="*/ 6772196 h 7892341"/>
              <a:gd name="connsiteX8" fmla="*/ 8503920 w 12696605"/>
              <a:gd name="connsiteY8" fmla="*/ 5492036 h 7892341"/>
              <a:gd name="connsiteX9" fmla="*/ 5715000 w 12696605"/>
              <a:gd name="connsiteY9" fmla="*/ 6932216 h 7892341"/>
              <a:gd name="connsiteX10" fmla="*/ 3291840 w 12696605"/>
              <a:gd name="connsiteY10" fmla="*/ 7892336 h 7892341"/>
              <a:gd name="connsiteX11" fmla="*/ 1074420 w 12696605"/>
              <a:gd name="connsiteY11" fmla="*/ 7183676 h 7892341"/>
              <a:gd name="connsiteX12" fmla="*/ 0 w 12696605"/>
              <a:gd name="connsiteY12" fmla="*/ 6635036 h 7892341"/>
              <a:gd name="connsiteX13" fmla="*/ 22860 w 12696605"/>
              <a:gd name="connsiteY13" fmla="*/ 668576 h 7892341"/>
              <a:gd name="connsiteX0" fmla="*/ 22860 w 12696605"/>
              <a:gd name="connsiteY0" fmla="*/ 668576 h 7892341"/>
              <a:gd name="connsiteX1" fmla="*/ 2240280 w 12696605"/>
              <a:gd name="connsiteY1" fmla="*/ 5636 h 7892341"/>
              <a:gd name="connsiteX2" fmla="*/ 4297680 w 12696605"/>
              <a:gd name="connsiteY2" fmla="*/ 1011476 h 7892341"/>
              <a:gd name="connsiteX3" fmla="*/ 7040880 w 12696605"/>
              <a:gd name="connsiteY3" fmla="*/ 1308656 h 7892341"/>
              <a:gd name="connsiteX4" fmla="*/ 9601200 w 12696605"/>
              <a:gd name="connsiteY4" fmla="*/ 119936 h 7892341"/>
              <a:gd name="connsiteX5" fmla="*/ 12411221 w 12696605"/>
              <a:gd name="connsiteY5" fmla="*/ 2268776 h 7892341"/>
              <a:gd name="connsiteX6" fmla="*/ 12298680 w 12696605"/>
              <a:gd name="connsiteY6" fmla="*/ 6383576 h 7892341"/>
              <a:gd name="connsiteX7" fmla="*/ 10675620 w 12696605"/>
              <a:gd name="connsiteY7" fmla="*/ 6772196 h 7892341"/>
              <a:gd name="connsiteX8" fmla="*/ 8503920 w 12696605"/>
              <a:gd name="connsiteY8" fmla="*/ 5492036 h 7892341"/>
              <a:gd name="connsiteX9" fmla="*/ 5715000 w 12696605"/>
              <a:gd name="connsiteY9" fmla="*/ 6932216 h 7892341"/>
              <a:gd name="connsiteX10" fmla="*/ 3291840 w 12696605"/>
              <a:gd name="connsiteY10" fmla="*/ 7892336 h 7892341"/>
              <a:gd name="connsiteX11" fmla="*/ 1074420 w 12696605"/>
              <a:gd name="connsiteY11" fmla="*/ 7183676 h 7892341"/>
              <a:gd name="connsiteX12" fmla="*/ 0 w 12696605"/>
              <a:gd name="connsiteY12" fmla="*/ 6635036 h 7892341"/>
              <a:gd name="connsiteX13" fmla="*/ 22860 w 12696605"/>
              <a:gd name="connsiteY13" fmla="*/ 668576 h 789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96605" h="7892341">
                <a:moveTo>
                  <a:pt x="22860" y="668576"/>
                </a:moveTo>
                <a:cubicBezTo>
                  <a:pt x="1131570" y="337106"/>
                  <a:pt x="1527810" y="-51514"/>
                  <a:pt x="2240280" y="5636"/>
                </a:cubicBezTo>
                <a:cubicBezTo>
                  <a:pt x="2952750" y="62786"/>
                  <a:pt x="3359834" y="677955"/>
                  <a:pt x="4297680" y="1011476"/>
                </a:cubicBezTo>
                <a:cubicBezTo>
                  <a:pt x="5235526" y="1344997"/>
                  <a:pt x="6180406" y="1597923"/>
                  <a:pt x="7040880" y="1308656"/>
                </a:cubicBezTo>
                <a:cubicBezTo>
                  <a:pt x="7901354" y="1019389"/>
                  <a:pt x="8706143" y="-40084"/>
                  <a:pt x="9601200" y="119936"/>
                </a:cubicBezTo>
                <a:cubicBezTo>
                  <a:pt x="10496257" y="279956"/>
                  <a:pt x="11961641" y="1224836"/>
                  <a:pt x="12411221" y="2268776"/>
                </a:cubicBezTo>
                <a:cubicBezTo>
                  <a:pt x="12860801" y="3312716"/>
                  <a:pt x="12745915" y="6066466"/>
                  <a:pt x="12298680" y="6383576"/>
                </a:cubicBezTo>
                <a:cubicBezTo>
                  <a:pt x="11851445" y="6700686"/>
                  <a:pt x="11308080" y="6920786"/>
                  <a:pt x="10675620" y="6772196"/>
                </a:cubicBezTo>
                <a:cubicBezTo>
                  <a:pt x="10043160" y="6623606"/>
                  <a:pt x="9503898" y="5480899"/>
                  <a:pt x="8503920" y="5492036"/>
                </a:cubicBezTo>
                <a:cubicBezTo>
                  <a:pt x="7503942" y="5503173"/>
                  <a:pt x="6536788" y="6414935"/>
                  <a:pt x="5715000" y="6932216"/>
                </a:cubicBezTo>
                <a:cubicBezTo>
                  <a:pt x="4893212" y="7449497"/>
                  <a:pt x="4030980" y="7894094"/>
                  <a:pt x="3291840" y="7892336"/>
                </a:cubicBezTo>
                <a:cubicBezTo>
                  <a:pt x="2552700" y="7890578"/>
                  <a:pt x="1813560" y="7537126"/>
                  <a:pt x="1074420" y="7183676"/>
                </a:cubicBezTo>
                <a:cubicBezTo>
                  <a:pt x="335280" y="6830226"/>
                  <a:pt x="537210" y="6909356"/>
                  <a:pt x="0" y="6635036"/>
                </a:cubicBezTo>
                <a:lnTo>
                  <a:pt x="22860" y="668576"/>
                </a:lnTo>
                <a:close/>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0073980-A234-C277-06F7-C1B21EB5B25C}"/>
              </a:ext>
            </a:extLst>
          </p:cNvPr>
          <p:cNvSpPr txBox="1"/>
          <p:nvPr/>
        </p:nvSpPr>
        <p:spPr>
          <a:xfrm>
            <a:off x="25412635" y="3633096"/>
            <a:ext cx="1814919" cy="830997"/>
          </a:xfrm>
          <a:prstGeom prst="rect">
            <a:avLst/>
          </a:prstGeom>
          <a:solidFill>
            <a:schemeClr val="bg1"/>
          </a:solidFill>
        </p:spPr>
        <p:txBody>
          <a:bodyPr wrap="none" rtlCol="0">
            <a:spAutoFit/>
          </a:bodyPr>
          <a:lstStyle/>
          <a:p>
            <a:pPr algn="ctr"/>
            <a:r>
              <a:rPr lang="en-US" sz="4800" b="1" dirty="0"/>
              <a:t>25 JUL</a:t>
            </a:r>
          </a:p>
        </p:txBody>
      </p:sp>
      <p:grpSp>
        <p:nvGrpSpPr>
          <p:cNvPr id="39" name="Group 38">
            <a:extLst>
              <a:ext uri="{FF2B5EF4-FFF2-40B4-BE49-F238E27FC236}">
                <a16:creationId xmlns:a16="http://schemas.microsoft.com/office/drawing/2014/main" id="{F230D348-4585-3AB1-A27B-6C7ED614F9D8}"/>
              </a:ext>
            </a:extLst>
          </p:cNvPr>
          <p:cNvGrpSpPr/>
          <p:nvPr/>
        </p:nvGrpSpPr>
        <p:grpSpPr>
          <a:xfrm>
            <a:off x="13945918" y="11071565"/>
            <a:ext cx="5512077" cy="2752726"/>
            <a:chOff x="13945918" y="11071565"/>
            <a:chExt cx="5512077" cy="2752726"/>
          </a:xfrm>
        </p:grpSpPr>
        <p:sp>
          <p:nvSpPr>
            <p:cNvPr id="18" name="Arc 17">
              <a:extLst>
                <a:ext uri="{FF2B5EF4-FFF2-40B4-BE49-F238E27FC236}">
                  <a16:creationId xmlns:a16="http://schemas.microsoft.com/office/drawing/2014/main" id="{81E287D7-5F9D-4D8C-4E64-23808934208B}"/>
                </a:ext>
              </a:extLst>
            </p:cNvPr>
            <p:cNvSpPr>
              <a:spLocks noChangeAspect="1"/>
            </p:cNvSpPr>
            <p:nvPr/>
          </p:nvSpPr>
          <p:spPr>
            <a:xfrm>
              <a:off x="13945918" y="11081091"/>
              <a:ext cx="5210148" cy="2743200"/>
            </a:xfrm>
            <a:prstGeom prst="arc">
              <a:avLst>
                <a:gd name="adj1" fmla="val 13407189"/>
                <a:gd name="adj2" fmla="val 8166439"/>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8" name="Group 37">
              <a:extLst>
                <a:ext uri="{FF2B5EF4-FFF2-40B4-BE49-F238E27FC236}">
                  <a16:creationId xmlns:a16="http://schemas.microsoft.com/office/drawing/2014/main" id="{6DF5B20F-75E2-417F-78A9-3B60256AD22B}"/>
                </a:ext>
              </a:extLst>
            </p:cNvPr>
            <p:cNvGrpSpPr/>
            <p:nvPr/>
          </p:nvGrpSpPr>
          <p:grpSpPr>
            <a:xfrm>
              <a:off x="15850747" y="11071565"/>
              <a:ext cx="3607248" cy="2739684"/>
              <a:chOff x="15850747" y="11071565"/>
              <a:chExt cx="3607248" cy="2739684"/>
            </a:xfrm>
          </p:grpSpPr>
          <p:cxnSp>
            <p:nvCxnSpPr>
              <p:cNvPr id="24" name="Straight Connector 23">
                <a:extLst>
                  <a:ext uri="{FF2B5EF4-FFF2-40B4-BE49-F238E27FC236}">
                    <a16:creationId xmlns:a16="http://schemas.microsoft.com/office/drawing/2014/main" id="{738D4FEE-12FE-E18E-34DB-4A4111CAA3F6}"/>
                  </a:ext>
                </a:extLst>
              </p:cNvPr>
              <p:cNvCxnSpPr/>
              <p:nvPr/>
            </p:nvCxnSpPr>
            <p:spPr>
              <a:xfrm flipH="1">
                <a:off x="18535650" y="12458700"/>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9E96195-CC82-459F-1911-8F97C947CE7C}"/>
                  </a:ext>
                </a:extLst>
              </p:cNvPr>
              <p:cNvCxnSpPr>
                <a:cxnSpLocks/>
              </p:cNvCxnSpPr>
              <p:nvPr/>
            </p:nvCxnSpPr>
            <p:spPr>
              <a:xfrm rot="5400000" flipH="1">
                <a:off x="16302449" y="11371603"/>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B5973D3-9684-B990-6EFE-B87EB6C1F364}"/>
                  </a:ext>
                </a:extLst>
              </p:cNvPr>
              <p:cNvCxnSpPr>
                <a:cxnSpLocks/>
              </p:cNvCxnSpPr>
              <p:nvPr/>
            </p:nvCxnSpPr>
            <p:spPr>
              <a:xfrm rot="5400000" flipH="1">
                <a:off x="16302448" y="13511212"/>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21DFE1A-3774-3286-AB06-6D7BF9EB80DC}"/>
                  </a:ext>
                </a:extLst>
              </p:cNvPr>
              <p:cNvCxnSpPr>
                <a:cxnSpLocks/>
              </p:cNvCxnSpPr>
              <p:nvPr/>
            </p:nvCxnSpPr>
            <p:spPr>
              <a:xfrm rot="4620000" flipH="1">
                <a:off x="15550709" y="11441408"/>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A8B6C5-378C-F12D-6F29-8CDEB34062D0}"/>
                  </a:ext>
                </a:extLst>
              </p:cNvPr>
              <p:cNvCxnSpPr>
                <a:cxnSpLocks/>
              </p:cNvCxnSpPr>
              <p:nvPr/>
            </p:nvCxnSpPr>
            <p:spPr>
              <a:xfrm rot="4620000" flipH="1">
                <a:off x="17051387" y="13450803"/>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6C39975-22EF-209D-DAF1-525C600A10AA}"/>
                  </a:ext>
                </a:extLst>
              </p:cNvPr>
              <p:cNvCxnSpPr>
                <a:cxnSpLocks/>
              </p:cNvCxnSpPr>
              <p:nvPr/>
            </p:nvCxnSpPr>
            <p:spPr>
              <a:xfrm rot="16980000">
                <a:off x="15554389" y="13450803"/>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AB046A4-C851-1502-518A-F166F5ADE529}"/>
                  </a:ext>
                </a:extLst>
              </p:cNvPr>
              <p:cNvCxnSpPr>
                <a:cxnSpLocks/>
              </p:cNvCxnSpPr>
              <p:nvPr/>
            </p:nvCxnSpPr>
            <p:spPr>
              <a:xfrm rot="16980000">
                <a:off x="17048362" y="11468742"/>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D767A91-5882-72A8-49CB-1E7A5B0713E6}"/>
                  </a:ext>
                </a:extLst>
              </p:cNvPr>
              <p:cNvCxnSpPr>
                <a:cxnSpLocks/>
              </p:cNvCxnSpPr>
              <p:nvPr/>
            </p:nvCxnSpPr>
            <p:spPr>
              <a:xfrm rot="18000000">
                <a:off x="17855677" y="11698962"/>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161874E-875F-E25F-57A9-58314B779632}"/>
                  </a:ext>
                </a:extLst>
              </p:cNvPr>
              <p:cNvCxnSpPr>
                <a:cxnSpLocks/>
              </p:cNvCxnSpPr>
              <p:nvPr/>
            </p:nvCxnSpPr>
            <p:spPr>
              <a:xfrm rot="3600000" flipH="1">
                <a:off x="17855679" y="13201049"/>
                <a:ext cx="600075" cy="0"/>
              </a:xfrm>
              <a:prstGeom prst="line">
                <a:avLst/>
              </a:prstGeom>
              <a:ln w="76200" cap="rnd">
                <a:solidFill>
                  <a:srgbClr val="0000FF"/>
                </a:solidFill>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6ECD8D2-5A4C-E2CD-B83B-21910C250E52}"/>
                  </a:ext>
                </a:extLst>
              </p:cNvPr>
              <p:cNvSpPr txBox="1"/>
              <p:nvPr/>
            </p:nvSpPr>
            <p:spPr>
              <a:xfrm>
                <a:off x="18829297" y="12041926"/>
                <a:ext cx="628698" cy="830997"/>
              </a:xfrm>
              <a:prstGeom prst="rect">
                <a:avLst/>
              </a:prstGeom>
              <a:solidFill>
                <a:srgbClr val="C0C0C0"/>
              </a:solidFill>
            </p:spPr>
            <p:txBody>
              <a:bodyPr wrap="none" rtlCol="0">
                <a:spAutoFit/>
              </a:bodyPr>
              <a:lstStyle/>
              <a:p>
                <a:pPr algn="ctr"/>
                <a:r>
                  <a:rPr lang="en-US" sz="4800" b="1" dirty="0">
                    <a:solidFill>
                      <a:srgbClr val="0000FF"/>
                    </a:solidFill>
                    <a:latin typeface="Arial" panose="020B0604020202020204" pitchFamily="34" charset="0"/>
                    <a:cs typeface="Arial" panose="020B0604020202020204" pitchFamily="34" charset="0"/>
                  </a:rPr>
                  <a:t>C</a:t>
                </a:r>
              </a:p>
            </p:txBody>
          </p:sp>
        </p:grpSp>
      </p:grpSp>
      <p:pic>
        <p:nvPicPr>
          <p:cNvPr id="42" name="Picture 41" descr="A picture containing logo&#10;&#10;Description automatically generated">
            <a:extLst>
              <a:ext uri="{FF2B5EF4-FFF2-40B4-BE49-F238E27FC236}">
                <a16:creationId xmlns:a16="http://schemas.microsoft.com/office/drawing/2014/main" id="{E75D690A-B00F-9303-61D0-7A59945093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818212" y="13278166"/>
            <a:ext cx="3937299" cy="1234440"/>
          </a:xfrm>
          <a:prstGeom prst="rect">
            <a:avLst/>
          </a:prstGeom>
        </p:spPr>
      </p:pic>
      <p:pic>
        <p:nvPicPr>
          <p:cNvPr id="43" name="Picture 42" descr="A picture containing logo&#10;&#10;Description automatically generated">
            <a:extLst>
              <a:ext uri="{FF2B5EF4-FFF2-40B4-BE49-F238E27FC236}">
                <a16:creationId xmlns:a16="http://schemas.microsoft.com/office/drawing/2014/main" id="{E6CF67A2-39BB-171D-A548-087BD3A678A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00608" y="8880578"/>
            <a:ext cx="3937299" cy="1234440"/>
          </a:xfrm>
          <a:prstGeom prst="rect">
            <a:avLst/>
          </a:prstGeom>
        </p:spPr>
      </p:pic>
      <p:sp>
        <p:nvSpPr>
          <p:cNvPr id="44" name="TextBox 43">
            <a:extLst>
              <a:ext uri="{FF2B5EF4-FFF2-40B4-BE49-F238E27FC236}">
                <a16:creationId xmlns:a16="http://schemas.microsoft.com/office/drawing/2014/main" id="{76FA6B58-4AA2-C8F1-DED4-FA149F193514}"/>
              </a:ext>
            </a:extLst>
          </p:cNvPr>
          <p:cNvSpPr txBox="1"/>
          <p:nvPr/>
        </p:nvSpPr>
        <p:spPr>
          <a:xfrm>
            <a:off x="25412634" y="4629046"/>
            <a:ext cx="1814919" cy="830997"/>
          </a:xfrm>
          <a:prstGeom prst="rect">
            <a:avLst/>
          </a:prstGeom>
          <a:solidFill>
            <a:schemeClr val="bg1"/>
          </a:solidFill>
        </p:spPr>
        <p:txBody>
          <a:bodyPr wrap="none" rtlCol="0">
            <a:spAutoFit/>
          </a:bodyPr>
          <a:lstStyle/>
          <a:p>
            <a:pPr algn="ctr"/>
            <a:r>
              <a:rPr lang="en-US" sz="4800" b="1" dirty="0"/>
              <a:t>26 JUL</a:t>
            </a:r>
          </a:p>
        </p:txBody>
      </p:sp>
      <p:grpSp>
        <p:nvGrpSpPr>
          <p:cNvPr id="55" name="Group 54">
            <a:extLst>
              <a:ext uri="{FF2B5EF4-FFF2-40B4-BE49-F238E27FC236}">
                <a16:creationId xmlns:a16="http://schemas.microsoft.com/office/drawing/2014/main" id="{CC45D2B1-819A-808D-C34F-113478BBDA42}"/>
              </a:ext>
            </a:extLst>
          </p:cNvPr>
          <p:cNvGrpSpPr/>
          <p:nvPr/>
        </p:nvGrpSpPr>
        <p:grpSpPr>
          <a:xfrm rot="1216455">
            <a:off x="3843730" y="7223958"/>
            <a:ext cx="3648029" cy="3647322"/>
            <a:chOff x="8260287" y="14412437"/>
            <a:chExt cx="3648029" cy="3647322"/>
          </a:xfrm>
        </p:grpSpPr>
        <p:grpSp>
          <p:nvGrpSpPr>
            <p:cNvPr id="51" name="Group 50">
              <a:extLst>
                <a:ext uri="{FF2B5EF4-FFF2-40B4-BE49-F238E27FC236}">
                  <a16:creationId xmlns:a16="http://schemas.microsoft.com/office/drawing/2014/main" id="{0F0AE3CC-21C5-E7F3-0270-E497B4F4D388}"/>
                </a:ext>
              </a:extLst>
            </p:cNvPr>
            <p:cNvGrpSpPr/>
            <p:nvPr/>
          </p:nvGrpSpPr>
          <p:grpSpPr>
            <a:xfrm>
              <a:off x="8260287" y="14464336"/>
              <a:ext cx="508575" cy="3544046"/>
              <a:chOff x="8260287" y="14464336"/>
              <a:chExt cx="508575" cy="3544046"/>
            </a:xfrm>
          </p:grpSpPr>
          <p:cxnSp>
            <p:nvCxnSpPr>
              <p:cNvPr id="47" name="Straight Connector 46">
                <a:extLst>
                  <a:ext uri="{FF2B5EF4-FFF2-40B4-BE49-F238E27FC236}">
                    <a16:creationId xmlns:a16="http://schemas.microsoft.com/office/drawing/2014/main" id="{64662707-EDC1-F7C3-C93D-B95AE05061D1}"/>
                  </a:ext>
                </a:extLst>
              </p:cNvPr>
              <p:cNvCxnSpPr/>
              <p:nvPr/>
            </p:nvCxnSpPr>
            <p:spPr>
              <a:xfrm>
                <a:off x="8768862" y="14864862"/>
                <a:ext cx="0" cy="2742993"/>
              </a:xfrm>
              <a:prstGeom prst="line">
                <a:avLst/>
              </a:prstGeom>
              <a:ln w="76200" cap="rnd">
                <a:solidFill>
                  <a:srgbClr val="FF0000"/>
                </a:solidFill>
                <a:roun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1A1EC54-852E-FB19-7846-3CA307F1C39D}"/>
                  </a:ext>
                </a:extLst>
              </p:cNvPr>
              <p:cNvCxnSpPr>
                <a:cxnSpLocks noChangeAspect="1"/>
              </p:cNvCxnSpPr>
              <p:nvPr/>
            </p:nvCxnSpPr>
            <p:spPr>
              <a:xfrm rot="-900000">
                <a:off x="8260287" y="14464336"/>
                <a:ext cx="457200" cy="457200"/>
              </a:xfrm>
              <a:prstGeom prst="line">
                <a:avLst/>
              </a:prstGeom>
              <a:ln w="76200" cap="rnd">
                <a:solidFill>
                  <a:srgbClr val="FF0000"/>
                </a:solidFill>
                <a:roun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1ED1480-D5B2-F241-A5FD-ED2BA421952D}"/>
                  </a:ext>
                </a:extLst>
              </p:cNvPr>
              <p:cNvCxnSpPr>
                <a:cxnSpLocks noChangeAspect="1"/>
              </p:cNvCxnSpPr>
              <p:nvPr/>
            </p:nvCxnSpPr>
            <p:spPr>
              <a:xfrm rot="900000" flipV="1">
                <a:off x="8260287" y="17551182"/>
                <a:ext cx="457200" cy="457200"/>
              </a:xfrm>
              <a:prstGeom prst="line">
                <a:avLst/>
              </a:prstGeom>
              <a:ln w="76200" cap="rnd">
                <a:solidFill>
                  <a:srgbClr val="FF0000"/>
                </a:solidFill>
                <a:round/>
              </a:ln>
            </p:spPr>
            <p:style>
              <a:lnRef idx="1">
                <a:schemeClr val="accent1"/>
              </a:lnRef>
              <a:fillRef idx="0">
                <a:schemeClr val="accent1"/>
              </a:fillRef>
              <a:effectRef idx="0">
                <a:schemeClr val="accent1"/>
              </a:effectRef>
              <a:fontRef idx="minor">
                <a:schemeClr val="tx1"/>
              </a:fontRef>
            </p:style>
          </p:cxnSp>
        </p:grpSp>
        <p:cxnSp>
          <p:nvCxnSpPr>
            <p:cNvPr id="53" name="Straight Arrow Connector 52">
              <a:extLst>
                <a:ext uri="{FF2B5EF4-FFF2-40B4-BE49-F238E27FC236}">
                  <a16:creationId xmlns:a16="http://schemas.microsoft.com/office/drawing/2014/main" id="{A5F88B8F-2F33-D28C-ADA1-4D77293DED51}"/>
                </a:ext>
              </a:extLst>
            </p:cNvPr>
            <p:cNvCxnSpPr/>
            <p:nvPr/>
          </p:nvCxnSpPr>
          <p:spPr>
            <a:xfrm flipV="1">
              <a:off x="8782050" y="14412437"/>
              <a:ext cx="3095625" cy="446563"/>
            </a:xfrm>
            <a:prstGeom prst="straightConnector1">
              <a:avLst/>
            </a:prstGeom>
            <a:ln w="76200" cap="rnd">
              <a:solidFill>
                <a:srgbClr val="FF0000"/>
              </a:solidFill>
              <a:round/>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6EBE73C-A204-5440-F453-066C21E8F304}"/>
                </a:ext>
              </a:extLst>
            </p:cNvPr>
            <p:cNvCxnSpPr>
              <a:cxnSpLocks/>
            </p:cNvCxnSpPr>
            <p:nvPr/>
          </p:nvCxnSpPr>
          <p:spPr>
            <a:xfrm>
              <a:off x="8812691" y="17613196"/>
              <a:ext cx="3095625" cy="446563"/>
            </a:xfrm>
            <a:prstGeom prst="straightConnector1">
              <a:avLst/>
            </a:prstGeom>
            <a:ln w="76200" cap="rnd">
              <a:solidFill>
                <a:srgbClr val="FF0000"/>
              </a:solidFill>
              <a:round/>
              <a:tailEnd type="arrow" w="med" len="sm"/>
            </a:ln>
          </p:spPr>
          <p:style>
            <a:lnRef idx="1">
              <a:schemeClr val="accent1"/>
            </a:lnRef>
            <a:fillRef idx="0">
              <a:schemeClr val="accent1"/>
            </a:fillRef>
            <a:effectRef idx="0">
              <a:schemeClr val="accent1"/>
            </a:effectRef>
            <a:fontRef idx="minor">
              <a:schemeClr val="tx1"/>
            </a:fontRef>
          </p:style>
        </p:cxnSp>
      </p:grpSp>
      <p:sp>
        <p:nvSpPr>
          <p:cNvPr id="56" name="TextBox 55">
            <a:extLst>
              <a:ext uri="{FF2B5EF4-FFF2-40B4-BE49-F238E27FC236}">
                <a16:creationId xmlns:a16="http://schemas.microsoft.com/office/drawing/2014/main" id="{58D8EEB5-CE40-E7CE-122B-F03E97EC9C0C}"/>
              </a:ext>
            </a:extLst>
          </p:cNvPr>
          <p:cNvSpPr txBox="1"/>
          <p:nvPr/>
        </p:nvSpPr>
        <p:spPr>
          <a:xfrm>
            <a:off x="25412634" y="5624996"/>
            <a:ext cx="1814919" cy="830997"/>
          </a:xfrm>
          <a:prstGeom prst="rect">
            <a:avLst/>
          </a:prstGeom>
          <a:solidFill>
            <a:schemeClr val="bg1"/>
          </a:solidFill>
        </p:spPr>
        <p:txBody>
          <a:bodyPr wrap="none" rtlCol="0">
            <a:spAutoFit/>
          </a:bodyPr>
          <a:lstStyle/>
          <a:p>
            <a:pPr algn="ctr"/>
            <a:r>
              <a:rPr lang="en-US" sz="4800" b="1" dirty="0"/>
              <a:t>27 JUL</a:t>
            </a:r>
          </a:p>
        </p:txBody>
      </p:sp>
      <p:pic>
        <p:nvPicPr>
          <p:cNvPr id="58" name="Picture 57" descr="Shape&#10;&#10;Description automatically generated">
            <a:extLst>
              <a:ext uri="{FF2B5EF4-FFF2-40B4-BE49-F238E27FC236}">
                <a16:creationId xmlns:a16="http://schemas.microsoft.com/office/drawing/2014/main" id="{861E2E12-F60D-A93E-B997-C597D8629E7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536084" y="16607718"/>
            <a:ext cx="2911207" cy="1600200"/>
          </a:xfrm>
          <a:prstGeom prst="rect">
            <a:avLst/>
          </a:prstGeom>
        </p:spPr>
      </p:pic>
      <p:sp>
        <p:nvSpPr>
          <p:cNvPr id="59" name="TextBox 58">
            <a:extLst>
              <a:ext uri="{FF2B5EF4-FFF2-40B4-BE49-F238E27FC236}">
                <a16:creationId xmlns:a16="http://schemas.microsoft.com/office/drawing/2014/main" id="{A3BEF80C-A2AE-4CC7-C4A7-A3B380EE6D3F}"/>
              </a:ext>
            </a:extLst>
          </p:cNvPr>
          <p:cNvSpPr txBox="1"/>
          <p:nvPr/>
        </p:nvSpPr>
        <p:spPr>
          <a:xfrm>
            <a:off x="25412634" y="6620946"/>
            <a:ext cx="1814919" cy="830997"/>
          </a:xfrm>
          <a:prstGeom prst="rect">
            <a:avLst/>
          </a:prstGeom>
          <a:solidFill>
            <a:schemeClr val="bg1"/>
          </a:solidFill>
        </p:spPr>
        <p:txBody>
          <a:bodyPr wrap="none" rtlCol="0">
            <a:spAutoFit/>
          </a:bodyPr>
          <a:lstStyle/>
          <a:p>
            <a:pPr algn="ctr"/>
            <a:r>
              <a:rPr lang="en-US" sz="4800" b="1" dirty="0"/>
              <a:t>28 JUL</a:t>
            </a:r>
          </a:p>
        </p:txBody>
      </p:sp>
      <p:sp>
        <p:nvSpPr>
          <p:cNvPr id="60" name="TextBox 59">
            <a:extLst>
              <a:ext uri="{FF2B5EF4-FFF2-40B4-BE49-F238E27FC236}">
                <a16:creationId xmlns:a16="http://schemas.microsoft.com/office/drawing/2014/main" id="{595E889A-B617-0046-52E3-C56F49472D39}"/>
              </a:ext>
            </a:extLst>
          </p:cNvPr>
          <p:cNvSpPr txBox="1"/>
          <p:nvPr/>
        </p:nvSpPr>
        <p:spPr>
          <a:xfrm>
            <a:off x="25412634" y="7616896"/>
            <a:ext cx="1814919" cy="830997"/>
          </a:xfrm>
          <a:prstGeom prst="rect">
            <a:avLst/>
          </a:prstGeom>
          <a:solidFill>
            <a:schemeClr val="bg1"/>
          </a:solidFill>
        </p:spPr>
        <p:txBody>
          <a:bodyPr wrap="none" rtlCol="0">
            <a:spAutoFit/>
          </a:bodyPr>
          <a:lstStyle/>
          <a:p>
            <a:pPr algn="ctr"/>
            <a:r>
              <a:rPr lang="en-US" sz="4800" b="1" dirty="0"/>
              <a:t>29 JUL</a:t>
            </a:r>
          </a:p>
        </p:txBody>
      </p:sp>
      <p:pic>
        <p:nvPicPr>
          <p:cNvPr id="62" name="Picture 61" descr="Shape&#10;&#10;Description automatically generated">
            <a:extLst>
              <a:ext uri="{FF2B5EF4-FFF2-40B4-BE49-F238E27FC236}">
                <a16:creationId xmlns:a16="http://schemas.microsoft.com/office/drawing/2014/main" id="{D7911E14-DE3D-0114-B0C8-3D82C92A678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910124" y="11518463"/>
            <a:ext cx="2911207" cy="1600200"/>
          </a:xfrm>
          <a:prstGeom prst="rect">
            <a:avLst/>
          </a:prstGeom>
        </p:spPr>
      </p:pic>
      <p:sp>
        <p:nvSpPr>
          <p:cNvPr id="63" name="TextBox 62">
            <a:extLst>
              <a:ext uri="{FF2B5EF4-FFF2-40B4-BE49-F238E27FC236}">
                <a16:creationId xmlns:a16="http://schemas.microsoft.com/office/drawing/2014/main" id="{685F687F-9068-3666-E0C9-090451560882}"/>
              </a:ext>
            </a:extLst>
          </p:cNvPr>
          <p:cNvSpPr txBox="1"/>
          <p:nvPr/>
        </p:nvSpPr>
        <p:spPr>
          <a:xfrm>
            <a:off x="25412632" y="8612846"/>
            <a:ext cx="1814920" cy="830997"/>
          </a:xfrm>
          <a:prstGeom prst="rect">
            <a:avLst/>
          </a:prstGeom>
          <a:solidFill>
            <a:schemeClr val="bg1"/>
          </a:solidFill>
        </p:spPr>
        <p:txBody>
          <a:bodyPr wrap="none" rtlCol="0">
            <a:spAutoFit/>
          </a:bodyPr>
          <a:lstStyle/>
          <a:p>
            <a:pPr algn="ctr"/>
            <a:r>
              <a:rPr lang="en-US" sz="4800" b="1" dirty="0"/>
              <a:t>30 JUL</a:t>
            </a:r>
          </a:p>
        </p:txBody>
      </p:sp>
      <p:pic>
        <p:nvPicPr>
          <p:cNvPr id="65" name="Picture 64" descr="Shape&#10;&#10;Description automatically generated">
            <a:extLst>
              <a:ext uri="{FF2B5EF4-FFF2-40B4-BE49-F238E27FC236}">
                <a16:creationId xmlns:a16="http://schemas.microsoft.com/office/drawing/2014/main" id="{0B2CFB7E-F1EC-694A-4B84-40CB3E564F2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910124" y="11505422"/>
            <a:ext cx="2911207" cy="1600200"/>
          </a:xfrm>
          <a:prstGeom prst="rect">
            <a:avLst/>
          </a:prstGeom>
        </p:spPr>
      </p:pic>
      <p:pic>
        <p:nvPicPr>
          <p:cNvPr id="67" name="Picture 66" descr="Shape&#10;&#10;Description automatically generated">
            <a:extLst>
              <a:ext uri="{FF2B5EF4-FFF2-40B4-BE49-F238E27FC236}">
                <a16:creationId xmlns:a16="http://schemas.microsoft.com/office/drawing/2014/main" id="{5A105D59-EA13-67D1-1846-554F44893F5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066832" y="14152863"/>
            <a:ext cx="2911207" cy="1600200"/>
          </a:xfrm>
          <a:prstGeom prst="rect">
            <a:avLst/>
          </a:prstGeom>
        </p:spPr>
      </p:pic>
      <p:sp>
        <p:nvSpPr>
          <p:cNvPr id="68" name="Arrow: Left 67">
            <a:extLst>
              <a:ext uri="{FF2B5EF4-FFF2-40B4-BE49-F238E27FC236}">
                <a16:creationId xmlns:a16="http://schemas.microsoft.com/office/drawing/2014/main" id="{13C8D91F-083C-7572-CA8B-F8A0A172379C}"/>
              </a:ext>
            </a:extLst>
          </p:cNvPr>
          <p:cNvSpPr>
            <a:spLocks/>
          </p:cNvSpPr>
          <p:nvPr/>
        </p:nvSpPr>
        <p:spPr>
          <a:xfrm rot="1092174">
            <a:off x="3604834" y="9341840"/>
            <a:ext cx="12942225" cy="1873234"/>
          </a:xfrm>
          <a:custGeom>
            <a:avLst/>
            <a:gdLst>
              <a:gd name="connsiteX0" fmla="*/ 0 w 11612880"/>
              <a:gd name="connsiteY0" fmla="*/ 457200 h 914400"/>
              <a:gd name="connsiteX1" fmla="*/ 457200 w 11612880"/>
              <a:gd name="connsiteY1" fmla="*/ 0 h 914400"/>
              <a:gd name="connsiteX2" fmla="*/ 457200 w 11612880"/>
              <a:gd name="connsiteY2" fmla="*/ 228600 h 914400"/>
              <a:gd name="connsiteX3" fmla="*/ 11612880 w 11612880"/>
              <a:gd name="connsiteY3" fmla="*/ 228600 h 914400"/>
              <a:gd name="connsiteX4" fmla="*/ 11612880 w 11612880"/>
              <a:gd name="connsiteY4" fmla="*/ 685800 h 914400"/>
              <a:gd name="connsiteX5" fmla="*/ 457200 w 11612880"/>
              <a:gd name="connsiteY5" fmla="*/ 685800 h 914400"/>
              <a:gd name="connsiteX6" fmla="*/ 457200 w 11612880"/>
              <a:gd name="connsiteY6" fmla="*/ 914400 h 914400"/>
              <a:gd name="connsiteX7" fmla="*/ 0 w 11612880"/>
              <a:gd name="connsiteY7" fmla="*/ 457200 h 914400"/>
              <a:gd name="connsiteX0" fmla="*/ 11612880 w 11704320"/>
              <a:gd name="connsiteY0" fmla="*/ 685800 h 914400"/>
              <a:gd name="connsiteX1" fmla="*/ 457200 w 11704320"/>
              <a:gd name="connsiteY1" fmla="*/ 685800 h 914400"/>
              <a:gd name="connsiteX2" fmla="*/ 457200 w 11704320"/>
              <a:gd name="connsiteY2" fmla="*/ 914400 h 914400"/>
              <a:gd name="connsiteX3" fmla="*/ 0 w 11704320"/>
              <a:gd name="connsiteY3" fmla="*/ 457200 h 914400"/>
              <a:gd name="connsiteX4" fmla="*/ 457200 w 11704320"/>
              <a:gd name="connsiteY4" fmla="*/ 0 h 914400"/>
              <a:gd name="connsiteX5" fmla="*/ 457200 w 11704320"/>
              <a:gd name="connsiteY5" fmla="*/ 228600 h 914400"/>
              <a:gd name="connsiteX6" fmla="*/ 11612880 w 11704320"/>
              <a:gd name="connsiteY6" fmla="*/ 228600 h 914400"/>
              <a:gd name="connsiteX7" fmla="*/ 11704320 w 11704320"/>
              <a:gd name="connsiteY7" fmla="*/ 777240 h 914400"/>
              <a:gd name="connsiteX0" fmla="*/ 11612880 w 11612880"/>
              <a:gd name="connsiteY0" fmla="*/ 685800 h 914400"/>
              <a:gd name="connsiteX1" fmla="*/ 457200 w 11612880"/>
              <a:gd name="connsiteY1" fmla="*/ 685800 h 914400"/>
              <a:gd name="connsiteX2" fmla="*/ 457200 w 11612880"/>
              <a:gd name="connsiteY2" fmla="*/ 914400 h 914400"/>
              <a:gd name="connsiteX3" fmla="*/ 0 w 11612880"/>
              <a:gd name="connsiteY3" fmla="*/ 457200 h 914400"/>
              <a:gd name="connsiteX4" fmla="*/ 457200 w 11612880"/>
              <a:gd name="connsiteY4" fmla="*/ 0 h 914400"/>
              <a:gd name="connsiteX5" fmla="*/ 457200 w 11612880"/>
              <a:gd name="connsiteY5" fmla="*/ 228600 h 914400"/>
              <a:gd name="connsiteX6" fmla="*/ 11612880 w 11612880"/>
              <a:gd name="connsiteY6" fmla="*/ 228600 h 914400"/>
              <a:gd name="connsiteX0" fmla="*/ 11612880 w 12942225"/>
              <a:gd name="connsiteY0" fmla="*/ 993066 h 1221666"/>
              <a:gd name="connsiteX1" fmla="*/ 457200 w 12942225"/>
              <a:gd name="connsiteY1" fmla="*/ 993066 h 1221666"/>
              <a:gd name="connsiteX2" fmla="*/ 457200 w 12942225"/>
              <a:gd name="connsiteY2" fmla="*/ 1221666 h 1221666"/>
              <a:gd name="connsiteX3" fmla="*/ 0 w 12942225"/>
              <a:gd name="connsiteY3" fmla="*/ 764466 h 1221666"/>
              <a:gd name="connsiteX4" fmla="*/ 457200 w 12942225"/>
              <a:gd name="connsiteY4" fmla="*/ 307266 h 1221666"/>
              <a:gd name="connsiteX5" fmla="*/ 457200 w 12942225"/>
              <a:gd name="connsiteY5" fmla="*/ 535866 h 1221666"/>
              <a:gd name="connsiteX6" fmla="*/ 12942225 w 12942225"/>
              <a:gd name="connsiteY6" fmla="*/ 0 h 1221666"/>
              <a:gd name="connsiteX0" fmla="*/ 12914247 w 12942225"/>
              <a:gd name="connsiteY0" fmla="*/ 1873234 h 1873234"/>
              <a:gd name="connsiteX1" fmla="*/ 457200 w 12942225"/>
              <a:gd name="connsiteY1" fmla="*/ 993066 h 1873234"/>
              <a:gd name="connsiteX2" fmla="*/ 457200 w 12942225"/>
              <a:gd name="connsiteY2" fmla="*/ 1221666 h 1873234"/>
              <a:gd name="connsiteX3" fmla="*/ 0 w 12942225"/>
              <a:gd name="connsiteY3" fmla="*/ 764466 h 1873234"/>
              <a:gd name="connsiteX4" fmla="*/ 457200 w 12942225"/>
              <a:gd name="connsiteY4" fmla="*/ 307266 h 1873234"/>
              <a:gd name="connsiteX5" fmla="*/ 457200 w 12942225"/>
              <a:gd name="connsiteY5" fmla="*/ 535866 h 1873234"/>
              <a:gd name="connsiteX6" fmla="*/ 12942225 w 12942225"/>
              <a:gd name="connsiteY6" fmla="*/ 0 h 187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2225" h="1873234">
                <a:moveTo>
                  <a:pt x="12914247" y="1873234"/>
                </a:moveTo>
                <a:lnTo>
                  <a:pt x="457200" y="993066"/>
                </a:lnTo>
                <a:lnTo>
                  <a:pt x="457200" y="1221666"/>
                </a:lnTo>
                <a:lnTo>
                  <a:pt x="0" y="764466"/>
                </a:lnTo>
                <a:lnTo>
                  <a:pt x="457200" y="307266"/>
                </a:lnTo>
                <a:lnTo>
                  <a:pt x="457200" y="535866"/>
                </a:lnTo>
                <a:lnTo>
                  <a:pt x="12942225" y="0"/>
                </a:ln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rrow: Left 68">
            <a:extLst>
              <a:ext uri="{FF2B5EF4-FFF2-40B4-BE49-F238E27FC236}">
                <a16:creationId xmlns:a16="http://schemas.microsoft.com/office/drawing/2014/main" id="{4DB8F014-4ECC-C9A8-D63E-B497A2B5A01D}"/>
              </a:ext>
            </a:extLst>
          </p:cNvPr>
          <p:cNvSpPr>
            <a:spLocks/>
          </p:cNvSpPr>
          <p:nvPr/>
        </p:nvSpPr>
        <p:spPr>
          <a:xfrm>
            <a:off x="3836208" y="3266936"/>
            <a:ext cx="2174298" cy="2121877"/>
          </a:xfrm>
          <a:custGeom>
            <a:avLst/>
            <a:gdLst>
              <a:gd name="connsiteX0" fmla="*/ 0 w 1846052"/>
              <a:gd name="connsiteY0" fmla="*/ 457200 h 914400"/>
              <a:gd name="connsiteX1" fmla="*/ 457200 w 1846052"/>
              <a:gd name="connsiteY1" fmla="*/ 0 h 914400"/>
              <a:gd name="connsiteX2" fmla="*/ 457200 w 1846052"/>
              <a:gd name="connsiteY2" fmla="*/ 228600 h 914400"/>
              <a:gd name="connsiteX3" fmla="*/ 1846052 w 1846052"/>
              <a:gd name="connsiteY3" fmla="*/ 228600 h 914400"/>
              <a:gd name="connsiteX4" fmla="*/ 1846052 w 1846052"/>
              <a:gd name="connsiteY4" fmla="*/ 685800 h 914400"/>
              <a:gd name="connsiteX5" fmla="*/ 457200 w 1846052"/>
              <a:gd name="connsiteY5" fmla="*/ 685800 h 914400"/>
              <a:gd name="connsiteX6" fmla="*/ 457200 w 1846052"/>
              <a:gd name="connsiteY6" fmla="*/ 914400 h 914400"/>
              <a:gd name="connsiteX7" fmla="*/ 0 w 1846052"/>
              <a:gd name="connsiteY7" fmla="*/ 457200 h 914400"/>
              <a:gd name="connsiteX0" fmla="*/ 1846052 w 1937492"/>
              <a:gd name="connsiteY0" fmla="*/ 685800 h 914400"/>
              <a:gd name="connsiteX1" fmla="*/ 457200 w 1937492"/>
              <a:gd name="connsiteY1" fmla="*/ 685800 h 914400"/>
              <a:gd name="connsiteX2" fmla="*/ 457200 w 1937492"/>
              <a:gd name="connsiteY2" fmla="*/ 914400 h 914400"/>
              <a:gd name="connsiteX3" fmla="*/ 0 w 1937492"/>
              <a:gd name="connsiteY3" fmla="*/ 457200 h 914400"/>
              <a:gd name="connsiteX4" fmla="*/ 457200 w 1937492"/>
              <a:gd name="connsiteY4" fmla="*/ 0 h 914400"/>
              <a:gd name="connsiteX5" fmla="*/ 457200 w 1937492"/>
              <a:gd name="connsiteY5" fmla="*/ 228600 h 914400"/>
              <a:gd name="connsiteX6" fmla="*/ 1846052 w 1937492"/>
              <a:gd name="connsiteY6" fmla="*/ 228600 h 914400"/>
              <a:gd name="connsiteX7" fmla="*/ 1937492 w 1937492"/>
              <a:gd name="connsiteY7" fmla="*/ 777240 h 914400"/>
              <a:gd name="connsiteX0" fmla="*/ 1846052 w 1846052"/>
              <a:gd name="connsiteY0" fmla="*/ 685800 h 914400"/>
              <a:gd name="connsiteX1" fmla="*/ 457200 w 1846052"/>
              <a:gd name="connsiteY1" fmla="*/ 685800 h 914400"/>
              <a:gd name="connsiteX2" fmla="*/ 457200 w 1846052"/>
              <a:gd name="connsiteY2" fmla="*/ 914400 h 914400"/>
              <a:gd name="connsiteX3" fmla="*/ 0 w 1846052"/>
              <a:gd name="connsiteY3" fmla="*/ 457200 h 914400"/>
              <a:gd name="connsiteX4" fmla="*/ 457200 w 1846052"/>
              <a:gd name="connsiteY4" fmla="*/ 0 h 914400"/>
              <a:gd name="connsiteX5" fmla="*/ 457200 w 1846052"/>
              <a:gd name="connsiteY5" fmla="*/ 228600 h 914400"/>
              <a:gd name="connsiteX6" fmla="*/ 1846052 w 1846052"/>
              <a:gd name="connsiteY6" fmla="*/ 228600 h 914400"/>
              <a:gd name="connsiteX0" fmla="*/ 1846052 w 2150852"/>
              <a:gd name="connsiteY0" fmla="*/ 1277816 h 1506416"/>
              <a:gd name="connsiteX1" fmla="*/ 457200 w 2150852"/>
              <a:gd name="connsiteY1" fmla="*/ 1277816 h 1506416"/>
              <a:gd name="connsiteX2" fmla="*/ 457200 w 2150852"/>
              <a:gd name="connsiteY2" fmla="*/ 1506416 h 1506416"/>
              <a:gd name="connsiteX3" fmla="*/ 0 w 2150852"/>
              <a:gd name="connsiteY3" fmla="*/ 1049216 h 1506416"/>
              <a:gd name="connsiteX4" fmla="*/ 457200 w 2150852"/>
              <a:gd name="connsiteY4" fmla="*/ 592016 h 1506416"/>
              <a:gd name="connsiteX5" fmla="*/ 457200 w 2150852"/>
              <a:gd name="connsiteY5" fmla="*/ 820616 h 1506416"/>
              <a:gd name="connsiteX6" fmla="*/ 2150852 w 2150852"/>
              <a:gd name="connsiteY6" fmla="*/ 0 h 1506416"/>
              <a:gd name="connsiteX0" fmla="*/ 2174298 w 2174298"/>
              <a:gd name="connsiteY0" fmla="*/ 2121877 h 2121877"/>
              <a:gd name="connsiteX1" fmla="*/ 457200 w 2174298"/>
              <a:gd name="connsiteY1" fmla="*/ 1277816 h 2121877"/>
              <a:gd name="connsiteX2" fmla="*/ 457200 w 2174298"/>
              <a:gd name="connsiteY2" fmla="*/ 1506416 h 2121877"/>
              <a:gd name="connsiteX3" fmla="*/ 0 w 2174298"/>
              <a:gd name="connsiteY3" fmla="*/ 1049216 h 2121877"/>
              <a:gd name="connsiteX4" fmla="*/ 457200 w 2174298"/>
              <a:gd name="connsiteY4" fmla="*/ 592016 h 2121877"/>
              <a:gd name="connsiteX5" fmla="*/ 457200 w 2174298"/>
              <a:gd name="connsiteY5" fmla="*/ 820616 h 2121877"/>
              <a:gd name="connsiteX6" fmla="*/ 2150852 w 2174298"/>
              <a:gd name="connsiteY6" fmla="*/ 0 h 212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4298" h="2121877">
                <a:moveTo>
                  <a:pt x="2174298" y="2121877"/>
                </a:moveTo>
                <a:lnTo>
                  <a:pt x="457200" y="1277816"/>
                </a:lnTo>
                <a:lnTo>
                  <a:pt x="457200" y="1506416"/>
                </a:lnTo>
                <a:lnTo>
                  <a:pt x="0" y="1049216"/>
                </a:lnTo>
                <a:lnTo>
                  <a:pt x="457200" y="592016"/>
                </a:lnTo>
                <a:lnTo>
                  <a:pt x="457200" y="820616"/>
                </a:lnTo>
                <a:lnTo>
                  <a:pt x="2150852" y="0"/>
                </a:ln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292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2"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8" fill="hold" grpId="1" nodeType="clickEffect">
                                  <p:stCondLst>
                                    <p:cond delay="0"/>
                                  </p:stCondLst>
                                  <p:childTnLst>
                                    <p:animEffect transition="out" filter="wipe(left)">
                                      <p:cBhvr>
                                        <p:cTn id="15" dur="500"/>
                                        <p:tgtEl>
                                          <p:spTgt spid="17"/>
                                        </p:tgtEl>
                                      </p:cBhvr>
                                    </p:animEffect>
                                    <p:set>
                                      <p:cBhvr>
                                        <p:cTn id="16" dur="1" fill="hold">
                                          <p:stCondLst>
                                            <p:cond delay="499"/>
                                          </p:stCondLst>
                                        </p:cTn>
                                        <p:tgtEl>
                                          <p:spTgt spid="17"/>
                                        </p:tgtEl>
                                        <p:attrNameLst>
                                          <p:attrName>style.visibility</p:attrName>
                                        </p:attrNameLst>
                                      </p:cBhvr>
                                      <p:to>
                                        <p:strVal val="hidden"/>
                                      </p:to>
                                    </p:set>
                                  </p:childTnLst>
                                </p:cTn>
                              </p:par>
                            </p:childTnLst>
                          </p:cTn>
                        </p:par>
                        <p:par>
                          <p:cTn id="17" fill="hold">
                            <p:stCondLst>
                              <p:cond delay="500"/>
                            </p:stCondLst>
                            <p:childTnLst>
                              <p:par>
                                <p:cTn id="18" presetID="22" presetClass="entr" presetSubtype="4"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1" fill="hold" grpId="1" nodeType="clickEffect">
                                  <p:stCondLst>
                                    <p:cond delay="0"/>
                                  </p:stCondLst>
                                  <p:childTnLst>
                                    <p:animEffect transition="out" filter="wipe(up)">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par>
                          <p:cTn id="26" fill="hold">
                            <p:stCondLst>
                              <p:cond delay="500"/>
                            </p:stCondLst>
                            <p:childTnLst>
                              <p:par>
                                <p:cTn id="27" presetID="22" presetClass="entr" presetSubtype="1" fill="hold" grpId="0" nodeType="after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up)">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3"/>
                                        </p:tgtEl>
                                      </p:cBhvr>
                                    </p:animEffect>
                                    <p:set>
                                      <p:cBhvr>
                                        <p:cTn id="34" dur="1" fill="hold">
                                          <p:stCondLst>
                                            <p:cond delay="499"/>
                                          </p:stCondLst>
                                        </p:cTn>
                                        <p:tgtEl>
                                          <p:spTgt spid="23"/>
                                        </p:tgtEl>
                                        <p:attrNameLst>
                                          <p:attrName>style.visibility</p:attrName>
                                        </p:attrNameLst>
                                      </p:cBhvr>
                                      <p:to>
                                        <p:strVal val="hidden"/>
                                      </p:to>
                                    </p:set>
                                  </p:childTnLst>
                                </p:cTn>
                              </p:par>
                            </p:childTnLst>
                          </p:cTn>
                        </p:par>
                        <p:par>
                          <p:cTn id="35" fill="hold">
                            <p:stCondLst>
                              <p:cond delay="500"/>
                            </p:stCondLst>
                            <p:childTnLst>
                              <p:par>
                                <p:cTn id="36" presetID="10" presetClass="exit" presetSubtype="0" fill="hold" nodeType="afterEffect">
                                  <p:stCondLst>
                                    <p:cond delay="500"/>
                                  </p:stCondLst>
                                  <p:childTnLst>
                                    <p:animEffect transition="out" filter="fade">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par>
                                <p:cTn id="39" presetID="10" presetClass="entr" presetSubtype="0" fill="hold" nodeType="withEffect">
                                  <p:stCondLst>
                                    <p:cond delay="10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nodeType="withEffect">
                                  <p:stCondLst>
                                    <p:cond delay="1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2000"/>
                            </p:stCondLst>
                            <p:childTnLst>
                              <p:par>
                                <p:cTn id="46" presetID="22" presetClass="entr" presetSubtype="2" fill="hold" nodeType="afterEffect">
                                  <p:stCondLst>
                                    <p:cond delay="50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1000"/>
                                        <p:tgtEl>
                                          <p:spTgt spid="39"/>
                                        </p:tgtEl>
                                      </p:cBhvr>
                                    </p:animEffect>
                                  </p:childTnLst>
                                </p:cTn>
                              </p:par>
                            </p:childTnLst>
                          </p:cTn>
                        </p:par>
                        <p:par>
                          <p:cTn id="49" fill="hold">
                            <p:stCondLst>
                              <p:cond delay="3500"/>
                            </p:stCondLst>
                            <p:childTnLst>
                              <p:par>
                                <p:cTn id="50" presetID="22" presetClass="entr" presetSubtype="2" fill="hold" grpId="0" nodeType="afterEffect">
                                  <p:stCondLst>
                                    <p:cond delay="500"/>
                                  </p:stCondLst>
                                  <p:childTnLst>
                                    <p:set>
                                      <p:cBhvr>
                                        <p:cTn id="51" dur="1" fill="hold">
                                          <p:stCondLst>
                                            <p:cond delay="0"/>
                                          </p:stCondLst>
                                        </p:cTn>
                                        <p:tgtEl>
                                          <p:spTgt spid="28"/>
                                        </p:tgtEl>
                                        <p:attrNameLst>
                                          <p:attrName>style.visibility</p:attrName>
                                        </p:attrNameLst>
                                      </p:cBhvr>
                                      <p:to>
                                        <p:strVal val="visible"/>
                                      </p:to>
                                    </p:set>
                                    <p:animEffect transition="in" filter="wipe(right)">
                                      <p:cBhvr>
                                        <p:cTn id="52" dur="500"/>
                                        <p:tgtEl>
                                          <p:spTgt spid="28"/>
                                        </p:tgtEl>
                                      </p:cBhvr>
                                    </p:animEffect>
                                  </p:childTnLst>
                                </p:cTn>
                              </p:par>
                            </p:childTnLst>
                          </p:cTn>
                        </p:par>
                        <p:par>
                          <p:cTn id="53" fill="hold">
                            <p:stCondLst>
                              <p:cond delay="4500"/>
                            </p:stCondLst>
                            <p:childTnLst>
                              <p:par>
                                <p:cTn id="54" presetID="21" presetClass="entr" presetSubtype="8" fill="hold" grpId="0" nodeType="afterEffect">
                                  <p:stCondLst>
                                    <p:cond delay="500"/>
                                  </p:stCondLst>
                                  <p:childTnLst>
                                    <p:set>
                                      <p:cBhvr>
                                        <p:cTn id="55" dur="1" fill="hold">
                                          <p:stCondLst>
                                            <p:cond delay="0"/>
                                          </p:stCondLst>
                                        </p:cTn>
                                        <p:tgtEl>
                                          <p:spTgt spid="29"/>
                                        </p:tgtEl>
                                        <p:attrNameLst>
                                          <p:attrName>style.visibility</p:attrName>
                                        </p:attrNameLst>
                                      </p:cBhvr>
                                      <p:to>
                                        <p:strVal val="visible"/>
                                      </p:to>
                                    </p:set>
                                    <p:animEffect transition="in" filter="wheel(8)">
                                      <p:cBhvr>
                                        <p:cTn id="56" dur="30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39"/>
                                        </p:tgtEl>
                                      </p:cBhvr>
                                    </p:animEffect>
                                    <p:set>
                                      <p:cBhvr>
                                        <p:cTn id="61" dur="1" fill="hold">
                                          <p:stCondLst>
                                            <p:cond delay="499"/>
                                          </p:stCondLst>
                                        </p:cTn>
                                        <p:tgtEl>
                                          <p:spTgt spid="39"/>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28"/>
                                        </p:tgtEl>
                                      </p:cBhvr>
                                    </p:animEffect>
                                    <p:set>
                                      <p:cBhvr>
                                        <p:cTn id="64" dur="1" fill="hold">
                                          <p:stCondLst>
                                            <p:cond delay="499"/>
                                          </p:stCondLst>
                                        </p:cTn>
                                        <p:tgtEl>
                                          <p:spTgt spid="2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childTnLst>
                          </p:cTn>
                        </p:par>
                        <p:par>
                          <p:cTn id="68" fill="hold">
                            <p:stCondLst>
                              <p:cond delay="500"/>
                            </p:stCondLst>
                            <p:childTnLst>
                              <p:par>
                                <p:cTn id="69" presetID="22" presetClass="exit" presetSubtype="1" fill="hold" grpId="1" nodeType="afterEffect">
                                  <p:stCondLst>
                                    <p:cond delay="500"/>
                                  </p:stCondLst>
                                  <p:childTnLst>
                                    <p:animEffect transition="out" filter="wipe(up)">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childTnLst>
                          </p:cTn>
                        </p:par>
                        <p:par>
                          <p:cTn id="72" fill="hold">
                            <p:stCondLst>
                              <p:cond delay="1500"/>
                            </p:stCondLst>
                            <p:childTnLst>
                              <p:par>
                                <p:cTn id="73" presetID="22" presetClass="entr" presetSubtype="1" fill="hold" grpId="0" nodeType="afterEffect">
                                  <p:stCondLst>
                                    <p:cond delay="50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2500"/>
                            </p:stCondLst>
                            <p:childTnLst>
                              <p:par>
                                <p:cTn id="77" presetID="10" presetClass="entr" presetSubtype="0" fill="hold" nodeType="afterEffect">
                                  <p:stCondLst>
                                    <p:cond delay="50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nodeType="withEffect">
                                  <p:stCondLst>
                                    <p:cond delay="50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childTnLst>
                          </p:cTn>
                        </p:par>
                        <p:par>
                          <p:cTn id="83" fill="hold">
                            <p:stCondLst>
                              <p:cond delay="3500"/>
                            </p:stCondLst>
                            <p:childTnLst>
                              <p:par>
                                <p:cTn id="84" presetID="0" presetClass="path" presetSubtype="0" accel="50000" decel="50000" fill="hold" nodeType="afterEffect">
                                  <p:stCondLst>
                                    <p:cond delay="500"/>
                                  </p:stCondLst>
                                  <p:childTnLst>
                                    <p:animMotion origin="layout" path="M -2.68519E-6 4.72222E-6 L -0.26151 -0.15417 " pathEditMode="relative" rAng="0" ptsTypes="AA">
                                      <p:cBhvr>
                                        <p:cTn id="85" dur="2000" fill="hold"/>
                                        <p:tgtEl>
                                          <p:spTgt spid="22"/>
                                        </p:tgtEl>
                                        <p:attrNameLst>
                                          <p:attrName>ppt_x</p:attrName>
                                          <p:attrName>ppt_y</p:attrName>
                                        </p:attrNameLst>
                                      </p:cBhvr>
                                      <p:rCtr x="-13079" y="-7708"/>
                                    </p:animMotion>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wipe(left)">
                                      <p:cBhvr>
                                        <p:cTn id="90" dur="500"/>
                                        <p:tgtEl>
                                          <p:spTgt spid="55"/>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xit" presetSubtype="1" fill="hold" grpId="1" nodeType="clickEffect">
                                  <p:stCondLst>
                                    <p:cond delay="0"/>
                                  </p:stCondLst>
                                  <p:childTnLst>
                                    <p:animEffect transition="out" filter="wipe(up)">
                                      <p:cBhvr>
                                        <p:cTn id="94" dur="500"/>
                                        <p:tgtEl>
                                          <p:spTgt spid="44"/>
                                        </p:tgtEl>
                                      </p:cBhvr>
                                    </p:animEffect>
                                    <p:set>
                                      <p:cBhvr>
                                        <p:cTn id="95" dur="1" fill="hold">
                                          <p:stCondLst>
                                            <p:cond delay="499"/>
                                          </p:stCondLst>
                                        </p:cTn>
                                        <p:tgtEl>
                                          <p:spTgt spid="4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55"/>
                                        </p:tgtEl>
                                      </p:cBhvr>
                                    </p:animEffect>
                                    <p:set>
                                      <p:cBhvr>
                                        <p:cTn id="98" dur="1" fill="hold">
                                          <p:stCondLst>
                                            <p:cond delay="499"/>
                                          </p:stCondLst>
                                        </p:cTn>
                                        <p:tgtEl>
                                          <p:spTgt spid="55"/>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wipe(up)">
                                      <p:cBhvr>
                                        <p:cTn id="103" dur="500"/>
                                        <p:tgtEl>
                                          <p:spTgt spid="56"/>
                                        </p:tgtEl>
                                      </p:cBhvr>
                                    </p:animEffect>
                                  </p:childTnLst>
                                </p:cTn>
                              </p:par>
                            </p:childTnLst>
                          </p:cTn>
                        </p:par>
                        <p:par>
                          <p:cTn id="104" fill="hold">
                            <p:stCondLst>
                              <p:cond delay="500"/>
                            </p:stCondLst>
                            <p:childTnLst>
                              <p:par>
                                <p:cTn id="105" presetID="0" presetClass="path" presetSubtype="0" accel="50000" decel="50000" fill="hold" nodeType="afterEffect">
                                  <p:stCondLst>
                                    <p:cond delay="500"/>
                                  </p:stCondLst>
                                  <p:childTnLst>
                                    <p:animMotion origin="layout" path="M -5.49074E-5 2.77778E-7 C 0.00527 -0.12292 0.01048 -0.24583 0.0158 -0.36866 L -0.1905 -0.57778 L -0.46325 -0.60399 C -0.51765 -0.64132 -0.54484 -0.67196 -0.59918 -0.70911 " pathEditMode="relative" rAng="0" ptsTypes="AAAAA">
                                      <p:cBhvr>
                                        <p:cTn id="106" dur="3000" fill="hold"/>
                                        <p:tgtEl>
                                          <p:spTgt spid="58"/>
                                        </p:tgtEl>
                                        <p:attrNameLst>
                                          <p:attrName>ppt_x</p:attrName>
                                          <p:attrName>ppt_y</p:attrName>
                                        </p:attrNameLst>
                                      </p:cBhvr>
                                      <p:rCtr x="-29167" y="-35460"/>
                                    </p:animMotion>
                                  </p:childTnLst>
                                </p:cTn>
                              </p:par>
                            </p:childTnLst>
                          </p:cTn>
                        </p:par>
                      </p:childTnLst>
                    </p:cTn>
                  </p:par>
                  <p:par>
                    <p:cTn id="107" fill="hold">
                      <p:stCondLst>
                        <p:cond delay="indefinite"/>
                      </p:stCondLst>
                      <p:childTnLst>
                        <p:par>
                          <p:cTn id="108" fill="hold">
                            <p:stCondLst>
                              <p:cond delay="0"/>
                            </p:stCondLst>
                            <p:childTnLst>
                              <p:par>
                                <p:cTn id="109" presetID="22" presetClass="exit" presetSubtype="1" fill="hold" grpId="1" nodeType="clickEffect">
                                  <p:stCondLst>
                                    <p:cond delay="0"/>
                                  </p:stCondLst>
                                  <p:childTnLst>
                                    <p:animEffect transition="out" filter="wipe(up)">
                                      <p:cBhvr>
                                        <p:cTn id="110" dur="500"/>
                                        <p:tgtEl>
                                          <p:spTgt spid="56"/>
                                        </p:tgtEl>
                                      </p:cBhvr>
                                    </p:animEffect>
                                    <p:set>
                                      <p:cBhvr>
                                        <p:cTn id="111" dur="1" fill="hold">
                                          <p:stCondLst>
                                            <p:cond delay="499"/>
                                          </p:stCondLst>
                                        </p:cTn>
                                        <p:tgtEl>
                                          <p:spTgt spid="56"/>
                                        </p:tgtEl>
                                        <p:attrNameLst>
                                          <p:attrName>style.visibility</p:attrName>
                                        </p:attrNameLst>
                                      </p:cBhvr>
                                      <p:to>
                                        <p:strVal val="hidden"/>
                                      </p:to>
                                    </p:set>
                                  </p:childTnLst>
                                </p:cTn>
                              </p:par>
                              <p:par>
                                <p:cTn id="112" presetID="22" presetClass="entr" presetSubtype="1" fill="hold" grpId="0"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wipe(up)">
                                      <p:cBhvr>
                                        <p:cTn id="114" dur="500"/>
                                        <p:tgtEl>
                                          <p:spTgt spid="59"/>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xit" presetSubtype="1" fill="hold" grpId="1" nodeType="clickEffect">
                                  <p:stCondLst>
                                    <p:cond delay="0"/>
                                  </p:stCondLst>
                                  <p:childTnLst>
                                    <p:animEffect transition="out" filter="wipe(up)">
                                      <p:cBhvr>
                                        <p:cTn id="118" dur="500"/>
                                        <p:tgtEl>
                                          <p:spTgt spid="59"/>
                                        </p:tgtEl>
                                      </p:cBhvr>
                                    </p:animEffect>
                                    <p:set>
                                      <p:cBhvr>
                                        <p:cTn id="119" dur="1" fill="hold">
                                          <p:stCondLst>
                                            <p:cond delay="499"/>
                                          </p:stCondLst>
                                        </p:cTn>
                                        <p:tgtEl>
                                          <p:spTgt spid="59"/>
                                        </p:tgtEl>
                                        <p:attrNameLst>
                                          <p:attrName>style.visibility</p:attrName>
                                        </p:attrNameLst>
                                      </p:cBhvr>
                                      <p:to>
                                        <p:strVal val="hidden"/>
                                      </p:to>
                                    </p:set>
                                  </p:childTnLst>
                                </p:cTn>
                              </p:par>
                              <p:par>
                                <p:cTn id="120" presetID="22" presetClass="entr" presetSubtype="1" fill="hold" grpId="0" nodeType="withEffect">
                                  <p:stCondLst>
                                    <p:cond delay="0"/>
                                  </p:stCondLst>
                                  <p:childTnLst>
                                    <p:set>
                                      <p:cBhvr>
                                        <p:cTn id="121" dur="1" fill="hold">
                                          <p:stCondLst>
                                            <p:cond delay="0"/>
                                          </p:stCondLst>
                                        </p:cTn>
                                        <p:tgtEl>
                                          <p:spTgt spid="60"/>
                                        </p:tgtEl>
                                        <p:attrNameLst>
                                          <p:attrName>style.visibility</p:attrName>
                                        </p:attrNameLst>
                                      </p:cBhvr>
                                      <p:to>
                                        <p:strVal val="visible"/>
                                      </p:to>
                                    </p:set>
                                    <p:animEffect transition="in" filter="wipe(up)">
                                      <p:cBhvr>
                                        <p:cTn id="122" dur="500"/>
                                        <p:tgtEl>
                                          <p:spTgt spid="60"/>
                                        </p:tgtEl>
                                      </p:cBhvr>
                                    </p:animEffect>
                                  </p:childTnLst>
                                </p:cTn>
                              </p:par>
                            </p:childTnLst>
                          </p:cTn>
                        </p:par>
                        <p:par>
                          <p:cTn id="123" fill="hold">
                            <p:stCondLst>
                              <p:cond delay="500"/>
                            </p:stCondLst>
                            <p:childTnLst>
                              <p:par>
                                <p:cTn id="124" presetID="10" presetClass="exit" presetSubtype="0" fill="hold" nodeType="afterEffect">
                                  <p:stCondLst>
                                    <p:cond delay="500"/>
                                  </p:stCondLst>
                                  <p:childTnLst>
                                    <p:animEffect transition="out" filter="fade">
                                      <p:cBhvr>
                                        <p:cTn id="125" dur="500"/>
                                        <p:tgtEl>
                                          <p:spTgt spid="25"/>
                                        </p:tgtEl>
                                      </p:cBhvr>
                                    </p:animEffect>
                                    <p:set>
                                      <p:cBhvr>
                                        <p:cTn id="126" dur="1" fill="hold">
                                          <p:stCondLst>
                                            <p:cond delay="499"/>
                                          </p:stCondLst>
                                        </p:cTn>
                                        <p:tgtEl>
                                          <p:spTgt spid="25"/>
                                        </p:tgtEl>
                                        <p:attrNameLst>
                                          <p:attrName>style.visibility</p:attrName>
                                        </p:attrNameLst>
                                      </p:cBhvr>
                                      <p:to>
                                        <p:strVal val="hidden"/>
                                      </p:to>
                                    </p:set>
                                  </p:childTnLst>
                                </p:cTn>
                              </p:par>
                              <p:par>
                                <p:cTn id="127" presetID="10" presetClass="exit" presetSubtype="0" fill="hold" nodeType="withEffect">
                                  <p:stCondLst>
                                    <p:cond delay="500"/>
                                  </p:stCondLst>
                                  <p:childTnLst>
                                    <p:animEffect transition="out" filter="fade">
                                      <p:cBhvr>
                                        <p:cTn id="128" dur="500"/>
                                        <p:tgtEl>
                                          <p:spTgt spid="27"/>
                                        </p:tgtEl>
                                      </p:cBhvr>
                                    </p:animEffect>
                                    <p:set>
                                      <p:cBhvr>
                                        <p:cTn id="129" dur="1" fill="hold">
                                          <p:stCondLst>
                                            <p:cond delay="499"/>
                                          </p:stCondLst>
                                        </p:cTn>
                                        <p:tgtEl>
                                          <p:spTgt spid="27"/>
                                        </p:tgtEl>
                                        <p:attrNameLst>
                                          <p:attrName>style.visibility</p:attrName>
                                        </p:attrNameLst>
                                      </p:cBhvr>
                                      <p:to>
                                        <p:strVal val="hidden"/>
                                      </p:to>
                                    </p:set>
                                  </p:childTnLst>
                                </p:cTn>
                              </p:par>
                              <p:par>
                                <p:cTn id="130" presetID="10" presetClass="exit" presetSubtype="0" fill="hold" nodeType="withEffect">
                                  <p:stCondLst>
                                    <p:cond delay="500"/>
                                  </p:stCondLst>
                                  <p:childTnLst>
                                    <p:animEffect transition="out" filter="fade">
                                      <p:cBhvr>
                                        <p:cTn id="131" dur="500"/>
                                        <p:tgtEl>
                                          <p:spTgt spid="43"/>
                                        </p:tgtEl>
                                      </p:cBhvr>
                                    </p:animEffect>
                                    <p:set>
                                      <p:cBhvr>
                                        <p:cTn id="132" dur="1" fill="hold">
                                          <p:stCondLst>
                                            <p:cond delay="499"/>
                                          </p:stCondLst>
                                        </p:cTn>
                                        <p:tgtEl>
                                          <p:spTgt spid="43"/>
                                        </p:tgtEl>
                                        <p:attrNameLst>
                                          <p:attrName>style.visibility</p:attrName>
                                        </p:attrNameLst>
                                      </p:cBhvr>
                                      <p:to>
                                        <p:strVal val="hidden"/>
                                      </p:to>
                                    </p:set>
                                  </p:childTnLst>
                                </p:cTn>
                              </p:par>
                              <p:par>
                                <p:cTn id="133" presetID="10" presetClass="exit" presetSubtype="0" fill="hold" nodeType="withEffect">
                                  <p:stCondLst>
                                    <p:cond delay="500"/>
                                  </p:stCondLst>
                                  <p:childTnLst>
                                    <p:animEffect transition="out" filter="fade">
                                      <p:cBhvr>
                                        <p:cTn id="134" dur="500"/>
                                        <p:tgtEl>
                                          <p:spTgt spid="42"/>
                                        </p:tgtEl>
                                      </p:cBhvr>
                                    </p:animEffect>
                                    <p:set>
                                      <p:cBhvr>
                                        <p:cTn id="135" dur="1" fill="hold">
                                          <p:stCondLst>
                                            <p:cond delay="499"/>
                                          </p:stCondLst>
                                        </p:cTn>
                                        <p:tgtEl>
                                          <p:spTgt spid="42"/>
                                        </p:tgtEl>
                                        <p:attrNameLst>
                                          <p:attrName>style.visibility</p:attrName>
                                        </p:attrNameLst>
                                      </p:cBhvr>
                                      <p:to>
                                        <p:strVal val="hidden"/>
                                      </p:to>
                                    </p:set>
                                  </p:childTnLst>
                                </p:cTn>
                              </p:par>
                              <p:par>
                                <p:cTn id="136" presetID="10" presetClass="exit" presetSubtype="0" fill="hold" nodeType="withEffect">
                                  <p:stCondLst>
                                    <p:cond delay="500"/>
                                  </p:stCondLst>
                                  <p:childTnLst>
                                    <p:animEffect transition="out" filter="fade">
                                      <p:cBhvr>
                                        <p:cTn id="137" dur="500"/>
                                        <p:tgtEl>
                                          <p:spTgt spid="16"/>
                                        </p:tgtEl>
                                      </p:cBhvr>
                                    </p:animEffect>
                                    <p:set>
                                      <p:cBhvr>
                                        <p:cTn id="138" dur="1" fill="hold">
                                          <p:stCondLst>
                                            <p:cond delay="499"/>
                                          </p:stCondLst>
                                        </p:cTn>
                                        <p:tgtEl>
                                          <p:spTgt spid="16"/>
                                        </p:tgtEl>
                                        <p:attrNameLst>
                                          <p:attrName>style.visibility</p:attrName>
                                        </p:attrNameLst>
                                      </p:cBhvr>
                                      <p:to>
                                        <p:strVal val="hidden"/>
                                      </p:to>
                                    </p:set>
                                  </p:childTnLst>
                                </p:cTn>
                              </p:par>
                              <p:par>
                                <p:cTn id="139" presetID="10" presetClass="entr" presetSubtype="0" fill="hold" nodeType="withEffect">
                                  <p:stCondLst>
                                    <p:cond delay="500"/>
                                  </p:stCondLst>
                                  <p:childTnLst>
                                    <p:set>
                                      <p:cBhvr>
                                        <p:cTn id="140" dur="1" fill="hold">
                                          <p:stCondLst>
                                            <p:cond delay="0"/>
                                          </p:stCondLst>
                                        </p:cTn>
                                        <p:tgtEl>
                                          <p:spTgt spid="62"/>
                                        </p:tgtEl>
                                        <p:attrNameLst>
                                          <p:attrName>style.visibility</p:attrName>
                                        </p:attrNameLst>
                                      </p:cBhvr>
                                      <p:to>
                                        <p:strVal val="visible"/>
                                      </p:to>
                                    </p:set>
                                    <p:animEffect transition="in" filter="fade">
                                      <p:cBhvr>
                                        <p:cTn id="141" dur="500"/>
                                        <p:tgtEl>
                                          <p:spTgt spid="62"/>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xit" presetSubtype="1" fill="hold" grpId="1" nodeType="clickEffect">
                                  <p:stCondLst>
                                    <p:cond delay="0"/>
                                  </p:stCondLst>
                                  <p:childTnLst>
                                    <p:animEffect transition="out" filter="wipe(up)">
                                      <p:cBhvr>
                                        <p:cTn id="145" dur="500"/>
                                        <p:tgtEl>
                                          <p:spTgt spid="60"/>
                                        </p:tgtEl>
                                      </p:cBhvr>
                                    </p:animEffect>
                                    <p:set>
                                      <p:cBhvr>
                                        <p:cTn id="146" dur="1" fill="hold">
                                          <p:stCondLst>
                                            <p:cond delay="499"/>
                                          </p:stCondLst>
                                        </p:cTn>
                                        <p:tgtEl>
                                          <p:spTgt spid="60"/>
                                        </p:tgtEl>
                                        <p:attrNameLst>
                                          <p:attrName>style.visibility</p:attrName>
                                        </p:attrNameLst>
                                      </p:cBhvr>
                                      <p:to>
                                        <p:strVal val="hidden"/>
                                      </p:to>
                                    </p:set>
                                  </p:childTnLst>
                                </p:cTn>
                              </p:par>
                              <p:par>
                                <p:cTn id="147" presetID="22" presetClass="entr" presetSubtype="1"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wipe(up)">
                                      <p:cBhvr>
                                        <p:cTn id="149" dur="500"/>
                                        <p:tgtEl>
                                          <p:spTgt spid="63"/>
                                        </p:tgtEl>
                                      </p:cBhvr>
                                    </p:animEffect>
                                  </p:childTnLst>
                                </p:cTn>
                              </p:par>
                              <p:par>
                                <p:cTn id="150" presetID="10" presetClass="exit" presetSubtype="0" fill="hold" nodeType="withEffect">
                                  <p:stCondLst>
                                    <p:cond delay="0"/>
                                  </p:stCondLst>
                                  <p:childTnLst>
                                    <p:animEffect transition="out" filter="fade">
                                      <p:cBhvr>
                                        <p:cTn id="151" dur="500"/>
                                        <p:tgtEl>
                                          <p:spTgt spid="62"/>
                                        </p:tgtEl>
                                      </p:cBhvr>
                                    </p:animEffect>
                                    <p:set>
                                      <p:cBhvr>
                                        <p:cTn id="152" dur="1" fill="hold">
                                          <p:stCondLst>
                                            <p:cond delay="499"/>
                                          </p:stCondLst>
                                        </p:cTn>
                                        <p:tgtEl>
                                          <p:spTgt spid="62"/>
                                        </p:tgtEl>
                                        <p:attrNameLst>
                                          <p:attrName>style.visibility</p:attrName>
                                        </p:attrNameLst>
                                      </p:cBhvr>
                                      <p:to>
                                        <p:strVal val="hidden"/>
                                      </p:to>
                                    </p:set>
                                  </p:childTnLst>
                                </p:cTn>
                              </p:par>
                              <p:par>
                                <p:cTn id="153" presetID="10" presetClass="entr" presetSubtype="0" fill="hold" nodeType="withEffect">
                                  <p:stCondLst>
                                    <p:cond delay="0"/>
                                  </p:stCondLst>
                                  <p:childTnLst>
                                    <p:set>
                                      <p:cBhvr>
                                        <p:cTn id="154" dur="1" fill="hold">
                                          <p:stCondLst>
                                            <p:cond delay="0"/>
                                          </p:stCondLst>
                                        </p:cTn>
                                        <p:tgtEl>
                                          <p:spTgt spid="65"/>
                                        </p:tgtEl>
                                        <p:attrNameLst>
                                          <p:attrName>style.visibility</p:attrName>
                                        </p:attrNameLst>
                                      </p:cBhvr>
                                      <p:to>
                                        <p:strVal val="visible"/>
                                      </p:to>
                                    </p:set>
                                    <p:animEffect transition="in" filter="fade">
                                      <p:cBhvr>
                                        <p:cTn id="155" dur="500"/>
                                        <p:tgtEl>
                                          <p:spTgt spid="65"/>
                                        </p:tgtEl>
                                      </p:cBhvr>
                                    </p:animEffect>
                                  </p:childTnLst>
                                </p:cTn>
                              </p:par>
                            </p:childTnLst>
                          </p:cTn>
                        </p:par>
                        <p:par>
                          <p:cTn id="156" fill="hold">
                            <p:stCondLst>
                              <p:cond delay="500"/>
                            </p:stCondLst>
                            <p:childTnLst>
                              <p:par>
                                <p:cTn id="157" presetID="10" presetClass="entr" presetSubtype="0" fill="hold" nodeType="afterEffect">
                                  <p:stCondLst>
                                    <p:cond delay="500"/>
                                  </p:stCondLst>
                                  <p:childTnLst>
                                    <p:set>
                                      <p:cBhvr>
                                        <p:cTn id="158" dur="1" fill="hold">
                                          <p:stCondLst>
                                            <p:cond delay="0"/>
                                          </p:stCondLst>
                                        </p:cTn>
                                        <p:tgtEl>
                                          <p:spTgt spid="67"/>
                                        </p:tgtEl>
                                        <p:attrNameLst>
                                          <p:attrName>style.visibility</p:attrName>
                                        </p:attrNameLst>
                                      </p:cBhvr>
                                      <p:to>
                                        <p:strVal val="visible"/>
                                      </p:to>
                                    </p:set>
                                    <p:animEffect transition="in" filter="fade">
                                      <p:cBhvr>
                                        <p:cTn id="159" dur="500"/>
                                        <p:tgtEl>
                                          <p:spTgt spid="67"/>
                                        </p:tgtEl>
                                      </p:cBhvr>
                                    </p:animEffect>
                                  </p:childTnLst>
                                </p:cTn>
                              </p:par>
                            </p:childTnLst>
                          </p:cTn>
                        </p:par>
                        <p:par>
                          <p:cTn id="160" fill="hold">
                            <p:stCondLst>
                              <p:cond delay="1500"/>
                            </p:stCondLst>
                            <p:childTnLst>
                              <p:par>
                                <p:cTn id="161" presetID="22" presetClass="entr" presetSubtype="2" fill="hold" grpId="0" nodeType="afterEffect">
                                  <p:stCondLst>
                                    <p:cond delay="500"/>
                                  </p:stCondLst>
                                  <p:childTnLst>
                                    <p:set>
                                      <p:cBhvr>
                                        <p:cTn id="162" dur="1" fill="hold">
                                          <p:stCondLst>
                                            <p:cond delay="0"/>
                                          </p:stCondLst>
                                        </p:cTn>
                                        <p:tgtEl>
                                          <p:spTgt spid="68"/>
                                        </p:tgtEl>
                                        <p:attrNameLst>
                                          <p:attrName>style.visibility</p:attrName>
                                        </p:attrNameLst>
                                      </p:cBhvr>
                                      <p:to>
                                        <p:strVal val="visible"/>
                                      </p:to>
                                    </p:set>
                                    <p:animEffect transition="in" filter="wipe(right)">
                                      <p:cBhvr>
                                        <p:cTn id="163" dur="500"/>
                                        <p:tgtEl>
                                          <p:spTgt spid="68"/>
                                        </p:tgtEl>
                                      </p:cBhvr>
                                    </p:animEffect>
                                  </p:childTnLst>
                                </p:cTn>
                              </p:par>
                              <p:par>
                                <p:cTn id="164" presetID="22" presetClass="entr" presetSubtype="2" fill="hold" grpId="0" nodeType="withEffect">
                                  <p:stCondLst>
                                    <p:cond delay="500"/>
                                  </p:stCondLst>
                                  <p:childTnLst>
                                    <p:set>
                                      <p:cBhvr>
                                        <p:cTn id="165" dur="1" fill="hold">
                                          <p:stCondLst>
                                            <p:cond delay="0"/>
                                          </p:stCondLst>
                                        </p:cTn>
                                        <p:tgtEl>
                                          <p:spTgt spid="69"/>
                                        </p:tgtEl>
                                        <p:attrNameLst>
                                          <p:attrName>style.visibility</p:attrName>
                                        </p:attrNameLst>
                                      </p:cBhvr>
                                      <p:to>
                                        <p:strVal val="visible"/>
                                      </p:to>
                                    </p:set>
                                    <p:animEffect transition="in" filter="wipe(right)">
                                      <p:cBhvr>
                                        <p:cTn id="16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0" grpId="0" animBg="1"/>
      <p:bldP spid="20" grpId="1" animBg="1"/>
      <p:bldP spid="23" grpId="0" animBg="1"/>
      <p:bldP spid="23" grpId="1" animBg="1"/>
      <p:bldP spid="28" grpId="0" animBg="1"/>
      <p:bldP spid="28" grpId="1" animBg="1"/>
      <p:bldP spid="29" grpId="0" animBg="1"/>
      <p:bldP spid="29" grpId="1" animBg="1"/>
      <p:bldP spid="15" grpId="0" animBg="1"/>
      <p:bldP spid="15" grpId="1" animBg="1"/>
      <p:bldP spid="44" grpId="0" animBg="1"/>
      <p:bldP spid="44" grpId="1" animBg="1"/>
      <p:bldP spid="56" grpId="0" animBg="1"/>
      <p:bldP spid="56" grpId="1" animBg="1"/>
      <p:bldP spid="59" grpId="0" animBg="1"/>
      <p:bldP spid="59" grpId="1" animBg="1"/>
      <p:bldP spid="60" grpId="0" animBg="1"/>
      <p:bldP spid="60" grpId="1" animBg="1"/>
      <p:bldP spid="63" grpId="0" animBg="1"/>
      <p:bldP spid="68" grpId="0" animBg="1"/>
      <p:bldP spid="6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TextBox 117">
            <a:extLst>
              <a:ext uri="{FF2B5EF4-FFF2-40B4-BE49-F238E27FC236}">
                <a16:creationId xmlns:a16="http://schemas.microsoft.com/office/drawing/2014/main" id="{21DA7A01-5D3A-FBEC-E287-73474AA53B7D}"/>
              </a:ext>
            </a:extLst>
          </p:cNvPr>
          <p:cNvSpPr txBox="1"/>
          <p:nvPr/>
        </p:nvSpPr>
        <p:spPr>
          <a:xfrm>
            <a:off x="17985779" y="8582850"/>
            <a:ext cx="2167966" cy="461665"/>
          </a:xfrm>
          <a:prstGeom prst="rect">
            <a:avLst/>
          </a:prstGeom>
          <a:noFill/>
        </p:spPr>
        <p:txBody>
          <a:bodyPr wrap="none" rtlCol="0">
            <a:spAutoFit/>
          </a:bodyPr>
          <a:lstStyle/>
          <a:p>
            <a:pPr algn="ctr"/>
            <a:r>
              <a:rPr lang="en-US" sz="2400" b="1" dirty="0"/>
              <a:t>BARTLEY RIDGE</a:t>
            </a:r>
          </a:p>
        </p:txBody>
      </p:sp>
      <p:pic>
        <p:nvPicPr>
          <p:cNvPr id="28" name="Picture 27">
            <a:extLst>
              <a:ext uri="{FF2B5EF4-FFF2-40B4-BE49-F238E27FC236}">
                <a16:creationId xmlns:a16="http://schemas.microsoft.com/office/drawing/2014/main" id="{0D4993D6-56A3-CD5C-F42A-AC8ED159951D}"/>
              </a:ext>
            </a:extLst>
          </p:cNvPr>
          <p:cNvPicPr>
            <a:picLocks noChangeAspect="1"/>
          </p:cNvPicPr>
          <p:nvPr/>
        </p:nvPicPr>
        <p:blipFill>
          <a:blip r:embed="rId2"/>
          <a:stretch>
            <a:fillRect/>
          </a:stretch>
        </p:blipFill>
        <p:spPr>
          <a:xfrm rot="5400000" flipH="1" flipV="1">
            <a:off x="6623562" y="87700"/>
            <a:ext cx="11699695" cy="20668291"/>
          </a:xfrm>
          <a:prstGeom prst="rect">
            <a:avLst/>
          </a:prstGeom>
        </p:spPr>
      </p:pic>
      <p:pic>
        <p:nvPicPr>
          <p:cNvPr id="31" name="Picture 30" descr="Shape&#10;&#10;Description automatically generated">
            <a:extLst>
              <a:ext uri="{FF2B5EF4-FFF2-40B4-BE49-F238E27FC236}">
                <a16:creationId xmlns:a16="http://schemas.microsoft.com/office/drawing/2014/main" id="{07FCC93F-632D-742A-9BE6-A7CA5121E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18018" y="14239264"/>
            <a:ext cx="1978079" cy="1234440"/>
          </a:xfrm>
          <a:prstGeom prst="rect">
            <a:avLst/>
          </a:prstGeom>
        </p:spPr>
      </p:pic>
      <p:pic>
        <p:nvPicPr>
          <p:cNvPr id="49" name="Picture 48" descr="Shape&#10;&#10;Description automatically generated">
            <a:extLst>
              <a:ext uri="{FF2B5EF4-FFF2-40B4-BE49-F238E27FC236}">
                <a16:creationId xmlns:a16="http://schemas.microsoft.com/office/drawing/2014/main" id="{22714F40-097B-9847-3F64-EB0C20B4D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0356" y="13380515"/>
            <a:ext cx="2245788" cy="1234440"/>
          </a:xfrm>
          <a:prstGeom prst="rect">
            <a:avLst/>
          </a:prstGeom>
        </p:spPr>
      </p:pic>
      <p:sp>
        <p:nvSpPr>
          <p:cNvPr id="19" name="TextBox 18">
            <a:extLst>
              <a:ext uri="{FF2B5EF4-FFF2-40B4-BE49-F238E27FC236}">
                <a16:creationId xmlns:a16="http://schemas.microsoft.com/office/drawing/2014/main" id="{31945808-8976-5074-0EE4-D21D52E31529}"/>
              </a:ext>
            </a:extLst>
          </p:cNvPr>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20" name="TextBox 19">
            <a:extLst>
              <a:ext uri="{FF2B5EF4-FFF2-40B4-BE49-F238E27FC236}">
                <a16:creationId xmlns:a16="http://schemas.microsoft.com/office/drawing/2014/main" id="{341F0663-BA8F-5530-C52D-81C2D02DB283}"/>
              </a:ext>
            </a:extLst>
          </p:cNvPr>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21" name="TextBox 20">
            <a:extLst>
              <a:ext uri="{FF2B5EF4-FFF2-40B4-BE49-F238E27FC236}">
                <a16:creationId xmlns:a16="http://schemas.microsoft.com/office/drawing/2014/main" id="{E1182ED1-E0A4-D9CB-3416-3919DCAA5903}"/>
              </a:ext>
            </a:extLst>
          </p:cNvPr>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22" name="TextBox 21">
            <a:extLst>
              <a:ext uri="{FF2B5EF4-FFF2-40B4-BE49-F238E27FC236}">
                <a16:creationId xmlns:a16="http://schemas.microsoft.com/office/drawing/2014/main" id="{13F04153-81D2-4A76-8FB1-E9E1CFF79AB6}"/>
              </a:ext>
            </a:extLst>
          </p:cNvPr>
          <p:cNvSpPr txBox="1"/>
          <p:nvPr/>
        </p:nvSpPr>
        <p:spPr>
          <a:xfrm>
            <a:off x="12254718" y="11031444"/>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23" name="TextBox 22">
            <a:extLst>
              <a:ext uri="{FF2B5EF4-FFF2-40B4-BE49-F238E27FC236}">
                <a16:creationId xmlns:a16="http://schemas.microsoft.com/office/drawing/2014/main" id="{842DE4F0-88B1-55EA-3288-ABA4A3CE6B81}"/>
              </a:ext>
            </a:extLst>
          </p:cNvPr>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4" name="TextBox 23">
            <a:extLst>
              <a:ext uri="{FF2B5EF4-FFF2-40B4-BE49-F238E27FC236}">
                <a16:creationId xmlns:a16="http://schemas.microsoft.com/office/drawing/2014/main" id="{06A92143-C3A5-B029-3B5F-1FCE64DD2607}"/>
              </a:ext>
            </a:extLst>
          </p:cNvPr>
          <p:cNvSpPr txBox="1"/>
          <p:nvPr/>
        </p:nvSpPr>
        <p:spPr>
          <a:xfrm>
            <a:off x="8059629" y="8125066"/>
            <a:ext cx="2309415" cy="584775"/>
          </a:xfrm>
          <a:prstGeom prst="rect">
            <a:avLst/>
          </a:prstGeom>
          <a:noFill/>
        </p:spPr>
        <p:txBody>
          <a:bodyPr wrap="none" rtlCol="0">
            <a:spAutoFit/>
          </a:bodyPr>
          <a:lstStyle/>
          <a:p>
            <a:pPr algn="ctr"/>
            <a:r>
              <a:rPr lang="en-US" sz="3200" b="1" dirty="0"/>
              <a:t>BIBILO HILLS</a:t>
            </a:r>
          </a:p>
        </p:txBody>
      </p:sp>
      <p:grpSp>
        <p:nvGrpSpPr>
          <p:cNvPr id="42" name="Group 41">
            <a:extLst>
              <a:ext uri="{FF2B5EF4-FFF2-40B4-BE49-F238E27FC236}">
                <a16:creationId xmlns:a16="http://schemas.microsoft.com/office/drawing/2014/main" id="{90DED2B4-DC68-C564-BFFC-DDC82C1AA211}"/>
              </a:ext>
            </a:extLst>
          </p:cNvPr>
          <p:cNvGrpSpPr/>
          <p:nvPr/>
        </p:nvGrpSpPr>
        <p:grpSpPr>
          <a:xfrm>
            <a:off x="3681047" y="8651632"/>
            <a:ext cx="21902257" cy="2967979"/>
            <a:chOff x="3845169" y="8909538"/>
            <a:chExt cx="21902257" cy="2967979"/>
          </a:xfrm>
        </p:grpSpPr>
        <p:cxnSp>
          <p:nvCxnSpPr>
            <p:cNvPr id="43" name="Straight Connector 42">
              <a:extLst>
                <a:ext uri="{FF2B5EF4-FFF2-40B4-BE49-F238E27FC236}">
                  <a16:creationId xmlns:a16="http://schemas.microsoft.com/office/drawing/2014/main" id="{A5BEB945-4C44-53B4-7876-D1D5AACDA35A}"/>
                </a:ext>
              </a:extLst>
            </p:cNvPr>
            <p:cNvCxnSpPr/>
            <p:nvPr/>
          </p:nvCxnSpPr>
          <p:spPr>
            <a:xfrm flipH="1" flipV="1">
              <a:off x="14888308" y="10404346"/>
              <a:ext cx="10859118" cy="1473171"/>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E9CE8052-3F57-5E68-D1D8-DC3BE1FF687B}"/>
                </a:ext>
              </a:extLst>
            </p:cNvPr>
            <p:cNvSpPr/>
            <p:nvPr/>
          </p:nvSpPr>
          <p:spPr>
            <a:xfrm>
              <a:off x="3845169" y="8909538"/>
              <a:ext cx="10363200" cy="1711570"/>
            </a:xfrm>
            <a:custGeom>
              <a:avLst/>
              <a:gdLst>
                <a:gd name="connsiteX0" fmla="*/ 10363200 w 10363200"/>
                <a:gd name="connsiteY0" fmla="*/ 1383324 h 1711570"/>
                <a:gd name="connsiteX1" fmla="*/ 6611816 w 10363200"/>
                <a:gd name="connsiteY1" fmla="*/ 867508 h 1711570"/>
                <a:gd name="connsiteX2" fmla="*/ 4196862 w 10363200"/>
                <a:gd name="connsiteY2" fmla="*/ 0 h 1711570"/>
                <a:gd name="connsiteX3" fmla="*/ 0 w 10363200"/>
                <a:gd name="connsiteY3" fmla="*/ 1711570 h 1711570"/>
              </a:gdLst>
              <a:ahLst/>
              <a:cxnLst>
                <a:cxn ang="0">
                  <a:pos x="connsiteX0" y="connsiteY0"/>
                </a:cxn>
                <a:cxn ang="0">
                  <a:pos x="connsiteX1" y="connsiteY1"/>
                </a:cxn>
                <a:cxn ang="0">
                  <a:pos x="connsiteX2" y="connsiteY2"/>
                </a:cxn>
                <a:cxn ang="0">
                  <a:pos x="connsiteX3" y="connsiteY3"/>
                </a:cxn>
              </a:cxnLst>
              <a:rect l="l" t="t" r="r" b="b"/>
              <a:pathLst>
                <a:path w="10363200" h="1711570">
                  <a:moveTo>
                    <a:pt x="10363200" y="1383324"/>
                  </a:moveTo>
                  <a:lnTo>
                    <a:pt x="6611816" y="867508"/>
                  </a:lnTo>
                  <a:lnTo>
                    <a:pt x="4196862" y="0"/>
                  </a:lnTo>
                  <a:lnTo>
                    <a:pt x="0" y="1711570"/>
                  </a:ln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D7F4D1-CB97-7A28-D7C1-6B0C8251F589}"/>
                </a:ext>
              </a:extLst>
            </p:cNvPr>
            <p:cNvSpPr txBox="1"/>
            <p:nvPr/>
          </p:nvSpPr>
          <p:spPr>
            <a:xfrm rot="448457">
              <a:off x="14021202" y="9572154"/>
              <a:ext cx="1051891" cy="1569660"/>
            </a:xfrm>
            <a:prstGeom prst="rect">
              <a:avLst/>
            </a:prstGeom>
            <a:noFill/>
          </p:spPr>
          <p:txBody>
            <a:bodyPr wrap="none" rtlCol="0">
              <a:spAutoFit/>
            </a:bodyPr>
            <a:lstStyle/>
            <a:p>
              <a:pPr algn="ctr"/>
              <a:r>
                <a:rPr lang="en-US" sz="3200" b="1" dirty="0">
                  <a:solidFill>
                    <a:srgbClr val="0000FF"/>
                  </a:solidFill>
                </a:rPr>
                <a:t>37 ID</a:t>
              </a:r>
            </a:p>
            <a:p>
              <a:pPr algn="ctr"/>
              <a:r>
                <a:rPr lang="en-US" sz="3200" b="1" dirty="0">
                  <a:solidFill>
                    <a:srgbClr val="0000FF"/>
                  </a:solidFill>
                </a:rPr>
                <a:t>XX</a:t>
              </a:r>
            </a:p>
            <a:p>
              <a:pPr algn="ctr"/>
              <a:r>
                <a:rPr lang="en-US" sz="3200" b="1" dirty="0">
                  <a:solidFill>
                    <a:srgbClr val="0000FF"/>
                  </a:solidFill>
                </a:rPr>
                <a:t>43 ID</a:t>
              </a:r>
            </a:p>
          </p:txBody>
        </p:sp>
      </p:grpSp>
      <p:pic>
        <p:nvPicPr>
          <p:cNvPr id="47" name="Picture 46" descr="Shape&#10;&#10;Description automatically generated">
            <a:extLst>
              <a:ext uri="{FF2B5EF4-FFF2-40B4-BE49-F238E27FC236}">
                <a16:creationId xmlns:a16="http://schemas.microsoft.com/office/drawing/2014/main" id="{6C5E2DFA-B4B4-47B7-D6B3-AF087FECAB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89893" y="12521598"/>
            <a:ext cx="2245788" cy="1234440"/>
          </a:xfrm>
          <a:prstGeom prst="rect">
            <a:avLst/>
          </a:prstGeom>
        </p:spPr>
      </p:pic>
      <p:pic>
        <p:nvPicPr>
          <p:cNvPr id="51" name="Picture 50" descr="Shape&#10;&#10;Description automatically generated">
            <a:extLst>
              <a:ext uri="{FF2B5EF4-FFF2-40B4-BE49-F238E27FC236}">
                <a16:creationId xmlns:a16="http://schemas.microsoft.com/office/drawing/2014/main" id="{58A5C7C1-3774-4A5E-E0BB-DAC0B8086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55902" y="11662681"/>
            <a:ext cx="2245788" cy="1234440"/>
          </a:xfrm>
          <a:prstGeom prst="rect">
            <a:avLst/>
          </a:prstGeom>
        </p:spPr>
      </p:pic>
      <p:pic>
        <p:nvPicPr>
          <p:cNvPr id="55" name="Picture 54" descr="Shape&#10;&#10;Description automatically generated">
            <a:extLst>
              <a:ext uri="{FF2B5EF4-FFF2-40B4-BE49-F238E27FC236}">
                <a16:creationId xmlns:a16="http://schemas.microsoft.com/office/drawing/2014/main" id="{F516D3D3-AB2F-7B35-CB6F-7BC80E8574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089428" y="10803764"/>
            <a:ext cx="2245788" cy="1234440"/>
          </a:xfrm>
          <a:prstGeom prst="rect">
            <a:avLst/>
          </a:prstGeom>
        </p:spPr>
      </p:pic>
      <p:grpSp>
        <p:nvGrpSpPr>
          <p:cNvPr id="54" name="Group 53">
            <a:extLst>
              <a:ext uri="{FF2B5EF4-FFF2-40B4-BE49-F238E27FC236}">
                <a16:creationId xmlns:a16="http://schemas.microsoft.com/office/drawing/2014/main" id="{5FC7B48F-73EC-1EC9-9AF2-E21650E72339}"/>
              </a:ext>
            </a:extLst>
          </p:cNvPr>
          <p:cNvGrpSpPr/>
          <p:nvPr/>
        </p:nvGrpSpPr>
        <p:grpSpPr>
          <a:xfrm>
            <a:off x="184174" y="216566"/>
            <a:ext cx="7315200" cy="3200400"/>
            <a:chOff x="20015801" y="131844"/>
            <a:chExt cx="7315200" cy="3200400"/>
          </a:xfrm>
        </p:grpSpPr>
        <p:sp>
          <p:nvSpPr>
            <p:cNvPr id="56" name="Rectangle 55">
              <a:extLst>
                <a:ext uri="{FF2B5EF4-FFF2-40B4-BE49-F238E27FC236}">
                  <a16:creationId xmlns:a16="http://schemas.microsoft.com/office/drawing/2014/main" id="{35087D7E-4CFD-3758-2F90-99A06803CE44}"/>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7" name="Picture 8" descr="I:\CSI Crest Medium.jpg">
              <a:extLst>
                <a:ext uri="{FF2B5EF4-FFF2-40B4-BE49-F238E27FC236}">
                  <a16:creationId xmlns:a16="http://schemas.microsoft.com/office/drawing/2014/main" id="{A5AC6BA2-486E-D3A2-F6D9-0DF8EED7076F}"/>
                </a:ext>
              </a:extLst>
            </p:cNvPr>
            <p:cNvPicPr>
              <a:picLocks noChangeAspect="1" noChangeArrowheads="1"/>
            </p:cNvPicPr>
            <p:nvPr/>
          </p:nvPicPr>
          <p:blipFill>
            <a:blip r:embed="rId8" cstate="print"/>
            <a:srcRect/>
            <a:stretch>
              <a:fillRect/>
            </a:stretch>
          </p:blipFill>
          <p:spPr bwMode="auto">
            <a:xfrm>
              <a:off x="20065068" y="171468"/>
              <a:ext cx="1080806" cy="1143000"/>
            </a:xfrm>
            <a:prstGeom prst="rect">
              <a:avLst/>
            </a:prstGeom>
            <a:noFill/>
            <a:ln w="9525">
              <a:noFill/>
              <a:miter lim="800000"/>
              <a:headEnd/>
              <a:tailEnd/>
            </a:ln>
          </p:spPr>
        </p:pic>
        <p:grpSp>
          <p:nvGrpSpPr>
            <p:cNvPr id="58" name="Group 57">
              <a:extLst>
                <a:ext uri="{FF2B5EF4-FFF2-40B4-BE49-F238E27FC236}">
                  <a16:creationId xmlns:a16="http://schemas.microsoft.com/office/drawing/2014/main" id="{68255A22-AF83-C5E4-D590-CE03BD34E558}"/>
                </a:ext>
              </a:extLst>
            </p:cNvPr>
            <p:cNvGrpSpPr/>
            <p:nvPr/>
          </p:nvGrpSpPr>
          <p:grpSpPr>
            <a:xfrm>
              <a:off x="26521828" y="233120"/>
              <a:ext cx="702807" cy="997528"/>
              <a:chOff x="26491348" y="316940"/>
              <a:chExt cx="702807" cy="997528"/>
            </a:xfrm>
          </p:grpSpPr>
          <p:sp>
            <p:nvSpPr>
              <p:cNvPr id="59" name="TextBox 58">
                <a:extLst>
                  <a:ext uri="{FF2B5EF4-FFF2-40B4-BE49-F238E27FC236}">
                    <a16:creationId xmlns:a16="http://schemas.microsoft.com/office/drawing/2014/main" id="{EEDBDC4F-AB3A-CE26-48DF-7109254A4912}"/>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60" name="Straight Arrow Connector 59">
                <a:extLst>
                  <a:ext uri="{FF2B5EF4-FFF2-40B4-BE49-F238E27FC236}">
                    <a16:creationId xmlns:a16="http://schemas.microsoft.com/office/drawing/2014/main" id="{7D68D96F-1225-EDC6-A5F8-20E4B5FC80FC}"/>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61" name="TextBox 60">
            <a:extLst>
              <a:ext uri="{FF2B5EF4-FFF2-40B4-BE49-F238E27FC236}">
                <a16:creationId xmlns:a16="http://schemas.microsoft.com/office/drawing/2014/main" id="{10F7E88D-DCC0-B92D-D854-F2C605CAE44C}"/>
              </a:ext>
            </a:extLst>
          </p:cNvPr>
          <p:cNvSpPr txBox="1"/>
          <p:nvPr/>
        </p:nvSpPr>
        <p:spPr>
          <a:xfrm>
            <a:off x="1314247" y="341594"/>
            <a:ext cx="5103125" cy="1569660"/>
          </a:xfrm>
          <a:prstGeom prst="rect">
            <a:avLst/>
          </a:prstGeom>
          <a:noFill/>
        </p:spPr>
        <p:txBody>
          <a:bodyPr wrap="square" lIns="0" rIns="0" rtlCol="0">
            <a:spAutoFit/>
          </a:bodyPr>
          <a:lstStyle/>
          <a:p>
            <a:pPr algn="ctr"/>
            <a:r>
              <a:rPr lang="en-US" sz="4800" b="1" dirty="0"/>
              <a:t>4E. XIV Corps </a:t>
            </a:r>
          </a:p>
          <a:p>
            <a:pPr algn="ctr"/>
            <a:r>
              <a:rPr lang="en-US" sz="4800" b="1" dirty="0"/>
              <a:t>25 JUL-1 AUG ‘43</a:t>
            </a:r>
          </a:p>
        </p:txBody>
      </p:sp>
      <p:grpSp>
        <p:nvGrpSpPr>
          <p:cNvPr id="62" name="Group 61">
            <a:extLst>
              <a:ext uri="{FF2B5EF4-FFF2-40B4-BE49-F238E27FC236}">
                <a16:creationId xmlns:a16="http://schemas.microsoft.com/office/drawing/2014/main" id="{073A862E-3B78-D6F5-D2C5-CCCDFB009586}"/>
              </a:ext>
            </a:extLst>
          </p:cNvPr>
          <p:cNvGrpSpPr/>
          <p:nvPr/>
        </p:nvGrpSpPr>
        <p:grpSpPr>
          <a:xfrm>
            <a:off x="929747" y="1947571"/>
            <a:ext cx="5791259" cy="590315"/>
            <a:chOff x="914014" y="1899446"/>
            <a:chExt cx="5791259" cy="590315"/>
          </a:xfrm>
        </p:grpSpPr>
        <p:sp>
          <p:nvSpPr>
            <p:cNvPr id="63" name="TextBox 62">
              <a:extLst>
                <a:ext uri="{FF2B5EF4-FFF2-40B4-BE49-F238E27FC236}">
                  <a16:creationId xmlns:a16="http://schemas.microsoft.com/office/drawing/2014/main" id="{693B62E8-3B8B-72B3-F291-3A5A1573AC31}"/>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64" name="TextBox 63">
              <a:extLst>
                <a:ext uri="{FF2B5EF4-FFF2-40B4-BE49-F238E27FC236}">
                  <a16:creationId xmlns:a16="http://schemas.microsoft.com/office/drawing/2014/main" id="{54284942-E6CD-6E05-9666-767B0336F342}"/>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65" name="TextBox 64">
              <a:extLst>
                <a:ext uri="{FF2B5EF4-FFF2-40B4-BE49-F238E27FC236}">
                  <a16:creationId xmlns:a16="http://schemas.microsoft.com/office/drawing/2014/main" id="{9C4D7BB2-4975-2479-9821-E3781BD6ED34}"/>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66" name="TextBox 65">
              <a:extLst>
                <a:ext uri="{FF2B5EF4-FFF2-40B4-BE49-F238E27FC236}">
                  <a16:creationId xmlns:a16="http://schemas.microsoft.com/office/drawing/2014/main" id="{467EE6CE-6369-3E34-E72D-4D95CE624EDD}"/>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67" name="Picture 66">
            <a:extLst>
              <a:ext uri="{FF2B5EF4-FFF2-40B4-BE49-F238E27FC236}">
                <a16:creationId xmlns:a16="http://schemas.microsoft.com/office/drawing/2014/main" id="{9B3DA646-E61A-C77B-9AE3-85AD6AD62CFD}"/>
              </a:ext>
            </a:extLst>
          </p:cNvPr>
          <p:cNvPicPr>
            <a:picLocks noChangeAspect="1"/>
          </p:cNvPicPr>
          <p:nvPr/>
        </p:nvPicPr>
        <p:blipFill>
          <a:blip r:embed="rId9"/>
          <a:stretch>
            <a:fillRect/>
          </a:stretch>
        </p:blipFill>
        <p:spPr>
          <a:xfrm>
            <a:off x="1246379" y="2474759"/>
            <a:ext cx="5170311" cy="225778"/>
          </a:xfrm>
          <a:prstGeom prst="rect">
            <a:avLst/>
          </a:prstGeom>
        </p:spPr>
      </p:pic>
      <p:sp>
        <p:nvSpPr>
          <p:cNvPr id="68" name="TextBox 67">
            <a:extLst>
              <a:ext uri="{FF2B5EF4-FFF2-40B4-BE49-F238E27FC236}">
                <a16:creationId xmlns:a16="http://schemas.microsoft.com/office/drawing/2014/main" id="{3C46DAF9-199B-A018-027D-B464E61DE02F}"/>
              </a:ext>
            </a:extLst>
          </p:cNvPr>
          <p:cNvSpPr txBox="1"/>
          <p:nvPr/>
        </p:nvSpPr>
        <p:spPr>
          <a:xfrm>
            <a:off x="3458462" y="3044851"/>
            <a:ext cx="961482" cy="369332"/>
          </a:xfrm>
          <a:prstGeom prst="rect">
            <a:avLst/>
          </a:prstGeom>
          <a:noFill/>
        </p:spPr>
        <p:txBody>
          <a:bodyPr wrap="none" rtlCol="0">
            <a:spAutoFit/>
          </a:bodyPr>
          <a:lstStyle/>
          <a:p>
            <a:r>
              <a:rPr lang="en-US" b="1" dirty="0"/>
              <a:t>METERS</a:t>
            </a:r>
          </a:p>
        </p:txBody>
      </p:sp>
      <p:sp>
        <p:nvSpPr>
          <p:cNvPr id="69" name="TextBox 68">
            <a:extLst>
              <a:ext uri="{FF2B5EF4-FFF2-40B4-BE49-F238E27FC236}">
                <a16:creationId xmlns:a16="http://schemas.microsoft.com/office/drawing/2014/main" id="{CB28E32F-2A25-92AD-990D-A9AA514F0998}"/>
              </a:ext>
            </a:extLst>
          </p:cNvPr>
          <p:cNvSpPr txBox="1"/>
          <p:nvPr/>
        </p:nvSpPr>
        <p:spPr>
          <a:xfrm>
            <a:off x="3680692" y="2633374"/>
            <a:ext cx="301686" cy="369332"/>
          </a:xfrm>
          <a:prstGeom prst="rect">
            <a:avLst/>
          </a:prstGeom>
          <a:noFill/>
        </p:spPr>
        <p:txBody>
          <a:bodyPr wrap="none" rtlCol="0">
            <a:spAutoFit/>
          </a:bodyPr>
          <a:lstStyle/>
          <a:p>
            <a:r>
              <a:rPr lang="en-US" b="1" dirty="0"/>
              <a:t>0</a:t>
            </a:r>
          </a:p>
        </p:txBody>
      </p:sp>
      <p:sp>
        <p:nvSpPr>
          <p:cNvPr id="70" name="TextBox 69">
            <a:extLst>
              <a:ext uri="{FF2B5EF4-FFF2-40B4-BE49-F238E27FC236}">
                <a16:creationId xmlns:a16="http://schemas.microsoft.com/office/drawing/2014/main" id="{B5B60720-CF06-532E-A664-0D6AE901E60D}"/>
              </a:ext>
            </a:extLst>
          </p:cNvPr>
          <p:cNvSpPr txBox="1"/>
          <p:nvPr/>
        </p:nvSpPr>
        <p:spPr>
          <a:xfrm>
            <a:off x="1841272" y="2639952"/>
            <a:ext cx="652743" cy="369332"/>
          </a:xfrm>
          <a:prstGeom prst="rect">
            <a:avLst/>
          </a:prstGeom>
          <a:noFill/>
        </p:spPr>
        <p:txBody>
          <a:bodyPr wrap="none" rtlCol="0">
            <a:spAutoFit/>
          </a:bodyPr>
          <a:lstStyle/>
          <a:p>
            <a:r>
              <a:rPr lang="en-US" b="1" dirty="0"/>
              <a:t>1000</a:t>
            </a:r>
          </a:p>
        </p:txBody>
      </p:sp>
      <p:sp>
        <p:nvSpPr>
          <p:cNvPr id="71" name="TextBox 70">
            <a:extLst>
              <a:ext uri="{FF2B5EF4-FFF2-40B4-BE49-F238E27FC236}">
                <a16:creationId xmlns:a16="http://schemas.microsoft.com/office/drawing/2014/main" id="{DA1B2C63-1D1F-F97C-EF5C-9B2AA4408F36}"/>
              </a:ext>
            </a:extLst>
          </p:cNvPr>
          <p:cNvSpPr txBox="1"/>
          <p:nvPr/>
        </p:nvSpPr>
        <p:spPr>
          <a:xfrm>
            <a:off x="5110252" y="2632332"/>
            <a:ext cx="652743" cy="369332"/>
          </a:xfrm>
          <a:prstGeom prst="rect">
            <a:avLst/>
          </a:prstGeom>
          <a:noFill/>
        </p:spPr>
        <p:txBody>
          <a:bodyPr wrap="none" rtlCol="0">
            <a:spAutoFit/>
          </a:bodyPr>
          <a:lstStyle/>
          <a:p>
            <a:r>
              <a:rPr lang="en-US" b="1" dirty="0"/>
              <a:t>1000</a:t>
            </a:r>
          </a:p>
        </p:txBody>
      </p:sp>
      <p:sp>
        <p:nvSpPr>
          <p:cNvPr id="3" name="TextBox 2">
            <a:extLst>
              <a:ext uri="{FF2B5EF4-FFF2-40B4-BE49-F238E27FC236}">
                <a16:creationId xmlns:a16="http://schemas.microsoft.com/office/drawing/2014/main" id="{6C6C2FA5-F781-F47F-378D-A67ED4D594A4}"/>
              </a:ext>
            </a:extLst>
          </p:cNvPr>
          <p:cNvSpPr txBox="1"/>
          <p:nvPr/>
        </p:nvSpPr>
        <p:spPr>
          <a:xfrm>
            <a:off x="14031729" y="7428489"/>
            <a:ext cx="1818510" cy="830997"/>
          </a:xfrm>
          <a:prstGeom prst="rect">
            <a:avLst/>
          </a:prstGeom>
          <a:noFill/>
        </p:spPr>
        <p:txBody>
          <a:bodyPr wrap="none" rtlCol="0">
            <a:spAutoFit/>
          </a:bodyPr>
          <a:lstStyle/>
          <a:p>
            <a:pPr algn="ctr"/>
            <a:r>
              <a:rPr lang="en-US" sz="2400" b="1" dirty="0"/>
              <a:t>HORSESHOE </a:t>
            </a:r>
          </a:p>
          <a:p>
            <a:pPr algn="ctr"/>
            <a:r>
              <a:rPr lang="en-US" sz="2400" b="1" dirty="0"/>
              <a:t>HILL</a:t>
            </a:r>
          </a:p>
        </p:txBody>
      </p:sp>
      <p:sp>
        <p:nvSpPr>
          <p:cNvPr id="4" name="TextBox 3">
            <a:extLst>
              <a:ext uri="{FF2B5EF4-FFF2-40B4-BE49-F238E27FC236}">
                <a16:creationId xmlns:a16="http://schemas.microsoft.com/office/drawing/2014/main" id="{72B75925-767D-CB5B-E700-2575C22EF0F9}"/>
              </a:ext>
            </a:extLst>
          </p:cNvPr>
          <p:cNvSpPr txBox="1"/>
          <p:nvPr/>
        </p:nvSpPr>
        <p:spPr>
          <a:xfrm>
            <a:off x="18387207" y="10965381"/>
            <a:ext cx="1374095" cy="830997"/>
          </a:xfrm>
          <a:prstGeom prst="rect">
            <a:avLst/>
          </a:prstGeom>
          <a:noFill/>
        </p:spPr>
        <p:txBody>
          <a:bodyPr wrap="none" rtlCol="0">
            <a:spAutoFit/>
          </a:bodyPr>
          <a:lstStyle/>
          <a:p>
            <a:pPr algn="ctr"/>
            <a:r>
              <a:rPr lang="en-US" sz="2400" b="1" dirty="0"/>
              <a:t>SHIMIZU </a:t>
            </a:r>
          </a:p>
          <a:p>
            <a:pPr algn="ctr"/>
            <a:r>
              <a:rPr lang="en-US" sz="2400" b="1" dirty="0"/>
              <a:t>HILL</a:t>
            </a:r>
          </a:p>
        </p:txBody>
      </p:sp>
      <p:sp>
        <p:nvSpPr>
          <p:cNvPr id="5" name="TextBox 4">
            <a:extLst>
              <a:ext uri="{FF2B5EF4-FFF2-40B4-BE49-F238E27FC236}">
                <a16:creationId xmlns:a16="http://schemas.microsoft.com/office/drawing/2014/main" id="{A051132C-DA4F-3108-1C59-2D906441F2AB}"/>
              </a:ext>
            </a:extLst>
          </p:cNvPr>
          <p:cNvSpPr txBox="1"/>
          <p:nvPr/>
        </p:nvSpPr>
        <p:spPr>
          <a:xfrm>
            <a:off x="18690975" y="15160868"/>
            <a:ext cx="766557" cy="584775"/>
          </a:xfrm>
          <a:prstGeom prst="rect">
            <a:avLst/>
          </a:prstGeom>
          <a:noFill/>
        </p:spPr>
        <p:txBody>
          <a:bodyPr wrap="none" rtlCol="0">
            <a:spAutoFit/>
          </a:bodyPr>
          <a:lstStyle/>
          <a:p>
            <a:pPr algn="ctr"/>
            <a:r>
              <a:rPr lang="en-US" sz="3200" b="1" i="1" dirty="0"/>
              <a:t>KIA</a:t>
            </a:r>
          </a:p>
        </p:txBody>
      </p:sp>
      <p:sp>
        <p:nvSpPr>
          <p:cNvPr id="6" name="TextBox 5">
            <a:extLst>
              <a:ext uri="{FF2B5EF4-FFF2-40B4-BE49-F238E27FC236}">
                <a16:creationId xmlns:a16="http://schemas.microsoft.com/office/drawing/2014/main" id="{F8E1E045-74AA-7D98-ECF0-3CF5F3632340}"/>
              </a:ext>
            </a:extLst>
          </p:cNvPr>
          <p:cNvSpPr txBox="1"/>
          <p:nvPr/>
        </p:nvSpPr>
        <p:spPr>
          <a:xfrm>
            <a:off x="15874305" y="14272843"/>
            <a:ext cx="1451039" cy="584775"/>
          </a:xfrm>
          <a:prstGeom prst="rect">
            <a:avLst/>
          </a:prstGeom>
          <a:noFill/>
        </p:spPr>
        <p:txBody>
          <a:bodyPr wrap="none" rtlCol="0">
            <a:spAutoFit/>
          </a:bodyPr>
          <a:lstStyle/>
          <a:p>
            <a:pPr algn="ctr"/>
            <a:r>
              <a:rPr lang="en-US" sz="3200" b="1" i="1" dirty="0"/>
              <a:t>TERERE</a:t>
            </a:r>
          </a:p>
        </p:txBody>
      </p:sp>
      <p:sp>
        <p:nvSpPr>
          <p:cNvPr id="7" name="TextBox 6">
            <a:extLst>
              <a:ext uri="{FF2B5EF4-FFF2-40B4-BE49-F238E27FC236}">
                <a16:creationId xmlns:a16="http://schemas.microsoft.com/office/drawing/2014/main" id="{A82C9C27-8682-845D-E1DB-10D4142BBCFB}"/>
              </a:ext>
            </a:extLst>
          </p:cNvPr>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sp>
        <p:nvSpPr>
          <p:cNvPr id="8" name="TextBox 7">
            <a:extLst>
              <a:ext uri="{FF2B5EF4-FFF2-40B4-BE49-F238E27FC236}">
                <a16:creationId xmlns:a16="http://schemas.microsoft.com/office/drawing/2014/main" id="{F1C043C6-96B7-0FBA-DC5F-4357F61D64ED}"/>
              </a:ext>
            </a:extLst>
          </p:cNvPr>
          <p:cNvSpPr txBox="1"/>
          <p:nvPr/>
        </p:nvSpPr>
        <p:spPr>
          <a:xfrm>
            <a:off x="184174" y="3650229"/>
            <a:ext cx="1814919" cy="830997"/>
          </a:xfrm>
          <a:prstGeom prst="rect">
            <a:avLst/>
          </a:prstGeom>
          <a:solidFill>
            <a:schemeClr val="bg1"/>
          </a:solidFill>
        </p:spPr>
        <p:txBody>
          <a:bodyPr wrap="none" rtlCol="0">
            <a:spAutoFit/>
          </a:bodyPr>
          <a:lstStyle/>
          <a:p>
            <a:pPr algn="ctr"/>
            <a:r>
              <a:rPr lang="en-US" sz="4800" b="1" dirty="0"/>
              <a:t>25 JUL</a:t>
            </a:r>
          </a:p>
        </p:txBody>
      </p:sp>
      <p:cxnSp>
        <p:nvCxnSpPr>
          <p:cNvPr id="12" name="Straight Arrow Connector 11">
            <a:extLst>
              <a:ext uri="{FF2B5EF4-FFF2-40B4-BE49-F238E27FC236}">
                <a16:creationId xmlns:a16="http://schemas.microsoft.com/office/drawing/2014/main" id="{AC317FC2-E7AA-2774-2C12-C6CA9554CEB5}"/>
              </a:ext>
            </a:extLst>
          </p:cNvPr>
          <p:cNvCxnSpPr/>
          <p:nvPr/>
        </p:nvCxnSpPr>
        <p:spPr>
          <a:xfrm flipH="1">
            <a:off x="21677334" y="15453255"/>
            <a:ext cx="1335453" cy="818438"/>
          </a:xfrm>
          <a:prstGeom prst="straightConnector1">
            <a:avLst/>
          </a:prstGeom>
          <a:ln w="76200">
            <a:solidFill>
              <a:srgbClr val="0000FF"/>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2F783DD-95D6-E1D3-C5CB-D8F87CE0C6D2}"/>
              </a:ext>
            </a:extLst>
          </p:cNvPr>
          <p:cNvCxnSpPr>
            <a:cxnSpLocks/>
          </p:cNvCxnSpPr>
          <p:nvPr/>
        </p:nvCxnSpPr>
        <p:spPr>
          <a:xfrm flipH="1">
            <a:off x="17325344" y="13997735"/>
            <a:ext cx="5019716" cy="0"/>
          </a:xfrm>
          <a:prstGeom prst="straightConnector1">
            <a:avLst/>
          </a:prstGeom>
          <a:ln w="76200">
            <a:solidFill>
              <a:srgbClr val="0000FF"/>
            </a:solidFill>
            <a:tailEnd type="arrow" w="med" len="sm"/>
          </a:ln>
        </p:spPr>
        <p:style>
          <a:lnRef idx="1">
            <a:schemeClr val="accent1"/>
          </a:lnRef>
          <a:fillRef idx="0">
            <a:schemeClr val="accent1"/>
          </a:fillRef>
          <a:effectRef idx="0">
            <a:schemeClr val="accent1"/>
          </a:effectRef>
          <a:fontRef idx="minor">
            <a:schemeClr val="tx1"/>
          </a:fontRef>
        </p:style>
      </p:cxnSp>
      <p:sp>
        <p:nvSpPr>
          <p:cNvPr id="16" name="Arrow: Left 15">
            <a:extLst>
              <a:ext uri="{FF2B5EF4-FFF2-40B4-BE49-F238E27FC236}">
                <a16:creationId xmlns:a16="http://schemas.microsoft.com/office/drawing/2014/main" id="{9CD828A1-6615-0A65-6B8F-B2BD6E4CAC7C}"/>
              </a:ext>
            </a:extLst>
          </p:cNvPr>
          <p:cNvSpPr>
            <a:spLocks noChangeAspect="1"/>
          </p:cNvSpPr>
          <p:nvPr/>
        </p:nvSpPr>
        <p:spPr>
          <a:xfrm>
            <a:off x="19082189" y="11165113"/>
            <a:ext cx="2807344" cy="2543907"/>
          </a:xfrm>
          <a:custGeom>
            <a:avLst/>
            <a:gdLst>
              <a:gd name="connsiteX0" fmla="*/ 0 w 1846052"/>
              <a:gd name="connsiteY0" fmla="*/ 457200 h 914400"/>
              <a:gd name="connsiteX1" fmla="*/ 457200 w 1846052"/>
              <a:gd name="connsiteY1" fmla="*/ 0 h 914400"/>
              <a:gd name="connsiteX2" fmla="*/ 457200 w 1846052"/>
              <a:gd name="connsiteY2" fmla="*/ 228600 h 914400"/>
              <a:gd name="connsiteX3" fmla="*/ 1846052 w 1846052"/>
              <a:gd name="connsiteY3" fmla="*/ 228600 h 914400"/>
              <a:gd name="connsiteX4" fmla="*/ 1846052 w 1846052"/>
              <a:gd name="connsiteY4" fmla="*/ 685800 h 914400"/>
              <a:gd name="connsiteX5" fmla="*/ 457200 w 1846052"/>
              <a:gd name="connsiteY5" fmla="*/ 685800 h 914400"/>
              <a:gd name="connsiteX6" fmla="*/ 457200 w 1846052"/>
              <a:gd name="connsiteY6" fmla="*/ 914400 h 914400"/>
              <a:gd name="connsiteX7" fmla="*/ 0 w 1846052"/>
              <a:gd name="connsiteY7" fmla="*/ 457200 h 914400"/>
              <a:gd name="connsiteX0" fmla="*/ 1846052 w 1937492"/>
              <a:gd name="connsiteY0" fmla="*/ 685800 h 914400"/>
              <a:gd name="connsiteX1" fmla="*/ 457200 w 1937492"/>
              <a:gd name="connsiteY1" fmla="*/ 685800 h 914400"/>
              <a:gd name="connsiteX2" fmla="*/ 457200 w 1937492"/>
              <a:gd name="connsiteY2" fmla="*/ 914400 h 914400"/>
              <a:gd name="connsiteX3" fmla="*/ 0 w 1937492"/>
              <a:gd name="connsiteY3" fmla="*/ 457200 h 914400"/>
              <a:gd name="connsiteX4" fmla="*/ 457200 w 1937492"/>
              <a:gd name="connsiteY4" fmla="*/ 0 h 914400"/>
              <a:gd name="connsiteX5" fmla="*/ 457200 w 1937492"/>
              <a:gd name="connsiteY5" fmla="*/ 228600 h 914400"/>
              <a:gd name="connsiteX6" fmla="*/ 1846052 w 1937492"/>
              <a:gd name="connsiteY6" fmla="*/ 228600 h 914400"/>
              <a:gd name="connsiteX7" fmla="*/ 1937492 w 1937492"/>
              <a:gd name="connsiteY7" fmla="*/ 777240 h 914400"/>
              <a:gd name="connsiteX0" fmla="*/ 1846052 w 1846052"/>
              <a:gd name="connsiteY0" fmla="*/ 685800 h 914400"/>
              <a:gd name="connsiteX1" fmla="*/ 457200 w 1846052"/>
              <a:gd name="connsiteY1" fmla="*/ 685800 h 914400"/>
              <a:gd name="connsiteX2" fmla="*/ 457200 w 1846052"/>
              <a:gd name="connsiteY2" fmla="*/ 914400 h 914400"/>
              <a:gd name="connsiteX3" fmla="*/ 0 w 1846052"/>
              <a:gd name="connsiteY3" fmla="*/ 457200 h 914400"/>
              <a:gd name="connsiteX4" fmla="*/ 457200 w 1846052"/>
              <a:gd name="connsiteY4" fmla="*/ 0 h 914400"/>
              <a:gd name="connsiteX5" fmla="*/ 457200 w 1846052"/>
              <a:gd name="connsiteY5" fmla="*/ 228600 h 914400"/>
              <a:gd name="connsiteX6" fmla="*/ 1846052 w 1846052"/>
              <a:gd name="connsiteY6" fmla="*/ 228600 h 914400"/>
              <a:gd name="connsiteX0" fmla="*/ 1846052 w 1846052"/>
              <a:gd name="connsiteY0" fmla="*/ 1535723 h 1764323"/>
              <a:gd name="connsiteX1" fmla="*/ 457200 w 1846052"/>
              <a:gd name="connsiteY1" fmla="*/ 1535723 h 1764323"/>
              <a:gd name="connsiteX2" fmla="*/ 457200 w 1846052"/>
              <a:gd name="connsiteY2" fmla="*/ 1764323 h 1764323"/>
              <a:gd name="connsiteX3" fmla="*/ 0 w 1846052"/>
              <a:gd name="connsiteY3" fmla="*/ 1307123 h 1764323"/>
              <a:gd name="connsiteX4" fmla="*/ 457200 w 1846052"/>
              <a:gd name="connsiteY4" fmla="*/ 849923 h 1764323"/>
              <a:gd name="connsiteX5" fmla="*/ 457200 w 1846052"/>
              <a:gd name="connsiteY5" fmla="*/ 1078523 h 1764323"/>
              <a:gd name="connsiteX6" fmla="*/ 1846052 w 1846052"/>
              <a:gd name="connsiteY6" fmla="*/ 0 h 1764323"/>
              <a:gd name="connsiteX0" fmla="*/ 2807344 w 2807344"/>
              <a:gd name="connsiteY0" fmla="*/ 2543907 h 2543907"/>
              <a:gd name="connsiteX1" fmla="*/ 457200 w 2807344"/>
              <a:gd name="connsiteY1" fmla="*/ 1535723 h 2543907"/>
              <a:gd name="connsiteX2" fmla="*/ 457200 w 2807344"/>
              <a:gd name="connsiteY2" fmla="*/ 1764323 h 2543907"/>
              <a:gd name="connsiteX3" fmla="*/ 0 w 2807344"/>
              <a:gd name="connsiteY3" fmla="*/ 1307123 h 2543907"/>
              <a:gd name="connsiteX4" fmla="*/ 457200 w 2807344"/>
              <a:gd name="connsiteY4" fmla="*/ 849923 h 2543907"/>
              <a:gd name="connsiteX5" fmla="*/ 457200 w 2807344"/>
              <a:gd name="connsiteY5" fmla="*/ 1078523 h 2543907"/>
              <a:gd name="connsiteX6" fmla="*/ 1846052 w 2807344"/>
              <a:gd name="connsiteY6" fmla="*/ 0 h 254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7344" h="2543907">
                <a:moveTo>
                  <a:pt x="2807344" y="2543907"/>
                </a:moveTo>
                <a:lnTo>
                  <a:pt x="457200" y="1535723"/>
                </a:lnTo>
                <a:lnTo>
                  <a:pt x="457200" y="1764323"/>
                </a:lnTo>
                <a:lnTo>
                  <a:pt x="0" y="1307123"/>
                </a:lnTo>
                <a:lnTo>
                  <a:pt x="457200" y="849923"/>
                </a:lnTo>
                <a:lnTo>
                  <a:pt x="457200" y="1078523"/>
                </a:lnTo>
                <a:lnTo>
                  <a:pt x="1846052"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48EE3A4-2BCA-7404-FF2C-D49BB8049A43}"/>
              </a:ext>
            </a:extLst>
          </p:cNvPr>
          <p:cNvSpPr txBox="1"/>
          <p:nvPr/>
        </p:nvSpPr>
        <p:spPr>
          <a:xfrm>
            <a:off x="184174" y="4594431"/>
            <a:ext cx="1814919" cy="830997"/>
          </a:xfrm>
          <a:prstGeom prst="rect">
            <a:avLst/>
          </a:prstGeom>
          <a:solidFill>
            <a:schemeClr val="bg1"/>
          </a:solidFill>
        </p:spPr>
        <p:txBody>
          <a:bodyPr wrap="none" rtlCol="0">
            <a:spAutoFit/>
          </a:bodyPr>
          <a:lstStyle/>
          <a:p>
            <a:pPr algn="ctr"/>
            <a:r>
              <a:rPr lang="en-US" sz="4800" b="1" dirty="0"/>
              <a:t>26 JUL</a:t>
            </a:r>
          </a:p>
        </p:txBody>
      </p:sp>
      <p:sp>
        <p:nvSpPr>
          <p:cNvPr id="48" name="TextBox 47">
            <a:extLst>
              <a:ext uri="{FF2B5EF4-FFF2-40B4-BE49-F238E27FC236}">
                <a16:creationId xmlns:a16="http://schemas.microsoft.com/office/drawing/2014/main" id="{9557C403-305D-DF79-11A5-8080B5B8D3A8}"/>
              </a:ext>
            </a:extLst>
          </p:cNvPr>
          <p:cNvSpPr txBox="1"/>
          <p:nvPr/>
        </p:nvSpPr>
        <p:spPr>
          <a:xfrm>
            <a:off x="176648" y="5538633"/>
            <a:ext cx="1814919" cy="830997"/>
          </a:xfrm>
          <a:prstGeom prst="rect">
            <a:avLst/>
          </a:prstGeom>
          <a:solidFill>
            <a:schemeClr val="bg1"/>
          </a:solidFill>
        </p:spPr>
        <p:txBody>
          <a:bodyPr wrap="none" rtlCol="0">
            <a:spAutoFit/>
          </a:bodyPr>
          <a:lstStyle/>
          <a:p>
            <a:pPr algn="ctr"/>
            <a:r>
              <a:rPr lang="en-US" sz="4800" b="1" dirty="0"/>
              <a:t>27 JUL</a:t>
            </a:r>
          </a:p>
        </p:txBody>
      </p:sp>
      <p:sp>
        <p:nvSpPr>
          <p:cNvPr id="9" name="TextBox 8">
            <a:extLst>
              <a:ext uri="{FF2B5EF4-FFF2-40B4-BE49-F238E27FC236}">
                <a16:creationId xmlns:a16="http://schemas.microsoft.com/office/drawing/2014/main" id="{28A49518-9247-5F6E-2FB2-B83507F6BDD3}"/>
              </a:ext>
            </a:extLst>
          </p:cNvPr>
          <p:cNvSpPr txBox="1"/>
          <p:nvPr/>
        </p:nvSpPr>
        <p:spPr>
          <a:xfrm>
            <a:off x="161378" y="6482835"/>
            <a:ext cx="1814919" cy="830997"/>
          </a:xfrm>
          <a:prstGeom prst="rect">
            <a:avLst/>
          </a:prstGeom>
          <a:solidFill>
            <a:schemeClr val="bg1"/>
          </a:solidFill>
        </p:spPr>
        <p:txBody>
          <a:bodyPr wrap="none" rtlCol="0">
            <a:spAutoFit/>
          </a:bodyPr>
          <a:lstStyle/>
          <a:p>
            <a:pPr algn="ctr"/>
            <a:r>
              <a:rPr lang="en-US" sz="4800" b="1" dirty="0"/>
              <a:t>28 JUL</a:t>
            </a:r>
          </a:p>
        </p:txBody>
      </p:sp>
      <p:sp>
        <p:nvSpPr>
          <p:cNvPr id="95" name="TextBox 94">
            <a:extLst>
              <a:ext uri="{FF2B5EF4-FFF2-40B4-BE49-F238E27FC236}">
                <a16:creationId xmlns:a16="http://schemas.microsoft.com/office/drawing/2014/main" id="{DEEBA2BF-13F7-B8BD-FD5C-A81B45D1E64B}"/>
              </a:ext>
            </a:extLst>
          </p:cNvPr>
          <p:cNvSpPr txBox="1"/>
          <p:nvPr/>
        </p:nvSpPr>
        <p:spPr>
          <a:xfrm>
            <a:off x="170455" y="7427037"/>
            <a:ext cx="1814919" cy="830997"/>
          </a:xfrm>
          <a:prstGeom prst="rect">
            <a:avLst/>
          </a:prstGeom>
          <a:solidFill>
            <a:schemeClr val="bg1"/>
          </a:solidFill>
        </p:spPr>
        <p:txBody>
          <a:bodyPr wrap="none" rtlCol="0">
            <a:spAutoFit/>
          </a:bodyPr>
          <a:lstStyle/>
          <a:p>
            <a:pPr algn="ctr"/>
            <a:r>
              <a:rPr lang="en-US" sz="4800" b="1" dirty="0"/>
              <a:t>29 JUL</a:t>
            </a:r>
          </a:p>
        </p:txBody>
      </p:sp>
      <p:pic>
        <p:nvPicPr>
          <p:cNvPr id="104" name="Picture 103" descr="Shape&#10;&#10;Description automatically generated">
            <a:extLst>
              <a:ext uri="{FF2B5EF4-FFF2-40B4-BE49-F238E27FC236}">
                <a16:creationId xmlns:a16="http://schemas.microsoft.com/office/drawing/2014/main" id="{103059C3-DE37-2388-F81E-04DB5F44AF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61588" y="7354510"/>
            <a:ext cx="2245788" cy="1234440"/>
          </a:xfrm>
          <a:prstGeom prst="rect">
            <a:avLst/>
          </a:prstGeom>
        </p:spPr>
      </p:pic>
      <p:pic>
        <p:nvPicPr>
          <p:cNvPr id="106" name="Picture 105" descr="Shape&#10;&#10;Description automatically generated">
            <a:extLst>
              <a:ext uri="{FF2B5EF4-FFF2-40B4-BE49-F238E27FC236}">
                <a16:creationId xmlns:a16="http://schemas.microsoft.com/office/drawing/2014/main" id="{A835363F-C467-19E3-62B2-7308EE8ED9B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796526" y="5753754"/>
            <a:ext cx="2245788" cy="1234440"/>
          </a:xfrm>
          <a:prstGeom prst="rect">
            <a:avLst/>
          </a:prstGeom>
        </p:spPr>
      </p:pic>
      <p:pic>
        <p:nvPicPr>
          <p:cNvPr id="111" name="Picture 110" descr="Shape&#10;&#10;Description automatically generated">
            <a:extLst>
              <a:ext uri="{FF2B5EF4-FFF2-40B4-BE49-F238E27FC236}">
                <a16:creationId xmlns:a16="http://schemas.microsoft.com/office/drawing/2014/main" id="{14C1653D-6EB7-A5AA-802D-2CB84353CCE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371453" y="6417077"/>
            <a:ext cx="2245788" cy="1234440"/>
          </a:xfrm>
          <a:prstGeom prst="rect">
            <a:avLst/>
          </a:prstGeom>
        </p:spPr>
      </p:pic>
      <p:pic>
        <p:nvPicPr>
          <p:cNvPr id="113" name="Picture 112" descr="Shape&#10;&#10;Description automatically generated">
            <a:extLst>
              <a:ext uri="{FF2B5EF4-FFF2-40B4-BE49-F238E27FC236}">
                <a16:creationId xmlns:a16="http://schemas.microsoft.com/office/drawing/2014/main" id="{7E4A7D72-0C26-41D9-98BC-689F6AD38F2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085839" y="6269416"/>
            <a:ext cx="2245788" cy="1234440"/>
          </a:xfrm>
          <a:prstGeom prst="rect">
            <a:avLst/>
          </a:prstGeom>
        </p:spPr>
      </p:pic>
      <p:pic>
        <p:nvPicPr>
          <p:cNvPr id="115" name="Picture 114" descr="Shape&#10;&#10;Description automatically generated">
            <a:extLst>
              <a:ext uri="{FF2B5EF4-FFF2-40B4-BE49-F238E27FC236}">
                <a16:creationId xmlns:a16="http://schemas.microsoft.com/office/drawing/2014/main" id="{3AAECA7A-2A63-C8D0-F956-07825CA2EE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362967" y="6430982"/>
            <a:ext cx="2245788" cy="1234440"/>
          </a:xfrm>
          <a:prstGeom prst="rect">
            <a:avLst/>
          </a:prstGeom>
        </p:spPr>
      </p:pic>
      <p:pic>
        <p:nvPicPr>
          <p:cNvPr id="102" name="Picture 101" descr="Shape&#10;&#10;Description automatically generated">
            <a:extLst>
              <a:ext uri="{FF2B5EF4-FFF2-40B4-BE49-F238E27FC236}">
                <a16:creationId xmlns:a16="http://schemas.microsoft.com/office/drawing/2014/main" id="{26F9ED96-6270-98AB-8D24-457F1B76223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281296" y="7975661"/>
            <a:ext cx="2245788" cy="1234440"/>
          </a:xfrm>
          <a:prstGeom prst="rect">
            <a:avLst/>
          </a:prstGeom>
        </p:spPr>
      </p:pic>
      <p:pic>
        <p:nvPicPr>
          <p:cNvPr id="117" name="Picture 116" descr="Shape&#10;&#10;Description automatically generated">
            <a:extLst>
              <a:ext uri="{FF2B5EF4-FFF2-40B4-BE49-F238E27FC236}">
                <a16:creationId xmlns:a16="http://schemas.microsoft.com/office/drawing/2014/main" id="{329C91CB-6EA8-7AC4-CA8C-7983B52F986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204409" y="8587107"/>
            <a:ext cx="2245788" cy="1234440"/>
          </a:xfrm>
          <a:prstGeom prst="rect">
            <a:avLst/>
          </a:prstGeom>
        </p:spPr>
      </p:pic>
      <p:pic>
        <p:nvPicPr>
          <p:cNvPr id="100" name="Picture 99" descr="Shape&#10;&#10;Description automatically generated">
            <a:extLst>
              <a:ext uri="{FF2B5EF4-FFF2-40B4-BE49-F238E27FC236}">
                <a16:creationId xmlns:a16="http://schemas.microsoft.com/office/drawing/2014/main" id="{E859A063-FB42-254F-0CBF-4362F4B0F23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9778843" y="9112354"/>
            <a:ext cx="2245788" cy="1234440"/>
          </a:xfrm>
          <a:prstGeom prst="rect">
            <a:avLst/>
          </a:prstGeom>
        </p:spPr>
      </p:pic>
      <p:pic>
        <p:nvPicPr>
          <p:cNvPr id="98" name="Picture 97" descr="Shape&#10;&#10;Description automatically generated">
            <a:extLst>
              <a:ext uri="{FF2B5EF4-FFF2-40B4-BE49-F238E27FC236}">
                <a16:creationId xmlns:a16="http://schemas.microsoft.com/office/drawing/2014/main" id="{EA03FDB4-6ACD-858C-3051-5512CB703A3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210114" y="9593265"/>
            <a:ext cx="2245788" cy="1234440"/>
          </a:xfrm>
          <a:prstGeom prst="rect">
            <a:avLst/>
          </a:prstGeom>
        </p:spPr>
      </p:pic>
      <p:pic>
        <p:nvPicPr>
          <p:cNvPr id="120" name="Picture 119" descr="Shape&#10;&#10;Description automatically generated">
            <a:extLst>
              <a:ext uri="{FF2B5EF4-FFF2-40B4-BE49-F238E27FC236}">
                <a16:creationId xmlns:a16="http://schemas.microsoft.com/office/drawing/2014/main" id="{EE5751A7-24EE-B579-CDAA-650878EE416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683299" y="7579560"/>
            <a:ext cx="2245788" cy="1234440"/>
          </a:xfrm>
          <a:prstGeom prst="rect">
            <a:avLst/>
          </a:prstGeom>
        </p:spPr>
      </p:pic>
      <p:pic>
        <p:nvPicPr>
          <p:cNvPr id="122" name="Picture 121" descr="Shape&#10;&#10;Description automatically generated">
            <a:extLst>
              <a:ext uri="{FF2B5EF4-FFF2-40B4-BE49-F238E27FC236}">
                <a16:creationId xmlns:a16="http://schemas.microsoft.com/office/drawing/2014/main" id="{76128187-02FF-4D52-5276-44F114FE7D2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166225" y="6430416"/>
            <a:ext cx="2245788" cy="1234440"/>
          </a:xfrm>
          <a:prstGeom prst="rect">
            <a:avLst/>
          </a:prstGeom>
        </p:spPr>
      </p:pic>
      <p:pic>
        <p:nvPicPr>
          <p:cNvPr id="124" name="Picture 123" descr="Shape&#10;&#10;Description automatically generated">
            <a:extLst>
              <a:ext uri="{FF2B5EF4-FFF2-40B4-BE49-F238E27FC236}">
                <a16:creationId xmlns:a16="http://schemas.microsoft.com/office/drawing/2014/main" id="{A03778F6-3DB9-24AC-16CF-92CDD549719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889097" y="6103190"/>
            <a:ext cx="2245788" cy="1234440"/>
          </a:xfrm>
          <a:prstGeom prst="rect">
            <a:avLst/>
          </a:prstGeom>
        </p:spPr>
      </p:pic>
      <p:pic>
        <p:nvPicPr>
          <p:cNvPr id="126" name="Picture 125" descr="Shape&#10;&#10;Description automatically generated">
            <a:extLst>
              <a:ext uri="{FF2B5EF4-FFF2-40B4-BE49-F238E27FC236}">
                <a16:creationId xmlns:a16="http://schemas.microsoft.com/office/drawing/2014/main" id="{D1E48B10-1D85-2F3D-B8D1-72BA090791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54923" y="13533169"/>
            <a:ext cx="2245788" cy="1234440"/>
          </a:xfrm>
          <a:prstGeom prst="rect">
            <a:avLst/>
          </a:prstGeom>
        </p:spPr>
      </p:pic>
      <p:pic>
        <p:nvPicPr>
          <p:cNvPr id="128" name="Picture 127" descr="Shape&#10;&#10;Description automatically generated">
            <a:extLst>
              <a:ext uri="{FF2B5EF4-FFF2-40B4-BE49-F238E27FC236}">
                <a16:creationId xmlns:a16="http://schemas.microsoft.com/office/drawing/2014/main" id="{7B70FF25-7E8B-C777-AA00-CB5C24861CC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9500965" y="14361501"/>
            <a:ext cx="2245788" cy="1234440"/>
          </a:xfrm>
          <a:prstGeom prst="rect">
            <a:avLst/>
          </a:prstGeom>
        </p:spPr>
      </p:pic>
      <p:sp>
        <p:nvSpPr>
          <p:cNvPr id="129" name="Explosion: 8 Points 128">
            <a:extLst>
              <a:ext uri="{FF2B5EF4-FFF2-40B4-BE49-F238E27FC236}">
                <a16:creationId xmlns:a16="http://schemas.microsoft.com/office/drawing/2014/main" id="{686B1C10-1329-E31C-17A2-57C3272DA6C6}"/>
              </a:ext>
            </a:extLst>
          </p:cNvPr>
          <p:cNvSpPr/>
          <p:nvPr/>
        </p:nvSpPr>
        <p:spPr>
          <a:xfrm>
            <a:off x="19510289" y="7128501"/>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Callout: Line 129">
            <a:extLst>
              <a:ext uri="{FF2B5EF4-FFF2-40B4-BE49-F238E27FC236}">
                <a16:creationId xmlns:a16="http://schemas.microsoft.com/office/drawing/2014/main" id="{B8B28A58-E5D9-5A82-423F-6D3CB375416B}"/>
              </a:ext>
            </a:extLst>
          </p:cNvPr>
          <p:cNvSpPr/>
          <p:nvPr/>
        </p:nvSpPr>
        <p:spPr>
          <a:xfrm>
            <a:off x="23082351" y="5526510"/>
            <a:ext cx="4162080" cy="2062103"/>
          </a:xfrm>
          <a:prstGeom prst="borderCallout1">
            <a:avLst>
              <a:gd name="adj1" fmla="val 49449"/>
              <a:gd name="adj2" fmla="val -446"/>
              <a:gd name="adj3" fmla="val 97314"/>
              <a:gd name="adj4" fmla="val -74306"/>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25 JUL: Contact with Japanese patrol between 148 IN and 161 IN</a:t>
            </a:r>
          </a:p>
        </p:txBody>
      </p:sp>
      <p:pic>
        <p:nvPicPr>
          <p:cNvPr id="132" name="Picture 131" descr="Shape&#10;&#10;Description automatically generated">
            <a:extLst>
              <a:ext uri="{FF2B5EF4-FFF2-40B4-BE49-F238E27FC236}">
                <a16:creationId xmlns:a16="http://schemas.microsoft.com/office/drawing/2014/main" id="{9ADD9916-386E-FA96-AD64-66EB0895DA7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644824" y="5870919"/>
            <a:ext cx="2162611" cy="1188720"/>
          </a:xfrm>
          <a:prstGeom prst="rect">
            <a:avLst/>
          </a:prstGeom>
        </p:spPr>
      </p:pic>
      <p:pic>
        <p:nvPicPr>
          <p:cNvPr id="134" name="Picture 133" descr="Shape&#10;&#10;Description automatically generated">
            <a:extLst>
              <a:ext uri="{FF2B5EF4-FFF2-40B4-BE49-F238E27FC236}">
                <a16:creationId xmlns:a16="http://schemas.microsoft.com/office/drawing/2014/main" id="{DDD411B1-80B5-9703-29C9-D215394BAA0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823974" y="6174216"/>
            <a:ext cx="2245788" cy="1234440"/>
          </a:xfrm>
          <a:prstGeom prst="rect">
            <a:avLst/>
          </a:prstGeom>
        </p:spPr>
      </p:pic>
      <p:pic>
        <p:nvPicPr>
          <p:cNvPr id="136" name="Picture 135" descr="Shape&#10;&#10;Description automatically generated">
            <a:extLst>
              <a:ext uri="{FF2B5EF4-FFF2-40B4-BE49-F238E27FC236}">
                <a16:creationId xmlns:a16="http://schemas.microsoft.com/office/drawing/2014/main" id="{3E090B9B-A099-F623-205D-32E69A48FA7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435929" y="7487311"/>
            <a:ext cx="2245788" cy="1234440"/>
          </a:xfrm>
          <a:prstGeom prst="rect">
            <a:avLst/>
          </a:prstGeom>
        </p:spPr>
      </p:pic>
      <p:pic>
        <p:nvPicPr>
          <p:cNvPr id="138" name="Picture 137" descr="Shape&#10;&#10;Description automatically generated">
            <a:extLst>
              <a:ext uri="{FF2B5EF4-FFF2-40B4-BE49-F238E27FC236}">
                <a16:creationId xmlns:a16="http://schemas.microsoft.com/office/drawing/2014/main" id="{35E069F8-FF5B-1079-357F-72BE5ADF4F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50644" y="10768499"/>
            <a:ext cx="2245788" cy="1234440"/>
          </a:xfrm>
          <a:prstGeom prst="rect">
            <a:avLst/>
          </a:prstGeom>
        </p:spPr>
      </p:pic>
      <p:pic>
        <p:nvPicPr>
          <p:cNvPr id="140" name="Picture 139" descr="Shape&#10;&#10;Description automatically generated">
            <a:extLst>
              <a:ext uri="{FF2B5EF4-FFF2-40B4-BE49-F238E27FC236}">
                <a16:creationId xmlns:a16="http://schemas.microsoft.com/office/drawing/2014/main" id="{E181B590-DA76-A845-D6FB-091A4D3396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19527" y="11704365"/>
            <a:ext cx="2245788" cy="1234440"/>
          </a:xfrm>
          <a:prstGeom prst="rect">
            <a:avLst/>
          </a:prstGeom>
        </p:spPr>
      </p:pic>
      <p:pic>
        <p:nvPicPr>
          <p:cNvPr id="142" name="Picture 141" descr="Shape&#10;&#10;Description automatically generated">
            <a:extLst>
              <a:ext uri="{FF2B5EF4-FFF2-40B4-BE49-F238E27FC236}">
                <a16:creationId xmlns:a16="http://schemas.microsoft.com/office/drawing/2014/main" id="{CCD6E237-2479-E8EB-DC1D-D704F173A2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36768" y="12645426"/>
            <a:ext cx="2245788" cy="1234440"/>
          </a:xfrm>
          <a:prstGeom prst="rect">
            <a:avLst/>
          </a:prstGeom>
        </p:spPr>
      </p:pic>
      <p:pic>
        <p:nvPicPr>
          <p:cNvPr id="146" name="Picture 145" descr="Shape&#10;&#10;Description automatically generated">
            <a:extLst>
              <a:ext uri="{FF2B5EF4-FFF2-40B4-BE49-F238E27FC236}">
                <a16:creationId xmlns:a16="http://schemas.microsoft.com/office/drawing/2014/main" id="{53E6E730-A8C1-A1FB-2117-7CFAA258BF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425483" y="5867792"/>
            <a:ext cx="2245788" cy="1234440"/>
          </a:xfrm>
          <a:prstGeom prst="rect">
            <a:avLst/>
          </a:prstGeom>
        </p:spPr>
      </p:pic>
      <p:pic>
        <p:nvPicPr>
          <p:cNvPr id="148" name="Picture 147" descr="Shape&#10;&#10;Description automatically generated">
            <a:extLst>
              <a:ext uri="{FF2B5EF4-FFF2-40B4-BE49-F238E27FC236}">
                <a16:creationId xmlns:a16="http://schemas.microsoft.com/office/drawing/2014/main" id="{CDC7CA6D-7AEE-9C6B-0618-2F309299E9B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95402" y="8447354"/>
            <a:ext cx="2245788" cy="1234440"/>
          </a:xfrm>
          <a:prstGeom prst="rect">
            <a:avLst/>
          </a:prstGeom>
        </p:spPr>
      </p:pic>
      <p:pic>
        <p:nvPicPr>
          <p:cNvPr id="150" name="Picture 149" descr="Shape&#10;&#10;Description automatically generated">
            <a:extLst>
              <a:ext uri="{FF2B5EF4-FFF2-40B4-BE49-F238E27FC236}">
                <a16:creationId xmlns:a16="http://schemas.microsoft.com/office/drawing/2014/main" id="{8CBCEED8-0659-0F28-0799-6C566E5EDF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55949" y="10629090"/>
            <a:ext cx="2245788" cy="1234440"/>
          </a:xfrm>
          <a:prstGeom prst="rect">
            <a:avLst/>
          </a:prstGeom>
        </p:spPr>
      </p:pic>
      <p:pic>
        <p:nvPicPr>
          <p:cNvPr id="152" name="Picture 151" descr="Shape&#10;&#10;Description automatically generated">
            <a:extLst>
              <a:ext uri="{FF2B5EF4-FFF2-40B4-BE49-F238E27FC236}">
                <a16:creationId xmlns:a16="http://schemas.microsoft.com/office/drawing/2014/main" id="{F01773C4-0F3B-D2CE-3735-A17C817887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55949" y="11448031"/>
            <a:ext cx="2245788" cy="1234440"/>
          </a:xfrm>
          <a:prstGeom prst="rect">
            <a:avLst/>
          </a:prstGeom>
        </p:spPr>
      </p:pic>
      <p:pic>
        <p:nvPicPr>
          <p:cNvPr id="154" name="Picture 153" descr="Shape&#10;&#10;Description automatically generated">
            <a:extLst>
              <a:ext uri="{FF2B5EF4-FFF2-40B4-BE49-F238E27FC236}">
                <a16:creationId xmlns:a16="http://schemas.microsoft.com/office/drawing/2014/main" id="{B5BD5632-EF8E-1167-847F-0A38A2D34A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54612" y="12291231"/>
            <a:ext cx="2245788" cy="1234440"/>
          </a:xfrm>
          <a:prstGeom prst="rect">
            <a:avLst/>
          </a:prstGeom>
        </p:spPr>
      </p:pic>
      <p:pic>
        <p:nvPicPr>
          <p:cNvPr id="156" name="Picture 155" descr="Shape&#10;&#10;Description automatically generated">
            <a:extLst>
              <a:ext uri="{FF2B5EF4-FFF2-40B4-BE49-F238E27FC236}">
                <a16:creationId xmlns:a16="http://schemas.microsoft.com/office/drawing/2014/main" id="{D0916A5F-009B-1F63-E9AB-CA7A965F03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54612" y="13112224"/>
            <a:ext cx="2245788" cy="1234440"/>
          </a:xfrm>
          <a:prstGeom prst="rect">
            <a:avLst/>
          </a:prstGeom>
        </p:spPr>
      </p:pic>
      <p:pic>
        <p:nvPicPr>
          <p:cNvPr id="158" name="Picture 157" descr="Shape&#10;&#10;Description automatically generated">
            <a:extLst>
              <a:ext uri="{FF2B5EF4-FFF2-40B4-BE49-F238E27FC236}">
                <a16:creationId xmlns:a16="http://schemas.microsoft.com/office/drawing/2014/main" id="{F79C1314-3494-0A47-F1E7-F3733CFB6A7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8654612" y="13933217"/>
            <a:ext cx="2245788" cy="1234440"/>
          </a:xfrm>
          <a:prstGeom prst="rect">
            <a:avLst/>
          </a:prstGeom>
        </p:spPr>
      </p:pic>
      <p:sp>
        <p:nvSpPr>
          <p:cNvPr id="159" name="Explosion: 8 Points 158">
            <a:extLst>
              <a:ext uri="{FF2B5EF4-FFF2-40B4-BE49-F238E27FC236}">
                <a16:creationId xmlns:a16="http://schemas.microsoft.com/office/drawing/2014/main" id="{AD072BAB-7B12-D62F-727E-CEA7D848BD34}"/>
              </a:ext>
            </a:extLst>
          </p:cNvPr>
          <p:cNvSpPr/>
          <p:nvPr/>
        </p:nvSpPr>
        <p:spPr>
          <a:xfrm>
            <a:off x="18186435" y="6968787"/>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Callout: Line 159">
            <a:extLst>
              <a:ext uri="{FF2B5EF4-FFF2-40B4-BE49-F238E27FC236}">
                <a16:creationId xmlns:a16="http://schemas.microsoft.com/office/drawing/2014/main" id="{F8A42CF0-3FED-5E54-F1B5-67F6348C587E}"/>
              </a:ext>
            </a:extLst>
          </p:cNvPr>
          <p:cNvSpPr/>
          <p:nvPr/>
        </p:nvSpPr>
        <p:spPr>
          <a:xfrm>
            <a:off x="20960261" y="3779414"/>
            <a:ext cx="4162080" cy="1077218"/>
          </a:xfrm>
          <a:prstGeom prst="borderCallout1">
            <a:avLst>
              <a:gd name="adj1" fmla="val 51398"/>
              <a:gd name="adj2" fmla="val -446"/>
              <a:gd name="adj3" fmla="val 339040"/>
              <a:gd name="adj4" fmla="val -55153"/>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28 JUL: Engineers ambushed</a:t>
            </a:r>
          </a:p>
        </p:txBody>
      </p:sp>
      <p:sp>
        <p:nvSpPr>
          <p:cNvPr id="161" name="Explosion: 8 Points 160">
            <a:extLst>
              <a:ext uri="{FF2B5EF4-FFF2-40B4-BE49-F238E27FC236}">
                <a16:creationId xmlns:a16="http://schemas.microsoft.com/office/drawing/2014/main" id="{7BB79D6E-CD41-75BD-1EE9-CEDCE8BC9019}"/>
              </a:ext>
            </a:extLst>
          </p:cNvPr>
          <p:cNvSpPr/>
          <p:nvPr/>
        </p:nvSpPr>
        <p:spPr>
          <a:xfrm>
            <a:off x="16529978" y="6299425"/>
            <a:ext cx="914400" cy="914400"/>
          </a:xfrm>
          <a:prstGeom prst="irregularSeal1">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Callout: Line 161">
            <a:extLst>
              <a:ext uri="{FF2B5EF4-FFF2-40B4-BE49-F238E27FC236}">
                <a16:creationId xmlns:a16="http://schemas.microsoft.com/office/drawing/2014/main" id="{D7DFF3E8-2AB3-B895-02B5-3F5645345C80}"/>
              </a:ext>
            </a:extLst>
          </p:cNvPr>
          <p:cNvSpPr/>
          <p:nvPr/>
        </p:nvSpPr>
        <p:spPr>
          <a:xfrm>
            <a:off x="18678447" y="2382858"/>
            <a:ext cx="4162080" cy="1077218"/>
          </a:xfrm>
          <a:prstGeom prst="borderCallout1">
            <a:avLst>
              <a:gd name="adj1" fmla="val 51398"/>
              <a:gd name="adj2" fmla="val 117"/>
              <a:gd name="adj3" fmla="val 404336"/>
              <a:gd name="adj4" fmla="val -41070"/>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dirty="0"/>
              <a:t>148 IN ration dump attacked</a:t>
            </a:r>
          </a:p>
        </p:txBody>
      </p:sp>
      <p:sp>
        <p:nvSpPr>
          <p:cNvPr id="2" name="Rectangle 1">
            <a:extLst>
              <a:ext uri="{FF2B5EF4-FFF2-40B4-BE49-F238E27FC236}">
                <a16:creationId xmlns:a16="http://schemas.microsoft.com/office/drawing/2014/main" id="{D1E31682-E43E-7CB9-58FA-1CFEA8893B26}"/>
              </a:ext>
            </a:extLst>
          </p:cNvPr>
          <p:cNvSpPr/>
          <p:nvPr/>
        </p:nvSpPr>
        <p:spPr>
          <a:xfrm>
            <a:off x="14380412" y="10760788"/>
            <a:ext cx="10859118" cy="6612829"/>
          </a:xfrm>
          <a:prstGeom prst="rect">
            <a:avLst/>
          </a:prstGeom>
          <a:noFill/>
          <a:ln w="76200" cap="rnd">
            <a:solidFill>
              <a:srgbClr val="FF00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ape&#10;&#10;Description automatically generated">
            <a:extLst>
              <a:ext uri="{FF2B5EF4-FFF2-40B4-BE49-F238E27FC236}">
                <a16:creationId xmlns:a16="http://schemas.microsoft.com/office/drawing/2014/main" id="{A2FC5DD4-A20D-B951-CCF0-EA9D2F8E1D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35929" y="10462916"/>
            <a:ext cx="2245788" cy="1234440"/>
          </a:xfrm>
          <a:prstGeom prst="rect">
            <a:avLst/>
          </a:prstGeom>
        </p:spPr>
      </p:pic>
      <p:pic>
        <p:nvPicPr>
          <p:cNvPr id="15" name="Picture 14" descr="Shape&#10;&#10;Description automatically generated">
            <a:extLst>
              <a:ext uri="{FF2B5EF4-FFF2-40B4-BE49-F238E27FC236}">
                <a16:creationId xmlns:a16="http://schemas.microsoft.com/office/drawing/2014/main" id="{66BC0F33-ADB2-64DB-C4EC-50F9DFAC48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59816" y="11300889"/>
            <a:ext cx="2245788" cy="1234440"/>
          </a:xfrm>
          <a:prstGeom prst="rect">
            <a:avLst/>
          </a:prstGeom>
        </p:spPr>
      </p:pic>
      <p:pic>
        <p:nvPicPr>
          <p:cNvPr id="18" name="Picture 17" descr="Shape&#10;&#10;Description automatically generated">
            <a:extLst>
              <a:ext uri="{FF2B5EF4-FFF2-40B4-BE49-F238E27FC236}">
                <a16:creationId xmlns:a16="http://schemas.microsoft.com/office/drawing/2014/main" id="{5604AFE1-DF5A-5C6E-DEA0-67B84331B3B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7459816" y="12138862"/>
            <a:ext cx="2245788" cy="1234440"/>
          </a:xfrm>
          <a:prstGeom prst="rect">
            <a:avLst/>
          </a:prstGeom>
        </p:spPr>
      </p:pic>
      <p:pic>
        <p:nvPicPr>
          <p:cNvPr id="26" name="Picture 25" descr="Shape&#10;&#10;Description automatically generated">
            <a:extLst>
              <a:ext uri="{FF2B5EF4-FFF2-40B4-BE49-F238E27FC236}">
                <a16:creationId xmlns:a16="http://schemas.microsoft.com/office/drawing/2014/main" id="{5E77E147-F097-57C2-6BB1-28005AEE58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59466" y="12976835"/>
            <a:ext cx="2245788" cy="1234440"/>
          </a:xfrm>
          <a:prstGeom prst="rect">
            <a:avLst/>
          </a:prstGeom>
        </p:spPr>
      </p:pic>
      <p:pic>
        <p:nvPicPr>
          <p:cNvPr id="30" name="Picture 29" descr="Shape&#10;&#10;Description automatically generated">
            <a:extLst>
              <a:ext uri="{FF2B5EF4-FFF2-40B4-BE49-F238E27FC236}">
                <a16:creationId xmlns:a16="http://schemas.microsoft.com/office/drawing/2014/main" id="{5D1E060F-7EAC-AC6A-1C61-46D8DEF6F6C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7481474" y="13814810"/>
            <a:ext cx="2245788" cy="1234440"/>
          </a:xfrm>
          <a:prstGeom prst="rect">
            <a:avLst/>
          </a:prstGeom>
        </p:spPr>
      </p:pic>
      <p:sp>
        <p:nvSpPr>
          <p:cNvPr id="32" name="TextBox 31">
            <a:extLst>
              <a:ext uri="{FF2B5EF4-FFF2-40B4-BE49-F238E27FC236}">
                <a16:creationId xmlns:a16="http://schemas.microsoft.com/office/drawing/2014/main" id="{31046EEA-3EFC-9C40-9970-1CA55105D464}"/>
              </a:ext>
            </a:extLst>
          </p:cNvPr>
          <p:cNvSpPr txBox="1"/>
          <p:nvPr/>
        </p:nvSpPr>
        <p:spPr>
          <a:xfrm>
            <a:off x="158930" y="8371239"/>
            <a:ext cx="1814920" cy="830997"/>
          </a:xfrm>
          <a:prstGeom prst="rect">
            <a:avLst/>
          </a:prstGeom>
          <a:solidFill>
            <a:schemeClr val="bg1"/>
          </a:solidFill>
        </p:spPr>
        <p:txBody>
          <a:bodyPr wrap="none" rtlCol="0">
            <a:spAutoFit/>
          </a:bodyPr>
          <a:lstStyle/>
          <a:p>
            <a:pPr algn="ctr"/>
            <a:r>
              <a:rPr lang="en-US" sz="4800" b="1" dirty="0"/>
              <a:t>30 JUL</a:t>
            </a:r>
          </a:p>
        </p:txBody>
      </p:sp>
      <p:pic>
        <p:nvPicPr>
          <p:cNvPr id="34" name="Picture 33" descr="Shape&#10;&#10;Description automatically generated">
            <a:extLst>
              <a:ext uri="{FF2B5EF4-FFF2-40B4-BE49-F238E27FC236}">
                <a16:creationId xmlns:a16="http://schemas.microsoft.com/office/drawing/2014/main" id="{B91384BC-8669-ADDD-CBAC-7CA527D3A58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7787554" y="9290991"/>
            <a:ext cx="2245788" cy="1234440"/>
          </a:xfrm>
          <a:prstGeom prst="rect">
            <a:avLst/>
          </a:prstGeom>
        </p:spPr>
      </p:pic>
      <p:pic>
        <p:nvPicPr>
          <p:cNvPr id="36" name="Picture 35" descr="Shape&#10;&#10;Description automatically generated">
            <a:extLst>
              <a:ext uri="{FF2B5EF4-FFF2-40B4-BE49-F238E27FC236}">
                <a16:creationId xmlns:a16="http://schemas.microsoft.com/office/drawing/2014/main" id="{3453A1BD-6F99-F893-722A-DE1E20E837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215909" y="10070769"/>
            <a:ext cx="2245788" cy="1234440"/>
          </a:xfrm>
          <a:prstGeom prst="rect">
            <a:avLst/>
          </a:prstGeom>
        </p:spPr>
      </p:pic>
      <p:pic>
        <p:nvPicPr>
          <p:cNvPr id="38" name="Picture 37" descr="Shape&#10;&#10;Description automatically generated">
            <a:extLst>
              <a:ext uri="{FF2B5EF4-FFF2-40B4-BE49-F238E27FC236}">
                <a16:creationId xmlns:a16="http://schemas.microsoft.com/office/drawing/2014/main" id="{4994FB88-9E06-ED40-8A32-13043293886E}"/>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6215909" y="10802956"/>
            <a:ext cx="2245788" cy="1234440"/>
          </a:xfrm>
          <a:prstGeom prst="rect">
            <a:avLst/>
          </a:prstGeom>
        </p:spPr>
      </p:pic>
      <p:pic>
        <p:nvPicPr>
          <p:cNvPr id="40" name="Picture 39" descr="Shape&#10;&#10;Description automatically generated">
            <a:extLst>
              <a:ext uri="{FF2B5EF4-FFF2-40B4-BE49-F238E27FC236}">
                <a16:creationId xmlns:a16="http://schemas.microsoft.com/office/drawing/2014/main" id="{F9EE28C0-6DA3-3C95-6C4E-722B84BC4032}"/>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222113" y="11535143"/>
            <a:ext cx="2245788" cy="1234440"/>
          </a:xfrm>
          <a:prstGeom prst="rect">
            <a:avLst/>
          </a:prstGeom>
        </p:spPr>
      </p:pic>
      <p:pic>
        <p:nvPicPr>
          <p:cNvPr id="46" name="Picture 45" descr="Shape&#10;&#10;Description automatically generated">
            <a:extLst>
              <a:ext uri="{FF2B5EF4-FFF2-40B4-BE49-F238E27FC236}">
                <a16:creationId xmlns:a16="http://schemas.microsoft.com/office/drawing/2014/main" id="{04338E4B-A439-7B76-531B-76410EC3A0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20411" y="12267330"/>
            <a:ext cx="2245788" cy="1234440"/>
          </a:xfrm>
          <a:prstGeom prst="rect">
            <a:avLst/>
          </a:prstGeom>
        </p:spPr>
      </p:pic>
      <p:pic>
        <p:nvPicPr>
          <p:cNvPr id="52" name="Picture 51" descr="Shape&#10;&#10;Description automatically generated">
            <a:extLst>
              <a:ext uri="{FF2B5EF4-FFF2-40B4-BE49-F238E27FC236}">
                <a16:creationId xmlns:a16="http://schemas.microsoft.com/office/drawing/2014/main" id="{2681C893-03EF-9FAE-65B8-3F4A617505E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226160" y="12999519"/>
            <a:ext cx="2245788" cy="1234440"/>
          </a:xfrm>
          <a:prstGeom prst="rect">
            <a:avLst/>
          </a:prstGeom>
        </p:spPr>
      </p:pic>
      <p:sp>
        <p:nvSpPr>
          <p:cNvPr id="53" name="TextBox 52">
            <a:extLst>
              <a:ext uri="{FF2B5EF4-FFF2-40B4-BE49-F238E27FC236}">
                <a16:creationId xmlns:a16="http://schemas.microsoft.com/office/drawing/2014/main" id="{0017397C-6975-F60B-3FF4-7C1196607972}"/>
              </a:ext>
            </a:extLst>
          </p:cNvPr>
          <p:cNvSpPr txBox="1"/>
          <p:nvPr/>
        </p:nvSpPr>
        <p:spPr>
          <a:xfrm>
            <a:off x="184174" y="9315443"/>
            <a:ext cx="3614195" cy="830997"/>
          </a:xfrm>
          <a:prstGeom prst="rect">
            <a:avLst/>
          </a:prstGeom>
          <a:solidFill>
            <a:schemeClr val="bg1"/>
          </a:solidFill>
        </p:spPr>
        <p:txBody>
          <a:bodyPr wrap="none" rtlCol="0">
            <a:spAutoFit/>
          </a:bodyPr>
          <a:lstStyle/>
          <a:p>
            <a:pPr algn="ctr"/>
            <a:r>
              <a:rPr lang="en-US" sz="4800" b="1" dirty="0"/>
              <a:t>31 JUL-1 AUG</a:t>
            </a:r>
          </a:p>
        </p:txBody>
      </p:sp>
      <p:pic>
        <p:nvPicPr>
          <p:cNvPr id="73" name="Picture 72" descr="Shape&#10;&#10;Description automatically generated">
            <a:extLst>
              <a:ext uri="{FF2B5EF4-FFF2-40B4-BE49-F238E27FC236}">
                <a16:creationId xmlns:a16="http://schemas.microsoft.com/office/drawing/2014/main" id="{64121872-9CB6-8193-FF91-BC674C98D3D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137076" y="6876116"/>
            <a:ext cx="2245788" cy="1234440"/>
          </a:xfrm>
          <a:prstGeom prst="rect">
            <a:avLst/>
          </a:prstGeom>
        </p:spPr>
      </p:pic>
      <p:pic>
        <p:nvPicPr>
          <p:cNvPr id="75" name="Picture 74" descr="Shape&#10;&#10;Description automatically generated">
            <a:extLst>
              <a:ext uri="{FF2B5EF4-FFF2-40B4-BE49-F238E27FC236}">
                <a16:creationId xmlns:a16="http://schemas.microsoft.com/office/drawing/2014/main" id="{8D553F78-085F-0A68-3AED-B631BBCBBDD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278080" y="7624225"/>
            <a:ext cx="2245788" cy="1234440"/>
          </a:xfrm>
          <a:prstGeom prst="rect">
            <a:avLst/>
          </a:prstGeom>
        </p:spPr>
      </p:pic>
      <p:pic>
        <p:nvPicPr>
          <p:cNvPr id="77" name="Picture 76" descr="Shape&#10;&#10;Description automatically generated">
            <a:extLst>
              <a:ext uri="{FF2B5EF4-FFF2-40B4-BE49-F238E27FC236}">
                <a16:creationId xmlns:a16="http://schemas.microsoft.com/office/drawing/2014/main" id="{5F1E937E-548B-D0BC-49A9-0AB9EE92881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348218" y="8375372"/>
            <a:ext cx="2245788" cy="1234440"/>
          </a:xfrm>
          <a:prstGeom prst="rect">
            <a:avLst/>
          </a:prstGeom>
        </p:spPr>
      </p:pic>
      <p:pic>
        <p:nvPicPr>
          <p:cNvPr id="79" name="Picture 78" descr="Shape&#10;&#10;Description automatically generated">
            <a:extLst>
              <a:ext uri="{FF2B5EF4-FFF2-40B4-BE49-F238E27FC236}">
                <a16:creationId xmlns:a16="http://schemas.microsoft.com/office/drawing/2014/main" id="{D1789281-A1C4-5EF6-A7E4-438B53CBE88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370699" y="9149516"/>
            <a:ext cx="2245788" cy="1234440"/>
          </a:xfrm>
          <a:prstGeom prst="rect">
            <a:avLst/>
          </a:prstGeom>
        </p:spPr>
      </p:pic>
      <p:pic>
        <p:nvPicPr>
          <p:cNvPr id="81" name="Picture 80" descr="Shape&#10;&#10;Description automatically generated">
            <a:extLst>
              <a:ext uri="{FF2B5EF4-FFF2-40B4-BE49-F238E27FC236}">
                <a16:creationId xmlns:a16="http://schemas.microsoft.com/office/drawing/2014/main" id="{EB129B59-7248-B2A5-8B78-1936B6A2E01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5066127" y="9922686"/>
            <a:ext cx="2245788" cy="1234440"/>
          </a:xfrm>
          <a:prstGeom prst="rect">
            <a:avLst/>
          </a:prstGeom>
        </p:spPr>
      </p:pic>
      <p:pic>
        <p:nvPicPr>
          <p:cNvPr id="83" name="Picture 82" descr="Shape&#10;&#10;Description automatically generated">
            <a:extLst>
              <a:ext uri="{FF2B5EF4-FFF2-40B4-BE49-F238E27FC236}">
                <a16:creationId xmlns:a16="http://schemas.microsoft.com/office/drawing/2014/main" id="{7FF3BA64-276D-5A82-C6E4-21883C8DA84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5020937" y="10696426"/>
            <a:ext cx="2245788" cy="1234440"/>
          </a:xfrm>
          <a:prstGeom prst="rect">
            <a:avLst/>
          </a:prstGeom>
        </p:spPr>
      </p:pic>
      <p:pic>
        <p:nvPicPr>
          <p:cNvPr id="85" name="Picture 84" descr="Shape&#10;&#10;Description automatically generated">
            <a:extLst>
              <a:ext uri="{FF2B5EF4-FFF2-40B4-BE49-F238E27FC236}">
                <a16:creationId xmlns:a16="http://schemas.microsoft.com/office/drawing/2014/main" id="{633FEEEC-44A8-5EC2-F98C-770467BD14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49527" y="11469596"/>
            <a:ext cx="2245788" cy="1234440"/>
          </a:xfrm>
          <a:prstGeom prst="rect">
            <a:avLst/>
          </a:prstGeom>
        </p:spPr>
      </p:pic>
      <p:pic>
        <p:nvPicPr>
          <p:cNvPr id="87" name="Picture 86" descr="Shape&#10;&#10;Description automatically generated">
            <a:extLst>
              <a:ext uri="{FF2B5EF4-FFF2-40B4-BE49-F238E27FC236}">
                <a16:creationId xmlns:a16="http://schemas.microsoft.com/office/drawing/2014/main" id="{6045EEBC-7CF2-D789-38C3-8DAF9F49051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03707" y="12248727"/>
            <a:ext cx="2245788" cy="1234440"/>
          </a:xfrm>
          <a:prstGeom prst="rect">
            <a:avLst/>
          </a:prstGeom>
        </p:spPr>
      </p:pic>
      <p:pic>
        <p:nvPicPr>
          <p:cNvPr id="91" name="Picture 90" descr="Shape&#10;&#10;Description automatically generated">
            <a:extLst>
              <a:ext uri="{FF2B5EF4-FFF2-40B4-BE49-F238E27FC236}">
                <a16:creationId xmlns:a16="http://schemas.microsoft.com/office/drawing/2014/main" id="{2A2383E3-2E25-1268-8513-5F5254C33F2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921143" y="5926665"/>
            <a:ext cx="2245788" cy="1234440"/>
          </a:xfrm>
          <a:prstGeom prst="rect">
            <a:avLst/>
          </a:prstGeom>
        </p:spPr>
      </p:pic>
      <p:pic>
        <p:nvPicPr>
          <p:cNvPr id="89" name="Picture 88" descr="Shape&#10;&#10;Description automatically generated">
            <a:extLst>
              <a:ext uri="{FF2B5EF4-FFF2-40B4-BE49-F238E27FC236}">
                <a16:creationId xmlns:a16="http://schemas.microsoft.com/office/drawing/2014/main" id="{E0AB6FA3-D245-1CC1-1C66-8F12169A319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532919" y="5915016"/>
            <a:ext cx="2245788" cy="1234440"/>
          </a:xfrm>
          <a:prstGeom prst="rect">
            <a:avLst/>
          </a:prstGeom>
        </p:spPr>
      </p:pic>
    </p:spTree>
    <p:extLst>
      <p:ext uri="{BB962C8B-B14F-4D97-AF65-F5344CB8AC3E}">
        <p14:creationId xmlns:p14="http://schemas.microsoft.com/office/powerpoint/2010/main" val="311795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10" presetClass="exit" presetSubtype="0" fill="hold" nodeType="afterEffect">
                                  <p:stCondLst>
                                    <p:cond delay="500"/>
                                  </p:stCondLst>
                                  <p:childTnLst>
                                    <p:animEffect transition="out" filter="fade">
                                      <p:cBhvr>
                                        <p:cTn id="15" dur="500"/>
                                        <p:tgtEl>
                                          <p:spTgt spid="111"/>
                                        </p:tgtEl>
                                      </p:cBhvr>
                                    </p:animEffect>
                                    <p:set>
                                      <p:cBhvr>
                                        <p:cTn id="16" dur="1" fill="hold">
                                          <p:stCondLst>
                                            <p:cond delay="499"/>
                                          </p:stCondLst>
                                        </p:cTn>
                                        <p:tgtEl>
                                          <p:spTgt spid="111"/>
                                        </p:tgtEl>
                                        <p:attrNameLst>
                                          <p:attrName>style.visibility</p:attrName>
                                        </p:attrNameLst>
                                      </p:cBhvr>
                                      <p:to>
                                        <p:strVal val="hidden"/>
                                      </p:to>
                                    </p:set>
                                  </p:childTnLst>
                                </p:cTn>
                              </p:par>
                              <p:par>
                                <p:cTn id="17" presetID="10" presetClass="exit" presetSubtype="0" fill="hold" nodeType="withEffect">
                                  <p:stCondLst>
                                    <p:cond delay="500"/>
                                  </p:stCondLst>
                                  <p:childTnLst>
                                    <p:animEffect transition="out" filter="fade">
                                      <p:cBhvr>
                                        <p:cTn id="18" dur="500"/>
                                        <p:tgtEl>
                                          <p:spTgt spid="106"/>
                                        </p:tgtEl>
                                      </p:cBhvr>
                                    </p:animEffect>
                                    <p:set>
                                      <p:cBhvr>
                                        <p:cTn id="19" dur="1" fill="hold">
                                          <p:stCondLst>
                                            <p:cond delay="499"/>
                                          </p:stCondLst>
                                        </p:cTn>
                                        <p:tgtEl>
                                          <p:spTgt spid="106"/>
                                        </p:tgtEl>
                                        <p:attrNameLst>
                                          <p:attrName>style.visibility</p:attrName>
                                        </p:attrNameLst>
                                      </p:cBhvr>
                                      <p:to>
                                        <p:strVal val="hidden"/>
                                      </p:to>
                                    </p:set>
                                  </p:childTnLst>
                                </p:cTn>
                              </p:par>
                              <p:par>
                                <p:cTn id="20" presetID="10" presetClass="exit" presetSubtype="0" fill="hold" nodeType="withEffect">
                                  <p:stCondLst>
                                    <p:cond delay="500"/>
                                  </p:stCondLst>
                                  <p:childTnLst>
                                    <p:animEffect transition="out" filter="fade">
                                      <p:cBhvr>
                                        <p:cTn id="21" dur="500"/>
                                        <p:tgtEl>
                                          <p:spTgt spid="102"/>
                                        </p:tgtEl>
                                      </p:cBhvr>
                                    </p:animEffect>
                                    <p:set>
                                      <p:cBhvr>
                                        <p:cTn id="22" dur="1" fill="hold">
                                          <p:stCondLst>
                                            <p:cond delay="499"/>
                                          </p:stCondLst>
                                        </p:cTn>
                                        <p:tgtEl>
                                          <p:spTgt spid="102"/>
                                        </p:tgtEl>
                                        <p:attrNameLst>
                                          <p:attrName>style.visibility</p:attrName>
                                        </p:attrNameLst>
                                      </p:cBhvr>
                                      <p:to>
                                        <p:strVal val="hidden"/>
                                      </p:to>
                                    </p:set>
                                  </p:childTnLst>
                                </p:cTn>
                              </p:par>
                              <p:par>
                                <p:cTn id="23" presetID="10" presetClass="entr" presetSubtype="0" fill="hold" nodeType="withEffect">
                                  <p:stCondLst>
                                    <p:cond delay="5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nodeType="withEffect">
                                  <p:stCondLst>
                                    <p:cond delay="500"/>
                                  </p:stCondLst>
                                  <p:childTnLst>
                                    <p:set>
                                      <p:cBhvr>
                                        <p:cTn id="27" dur="1" fill="hold">
                                          <p:stCondLst>
                                            <p:cond delay="0"/>
                                          </p:stCondLst>
                                        </p:cTn>
                                        <p:tgtEl>
                                          <p:spTgt spid="115"/>
                                        </p:tgtEl>
                                        <p:attrNameLst>
                                          <p:attrName>style.visibility</p:attrName>
                                        </p:attrNameLst>
                                      </p:cBhvr>
                                      <p:to>
                                        <p:strVal val="visible"/>
                                      </p:to>
                                    </p:set>
                                    <p:animEffect transition="in" filter="fade">
                                      <p:cBhvr>
                                        <p:cTn id="28" dur="500"/>
                                        <p:tgtEl>
                                          <p:spTgt spid="115"/>
                                        </p:tgtEl>
                                      </p:cBhvr>
                                    </p:animEffect>
                                  </p:childTnLst>
                                </p:cTn>
                              </p:par>
                              <p:par>
                                <p:cTn id="29" presetID="10" presetClass="entr" presetSubtype="0" fill="hold" nodeType="withEffect">
                                  <p:stCondLst>
                                    <p:cond delay="500"/>
                                  </p:stCondLst>
                                  <p:childTnLst>
                                    <p:set>
                                      <p:cBhvr>
                                        <p:cTn id="30" dur="1" fill="hold">
                                          <p:stCondLst>
                                            <p:cond delay="0"/>
                                          </p:stCondLst>
                                        </p:cTn>
                                        <p:tgtEl>
                                          <p:spTgt spid="120"/>
                                        </p:tgtEl>
                                        <p:attrNameLst>
                                          <p:attrName>style.visibility</p:attrName>
                                        </p:attrNameLst>
                                      </p:cBhvr>
                                      <p:to>
                                        <p:strVal val="visible"/>
                                      </p:to>
                                    </p:set>
                                    <p:animEffect transition="in" filter="fade">
                                      <p:cBhvr>
                                        <p:cTn id="31" dur="500"/>
                                        <p:tgtEl>
                                          <p:spTgt spid="120"/>
                                        </p:tgtEl>
                                      </p:cBhvr>
                                    </p:animEffect>
                                  </p:childTnLst>
                                </p:cTn>
                              </p:par>
                              <p:par>
                                <p:cTn id="32" presetID="22" presetClass="entr" presetSubtype="2" fill="hold" grpId="1"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par>
                                <p:cTn id="35" presetID="22" presetClass="entr" presetSubtype="2" fill="hold" nodeType="withEffect">
                                  <p:stCondLst>
                                    <p:cond delay="50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2" presetClass="entr" presetSubtype="2" fill="hold" nodeType="withEffect">
                                  <p:stCondLst>
                                    <p:cond delay="50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500"/>
                                        <p:tgtEl>
                                          <p:spTgt spid="12"/>
                                        </p:tgtEl>
                                      </p:cBhvr>
                                    </p:animEffect>
                                  </p:childTnLst>
                                </p:cTn>
                              </p:par>
                            </p:childTnLst>
                          </p:cTn>
                        </p:par>
                        <p:par>
                          <p:cTn id="41" fill="hold">
                            <p:stCondLst>
                              <p:cond delay="2000"/>
                            </p:stCondLst>
                            <p:childTnLst>
                              <p:par>
                                <p:cTn id="42" presetID="1" presetClass="entr" presetSubtype="0" fill="hold" grpId="0" nodeType="afterEffect">
                                  <p:stCondLst>
                                    <p:cond delay="500"/>
                                  </p:stCondLst>
                                  <p:childTnLst>
                                    <p:set>
                                      <p:cBhvr>
                                        <p:cTn id="43" dur="1" fill="hold">
                                          <p:stCondLst>
                                            <p:cond delay="0"/>
                                          </p:stCondLst>
                                        </p:cTn>
                                        <p:tgtEl>
                                          <p:spTgt spid="129"/>
                                        </p:tgtEl>
                                        <p:attrNameLst>
                                          <p:attrName>style.visibility</p:attrName>
                                        </p:attrNameLst>
                                      </p:cBhvr>
                                      <p:to>
                                        <p:strVal val="visible"/>
                                      </p:to>
                                    </p:set>
                                  </p:childTnLst>
                                </p:cTn>
                              </p:par>
                            </p:childTnLst>
                          </p:cTn>
                        </p:par>
                        <p:par>
                          <p:cTn id="44" fill="hold">
                            <p:stCondLst>
                              <p:cond delay="2500"/>
                            </p:stCondLst>
                            <p:childTnLst>
                              <p:par>
                                <p:cTn id="45" presetID="10" presetClass="entr" presetSubtype="0" fill="hold" grpId="0" nodeType="afterEffect">
                                  <p:stCondLst>
                                    <p:cond delay="500"/>
                                  </p:stCondLst>
                                  <p:childTnLst>
                                    <p:set>
                                      <p:cBhvr>
                                        <p:cTn id="46" dur="1" fill="hold">
                                          <p:stCondLst>
                                            <p:cond delay="0"/>
                                          </p:stCondLst>
                                        </p:cTn>
                                        <p:tgtEl>
                                          <p:spTgt spid="130"/>
                                        </p:tgtEl>
                                        <p:attrNameLst>
                                          <p:attrName>style.visibility</p:attrName>
                                        </p:attrNameLst>
                                      </p:cBhvr>
                                      <p:to>
                                        <p:strVal val="visible"/>
                                      </p:to>
                                    </p:set>
                                    <p:animEffect transition="in" filter="fade">
                                      <p:cBhvr>
                                        <p:cTn id="47" dur="500"/>
                                        <p:tgtEl>
                                          <p:spTgt spid="1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1" fill="hold" grpId="1"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xit" presetSubtype="8" fill="hold" grpId="0" nodeType="withEffect">
                                  <p:stCondLst>
                                    <p:cond delay="0"/>
                                  </p:stCondLst>
                                  <p:childTnLst>
                                    <p:animEffect transition="out" filter="wipe(left)">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par>
                                <p:cTn id="56" presetID="22" presetClass="exit" presetSubtype="8" fill="hold" nodeType="withEffect">
                                  <p:stCondLst>
                                    <p:cond delay="0"/>
                                  </p:stCondLst>
                                  <p:childTnLst>
                                    <p:animEffect transition="out" filter="wipe(left)">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par>
                                <p:cTn id="59" presetID="22" presetClass="exit" presetSubtype="8" fill="hold" nodeType="withEffect">
                                  <p:stCondLst>
                                    <p:cond delay="0"/>
                                  </p:stCondLst>
                                  <p:childTnLst>
                                    <p:animEffect transition="out" filter="wipe(left)">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30"/>
                                        </p:tgtEl>
                                      </p:cBhvr>
                                    </p:animEffect>
                                    <p:set>
                                      <p:cBhvr>
                                        <p:cTn id="64" dur="1" fill="hold">
                                          <p:stCondLst>
                                            <p:cond delay="499"/>
                                          </p:stCondLst>
                                        </p:cTn>
                                        <p:tgtEl>
                                          <p:spTgt spid="130"/>
                                        </p:tgtEl>
                                        <p:attrNameLst>
                                          <p:attrName>style.visibility</p:attrName>
                                        </p:attrNameLst>
                                      </p:cBhvr>
                                      <p:to>
                                        <p:strVal val="hidden"/>
                                      </p:to>
                                    </p:set>
                                  </p:childTnLst>
                                </p:cTn>
                              </p:par>
                              <p:par>
                                <p:cTn id="65" presetID="53" presetClass="exit" presetSubtype="32" fill="hold" grpId="1" nodeType="withEffect">
                                  <p:stCondLst>
                                    <p:cond delay="0"/>
                                  </p:stCondLst>
                                  <p:childTnLst>
                                    <p:anim calcmode="lin" valueType="num">
                                      <p:cBhvr>
                                        <p:cTn id="66" dur="500"/>
                                        <p:tgtEl>
                                          <p:spTgt spid="2"/>
                                        </p:tgtEl>
                                        <p:attrNameLst>
                                          <p:attrName>ppt_w</p:attrName>
                                        </p:attrNameLst>
                                      </p:cBhvr>
                                      <p:tavLst>
                                        <p:tav tm="0">
                                          <p:val>
                                            <p:strVal val="ppt_w"/>
                                          </p:val>
                                        </p:tav>
                                        <p:tav tm="100000">
                                          <p:val>
                                            <p:fltVal val="0"/>
                                          </p:val>
                                        </p:tav>
                                      </p:tavLst>
                                    </p:anim>
                                    <p:anim calcmode="lin" valueType="num">
                                      <p:cBhvr>
                                        <p:cTn id="67" dur="500"/>
                                        <p:tgtEl>
                                          <p:spTgt spid="2"/>
                                        </p:tgtEl>
                                        <p:attrNameLst>
                                          <p:attrName>ppt_h</p:attrName>
                                        </p:attrNameLst>
                                      </p:cBhvr>
                                      <p:tavLst>
                                        <p:tav tm="0">
                                          <p:val>
                                            <p:strVal val="ppt_h"/>
                                          </p:val>
                                        </p:tav>
                                        <p:tav tm="100000">
                                          <p:val>
                                            <p:fltVal val="0"/>
                                          </p:val>
                                        </p:tav>
                                      </p:tavLst>
                                    </p:anim>
                                    <p:animEffect transition="out" filter="fade">
                                      <p:cBhvr>
                                        <p:cTn id="68" dur="500"/>
                                        <p:tgtEl>
                                          <p:spTgt spid="2"/>
                                        </p:tgtEl>
                                      </p:cBhvr>
                                    </p:animEffect>
                                    <p:set>
                                      <p:cBhvr>
                                        <p:cTn id="69" dur="1" fill="hold">
                                          <p:stCondLst>
                                            <p:cond delay="499"/>
                                          </p:stCondLst>
                                        </p:cTn>
                                        <p:tgtEl>
                                          <p:spTgt spid="2"/>
                                        </p:tgtEl>
                                        <p:attrNameLst>
                                          <p:attrName>style.visibility</p:attrName>
                                        </p:attrNameLst>
                                      </p:cBhvr>
                                      <p:to>
                                        <p:strVal val="hidden"/>
                                      </p:to>
                                    </p:set>
                                  </p:childTnLst>
                                </p:cTn>
                              </p:par>
                              <p:par>
                                <p:cTn id="70" presetID="22" presetClass="entr" presetSubtype="1"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up)">
                                      <p:cBhvr>
                                        <p:cTn id="72" dur="500"/>
                                        <p:tgtEl>
                                          <p:spTgt spid="29"/>
                                        </p:tgtEl>
                                      </p:cBhvr>
                                    </p:animEffect>
                                  </p:childTnLst>
                                </p:cTn>
                              </p:par>
                            </p:childTnLst>
                          </p:cTn>
                        </p:par>
                        <p:par>
                          <p:cTn id="73" fill="hold">
                            <p:stCondLst>
                              <p:cond delay="500"/>
                            </p:stCondLst>
                            <p:childTnLst>
                              <p:par>
                                <p:cTn id="74" presetID="10" presetClass="exit" presetSubtype="0" fill="hold" nodeType="afterEffect">
                                  <p:stCondLst>
                                    <p:cond delay="500"/>
                                  </p:stCondLst>
                                  <p:childTnLst>
                                    <p:animEffect transition="out" filter="fade">
                                      <p:cBhvr>
                                        <p:cTn id="75" dur="500"/>
                                        <p:tgtEl>
                                          <p:spTgt spid="113"/>
                                        </p:tgtEl>
                                      </p:cBhvr>
                                    </p:animEffect>
                                    <p:set>
                                      <p:cBhvr>
                                        <p:cTn id="76" dur="1" fill="hold">
                                          <p:stCondLst>
                                            <p:cond delay="499"/>
                                          </p:stCondLst>
                                        </p:cTn>
                                        <p:tgtEl>
                                          <p:spTgt spid="113"/>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115"/>
                                        </p:tgtEl>
                                      </p:cBhvr>
                                    </p:animEffect>
                                    <p:set>
                                      <p:cBhvr>
                                        <p:cTn id="79" dur="1" fill="hold">
                                          <p:stCondLst>
                                            <p:cond delay="499"/>
                                          </p:stCondLst>
                                        </p:cTn>
                                        <p:tgtEl>
                                          <p:spTgt spid="115"/>
                                        </p:tgtEl>
                                        <p:attrNameLst>
                                          <p:attrName>style.visibility</p:attrName>
                                        </p:attrNameLst>
                                      </p:cBhvr>
                                      <p:to>
                                        <p:strVal val="hidden"/>
                                      </p:to>
                                    </p:set>
                                  </p:childTnLst>
                                </p:cTn>
                              </p:par>
                              <p:par>
                                <p:cTn id="80" presetID="10" presetClass="entr" presetSubtype="0" fill="hold" nodeType="withEffect">
                                  <p:stCondLst>
                                    <p:cond delay="500"/>
                                  </p:stCondLst>
                                  <p:childTnLst>
                                    <p:set>
                                      <p:cBhvr>
                                        <p:cTn id="81" dur="1" fill="hold">
                                          <p:stCondLst>
                                            <p:cond delay="0"/>
                                          </p:stCondLst>
                                        </p:cTn>
                                        <p:tgtEl>
                                          <p:spTgt spid="122"/>
                                        </p:tgtEl>
                                        <p:attrNameLst>
                                          <p:attrName>style.visibility</p:attrName>
                                        </p:attrNameLst>
                                      </p:cBhvr>
                                      <p:to>
                                        <p:strVal val="visible"/>
                                      </p:to>
                                    </p:set>
                                    <p:animEffect transition="in" filter="fade">
                                      <p:cBhvr>
                                        <p:cTn id="82" dur="500"/>
                                        <p:tgtEl>
                                          <p:spTgt spid="122"/>
                                        </p:tgtEl>
                                      </p:cBhvr>
                                    </p:animEffect>
                                  </p:childTnLst>
                                </p:cTn>
                              </p:par>
                              <p:par>
                                <p:cTn id="83" presetID="10" presetClass="entr" presetSubtype="0" fill="hold" nodeType="withEffect">
                                  <p:stCondLst>
                                    <p:cond delay="500"/>
                                  </p:stCondLst>
                                  <p:childTnLst>
                                    <p:set>
                                      <p:cBhvr>
                                        <p:cTn id="84" dur="1" fill="hold">
                                          <p:stCondLst>
                                            <p:cond delay="0"/>
                                          </p:stCondLst>
                                        </p:cTn>
                                        <p:tgtEl>
                                          <p:spTgt spid="124"/>
                                        </p:tgtEl>
                                        <p:attrNameLst>
                                          <p:attrName>style.visibility</p:attrName>
                                        </p:attrNameLst>
                                      </p:cBhvr>
                                      <p:to>
                                        <p:strVal val="visible"/>
                                      </p:to>
                                    </p:set>
                                    <p:animEffect transition="in" filter="fade">
                                      <p:cBhvr>
                                        <p:cTn id="85" dur="500"/>
                                        <p:tgtEl>
                                          <p:spTgt spid="124"/>
                                        </p:tgtEl>
                                      </p:cBhvr>
                                    </p:animEffect>
                                  </p:childTnLst>
                                </p:cTn>
                              </p:par>
                              <p:par>
                                <p:cTn id="86" presetID="10" presetClass="exit" presetSubtype="0" fill="hold" nodeType="withEffect">
                                  <p:stCondLst>
                                    <p:cond delay="500"/>
                                  </p:stCondLst>
                                  <p:childTnLst>
                                    <p:animEffect transition="out" filter="fade">
                                      <p:cBhvr>
                                        <p:cTn id="87" dur="500"/>
                                        <p:tgtEl>
                                          <p:spTgt spid="49"/>
                                        </p:tgtEl>
                                      </p:cBhvr>
                                    </p:animEffect>
                                    <p:set>
                                      <p:cBhvr>
                                        <p:cTn id="88" dur="1" fill="hold">
                                          <p:stCondLst>
                                            <p:cond delay="499"/>
                                          </p:stCondLst>
                                        </p:cTn>
                                        <p:tgtEl>
                                          <p:spTgt spid="49"/>
                                        </p:tgtEl>
                                        <p:attrNameLst>
                                          <p:attrName>style.visibility</p:attrName>
                                        </p:attrNameLst>
                                      </p:cBhvr>
                                      <p:to>
                                        <p:strVal val="hidden"/>
                                      </p:to>
                                    </p:set>
                                  </p:childTnLst>
                                </p:cTn>
                              </p:par>
                              <p:par>
                                <p:cTn id="89" presetID="10" presetClass="exit" presetSubtype="0" fill="hold" nodeType="withEffect">
                                  <p:stCondLst>
                                    <p:cond delay="500"/>
                                  </p:stCondLst>
                                  <p:childTnLst>
                                    <p:animEffect transition="out" filter="fade">
                                      <p:cBhvr>
                                        <p:cTn id="90" dur="500"/>
                                        <p:tgtEl>
                                          <p:spTgt spid="31"/>
                                        </p:tgtEl>
                                      </p:cBhvr>
                                    </p:animEffect>
                                    <p:set>
                                      <p:cBhvr>
                                        <p:cTn id="91" dur="1" fill="hold">
                                          <p:stCondLst>
                                            <p:cond delay="499"/>
                                          </p:stCondLst>
                                        </p:cTn>
                                        <p:tgtEl>
                                          <p:spTgt spid="31"/>
                                        </p:tgtEl>
                                        <p:attrNameLst>
                                          <p:attrName>style.visibility</p:attrName>
                                        </p:attrNameLst>
                                      </p:cBhvr>
                                      <p:to>
                                        <p:strVal val="hidden"/>
                                      </p:to>
                                    </p:set>
                                  </p:childTnLst>
                                </p:cTn>
                              </p:par>
                              <p:par>
                                <p:cTn id="92" presetID="10" presetClass="entr" presetSubtype="0" fill="hold" nodeType="withEffect">
                                  <p:stCondLst>
                                    <p:cond delay="500"/>
                                  </p:stCondLst>
                                  <p:childTnLst>
                                    <p:set>
                                      <p:cBhvr>
                                        <p:cTn id="93" dur="1" fill="hold">
                                          <p:stCondLst>
                                            <p:cond delay="0"/>
                                          </p:stCondLst>
                                        </p:cTn>
                                        <p:tgtEl>
                                          <p:spTgt spid="126"/>
                                        </p:tgtEl>
                                        <p:attrNameLst>
                                          <p:attrName>style.visibility</p:attrName>
                                        </p:attrNameLst>
                                      </p:cBhvr>
                                      <p:to>
                                        <p:strVal val="visible"/>
                                      </p:to>
                                    </p:set>
                                    <p:animEffect transition="in" filter="fade">
                                      <p:cBhvr>
                                        <p:cTn id="94" dur="500"/>
                                        <p:tgtEl>
                                          <p:spTgt spid="126"/>
                                        </p:tgtEl>
                                      </p:cBhvr>
                                    </p:animEffect>
                                  </p:childTnLst>
                                </p:cTn>
                              </p:par>
                              <p:par>
                                <p:cTn id="95" presetID="10" presetClass="entr" presetSubtype="0" fill="hold" nodeType="withEffect">
                                  <p:stCondLst>
                                    <p:cond delay="500"/>
                                  </p:stCondLst>
                                  <p:childTnLst>
                                    <p:set>
                                      <p:cBhvr>
                                        <p:cTn id="96" dur="1" fill="hold">
                                          <p:stCondLst>
                                            <p:cond delay="0"/>
                                          </p:stCondLst>
                                        </p:cTn>
                                        <p:tgtEl>
                                          <p:spTgt spid="128"/>
                                        </p:tgtEl>
                                        <p:attrNameLst>
                                          <p:attrName>style.visibility</p:attrName>
                                        </p:attrNameLst>
                                      </p:cBhvr>
                                      <p:to>
                                        <p:strVal val="visible"/>
                                      </p:to>
                                    </p:set>
                                    <p:animEffect transition="in" filter="fade">
                                      <p:cBhvr>
                                        <p:cTn id="97" dur="500"/>
                                        <p:tgtEl>
                                          <p:spTgt spid="12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xit" presetSubtype="1" fill="hold" grpId="1" nodeType="clickEffect">
                                  <p:stCondLst>
                                    <p:cond delay="0"/>
                                  </p:stCondLst>
                                  <p:childTnLst>
                                    <p:animEffect transition="out" filter="wipe(up)">
                                      <p:cBhvr>
                                        <p:cTn id="101" dur="500"/>
                                        <p:tgtEl>
                                          <p:spTgt spid="29"/>
                                        </p:tgtEl>
                                      </p:cBhvr>
                                    </p:animEffect>
                                    <p:set>
                                      <p:cBhvr>
                                        <p:cTn id="102" dur="1" fill="hold">
                                          <p:stCondLst>
                                            <p:cond delay="499"/>
                                          </p:stCondLst>
                                        </p:cTn>
                                        <p:tgtEl>
                                          <p:spTgt spid="29"/>
                                        </p:tgtEl>
                                        <p:attrNameLst>
                                          <p:attrName>style.visibility</p:attrName>
                                        </p:attrNameLst>
                                      </p:cBhvr>
                                      <p:to>
                                        <p:strVal val="hidden"/>
                                      </p:to>
                                    </p:set>
                                  </p:childTnLst>
                                </p:cTn>
                              </p:par>
                              <p:par>
                                <p:cTn id="103" presetID="22" presetClass="entr" presetSubtype="1" fill="hold" grpId="0"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wipe(up)">
                                      <p:cBhvr>
                                        <p:cTn id="105" dur="500"/>
                                        <p:tgtEl>
                                          <p:spTgt spid="48"/>
                                        </p:tgtEl>
                                      </p:cBhvr>
                                    </p:animEffect>
                                  </p:childTnLst>
                                </p:cTn>
                              </p:par>
                            </p:childTnLst>
                          </p:cTn>
                        </p:par>
                        <p:par>
                          <p:cTn id="106" fill="hold">
                            <p:stCondLst>
                              <p:cond delay="500"/>
                            </p:stCondLst>
                            <p:childTnLst>
                              <p:par>
                                <p:cTn id="107" presetID="10" presetClass="exit" presetSubtype="0" fill="hold" nodeType="afterEffect">
                                  <p:stCondLst>
                                    <p:cond delay="500"/>
                                  </p:stCondLst>
                                  <p:childTnLst>
                                    <p:animEffect transition="out" filter="fade">
                                      <p:cBhvr>
                                        <p:cTn id="108" dur="500"/>
                                        <p:tgtEl>
                                          <p:spTgt spid="122"/>
                                        </p:tgtEl>
                                      </p:cBhvr>
                                    </p:animEffect>
                                    <p:set>
                                      <p:cBhvr>
                                        <p:cTn id="109" dur="1" fill="hold">
                                          <p:stCondLst>
                                            <p:cond delay="499"/>
                                          </p:stCondLst>
                                        </p:cTn>
                                        <p:tgtEl>
                                          <p:spTgt spid="122"/>
                                        </p:tgtEl>
                                        <p:attrNameLst>
                                          <p:attrName>style.visibility</p:attrName>
                                        </p:attrNameLst>
                                      </p:cBhvr>
                                      <p:to>
                                        <p:strVal val="hidden"/>
                                      </p:to>
                                    </p:set>
                                  </p:childTnLst>
                                </p:cTn>
                              </p:par>
                              <p:par>
                                <p:cTn id="110" presetID="10" presetClass="exit" presetSubtype="0" fill="hold" nodeType="withEffect">
                                  <p:stCondLst>
                                    <p:cond delay="500"/>
                                  </p:stCondLst>
                                  <p:childTnLst>
                                    <p:animEffect transition="out" filter="fade">
                                      <p:cBhvr>
                                        <p:cTn id="111" dur="500"/>
                                        <p:tgtEl>
                                          <p:spTgt spid="124"/>
                                        </p:tgtEl>
                                      </p:cBhvr>
                                    </p:animEffect>
                                    <p:set>
                                      <p:cBhvr>
                                        <p:cTn id="112" dur="1" fill="hold">
                                          <p:stCondLst>
                                            <p:cond delay="499"/>
                                          </p:stCondLst>
                                        </p:cTn>
                                        <p:tgtEl>
                                          <p:spTgt spid="124"/>
                                        </p:tgtEl>
                                        <p:attrNameLst>
                                          <p:attrName>style.visibility</p:attrName>
                                        </p:attrNameLst>
                                      </p:cBhvr>
                                      <p:to>
                                        <p:strVal val="hidden"/>
                                      </p:to>
                                    </p:set>
                                  </p:childTnLst>
                                </p:cTn>
                              </p:par>
                              <p:par>
                                <p:cTn id="113" presetID="10" presetClass="entr" presetSubtype="0" fill="hold" nodeType="withEffect">
                                  <p:stCondLst>
                                    <p:cond delay="500"/>
                                  </p:stCondLst>
                                  <p:childTnLst>
                                    <p:set>
                                      <p:cBhvr>
                                        <p:cTn id="114" dur="1" fill="hold">
                                          <p:stCondLst>
                                            <p:cond delay="0"/>
                                          </p:stCondLst>
                                        </p:cTn>
                                        <p:tgtEl>
                                          <p:spTgt spid="132"/>
                                        </p:tgtEl>
                                        <p:attrNameLst>
                                          <p:attrName>style.visibility</p:attrName>
                                        </p:attrNameLst>
                                      </p:cBhvr>
                                      <p:to>
                                        <p:strVal val="visible"/>
                                      </p:to>
                                    </p:set>
                                    <p:animEffect transition="in" filter="fade">
                                      <p:cBhvr>
                                        <p:cTn id="115" dur="500"/>
                                        <p:tgtEl>
                                          <p:spTgt spid="132"/>
                                        </p:tgtEl>
                                      </p:cBhvr>
                                    </p:animEffect>
                                  </p:childTnLst>
                                </p:cTn>
                              </p:par>
                              <p:par>
                                <p:cTn id="116" presetID="10" presetClass="entr" presetSubtype="0" fill="hold" nodeType="withEffect">
                                  <p:stCondLst>
                                    <p:cond delay="500"/>
                                  </p:stCondLst>
                                  <p:childTnLst>
                                    <p:set>
                                      <p:cBhvr>
                                        <p:cTn id="117" dur="1" fill="hold">
                                          <p:stCondLst>
                                            <p:cond delay="0"/>
                                          </p:stCondLst>
                                        </p:cTn>
                                        <p:tgtEl>
                                          <p:spTgt spid="134"/>
                                        </p:tgtEl>
                                        <p:attrNameLst>
                                          <p:attrName>style.visibility</p:attrName>
                                        </p:attrNameLst>
                                      </p:cBhvr>
                                      <p:to>
                                        <p:strVal val="visible"/>
                                      </p:to>
                                    </p:set>
                                    <p:animEffect transition="in" filter="fade">
                                      <p:cBhvr>
                                        <p:cTn id="118" dur="500"/>
                                        <p:tgtEl>
                                          <p:spTgt spid="134"/>
                                        </p:tgtEl>
                                      </p:cBhvr>
                                    </p:animEffect>
                                  </p:childTnLst>
                                </p:cTn>
                              </p:par>
                              <p:par>
                                <p:cTn id="119" presetID="10" presetClass="exit" presetSubtype="0" fill="hold" nodeType="withEffect">
                                  <p:stCondLst>
                                    <p:cond delay="500"/>
                                  </p:stCondLst>
                                  <p:childTnLst>
                                    <p:animEffect transition="out" filter="fade">
                                      <p:cBhvr>
                                        <p:cTn id="120" dur="500"/>
                                        <p:tgtEl>
                                          <p:spTgt spid="100"/>
                                        </p:tgtEl>
                                      </p:cBhvr>
                                    </p:animEffect>
                                    <p:set>
                                      <p:cBhvr>
                                        <p:cTn id="121" dur="1" fill="hold">
                                          <p:stCondLst>
                                            <p:cond delay="499"/>
                                          </p:stCondLst>
                                        </p:cTn>
                                        <p:tgtEl>
                                          <p:spTgt spid="100"/>
                                        </p:tgtEl>
                                        <p:attrNameLst>
                                          <p:attrName>style.visibility</p:attrName>
                                        </p:attrNameLst>
                                      </p:cBhvr>
                                      <p:to>
                                        <p:strVal val="hidden"/>
                                      </p:to>
                                    </p:set>
                                  </p:childTnLst>
                                </p:cTn>
                              </p:par>
                              <p:par>
                                <p:cTn id="122" presetID="10" presetClass="entr" presetSubtype="0" fill="hold" nodeType="withEffect">
                                  <p:stCondLst>
                                    <p:cond delay="500"/>
                                  </p:stCondLst>
                                  <p:childTnLst>
                                    <p:set>
                                      <p:cBhvr>
                                        <p:cTn id="123" dur="1" fill="hold">
                                          <p:stCondLst>
                                            <p:cond delay="0"/>
                                          </p:stCondLst>
                                        </p:cTn>
                                        <p:tgtEl>
                                          <p:spTgt spid="136"/>
                                        </p:tgtEl>
                                        <p:attrNameLst>
                                          <p:attrName>style.visibility</p:attrName>
                                        </p:attrNameLst>
                                      </p:cBhvr>
                                      <p:to>
                                        <p:strVal val="visible"/>
                                      </p:to>
                                    </p:set>
                                    <p:animEffect transition="in" filter="fade">
                                      <p:cBhvr>
                                        <p:cTn id="124" dur="500"/>
                                        <p:tgtEl>
                                          <p:spTgt spid="136"/>
                                        </p:tgtEl>
                                      </p:cBhvr>
                                    </p:animEffect>
                                  </p:childTnLst>
                                </p:cTn>
                              </p:par>
                              <p:par>
                                <p:cTn id="125" presetID="10" presetClass="exit" presetSubtype="0" fill="hold" nodeType="withEffect">
                                  <p:stCondLst>
                                    <p:cond delay="500"/>
                                  </p:stCondLst>
                                  <p:childTnLst>
                                    <p:animEffect transition="out" filter="fade">
                                      <p:cBhvr>
                                        <p:cTn id="126" dur="500"/>
                                        <p:tgtEl>
                                          <p:spTgt spid="55"/>
                                        </p:tgtEl>
                                      </p:cBhvr>
                                    </p:animEffect>
                                    <p:set>
                                      <p:cBhvr>
                                        <p:cTn id="127" dur="1" fill="hold">
                                          <p:stCondLst>
                                            <p:cond delay="499"/>
                                          </p:stCondLst>
                                        </p:cTn>
                                        <p:tgtEl>
                                          <p:spTgt spid="55"/>
                                        </p:tgtEl>
                                        <p:attrNameLst>
                                          <p:attrName>style.visibility</p:attrName>
                                        </p:attrNameLst>
                                      </p:cBhvr>
                                      <p:to>
                                        <p:strVal val="hidden"/>
                                      </p:to>
                                    </p:set>
                                  </p:childTnLst>
                                </p:cTn>
                              </p:par>
                              <p:par>
                                <p:cTn id="128" presetID="10" presetClass="exit" presetSubtype="0" fill="hold" nodeType="withEffect">
                                  <p:stCondLst>
                                    <p:cond delay="500"/>
                                  </p:stCondLst>
                                  <p:childTnLst>
                                    <p:animEffect transition="out" filter="fade">
                                      <p:cBhvr>
                                        <p:cTn id="129" dur="500"/>
                                        <p:tgtEl>
                                          <p:spTgt spid="51"/>
                                        </p:tgtEl>
                                      </p:cBhvr>
                                    </p:animEffect>
                                    <p:set>
                                      <p:cBhvr>
                                        <p:cTn id="130" dur="1" fill="hold">
                                          <p:stCondLst>
                                            <p:cond delay="499"/>
                                          </p:stCondLst>
                                        </p:cTn>
                                        <p:tgtEl>
                                          <p:spTgt spid="51"/>
                                        </p:tgtEl>
                                        <p:attrNameLst>
                                          <p:attrName>style.visibility</p:attrName>
                                        </p:attrNameLst>
                                      </p:cBhvr>
                                      <p:to>
                                        <p:strVal val="hidden"/>
                                      </p:to>
                                    </p:set>
                                  </p:childTnLst>
                                </p:cTn>
                              </p:par>
                              <p:par>
                                <p:cTn id="131" presetID="10" presetClass="exit" presetSubtype="0" fill="hold" nodeType="withEffect">
                                  <p:stCondLst>
                                    <p:cond delay="500"/>
                                  </p:stCondLst>
                                  <p:childTnLst>
                                    <p:animEffect transition="out" filter="fade">
                                      <p:cBhvr>
                                        <p:cTn id="132" dur="500"/>
                                        <p:tgtEl>
                                          <p:spTgt spid="47"/>
                                        </p:tgtEl>
                                      </p:cBhvr>
                                    </p:animEffect>
                                    <p:set>
                                      <p:cBhvr>
                                        <p:cTn id="133" dur="1" fill="hold">
                                          <p:stCondLst>
                                            <p:cond delay="499"/>
                                          </p:stCondLst>
                                        </p:cTn>
                                        <p:tgtEl>
                                          <p:spTgt spid="47"/>
                                        </p:tgtEl>
                                        <p:attrNameLst>
                                          <p:attrName>style.visibility</p:attrName>
                                        </p:attrNameLst>
                                      </p:cBhvr>
                                      <p:to>
                                        <p:strVal val="hidden"/>
                                      </p:to>
                                    </p:set>
                                  </p:childTnLst>
                                </p:cTn>
                              </p:par>
                              <p:par>
                                <p:cTn id="134" presetID="10" presetClass="entr" presetSubtype="0" fill="hold" nodeType="withEffect">
                                  <p:stCondLst>
                                    <p:cond delay="500"/>
                                  </p:stCondLst>
                                  <p:childTnLst>
                                    <p:set>
                                      <p:cBhvr>
                                        <p:cTn id="135" dur="1" fill="hold">
                                          <p:stCondLst>
                                            <p:cond delay="0"/>
                                          </p:stCondLst>
                                        </p:cTn>
                                        <p:tgtEl>
                                          <p:spTgt spid="138"/>
                                        </p:tgtEl>
                                        <p:attrNameLst>
                                          <p:attrName>style.visibility</p:attrName>
                                        </p:attrNameLst>
                                      </p:cBhvr>
                                      <p:to>
                                        <p:strVal val="visible"/>
                                      </p:to>
                                    </p:set>
                                    <p:animEffect transition="in" filter="fade">
                                      <p:cBhvr>
                                        <p:cTn id="136" dur="500"/>
                                        <p:tgtEl>
                                          <p:spTgt spid="138"/>
                                        </p:tgtEl>
                                      </p:cBhvr>
                                    </p:animEffect>
                                  </p:childTnLst>
                                </p:cTn>
                              </p:par>
                              <p:par>
                                <p:cTn id="137" presetID="10" presetClass="entr" presetSubtype="0" fill="hold" nodeType="withEffect">
                                  <p:stCondLst>
                                    <p:cond delay="500"/>
                                  </p:stCondLst>
                                  <p:childTnLst>
                                    <p:set>
                                      <p:cBhvr>
                                        <p:cTn id="138" dur="1" fill="hold">
                                          <p:stCondLst>
                                            <p:cond delay="0"/>
                                          </p:stCondLst>
                                        </p:cTn>
                                        <p:tgtEl>
                                          <p:spTgt spid="140"/>
                                        </p:tgtEl>
                                        <p:attrNameLst>
                                          <p:attrName>style.visibility</p:attrName>
                                        </p:attrNameLst>
                                      </p:cBhvr>
                                      <p:to>
                                        <p:strVal val="visible"/>
                                      </p:to>
                                    </p:set>
                                    <p:animEffect transition="in" filter="fade">
                                      <p:cBhvr>
                                        <p:cTn id="139" dur="500"/>
                                        <p:tgtEl>
                                          <p:spTgt spid="140"/>
                                        </p:tgtEl>
                                      </p:cBhvr>
                                    </p:animEffect>
                                  </p:childTnLst>
                                </p:cTn>
                              </p:par>
                              <p:par>
                                <p:cTn id="140" presetID="10" presetClass="entr" presetSubtype="0" fill="hold" nodeType="withEffect">
                                  <p:stCondLst>
                                    <p:cond delay="500"/>
                                  </p:stCondLst>
                                  <p:childTnLst>
                                    <p:set>
                                      <p:cBhvr>
                                        <p:cTn id="141" dur="1" fill="hold">
                                          <p:stCondLst>
                                            <p:cond delay="0"/>
                                          </p:stCondLst>
                                        </p:cTn>
                                        <p:tgtEl>
                                          <p:spTgt spid="142"/>
                                        </p:tgtEl>
                                        <p:attrNameLst>
                                          <p:attrName>style.visibility</p:attrName>
                                        </p:attrNameLst>
                                      </p:cBhvr>
                                      <p:to>
                                        <p:strVal val="visible"/>
                                      </p:to>
                                    </p:set>
                                    <p:animEffect transition="in" filter="fade">
                                      <p:cBhvr>
                                        <p:cTn id="142" dur="500"/>
                                        <p:tgtEl>
                                          <p:spTgt spid="142"/>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xit" presetSubtype="1" fill="hold" grpId="1" nodeType="clickEffect">
                                  <p:stCondLst>
                                    <p:cond delay="0"/>
                                  </p:stCondLst>
                                  <p:childTnLst>
                                    <p:animEffect transition="out" filter="wipe(up)">
                                      <p:cBhvr>
                                        <p:cTn id="146" dur="500"/>
                                        <p:tgtEl>
                                          <p:spTgt spid="48"/>
                                        </p:tgtEl>
                                      </p:cBhvr>
                                    </p:animEffect>
                                    <p:set>
                                      <p:cBhvr>
                                        <p:cTn id="147" dur="1" fill="hold">
                                          <p:stCondLst>
                                            <p:cond delay="499"/>
                                          </p:stCondLst>
                                        </p:cTn>
                                        <p:tgtEl>
                                          <p:spTgt spid="48"/>
                                        </p:tgtEl>
                                        <p:attrNameLst>
                                          <p:attrName>style.visibility</p:attrName>
                                        </p:attrNameLst>
                                      </p:cBhvr>
                                      <p:to>
                                        <p:strVal val="hidden"/>
                                      </p:to>
                                    </p:set>
                                  </p:childTnLst>
                                </p:cTn>
                              </p:par>
                              <p:par>
                                <p:cTn id="148" presetID="22" presetClass="entr" presetSubtype="1" fill="hold" grpId="0" nodeType="with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500"/>
                                        <p:tgtEl>
                                          <p:spTgt spid="9"/>
                                        </p:tgtEl>
                                      </p:cBhvr>
                                    </p:animEffect>
                                  </p:childTnLst>
                                </p:cTn>
                              </p:par>
                            </p:childTnLst>
                          </p:cTn>
                        </p:par>
                        <p:par>
                          <p:cTn id="151" fill="hold">
                            <p:stCondLst>
                              <p:cond delay="500"/>
                            </p:stCondLst>
                            <p:childTnLst>
                              <p:par>
                                <p:cTn id="152" presetID="10" presetClass="exit" presetSubtype="0" fill="hold" nodeType="afterEffect">
                                  <p:stCondLst>
                                    <p:cond delay="500"/>
                                  </p:stCondLst>
                                  <p:childTnLst>
                                    <p:animEffect transition="out" filter="fade">
                                      <p:cBhvr>
                                        <p:cTn id="153" dur="500"/>
                                        <p:tgtEl>
                                          <p:spTgt spid="134"/>
                                        </p:tgtEl>
                                      </p:cBhvr>
                                    </p:animEffect>
                                    <p:set>
                                      <p:cBhvr>
                                        <p:cTn id="154" dur="1" fill="hold">
                                          <p:stCondLst>
                                            <p:cond delay="499"/>
                                          </p:stCondLst>
                                        </p:cTn>
                                        <p:tgtEl>
                                          <p:spTgt spid="134"/>
                                        </p:tgtEl>
                                        <p:attrNameLst>
                                          <p:attrName>style.visibility</p:attrName>
                                        </p:attrNameLst>
                                      </p:cBhvr>
                                      <p:to>
                                        <p:strVal val="hidden"/>
                                      </p:to>
                                    </p:set>
                                  </p:childTnLst>
                                </p:cTn>
                              </p:par>
                              <p:par>
                                <p:cTn id="155" presetID="10" presetClass="entr" presetSubtype="0" fill="hold" nodeType="withEffect">
                                  <p:stCondLst>
                                    <p:cond delay="500"/>
                                  </p:stCondLst>
                                  <p:childTnLst>
                                    <p:set>
                                      <p:cBhvr>
                                        <p:cTn id="156" dur="1" fill="hold">
                                          <p:stCondLst>
                                            <p:cond delay="0"/>
                                          </p:stCondLst>
                                        </p:cTn>
                                        <p:tgtEl>
                                          <p:spTgt spid="146"/>
                                        </p:tgtEl>
                                        <p:attrNameLst>
                                          <p:attrName>style.visibility</p:attrName>
                                        </p:attrNameLst>
                                      </p:cBhvr>
                                      <p:to>
                                        <p:strVal val="visible"/>
                                      </p:to>
                                    </p:set>
                                    <p:animEffect transition="in" filter="fade">
                                      <p:cBhvr>
                                        <p:cTn id="157" dur="500"/>
                                        <p:tgtEl>
                                          <p:spTgt spid="146"/>
                                        </p:tgtEl>
                                      </p:cBhvr>
                                    </p:animEffect>
                                  </p:childTnLst>
                                </p:cTn>
                              </p:par>
                              <p:par>
                                <p:cTn id="158" presetID="10" presetClass="exit" presetSubtype="0" fill="hold" nodeType="withEffect">
                                  <p:stCondLst>
                                    <p:cond delay="500"/>
                                  </p:stCondLst>
                                  <p:childTnLst>
                                    <p:animEffect transition="out" filter="fade">
                                      <p:cBhvr>
                                        <p:cTn id="159" dur="500"/>
                                        <p:tgtEl>
                                          <p:spTgt spid="117"/>
                                        </p:tgtEl>
                                      </p:cBhvr>
                                    </p:animEffect>
                                    <p:set>
                                      <p:cBhvr>
                                        <p:cTn id="160" dur="1" fill="hold">
                                          <p:stCondLst>
                                            <p:cond delay="499"/>
                                          </p:stCondLst>
                                        </p:cTn>
                                        <p:tgtEl>
                                          <p:spTgt spid="117"/>
                                        </p:tgtEl>
                                        <p:attrNameLst>
                                          <p:attrName>style.visibility</p:attrName>
                                        </p:attrNameLst>
                                      </p:cBhvr>
                                      <p:to>
                                        <p:strVal val="hidden"/>
                                      </p:to>
                                    </p:set>
                                  </p:childTnLst>
                                </p:cTn>
                              </p:par>
                              <p:par>
                                <p:cTn id="161" presetID="10" presetClass="entr" presetSubtype="0" fill="hold" nodeType="withEffect">
                                  <p:stCondLst>
                                    <p:cond delay="500"/>
                                  </p:stCondLst>
                                  <p:childTnLst>
                                    <p:set>
                                      <p:cBhvr>
                                        <p:cTn id="162" dur="1" fill="hold">
                                          <p:stCondLst>
                                            <p:cond delay="0"/>
                                          </p:stCondLst>
                                        </p:cTn>
                                        <p:tgtEl>
                                          <p:spTgt spid="148"/>
                                        </p:tgtEl>
                                        <p:attrNameLst>
                                          <p:attrName>style.visibility</p:attrName>
                                        </p:attrNameLst>
                                      </p:cBhvr>
                                      <p:to>
                                        <p:strVal val="visible"/>
                                      </p:to>
                                    </p:set>
                                    <p:animEffect transition="in" filter="fade">
                                      <p:cBhvr>
                                        <p:cTn id="163" dur="500"/>
                                        <p:tgtEl>
                                          <p:spTgt spid="148"/>
                                        </p:tgtEl>
                                      </p:cBhvr>
                                    </p:animEffect>
                                  </p:childTnLst>
                                </p:cTn>
                              </p:par>
                              <p:par>
                                <p:cTn id="164" presetID="10" presetClass="exit" presetSubtype="0" fill="hold" nodeType="withEffect">
                                  <p:stCondLst>
                                    <p:cond delay="500"/>
                                  </p:stCondLst>
                                  <p:childTnLst>
                                    <p:animEffect transition="out" filter="fade">
                                      <p:cBhvr>
                                        <p:cTn id="165" dur="500"/>
                                        <p:tgtEl>
                                          <p:spTgt spid="104"/>
                                        </p:tgtEl>
                                      </p:cBhvr>
                                    </p:animEffect>
                                    <p:set>
                                      <p:cBhvr>
                                        <p:cTn id="166" dur="1" fill="hold">
                                          <p:stCondLst>
                                            <p:cond delay="499"/>
                                          </p:stCondLst>
                                        </p:cTn>
                                        <p:tgtEl>
                                          <p:spTgt spid="104"/>
                                        </p:tgtEl>
                                        <p:attrNameLst>
                                          <p:attrName>style.visibility</p:attrName>
                                        </p:attrNameLst>
                                      </p:cBhvr>
                                      <p:to>
                                        <p:strVal val="hidden"/>
                                      </p:to>
                                    </p:set>
                                  </p:childTnLst>
                                </p:cTn>
                              </p:par>
                              <p:par>
                                <p:cTn id="167" presetID="10" presetClass="exit" presetSubtype="0" fill="hold" nodeType="withEffect">
                                  <p:stCondLst>
                                    <p:cond delay="500"/>
                                  </p:stCondLst>
                                  <p:childTnLst>
                                    <p:animEffect transition="out" filter="fade">
                                      <p:cBhvr>
                                        <p:cTn id="168" dur="500"/>
                                        <p:tgtEl>
                                          <p:spTgt spid="126"/>
                                        </p:tgtEl>
                                      </p:cBhvr>
                                    </p:animEffect>
                                    <p:set>
                                      <p:cBhvr>
                                        <p:cTn id="169" dur="1" fill="hold">
                                          <p:stCondLst>
                                            <p:cond delay="499"/>
                                          </p:stCondLst>
                                        </p:cTn>
                                        <p:tgtEl>
                                          <p:spTgt spid="126"/>
                                        </p:tgtEl>
                                        <p:attrNameLst>
                                          <p:attrName>style.visibility</p:attrName>
                                        </p:attrNameLst>
                                      </p:cBhvr>
                                      <p:to>
                                        <p:strVal val="hidden"/>
                                      </p:to>
                                    </p:set>
                                  </p:childTnLst>
                                </p:cTn>
                              </p:par>
                              <p:par>
                                <p:cTn id="170" presetID="10" presetClass="exit" presetSubtype="0" fill="hold" nodeType="withEffect">
                                  <p:stCondLst>
                                    <p:cond delay="500"/>
                                  </p:stCondLst>
                                  <p:childTnLst>
                                    <p:animEffect transition="out" filter="fade">
                                      <p:cBhvr>
                                        <p:cTn id="171" dur="500"/>
                                        <p:tgtEl>
                                          <p:spTgt spid="128"/>
                                        </p:tgtEl>
                                      </p:cBhvr>
                                    </p:animEffect>
                                    <p:set>
                                      <p:cBhvr>
                                        <p:cTn id="172" dur="1" fill="hold">
                                          <p:stCondLst>
                                            <p:cond delay="499"/>
                                          </p:stCondLst>
                                        </p:cTn>
                                        <p:tgtEl>
                                          <p:spTgt spid="128"/>
                                        </p:tgtEl>
                                        <p:attrNameLst>
                                          <p:attrName>style.visibility</p:attrName>
                                        </p:attrNameLst>
                                      </p:cBhvr>
                                      <p:to>
                                        <p:strVal val="hidden"/>
                                      </p:to>
                                    </p:set>
                                  </p:childTnLst>
                                </p:cTn>
                              </p:par>
                              <p:par>
                                <p:cTn id="173" presetID="10" presetClass="exit" presetSubtype="0" fill="hold" nodeType="withEffect">
                                  <p:stCondLst>
                                    <p:cond delay="500"/>
                                  </p:stCondLst>
                                  <p:childTnLst>
                                    <p:animEffect transition="out" filter="fade">
                                      <p:cBhvr>
                                        <p:cTn id="174" dur="500"/>
                                        <p:tgtEl>
                                          <p:spTgt spid="138"/>
                                        </p:tgtEl>
                                      </p:cBhvr>
                                    </p:animEffect>
                                    <p:set>
                                      <p:cBhvr>
                                        <p:cTn id="175" dur="1" fill="hold">
                                          <p:stCondLst>
                                            <p:cond delay="499"/>
                                          </p:stCondLst>
                                        </p:cTn>
                                        <p:tgtEl>
                                          <p:spTgt spid="138"/>
                                        </p:tgtEl>
                                        <p:attrNameLst>
                                          <p:attrName>style.visibility</p:attrName>
                                        </p:attrNameLst>
                                      </p:cBhvr>
                                      <p:to>
                                        <p:strVal val="hidden"/>
                                      </p:to>
                                    </p:set>
                                  </p:childTnLst>
                                </p:cTn>
                              </p:par>
                              <p:par>
                                <p:cTn id="176" presetID="10" presetClass="exit" presetSubtype="0" fill="hold" nodeType="withEffect">
                                  <p:stCondLst>
                                    <p:cond delay="500"/>
                                  </p:stCondLst>
                                  <p:childTnLst>
                                    <p:animEffect transition="out" filter="fade">
                                      <p:cBhvr>
                                        <p:cTn id="177" dur="500"/>
                                        <p:tgtEl>
                                          <p:spTgt spid="140"/>
                                        </p:tgtEl>
                                      </p:cBhvr>
                                    </p:animEffect>
                                    <p:set>
                                      <p:cBhvr>
                                        <p:cTn id="178" dur="1" fill="hold">
                                          <p:stCondLst>
                                            <p:cond delay="499"/>
                                          </p:stCondLst>
                                        </p:cTn>
                                        <p:tgtEl>
                                          <p:spTgt spid="140"/>
                                        </p:tgtEl>
                                        <p:attrNameLst>
                                          <p:attrName>style.visibility</p:attrName>
                                        </p:attrNameLst>
                                      </p:cBhvr>
                                      <p:to>
                                        <p:strVal val="hidden"/>
                                      </p:to>
                                    </p:set>
                                  </p:childTnLst>
                                </p:cTn>
                              </p:par>
                              <p:par>
                                <p:cTn id="179" presetID="10" presetClass="exit" presetSubtype="0" fill="hold" nodeType="withEffect">
                                  <p:stCondLst>
                                    <p:cond delay="500"/>
                                  </p:stCondLst>
                                  <p:childTnLst>
                                    <p:animEffect transition="out" filter="fade">
                                      <p:cBhvr>
                                        <p:cTn id="180" dur="500"/>
                                        <p:tgtEl>
                                          <p:spTgt spid="142"/>
                                        </p:tgtEl>
                                      </p:cBhvr>
                                    </p:animEffect>
                                    <p:set>
                                      <p:cBhvr>
                                        <p:cTn id="181" dur="1" fill="hold">
                                          <p:stCondLst>
                                            <p:cond delay="499"/>
                                          </p:stCondLst>
                                        </p:cTn>
                                        <p:tgtEl>
                                          <p:spTgt spid="142"/>
                                        </p:tgtEl>
                                        <p:attrNameLst>
                                          <p:attrName>style.visibility</p:attrName>
                                        </p:attrNameLst>
                                      </p:cBhvr>
                                      <p:to>
                                        <p:strVal val="hidden"/>
                                      </p:to>
                                    </p:set>
                                  </p:childTnLst>
                                </p:cTn>
                              </p:par>
                              <p:par>
                                <p:cTn id="182" presetID="10" presetClass="entr" presetSubtype="0" fill="hold" nodeType="withEffect">
                                  <p:stCondLst>
                                    <p:cond delay="500"/>
                                  </p:stCondLst>
                                  <p:childTnLst>
                                    <p:set>
                                      <p:cBhvr>
                                        <p:cTn id="183" dur="1" fill="hold">
                                          <p:stCondLst>
                                            <p:cond delay="0"/>
                                          </p:stCondLst>
                                        </p:cTn>
                                        <p:tgtEl>
                                          <p:spTgt spid="150"/>
                                        </p:tgtEl>
                                        <p:attrNameLst>
                                          <p:attrName>style.visibility</p:attrName>
                                        </p:attrNameLst>
                                      </p:cBhvr>
                                      <p:to>
                                        <p:strVal val="visible"/>
                                      </p:to>
                                    </p:set>
                                    <p:animEffect transition="in" filter="fade">
                                      <p:cBhvr>
                                        <p:cTn id="184" dur="500"/>
                                        <p:tgtEl>
                                          <p:spTgt spid="150"/>
                                        </p:tgtEl>
                                      </p:cBhvr>
                                    </p:animEffect>
                                  </p:childTnLst>
                                </p:cTn>
                              </p:par>
                              <p:par>
                                <p:cTn id="185" presetID="10" presetClass="entr" presetSubtype="0" fill="hold" nodeType="withEffect">
                                  <p:stCondLst>
                                    <p:cond delay="500"/>
                                  </p:stCondLst>
                                  <p:childTnLst>
                                    <p:set>
                                      <p:cBhvr>
                                        <p:cTn id="186" dur="1" fill="hold">
                                          <p:stCondLst>
                                            <p:cond delay="0"/>
                                          </p:stCondLst>
                                        </p:cTn>
                                        <p:tgtEl>
                                          <p:spTgt spid="152"/>
                                        </p:tgtEl>
                                        <p:attrNameLst>
                                          <p:attrName>style.visibility</p:attrName>
                                        </p:attrNameLst>
                                      </p:cBhvr>
                                      <p:to>
                                        <p:strVal val="visible"/>
                                      </p:to>
                                    </p:set>
                                    <p:animEffect transition="in" filter="fade">
                                      <p:cBhvr>
                                        <p:cTn id="187" dur="500"/>
                                        <p:tgtEl>
                                          <p:spTgt spid="152"/>
                                        </p:tgtEl>
                                      </p:cBhvr>
                                    </p:animEffect>
                                  </p:childTnLst>
                                </p:cTn>
                              </p:par>
                              <p:par>
                                <p:cTn id="188" presetID="10" presetClass="entr" presetSubtype="0" fill="hold" nodeType="withEffect">
                                  <p:stCondLst>
                                    <p:cond delay="500"/>
                                  </p:stCondLst>
                                  <p:childTnLst>
                                    <p:set>
                                      <p:cBhvr>
                                        <p:cTn id="189" dur="1" fill="hold">
                                          <p:stCondLst>
                                            <p:cond delay="0"/>
                                          </p:stCondLst>
                                        </p:cTn>
                                        <p:tgtEl>
                                          <p:spTgt spid="154"/>
                                        </p:tgtEl>
                                        <p:attrNameLst>
                                          <p:attrName>style.visibility</p:attrName>
                                        </p:attrNameLst>
                                      </p:cBhvr>
                                      <p:to>
                                        <p:strVal val="visible"/>
                                      </p:to>
                                    </p:set>
                                    <p:animEffect transition="in" filter="fade">
                                      <p:cBhvr>
                                        <p:cTn id="190" dur="500"/>
                                        <p:tgtEl>
                                          <p:spTgt spid="154"/>
                                        </p:tgtEl>
                                      </p:cBhvr>
                                    </p:animEffect>
                                  </p:childTnLst>
                                </p:cTn>
                              </p:par>
                              <p:par>
                                <p:cTn id="191" presetID="10" presetClass="entr" presetSubtype="0" fill="hold" nodeType="withEffect">
                                  <p:stCondLst>
                                    <p:cond delay="500"/>
                                  </p:stCondLst>
                                  <p:childTnLst>
                                    <p:set>
                                      <p:cBhvr>
                                        <p:cTn id="192" dur="1" fill="hold">
                                          <p:stCondLst>
                                            <p:cond delay="0"/>
                                          </p:stCondLst>
                                        </p:cTn>
                                        <p:tgtEl>
                                          <p:spTgt spid="156"/>
                                        </p:tgtEl>
                                        <p:attrNameLst>
                                          <p:attrName>style.visibility</p:attrName>
                                        </p:attrNameLst>
                                      </p:cBhvr>
                                      <p:to>
                                        <p:strVal val="visible"/>
                                      </p:to>
                                    </p:set>
                                    <p:animEffect transition="in" filter="fade">
                                      <p:cBhvr>
                                        <p:cTn id="193" dur="500"/>
                                        <p:tgtEl>
                                          <p:spTgt spid="156"/>
                                        </p:tgtEl>
                                      </p:cBhvr>
                                    </p:animEffect>
                                  </p:childTnLst>
                                </p:cTn>
                              </p:par>
                              <p:par>
                                <p:cTn id="194" presetID="10" presetClass="entr" presetSubtype="0" fill="hold" nodeType="withEffect">
                                  <p:stCondLst>
                                    <p:cond delay="500"/>
                                  </p:stCondLst>
                                  <p:childTnLst>
                                    <p:set>
                                      <p:cBhvr>
                                        <p:cTn id="195" dur="1" fill="hold">
                                          <p:stCondLst>
                                            <p:cond delay="0"/>
                                          </p:stCondLst>
                                        </p:cTn>
                                        <p:tgtEl>
                                          <p:spTgt spid="158"/>
                                        </p:tgtEl>
                                        <p:attrNameLst>
                                          <p:attrName>style.visibility</p:attrName>
                                        </p:attrNameLst>
                                      </p:cBhvr>
                                      <p:to>
                                        <p:strVal val="visible"/>
                                      </p:to>
                                    </p:set>
                                    <p:animEffect transition="in" filter="fade">
                                      <p:cBhvr>
                                        <p:cTn id="196" dur="500"/>
                                        <p:tgtEl>
                                          <p:spTgt spid="158"/>
                                        </p:tgtEl>
                                      </p:cBhvr>
                                    </p:animEffect>
                                  </p:childTnLst>
                                </p:cTn>
                              </p:par>
                            </p:childTnLst>
                          </p:cTn>
                        </p:par>
                        <p:par>
                          <p:cTn id="197" fill="hold">
                            <p:stCondLst>
                              <p:cond delay="1500"/>
                            </p:stCondLst>
                            <p:childTnLst>
                              <p:par>
                                <p:cTn id="198" presetID="1" presetClass="entr" presetSubtype="0" fill="hold" grpId="0" nodeType="afterEffect">
                                  <p:stCondLst>
                                    <p:cond delay="500"/>
                                  </p:stCondLst>
                                  <p:childTnLst>
                                    <p:set>
                                      <p:cBhvr>
                                        <p:cTn id="199" dur="1" fill="hold">
                                          <p:stCondLst>
                                            <p:cond delay="0"/>
                                          </p:stCondLst>
                                        </p:cTn>
                                        <p:tgtEl>
                                          <p:spTgt spid="159"/>
                                        </p:tgtEl>
                                        <p:attrNameLst>
                                          <p:attrName>style.visibility</p:attrName>
                                        </p:attrNameLst>
                                      </p:cBhvr>
                                      <p:to>
                                        <p:strVal val="visible"/>
                                      </p:to>
                                    </p:set>
                                  </p:childTnLst>
                                </p:cTn>
                              </p:par>
                            </p:childTnLst>
                          </p:cTn>
                        </p:par>
                        <p:par>
                          <p:cTn id="200" fill="hold">
                            <p:stCondLst>
                              <p:cond delay="2000"/>
                            </p:stCondLst>
                            <p:childTnLst>
                              <p:par>
                                <p:cTn id="201" presetID="10" presetClass="entr" presetSubtype="0" fill="hold" grpId="0" nodeType="afterEffect">
                                  <p:stCondLst>
                                    <p:cond delay="500"/>
                                  </p:stCondLst>
                                  <p:childTnLst>
                                    <p:set>
                                      <p:cBhvr>
                                        <p:cTn id="202" dur="1" fill="hold">
                                          <p:stCondLst>
                                            <p:cond delay="0"/>
                                          </p:stCondLst>
                                        </p:cTn>
                                        <p:tgtEl>
                                          <p:spTgt spid="160"/>
                                        </p:tgtEl>
                                        <p:attrNameLst>
                                          <p:attrName>style.visibility</p:attrName>
                                        </p:attrNameLst>
                                      </p:cBhvr>
                                      <p:to>
                                        <p:strVal val="visible"/>
                                      </p:to>
                                    </p:set>
                                    <p:animEffect transition="in" filter="fade">
                                      <p:cBhvr>
                                        <p:cTn id="203" dur="500"/>
                                        <p:tgtEl>
                                          <p:spTgt spid="160"/>
                                        </p:tgtEl>
                                      </p:cBhvr>
                                    </p:animEffect>
                                  </p:childTnLst>
                                </p:cTn>
                              </p:par>
                            </p:childTnLst>
                          </p:cTn>
                        </p:par>
                        <p:par>
                          <p:cTn id="204" fill="hold">
                            <p:stCondLst>
                              <p:cond delay="3000"/>
                            </p:stCondLst>
                            <p:childTnLst>
                              <p:par>
                                <p:cTn id="205" presetID="1" presetClass="entr" presetSubtype="0" fill="hold" grpId="0" nodeType="afterEffect">
                                  <p:stCondLst>
                                    <p:cond delay="500"/>
                                  </p:stCondLst>
                                  <p:childTnLst>
                                    <p:set>
                                      <p:cBhvr>
                                        <p:cTn id="206" dur="1" fill="hold">
                                          <p:stCondLst>
                                            <p:cond delay="0"/>
                                          </p:stCondLst>
                                        </p:cTn>
                                        <p:tgtEl>
                                          <p:spTgt spid="161"/>
                                        </p:tgtEl>
                                        <p:attrNameLst>
                                          <p:attrName>style.visibility</p:attrName>
                                        </p:attrNameLst>
                                      </p:cBhvr>
                                      <p:to>
                                        <p:strVal val="visible"/>
                                      </p:to>
                                    </p:set>
                                  </p:childTnLst>
                                </p:cTn>
                              </p:par>
                            </p:childTnLst>
                          </p:cTn>
                        </p:par>
                        <p:par>
                          <p:cTn id="207" fill="hold">
                            <p:stCondLst>
                              <p:cond delay="3500"/>
                            </p:stCondLst>
                            <p:childTnLst>
                              <p:par>
                                <p:cTn id="208" presetID="10" presetClass="entr" presetSubtype="0" fill="hold" grpId="0" nodeType="afterEffect">
                                  <p:stCondLst>
                                    <p:cond delay="500"/>
                                  </p:stCondLst>
                                  <p:childTnLst>
                                    <p:set>
                                      <p:cBhvr>
                                        <p:cTn id="209" dur="1" fill="hold">
                                          <p:stCondLst>
                                            <p:cond delay="0"/>
                                          </p:stCondLst>
                                        </p:cTn>
                                        <p:tgtEl>
                                          <p:spTgt spid="162"/>
                                        </p:tgtEl>
                                        <p:attrNameLst>
                                          <p:attrName>style.visibility</p:attrName>
                                        </p:attrNameLst>
                                      </p:cBhvr>
                                      <p:to>
                                        <p:strVal val="visible"/>
                                      </p:to>
                                    </p:set>
                                    <p:animEffect transition="in" filter="fade">
                                      <p:cBhvr>
                                        <p:cTn id="210" dur="500"/>
                                        <p:tgtEl>
                                          <p:spTgt spid="162"/>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xit" presetSubtype="1" fill="hold" grpId="1" nodeType="clickEffect">
                                  <p:stCondLst>
                                    <p:cond delay="0"/>
                                  </p:stCondLst>
                                  <p:childTnLst>
                                    <p:animEffect transition="out" filter="wipe(up)">
                                      <p:cBhvr>
                                        <p:cTn id="214" dur="500"/>
                                        <p:tgtEl>
                                          <p:spTgt spid="9"/>
                                        </p:tgtEl>
                                      </p:cBhvr>
                                    </p:animEffect>
                                    <p:set>
                                      <p:cBhvr>
                                        <p:cTn id="215" dur="1" fill="hold">
                                          <p:stCondLst>
                                            <p:cond delay="499"/>
                                          </p:stCondLst>
                                        </p:cTn>
                                        <p:tgtEl>
                                          <p:spTgt spid="9"/>
                                        </p:tgtEl>
                                        <p:attrNameLst>
                                          <p:attrName>style.visibility</p:attrName>
                                        </p:attrNameLst>
                                      </p:cBhvr>
                                      <p:to>
                                        <p:strVal val="hidden"/>
                                      </p:to>
                                    </p:set>
                                  </p:childTnLst>
                                </p:cTn>
                              </p:par>
                              <p:par>
                                <p:cTn id="216" presetID="10" presetClass="exit" presetSubtype="0" fill="hold" grpId="1" nodeType="withEffect">
                                  <p:stCondLst>
                                    <p:cond delay="0"/>
                                  </p:stCondLst>
                                  <p:childTnLst>
                                    <p:animEffect transition="out" filter="fade">
                                      <p:cBhvr>
                                        <p:cTn id="217" dur="500"/>
                                        <p:tgtEl>
                                          <p:spTgt spid="160"/>
                                        </p:tgtEl>
                                      </p:cBhvr>
                                    </p:animEffect>
                                    <p:set>
                                      <p:cBhvr>
                                        <p:cTn id="218" dur="1" fill="hold">
                                          <p:stCondLst>
                                            <p:cond delay="499"/>
                                          </p:stCondLst>
                                        </p:cTn>
                                        <p:tgtEl>
                                          <p:spTgt spid="160"/>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500"/>
                                        <p:tgtEl>
                                          <p:spTgt spid="162"/>
                                        </p:tgtEl>
                                      </p:cBhvr>
                                    </p:animEffect>
                                    <p:set>
                                      <p:cBhvr>
                                        <p:cTn id="221" dur="1" fill="hold">
                                          <p:stCondLst>
                                            <p:cond delay="499"/>
                                          </p:stCondLst>
                                        </p:cTn>
                                        <p:tgtEl>
                                          <p:spTgt spid="162"/>
                                        </p:tgtEl>
                                        <p:attrNameLst>
                                          <p:attrName>style.visibility</p:attrName>
                                        </p:attrNameLst>
                                      </p:cBhvr>
                                      <p:to>
                                        <p:strVal val="hidden"/>
                                      </p:to>
                                    </p:set>
                                  </p:childTnLst>
                                </p:cTn>
                              </p:par>
                              <p:par>
                                <p:cTn id="222" presetID="22" presetClass="entr" presetSubtype="1" fill="hold" grpId="0" nodeType="withEffect">
                                  <p:stCondLst>
                                    <p:cond delay="0"/>
                                  </p:stCondLst>
                                  <p:childTnLst>
                                    <p:set>
                                      <p:cBhvr>
                                        <p:cTn id="223" dur="1" fill="hold">
                                          <p:stCondLst>
                                            <p:cond delay="0"/>
                                          </p:stCondLst>
                                        </p:cTn>
                                        <p:tgtEl>
                                          <p:spTgt spid="95"/>
                                        </p:tgtEl>
                                        <p:attrNameLst>
                                          <p:attrName>style.visibility</p:attrName>
                                        </p:attrNameLst>
                                      </p:cBhvr>
                                      <p:to>
                                        <p:strVal val="visible"/>
                                      </p:to>
                                    </p:set>
                                    <p:animEffect transition="in" filter="wipe(up)">
                                      <p:cBhvr>
                                        <p:cTn id="224" dur="500"/>
                                        <p:tgtEl>
                                          <p:spTgt spid="95"/>
                                        </p:tgtEl>
                                      </p:cBhvr>
                                    </p:animEffect>
                                  </p:childTnLst>
                                </p:cTn>
                              </p:par>
                            </p:childTnLst>
                          </p:cTn>
                        </p:par>
                        <p:par>
                          <p:cTn id="225" fill="hold">
                            <p:stCondLst>
                              <p:cond delay="500"/>
                            </p:stCondLst>
                            <p:childTnLst>
                              <p:par>
                                <p:cTn id="226" presetID="10" presetClass="exit" presetSubtype="0" fill="hold" nodeType="afterEffect">
                                  <p:stCondLst>
                                    <p:cond delay="500"/>
                                  </p:stCondLst>
                                  <p:childTnLst>
                                    <p:animEffect transition="out" filter="fade">
                                      <p:cBhvr>
                                        <p:cTn id="227" dur="500"/>
                                        <p:tgtEl>
                                          <p:spTgt spid="146"/>
                                        </p:tgtEl>
                                      </p:cBhvr>
                                    </p:animEffect>
                                    <p:set>
                                      <p:cBhvr>
                                        <p:cTn id="228" dur="1" fill="hold">
                                          <p:stCondLst>
                                            <p:cond delay="499"/>
                                          </p:stCondLst>
                                        </p:cTn>
                                        <p:tgtEl>
                                          <p:spTgt spid="146"/>
                                        </p:tgtEl>
                                        <p:attrNameLst>
                                          <p:attrName>style.visibility</p:attrName>
                                        </p:attrNameLst>
                                      </p:cBhvr>
                                      <p:to>
                                        <p:strVal val="hidden"/>
                                      </p:to>
                                    </p:set>
                                  </p:childTnLst>
                                </p:cTn>
                              </p:par>
                              <p:par>
                                <p:cTn id="229" presetID="10" presetClass="exit" presetSubtype="0" fill="hold" nodeType="withEffect">
                                  <p:stCondLst>
                                    <p:cond delay="500"/>
                                  </p:stCondLst>
                                  <p:childTnLst>
                                    <p:animEffect transition="out" filter="fade">
                                      <p:cBhvr>
                                        <p:cTn id="230" dur="500"/>
                                        <p:tgtEl>
                                          <p:spTgt spid="132"/>
                                        </p:tgtEl>
                                      </p:cBhvr>
                                    </p:animEffect>
                                    <p:set>
                                      <p:cBhvr>
                                        <p:cTn id="231" dur="1" fill="hold">
                                          <p:stCondLst>
                                            <p:cond delay="499"/>
                                          </p:stCondLst>
                                        </p:cTn>
                                        <p:tgtEl>
                                          <p:spTgt spid="132"/>
                                        </p:tgtEl>
                                        <p:attrNameLst>
                                          <p:attrName>style.visibility</p:attrName>
                                        </p:attrNameLst>
                                      </p:cBhvr>
                                      <p:to>
                                        <p:strVal val="hidden"/>
                                      </p:to>
                                    </p:set>
                                  </p:childTnLst>
                                </p:cTn>
                              </p:par>
                              <p:par>
                                <p:cTn id="232" presetID="10" presetClass="exit" presetSubtype="0" fill="hold" nodeType="withEffect">
                                  <p:stCondLst>
                                    <p:cond delay="500"/>
                                  </p:stCondLst>
                                  <p:childTnLst>
                                    <p:animEffect transition="out" filter="fade">
                                      <p:cBhvr>
                                        <p:cTn id="233" dur="500"/>
                                        <p:tgtEl>
                                          <p:spTgt spid="150"/>
                                        </p:tgtEl>
                                      </p:cBhvr>
                                    </p:animEffect>
                                    <p:set>
                                      <p:cBhvr>
                                        <p:cTn id="234" dur="1" fill="hold">
                                          <p:stCondLst>
                                            <p:cond delay="499"/>
                                          </p:stCondLst>
                                        </p:cTn>
                                        <p:tgtEl>
                                          <p:spTgt spid="150"/>
                                        </p:tgtEl>
                                        <p:attrNameLst>
                                          <p:attrName>style.visibility</p:attrName>
                                        </p:attrNameLst>
                                      </p:cBhvr>
                                      <p:to>
                                        <p:strVal val="hidden"/>
                                      </p:to>
                                    </p:set>
                                  </p:childTnLst>
                                </p:cTn>
                              </p:par>
                              <p:par>
                                <p:cTn id="235" presetID="10" presetClass="exit" presetSubtype="0" fill="hold" nodeType="withEffect">
                                  <p:stCondLst>
                                    <p:cond delay="500"/>
                                  </p:stCondLst>
                                  <p:childTnLst>
                                    <p:animEffect transition="out" filter="fade">
                                      <p:cBhvr>
                                        <p:cTn id="236" dur="500"/>
                                        <p:tgtEl>
                                          <p:spTgt spid="152"/>
                                        </p:tgtEl>
                                      </p:cBhvr>
                                    </p:animEffect>
                                    <p:set>
                                      <p:cBhvr>
                                        <p:cTn id="237" dur="1" fill="hold">
                                          <p:stCondLst>
                                            <p:cond delay="499"/>
                                          </p:stCondLst>
                                        </p:cTn>
                                        <p:tgtEl>
                                          <p:spTgt spid="152"/>
                                        </p:tgtEl>
                                        <p:attrNameLst>
                                          <p:attrName>style.visibility</p:attrName>
                                        </p:attrNameLst>
                                      </p:cBhvr>
                                      <p:to>
                                        <p:strVal val="hidden"/>
                                      </p:to>
                                    </p:set>
                                  </p:childTnLst>
                                </p:cTn>
                              </p:par>
                              <p:par>
                                <p:cTn id="238" presetID="10" presetClass="exit" presetSubtype="0" fill="hold" nodeType="withEffect">
                                  <p:stCondLst>
                                    <p:cond delay="500"/>
                                  </p:stCondLst>
                                  <p:childTnLst>
                                    <p:animEffect transition="out" filter="fade">
                                      <p:cBhvr>
                                        <p:cTn id="239" dur="500"/>
                                        <p:tgtEl>
                                          <p:spTgt spid="154"/>
                                        </p:tgtEl>
                                      </p:cBhvr>
                                    </p:animEffect>
                                    <p:set>
                                      <p:cBhvr>
                                        <p:cTn id="240" dur="1" fill="hold">
                                          <p:stCondLst>
                                            <p:cond delay="499"/>
                                          </p:stCondLst>
                                        </p:cTn>
                                        <p:tgtEl>
                                          <p:spTgt spid="154"/>
                                        </p:tgtEl>
                                        <p:attrNameLst>
                                          <p:attrName>style.visibility</p:attrName>
                                        </p:attrNameLst>
                                      </p:cBhvr>
                                      <p:to>
                                        <p:strVal val="hidden"/>
                                      </p:to>
                                    </p:set>
                                  </p:childTnLst>
                                </p:cTn>
                              </p:par>
                              <p:par>
                                <p:cTn id="241" presetID="10" presetClass="exit" presetSubtype="0" fill="hold" nodeType="withEffect">
                                  <p:stCondLst>
                                    <p:cond delay="500"/>
                                  </p:stCondLst>
                                  <p:childTnLst>
                                    <p:animEffect transition="out" filter="fade">
                                      <p:cBhvr>
                                        <p:cTn id="242" dur="500"/>
                                        <p:tgtEl>
                                          <p:spTgt spid="156"/>
                                        </p:tgtEl>
                                      </p:cBhvr>
                                    </p:animEffect>
                                    <p:set>
                                      <p:cBhvr>
                                        <p:cTn id="243" dur="1" fill="hold">
                                          <p:stCondLst>
                                            <p:cond delay="499"/>
                                          </p:stCondLst>
                                        </p:cTn>
                                        <p:tgtEl>
                                          <p:spTgt spid="156"/>
                                        </p:tgtEl>
                                        <p:attrNameLst>
                                          <p:attrName>style.visibility</p:attrName>
                                        </p:attrNameLst>
                                      </p:cBhvr>
                                      <p:to>
                                        <p:strVal val="hidden"/>
                                      </p:to>
                                    </p:set>
                                  </p:childTnLst>
                                </p:cTn>
                              </p:par>
                              <p:par>
                                <p:cTn id="244" presetID="10" presetClass="exit" presetSubtype="0" fill="hold" nodeType="withEffect">
                                  <p:stCondLst>
                                    <p:cond delay="500"/>
                                  </p:stCondLst>
                                  <p:childTnLst>
                                    <p:animEffect transition="out" filter="fade">
                                      <p:cBhvr>
                                        <p:cTn id="245" dur="500"/>
                                        <p:tgtEl>
                                          <p:spTgt spid="158"/>
                                        </p:tgtEl>
                                      </p:cBhvr>
                                    </p:animEffect>
                                    <p:set>
                                      <p:cBhvr>
                                        <p:cTn id="246" dur="1" fill="hold">
                                          <p:stCondLst>
                                            <p:cond delay="499"/>
                                          </p:stCondLst>
                                        </p:cTn>
                                        <p:tgtEl>
                                          <p:spTgt spid="158"/>
                                        </p:tgtEl>
                                        <p:attrNameLst>
                                          <p:attrName>style.visibility</p:attrName>
                                        </p:attrNameLst>
                                      </p:cBhvr>
                                      <p:to>
                                        <p:strVal val="hidden"/>
                                      </p:to>
                                    </p:set>
                                  </p:childTnLst>
                                </p:cTn>
                              </p:par>
                              <p:par>
                                <p:cTn id="247" presetID="10" presetClass="entr" presetSubtype="0" fill="hold" nodeType="withEffect">
                                  <p:stCondLst>
                                    <p:cond delay="500"/>
                                  </p:stCondLst>
                                  <p:childTnLst>
                                    <p:set>
                                      <p:cBhvr>
                                        <p:cTn id="248" dur="1" fill="hold">
                                          <p:stCondLst>
                                            <p:cond delay="0"/>
                                          </p:stCondLst>
                                        </p:cTn>
                                        <p:tgtEl>
                                          <p:spTgt spid="11"/>
                                        </p:tgtEl>
                                        <p:attrNameLst>
                                          <p:attrName>style.visibility</p:attrName>
                                        </p:attrNameLst>
                                      </p:cBhvr>
                                      <p:to>
                                        <p:strVal val="visible"/>
                                      </p:to>
                                    </p:set>
                                    <p:animEffect transition="in" filter="fade">
                                      <p:cBhvr>
                                        <p:cTn id="249" dur="500"/>
                                        <p:tgtEl>
                                          <p:spTgt spid="11"/>
                                        </p:tgtEl>
                                      </p:cBhvr>
                                    </p:animEffect>
                                  </p:childTnLst>
                                </p:cTn>
                              </p:par>
                              <p:par>
                                <p:cTn id="250" presetID="10" presetClass="entr" presetSubtype="0" fill="hold" nodeType="withEffect">
                                  <p:stCondLst>
                                    <p:cond delay="500"/>
                                  </p:stCondLst>
                                  <p:childTnLst>
                                    <p:set>
                                      <p:cBhvr>
                                        <p:cTn id="251" dur="1" fill="hold">
                                          <p:stCondLst>
                                            <p:cond delay="0"/>
                                          </p:stCondLst>
                                        </p:cTn>
                                        <p:tgtEl>
                                          <p:spTgt spid="15"/>
                                        </p:tgtEl>
                                        <p:attrNameLst>
                                          <p:attrName>style.visibility</p:attrName>
                                        </p:attrNameLst>
                                      </p:cBhvr>
                                      <p:to>
                                        <p:strVal val="visible"/>
                                      </p:to>
                                    </p:set>
                                    <p:animEffect transition="in" filter="fade">
                                      <p:cBhvr>
                                        <p:cTn id="252" dur="500"/>
                                        <p:tgtEl>
                                          <p:spTgt spid="15"/>
                                        </p:tgtEl>
                                      </p:cBhvr>
                                    </p:animEffect>
                                  </p:childTnLst>
                                </p:cTn>
                              </p:par>
                              <p:par>
                                <p:cTn id="253" presetID="10" presetClass="entr" presetSubtype="0" fill="hold" nodeType="withEffect">
                                  <p:stCondLst>
                                    <p:cond delay="500"/>
                                  </p:stCondLst>
                                  <p:childTnLst>
                                    <p:set>
                                      <p:cBhvr>
                                        <p:cTn id="254" dur="1" fill="hold">
                                          <p:stCondLst>
                                            <p:cond delay="0"/>
                                          </p:stCondLst>
                                        </p:cTn>
                                        <p:tgtEl>
                                          <p:spTgt spid="18"/>
                                        </p:tgtEl>
                                        <p:attrNameLst>
                                          <p:attrName>style.visibility</p:attrName>
                                        </p:attrNameLst>
                                      </p:cBhvr>
                                      <p:to>
                                        <p:strVal val="visible"/>
                                      </p:to>
                                    </p:set>
                                    <p:animEffect transition="in" filter="fade">
                                      <p:cBhvr>
                                        <p:cTn id="255" dur="500"/>
                                        <p:tgtEl>
                                          <p:spTgt spid="18"/>
                                        </p:tgtEl>
                                      </p:cBhvr>
                                    </p:animEffect>
                                  </p:childTnLst>
                                </p:cTn>
                              </p:par>
                              <p:par>
                                <p:cTn id="256" presetID="10" presetClass="entr" presetSubtype="0" fill="hold" nodeType="withEffect">
                                  <p:stCondLst>
                                    <p:cond delay="500"/>
                                  </p:stCondLst>
                                  <p:childTnLst>
                                    <p:set>
                                      <p:cBhvr>
                                        <p:cTn id="257" dur="1" fill="hold">
                                          <p:stCondLst>
                                            <p:cond delay="0"/>
                                          </p:stCondLst>
                                        </p:cTn>
                                        <p:tgtEl>
                                          <p:spTgt spid="26"/>
                                        </p:tgtEl>
                                        <p:attrNameLst>
                                          <p:attrName>style.visibility</p:attrName>
                                        </p:attrNameLst>
                                      </p:cBhvr>
                                      <p:to>
                                        <p:strVal val="visible"/>
                                      </p:to>
                                    </p:set>
                                    <p:animEffect transition="in" filter="fade">
                                      <p:cBhvr>
                                        <p:cTn id="258" dur="500"/>
                                        <p:tgtEl>
                                          <p:spTgt spid="26"/>
                                        </p:tgtEl>
                                      </p:cBhvr>
                                    </p:animEffect>
                                  </p:childTnLst>
                                </p:cTn>
                              </p:par>
                              <p:par>
                                <p:cTn id="259" presetID="10" presetClass="entr" presetSubtype="0" fill="hold" nodeType="withEffect">
                                  <p:stCondLst>
                                    <p:cond delay="500"/>
                                  </p:stCondLst>
                                  <p:childTnLst>
                                    <p:set>
                                      <p:cBhvr>
                                        <p:cTn id="260" dur="1" fill="hold">
                                          <p:stCondLst>
                                            <p:cond delay="0"/>
                                          </p:stCondLst>
                                        </p:cTn>
                                        <p:tgtEl>
                                          <p:spTgt spid="30"/>
                                        </p:tgtEl>
                                        <p:attrNameLst>
                                          <p:attrName>style.visibility</p:attrName>
                                        </p:attrNameLst>
                                      </p:cBhvr>
                                      <p:to>
                                        <p:strVal val="visible"/>
                                      </p:to>
                                    </p:set>
                                    <p:animEffect transition="in" filter="fade">
                                      <p:cBhvr>
                                        <p:cTn id="261" dur="500"/>
                                        <p:tgtEl>
                                          <p:spTgt spid="30"/>
                                        </p:tgtEl>
                                      </p:cBhvr>
                                    </p:animEffect>
                                  </p:childTnLst>
                                </p:cTn>
                              </p:par>
                            </p:childTnLst>
                          </p:cTn>
                        </p:par>
                      </p:childTnLst>
                    </p:cTn>
                  </p:par>
                  <p:par>
                    <p:cTn id="262" fill="hold">
                      <p:stCondLst>
                        <p:cond delay="indefinite"/>
                      </p:stCondLst>
                      <p:childTnLst>
                        <p:par>
                          <p:cTn id="263" fill="hold">
                            <p:stCondLst>
                              <p:cond delay="0"/>
                            </p:stCondLst>
                            <p:childTnLst>
                              <p:par>
                                <p:cTn id="264" presetID="22" presetClass="exit" presetSubtype="1" fill="hold" grpId="1" nodeType="clickEffect">
                                  <p:stCondLst>
                                    <p:cond delay="0"/>
                                  </p:stCondLst>
                                  <p:childTnLst>
                                    <p:animEffect transition="out" filter="wipe(up)">
                                      <p:cBhvr>
                                        <p:cTn id="265" dur="500"/>
                                        <p:tgtEl>
                                          <p:spTgt spid="95"/>
                                        </p:tgtEl>
                                      </p:cBhvr>
                                    </p:animEffect>
                                    <p:set>
                                      <p:cBhvr>
                                        <p:cTn id="266" dur="1" fill="hold">
                                          <p:stCondLst>
                                            <p:cond delay="499"/>
                                          </p:stCondLst>
                                        </p:cTn>
                                        <p:tgtEl>
                                          <p:spTgt spid="95"/>
                                        </p:tgtEl>
                                        <p:attrNameLst>
                                          <p:attrName>style.visibility</p:attrName>
                                        </p:attrNameLst>
                                      </p:cBhvr>
                                      <p:to>
                                        <p:strVal val="hidden"/>
                                      </p:to>
                                    </p:set>
                                  </p:childTnLst>
                                </p:cTn>
                              </p:par>
                              <p:par>
                                <p:cTn id="267" presetID="22" presetClass="entr" presetSubtype="1" fill="hold" grpId="0" nodeType="withEffect">
                                  <p:stCondLst>
                                    <p:cond delay="0"/>
                                  </p:stCondLst>
                                  <p:childTnLst>
                                    <p:set>
                                      <p:cBhvr>
                                        <p:cTn id="268" dur="1" fill="hold">
                                          <p:stCondLst>
                                            <p:cond delay="0"/>
                                          </p:stCondLst>
                                        </p:cTn>
                                        <p:tgtEl>
                                          <p:spTgt spid="32"/>
                                        </p:tgtEl>
                                        <p:attrNameLst>
                                          <p:attrName>style.visibility</p:attrName>
                                        </p:attrNameLst>
                                      </p:cBhvr>
                                      <p:to>
                                        <p:strVal val="visible"/>
                                      </p:to>
                                    </p:set>
                                    <p:animEffect transition="in" filter="wipe(up)">
                                      <p:cBhvr>
                                        <p:cTn id="269" dur="500"/>
                                        <p:tgtEl>
                                          <p:spTgt spid="32"/>
                                        </p:tgtEl>
                                      </p:cBhvr>
                                    </p:animEffect>
                                  </p:childTnLst>
                                </p:cTn>
                              </p:par>
                            </p:childTnLst>
                          </p:cTn>
                        </p:par>
                        <p:par>
                          <p:cTn id="270" fill="hold">
                            <p:stCondLst>
                              <p:cond delay="500"/>
                            </p:stCondLst>
                            <p:childTnLst>
                              <p:par>
                                <p:cTn id="271" presetID="10" presetClass="exit" presetSubtype="0" fill="hold" nodeType="afterEffect">
                                  <p:stCondLst>
                                    <p:cond delay="500"/>
                                  </p:stCondLst>
                                  <p:childTnLst>
                                    <p:animEffect transition="out" filter="fade">
                                      <p:cBhvr>
                                        <p:cTn id="272" dur="500"/>
                                        <p:tgtEl>
                                          <p:spTgt spid="98"/>
                                        </p:tgtEl>
                                      </p:cBhvr>
                                    </p:animEffect>
                                    <p:set>
                                      <p:cBhvr>
                                        <p:cTn id="273" dur="1" fill="hold">
                                          <p:stCondLst>
                                            <p:cond delay="499"/>
                                          </p:stCondLst>
                                        </p:cTn>
                                        <p:tgtEl>
                                          <p:spTgt spid="98"/>
                                        </p:tgtEl>
                                        <p:attrNameLst>
                                          <p:attrName>style.visibility</p:attrName>
                                        </p:attrNameLst>
                                      </p:cBhvr>
                                      <p:to>
                                        <p:strVal val="hidden"/>
                                      </p:to>
                                    </p:set>
                                  </p:childTnLst>
                                </p:cTn>
                              </p:par>
                              <p:par>
                                <p:cTn id="274" presetID="10" presetClass="entr" presetSubtype="0" fill="hold" nodeType="withEffect">
                                  <p:stCondLst>
                                    <p:cond delay="500"/>
                                  </p:stCondLst>
                                  <p:childTnLst>
                                    <p:set>
                                      <p:cBhvr>
                                        <p:cTn id="275" dur="1" fill="hold">
                                          <p:stCondLst>
                                            <p:cond delay="0"/>
                                          </p:stCondLst>
                                        </p:cTn>
                                        <p:tgtEl>
                                          <p:spTgt spid="34"/>
                                        </p:tgtEl>
                                        <p:attrNameLst>
                                          <p:attrName>style.visibility</p:attrName>
                                        </p:attrNameLst>
                                      </p:cBhvr>
                                      <p:to>
                                        <p:strVal val="visible"/>
                                      </p:to>
                                    </p:set>
                                    <p:animEffect transition="in" filter="fade">
                                      <p:cBhvr>
                                        <p:cTn id="276" dur="500"/>
                                        <p:tgtEl>
                                          <p:spTgt spid="34"/>
                                        </p:tgtEl>
                                      </p:cBhvr>
                                    </p:animEffect>
                                  </p:childTnLst>
                                </p:cTn>
                              </p:par>
                              <p:par>
                                <p:cTn id="277" presetID="10" presetClass="exit" presetSubtype="0" fill="hold" nodeType="withEffect">
                                  <p:stCondLst>
                                    <p:cond delay="500"/>
                                  </p:stCondLst>
                                  <p:childTnLst>
                                    <p:animEffect transition="out" filter="fade">
                                      <p:cBhvr>
                                        <p:cTn id="278" dur="500"/>
                                        <p:tgtEl>
                                          <p:spTgt spid="11"/>
                                        </p:tgtEl>
                                      </p:cBhvr>
                                    </p:animEffect>
                                    <p:set>
                                      <p:cBhvr>
                                        <p:cTn id="279" dur="1" fill="hold">
                                          <p:stCondLst>
                                            <p:cond delay="499"/>
                                          </p:stCondLst>
                                        </p:cTn>
                                        <p:tgtEl>
                                          <p:spTgt spid="11"/>
                                        </p:tgtEl>
                                        <p:attrNameLst>
                                          <p:attrName>style.visibility</p:attrName>
                                        </p:attrNameLst>
                                      </p:cBhvr>
                                      <p:to>
                                        <p:strVal val="hidden"/>
                                      </p:to>
                                    </p:set>
                                  </p:childTnLst>
                                </p:cTn>
                              </p:par>
                              <p:par>
                                <p:cTn id="280" presetID="10" presetClass="exit" presetSubtype="0" fill="hold" nodeType="withEffect">
                                  <p:stCondLst>
                                    <p:cond delay="500"/>
                                  </p:stCondLst>
                                  <p:childTnLst>
                                    <p:animEffect transition="out" filter="fade">
                                      <p:cBhvr>
                                        <p:cTn id="281" dur="500"/>
                                        <p:tgtEl>
                                          <p:spTgt spid="15"/>
                                        </p:tgtEl>
                                      </p:cBhvr>
                                    </p:animEffect>
                                    <p:set>
                                      <p:cBhvr>
                                        <p:cTn id="282" dur="1" fill="hold">
                                          <p:stCondLst>
                                            <p:cond delay="499"/>
                                          </p:stCondLst>
                                        </p:cTn>
                                        <p:tgtEl>
                                          <p:spTgt spid="15"/>
                                        </p:tgtEl>
                                        <p:attrNameLst>
                                          <p:attrName>style.visibility</p:attrName>
                                        </p:attrNameLst>
                                      </p:cBhvr>
                                      <p:to>
                                        <p:strVal val="hidden"/>
                                      </p:to>
                                    </p:set>
                                  </p:childTnLst>
                                </p:cTn>
                              </p:par>
                              <p:par>
                                <p:cTn id="283" presetID="10" presetClass="exit" presetSubtype="0" fill="hold" nodeType="withEffect">
                                  <p:stCondLst>
                                    <p:cond delay="500"/>
                                  </p:stCondLst>
                                  <p:childTnLst>
                                    <p:animEffect transition="out" filter="fade">
                                      <p:cBhvr>
                                        <p:cTn id="284" dur="500"/>
                                        <p:tgtEl>
                                          <p:spTgt spid="18"/>
                                        </p:tgtEl>
                                      </p:cBhvr>
                                    </p:animEffect>
                                    <p:set>
                                      <p:cBhvr>
                                        <p:cTn id="285" dur="1" fill="hold">
                                          <p:stCondLst>
                                            <p:cond delay="499"/>
                                          </p:stCondLst>
                                        </p:cTn>
                                        <p:tgtEl>
                                          <p:spTgt spid="18"/>
                                        </p:tgtEl>
                                        <p:attrNameLst>
                                          <p:attrName>style.visibility</p:attrName>
                                        </p:attrNameLst>
                                      </p:cBhvr>
                                      <p:to>
                                        <p:strVal val="hidden"/>
                                      </p:to>
                                    </p:set>
                                  </p:childTnLst>
                                </p:cTn>
                              </p:par>
                              <p:par>
                                <p:cTn id="286" presetID="10" presetClass="exit" presetSubtype="0" fill="hold" nodeType="withEffect">
                                  <p:stCondLst>
                                    <p:cond delay="500"/>
                                  </p:stCondLst>
                                  <p:childTnLst>
                                    <p:animEffect transition="out" filter="fade">
                                      <p:cBhvr>
                                        <p:cTn id="287" dur="500"/>
                                        <p:tgtEl>
                                          <p:spTgt spid="26"/>
                                        </p:tgtEl>
                                      </p:cBhvr>
                                    </p:animEffect>
                                    <p:set>
                                      <p:cBhvr>
                                        <p:cTn id="288" dur="1" fill="hold">
                                          <p:stCondLst>
                                            <p:cond delay="499"/>
                                          </p:stCondLst>
                                        </p:cTn>
                                        <p:tgtEl>
                                          <p:spTgt spid="26"/>
                                        </p:tgtEl>
                                        <p:attrNameLst>
                                          <p:attrName>style.visibility</p:attrName>
                                        </p:attrNameLst>
                                      </p:cBhvr>
                                      <p:to>
                                        <p:strVal val="hidden"/>
                                      </p:to>
                                    </p:set>
                                  </p:childTnLst>
                                </p:cTn>
                              </p:par>
                              <p:par>
                                <p:cTn id="289" presetID="10" presetClass="exit" presetSubtype="0" fill="hold" nodeType="withEffect">
                                  <p:stCondLst>
                                    <p:cond delay="500"/>
                                  </p:stCondLst>
                                  <p:childTnLst>
                                    <p:animEffect transition="out" filter="fade">
                                      <p:cBhvr>
                                        <p:cTn id="290" dur="500"/>
                                        <p:tgtEl>
                                          <p:spTgt spid="30"/>
                                        </p:tgtEl>
                                      </p:cBhvr>
                                    </p:animEffect>
                                    <p:set>
                                      <p:cBhvr>
                                        <p:cTn id="291" dur="1" fill="hold">
                                          <p:stCondLst>
                                            <p:cond delay="499"/>
                                          </p:stCondLst>
                                        </p:cTn>
                                        <p:tgtEl>
                                          <p:spTgt spid="30"/>
                                        </p:tgtEl>
                                        <p:attrNameLst>
                                          <p:attrName>style.visibility</p:attrName>
                                        </p:attrNameLst>
                                      </p:cBhvr>
                                      <p:to>
                                        <p:strVal val="hidden"/>
                                      </p:to>
                                    </p:set>
                                  </p:childTnLst>
                                </p:cTn>
                              </p:par>
                              <p:par>
                                <p:cTn id="292" presetID="10" presetClass="entr" presetSubtype="0" fill="hold" nodeType="withEffect">
                                  <p:stCondLst>
                                    <p:cond delay="500"/>
                                  </p:stCondLst>
                                  <p:childTnLst>
                                    <p:set>
                                      <p:cBhvr>
                                        <p:cTn id="293" dur="1" fill="hold">
                                          <p:stCondLst>
                                            <p:cond delay="0"/>
                                          </p:stCondLst>
                                        </p:cTn>
                                        <p:tgtEl>
                                          <p:spTgt spid="36"/>
                                        </p:tgtEl>
                                        <p:attrNameLst>
                                          <p:attrName>style.visibility</p:attrName>
                                        </p:attrNameLst>
                                      </p:cBhvr>
                                      <p:to>
                                        <p:strVal val="visible"/>
                                      </p:to>
                                    </p:set>
                                    <p:animEffect transition="in" filter="fade">
                                      <p:cBhvr>
                                        <p:cTn id="294" dur="500"/>
                                        <p:tgtEl>
                                          <p:spTgt spid="36"/>
                                        </p:tgtEl>
                                      </p:cBhvr>
                                    </p:animEffect>
                                  </p:childTnLst>
                                </p:cTn>
                              </p:par>
                              <p:par>
                                <p:cTn id="295" presetID="10" presetClass="entr" presetSubtype="0" fill="hold" nodeType="withEffect">
                                  <p:stCondLst>
                                    <p:cond delay="500"/>
                                  </p:stCondLst>
                                  <p:childTnLst>
                                    <p:set>
                                      <p:cBhvr>
                                        <p:cTn id="296" dur="1" fill="hold">
                                          <p:stCondLst>
                                            <p:cond delay="0"/>
                                          </p:stCondLst>
                                        </p:cTn>
                                        <p:tgtEl>
                                          <p:spTgt spid="38"/>
                                        </p:tgtEl>
                                        <p:attrNameLst>
                                          <p:attrName>style.visibility</p:attrName>
                                        </p:attrNameLst>
                                      </p:cBhvr>
                                      <p:to>
                                        <p:strVal val="visible"/>
                                      </p:to>
                                    </p:set>
                                    <p:animEffect transition="in" filter="fade">
                                      <p:cBhvr>
                                        <p:cTn id="297" dur="500"/>
                                        <p:tgtEl>
                                          <p:spTgt spid="38"/>
                                        </p:tgtEl>
                                      </p:cBhvr>
                                    </p:animEffect>
                                  </p:childTnLst>
                                </p:cTn>
                              </p:par>
                              <p:par>
                                <p:cTn id="298" presetID="10" presetClass="entr" presetSubtype="0" fill="hold" nodeType="withEffect">
                                  <p:stCondLst>
                                    <p:cond delay="500"/>
                                  </p:stCondLst>
                                  <p:childTnLst>
                                    <p:set>
                                      <p:cBhvr>
                                        <p:cTn id="299" dur="1" fill="hold">
                                          <p:stCondLst>
                                            <p:cond delay="0"/>
                                          </p:stCondLst>
                                        </p:cTn>
                                        <p:tgtEl>
                                          <p:spTgt spid="40"/>
                                        </p:tgtEl>
                                        <p:attrNameLst>
                                          <p:attrName>style.visibility</p:attrName>
                                        </p:attrNameLst>
                                      </p:cBhvr>
                                      <p:to>
                                        <p:strVal val="visible"/>
                                      </p:to>
                                    </p:set>
                                    <p:animEffect transition="in" filter="fade">
                                      <p:cBhvr>
                                        <p:cTn id="300" dur="500"/>
                                        <p:tgtEl>
                                          <p:spTgt spid="40"/>
                                        </p:tgtEl>
                                      </p:cBhvr>
                                    </p:animEffect>
                                  </p:childTnLst>
                                </p:cTn>
                              </p:par>
                              <p:par>
                                <p:cTn id="301" presetID="10" presetClass="entr" presetSubtype="0" fill="hold" nodeType="withEffect">
                                  <p:stCondLst>
                                    <p:cond delay="500"/>
                                  </p:stCondLst>
                                  <p:childTnLst>
                                    <p:set>
                                      <p:cBhvr>
                                        <p:cTn id="302" dur="1" fill="hold">
                                          <p:stCondLst>
                                            <p:cond delay="0"/>
                                          </p:stCondLst>
                                        </p:cTn>
                                        <p:tgtEl>
                                          <p:spTgt spid="46"/>
                                        </p:tgtEl>
                                        <p:attrNameLst>
                                          <p:attrName>style.visibility</p:attrName>
                                        </p:attrNameLst>
                                      </p:cBhvr>
                                      <p:to>
                                        <p:strVal val="visible"/>
                                      </p:to>
                                    </p:set>
                                    <p:animEffect transition="in" filter="fade">
                                      <p:cBhvr>
                                        <p:cTn id="303" dur="500"/>
                                        <p:tgtEl>
                                          <p:spTgt spid="46"/>
                                        </p:tgtEl>
                                      </p:cBhvr>
                                    </p:animEffect>
                                  </p:childTnLst>
                                </p:cTn>
                              </p:par>
                              <p:par>
                                <p:cTn id="304" presetID="10" presetClass="entr" presetSubtype="0" fill="hold" nodeType="withEffect">
                                  <p:stCondLst>
                                    <p:cond delay="500"/>
                                  </p:stCondLst>
                                  <p:childTnLst>
                                    <p:set>
                                      <p:cBhvr>
                                        <p:cTn id="305" dur="1" fill="hold">
                                          <p:stCondLst>
                                            <p:cond delay="0"/>
                                          </p:stCondLst>
                                        </p:cTn>
                                        <p:tgtEl>
                                          <p:spTgt spid="52"/>
                                        </p:tgtEl>
                                        <p:attrNameLst>
                                          <p:attrName>style.visibility</p:attrName>
                                        </p:attrNameLst>
                                      </p:cBhvr>
                                      <p:to>
                                        <p:strVal val="visible"/>
                                      </p:to>
                                    </p:set>
                                    <p:animEffect transition="in" filter="fade">
                                      <p:cBhvr>
                                        <p:cTn id="306" dur="500"/>
                                        <p:tgtEl>
                                          <p:spTgt spid="52"/>
                                        </p:tgtEl>
                                      </p:cBhvr>
                                    </p:animEffect>
                                  </p:childTnLst>
                                </p:cTn>
                              </p:par>
                            </p:childTnLst>
                          </p:cTn>
                        </p:par>
                      </p:childTnLst>
                    </p:cTn>
                  </p:par>
                  <p:par>
                    <p:cTn id="307" fill="hold">
                      <p:stCondLst>
                        <p:cond delay="indefinite"/>
                      </p:stCondLst>
                      <p:childTnLst>
                        <p:par>
                          <p:cTn id="308" fill="hold">
                            <p:stCondLst>
                              <p:cond delay="0"/>
                            </p:stCondLst>
                            <p:childTnLst>
                              <p:par>
                                <p:cTn id="309" presetID="22" presetClass="exit" presetSubtype="1" fill="hold" grpId="1" nodeType="clickEffect">
                                  <p:stCondLst>
                                    <p:cond delay="0"/>
                                  </p:stCondLst>
                                  <p:childTnLst>
                                    <p:animEffect transition="out" filter="wipe(up)">
                                      <p:cBhvr>
                                        <p:cTn id="310" dur="500"/>
                                        <p:tgtEl>
                                          <p:spTgt spid="32"/>
                                        </p:tgtEl>
                                      </p:cBhvr>
                                    </p:animEffect>
                                    <p:set>
                                      <p:cBhvr>
                                        <p:cTn id="311" dur="1" fill="hold">
                                          <p:stCondLst>
                                            <p:cond delay="499"/>
                                          </p:stCondLst>
                                        </p:cTn>
                                        <p:tgtEl>
                                          <p:spTgt spid="32"/>
                                        </p:tgtEl>
                                        <p:attrNameLst>
                                          <p:attrName>style.visibility</p:attrName>
                                        </p:attrNameLst>
                                      </p:cBhvr>
                                      <p:to>
                                        <p:strVal val="hidden"/>
                                      </p:to>
                                    </p:set>
                                  </p:childTnLst>
                                </p:cTn>
                              </p:par>
                              <p:par>
                                <p:cTn id="312" presetID="22" presetClass="entr" presetSubtype="1" fill="hold" grpId="0" nodeType="withEffect">
                                  <p:stCondLst>
                                    <p:cond delay="0"/>
                                  </p:stCondLst>
                                  <p:childTnLst>
                                    <p:set>
                                      <p:cBhvr>
                                        <p:cTn id="313" dur="1" fill="hold">
                                          <p:stCondLst>
                                            <p:cond delay="0"/>
                                          </p:stCondLst>
                                        </p:cTn>
                                        <p:tgtEl>
                                          <p:spTgt spid="53"/>
                                        </p:tgtEl>
                                        <p:attrNameLst>
                                          <p:attrName>style.visibility</p:attrName>
                                        </p:attrNameLst>
                                      </p:cBhvr>
                                      <p:to>
                                        <p:strVal val="visible"/>
                                      </p:to>
                                    </p:set>
                                    <p:animEffect transition="in" filter="wipe(up)">
                                      <p:cBhvr>
                                        <p:cTn id="314" dur="500"/>
                                        <p:tgtEl>
                                          <p:spTgt spid="53"/>
                                        </p:tgtEl>
                                      </p:cBhvr>
                                    </p:animEffect>
                                  </p:childTnLst>
                                </p:cTn>
                              </p:par>
                            </p:childTnLst>
                          </p:cTn>
                        </p:par>
                        <p:par>
                          <p:cTn id="315" fill="hold">
                            <p:stCondLst>
                              <p:cond delay="500"/>
                            </p:stCondLst>
                            <p:childTnLst>
                              <p:par>
                                <p:cTn id="316" presetID="10" presetClass="exit" presetSubtype="0" fill="hold" nodeType="afterEffect">
                                  <p:stCondLst>
                                    <p:cond delay="500"/>
                                  </p:stCondLst>
                                  <p:childTnLst>
                                    <p:animEffect transition="out" filter="fade">
                                      <p:cBhvr>
                                        <p:cTn id="317" dur="500"/>
                                        <p:tgtEl>
                                          <p:spTgt spid="136"/>
                                        </p:tgtEl>
                                      </p:cBhvr>
                                    </p:animEffect>
                                    <p:set>
                                      <p:cBhvr>
                                        <p:cTn id="318" dur="1" fill="hold">
                                          <p:stCondLst>
                                            <p:cond delay="499"/>
                                          </p:stCondLst>
                                        </p:cTn>
                                        <p:tgtEl>
                                          <p:spTgt spid="136"/>
                                        </p:tgtEl>
                                        <p:attrNameLst>
                                          <p:attrName>style.visibility</p:attrName>
                                        </p:attrNameLst>
                                      </p:cBhvr>
                                      <p:to>
                                        <p:strVal val="hidden"/>
                                      </p:to>
                                    </p:set>
                                  </p:childTnLst>
                                </p:cTn>
                              </p:par>
                              <p:par>
                                <p:cTn id="319" presetID="10" presetClass="entr" presetSubtype="0" fill="hold" nodeType="withEffect">
                                  <p:stCondLst>
                                    <p:cond delay="500"/>
                                  </p:stCondLst>
                                  <p:childTnLst>
                                    <p:set>
                                      <p:cBhvr>
                                        <p:cTn id="320" dur="1" fill="hold">
                                          <p:stCondLst>
                                            <p:cond delay="0"/>
                                          </p:stCondLst>
                                        </p:cTn>
                                        <p:tgtEl>
                                          <p:spTgt spid="73"/>
                                        </p:tgtEl>
                                        <p:attrNameLst>
                                          <p:attrName>style.visibility</p:attrName>
                                        </p:attrNameLst>
                                      </p:cBhvr>
                                      <p:to>
                                        <p:strVal val="visible"/>
                                      </p:to>
                                    </p:set>
                                    <p:animEffect transition="in" filter="fade">
                                      <p:cBhvr>
                                        <p:cTn id="321" dur="500"/>
                                        <p:tgtEl>
                                          <p:spTgt spid="73"/>
                                        </p:tgtEl>
                                      </p:cBhvr>
                                    </p:animEffect>
                                  </p:childTnLst>
                                </p:cTn>
                              </p:par>
                              <p:par>
                                <p:cTn id="322" presetID="10" presetClass="entr" presetSubtype="0" fill="hold" nodeType="withEffect">
                                  <p:stCondLst>
                                    <p:cond delay="500"/>
                                  </p:stCondLst>
                                  <p:childTnLst>
                                    <p:set>
                                      <p:cBhvr>
                                        <p:cTn id="323" dur="1" fill="hold">
                                          <p:stCondLst>
                                            <p:cond delay="0"/>
                                          </p:stCondLst>
                                        </p:cTn>
                                        <p:tgtEl>
                                          <p:spTgt spid="75"/>
                                        </p:tgtEl>
                                        <p:attrNameLst>
                                          <p:attrName>style.visibility</p:attrName>
                                        </p:attrNameLst>
                                      </p:cBhvr>
                                      <p:to>
                                        <p:strVal val="visible"/>
                                      </p:to>
                                    </p:set>
                                    <p:animEffect transition="in" filter="fade">
                                      <p:cBhvr>
                                        <p:cTn id="324" dur="500"/>
                                        <p:tgtEl>
                                          <p:spTgt spid="75"/>
                                        </p:tgtEl>
                                      </p:cBhvr>
                                    </p:animEffect>
                                  </p:childTnLst>
                                </p:cTn>
                              </p:par>
                              <p:par>
                                <p:cTn id="325" presetID="10" presetClass="exit" presetSubtype="0" fill="hold" nodeType="withEffect">
                                  <p:stCondLst>
                                    <p:cond delay="500"/>
                                  </p:stCondLst>
                                  <p:childTnLst>
                                    <p:animEffect transition="out" filter="fade">
                                      <p:cBhvr>
                                        <p:cTn id="326" dur="500"/>
                                        <p:tgtEl>
                                          <p:spTgt spid="136"/>
                                        </p:tgtEl>
                                      </p:cBhvr>
                                    </p:animEffect>
                                    <p:set>
                                      <p:cBhvr>
                                        <p:cTn id="327" dur="1" fill="hold">
                                          <p:stCondLst>
                                            <p:cond delay="499"/>
                                          </p:stCondLst>
                                        </p:cTn>
                                        <p:tgtEl>
                                          <p:spTgt spid="136"/>
                                        </p:tgtEl>
                                        <p:attrNameLst>
                                          <p:attrName>style.visibility</p:attrName>
                                        </p:attrNameLst>
                                      </p:cBhvr>
                                      <p:to>
                                        <p:strVal val="hidden"/>
                                      </p:to>
                                    </p:set>
                                  </p:childTnLst>
                                </p:cTn>
                              </p:par>
                              <p:par>
                                <p:cTn id="328" presetID="10" presetClass="exit" presetSubtype="0" fill="hold" nodeType="withEffect">
                                  <p:stCondLst>
                                    <p:cond delay="500"/>
                                  </p:stCondLst>
                                  <p:childTnLst>
                                    <p:animEffect transition="out" filter="fade">
                                      <p:cBhvr>
                                        <p:cTn id="329" dur="500"/>
                                        <p:tgtEl>
                                          <p:spTgt spid="34"/>
                                        </p:tgtEl>
                                      </p:cBhvr>
                                    </p:animEffect>
                                    <p:set>
                                      <p:cBhvr>
                                        <p:cTn id="330" dur="1" fill="hold">
                                          <p:stCondLst>
                                            <p:cond delay="499"/>
                                          </p:stCondLst>
                                        </p:cTn>
                                        <p:tgtEl>
                                          <p:spTgt spid="34"/>
                                        </p:tgtEl>
                                        <p:attrNameLst>
                                          <p:attrName>style.visibility</p:attrName>
                                        </p:attrNameLst>
                                      </p:cBhvr>
                                      <p:to>
                                        <p:strVal val="hidden"/>
                                      </p:to>
                                    </p:set>
                                  </p:childTnLst>
                                </p:cTn>
                              </p:par>
                              <p:par>
                                <p:cTn id="331" presetID="10" presetClass="entr" presetSubtype="0" fill="hold" nodeType="withEffect">
                                  <p:stCondLst>
                                    <p:cond delay="500"/>
                                  </p:stCondLst>
                                  <p:childTnLst>
                                    <p:set>
                                      <p:cBhvr>
                                        <p:cTn id="332" dur="1" fill="hold">
                                          <p:stCondLst>
                                            <p:cond delay="0"/>
                                          </p:stCondLst>
                                        </p:cTn>
                                        <p:tgtEl>
                                          <p:spTgt spid="77"/>
                                        </p:tgtEl>
                                        <p:attrNameLst>
                                          <p:attrName>style.visibility</p:attrName>
                                        </p:attrNameLst>
                                      </p:cBhvr>
                                      <p:to>
                                        <p:strVal val="visible"/>
                                      </p:to>
                                    </p:set>
                                    <p:animEffect transition="in" filter="fade">
                                      <p:cBhvr>
                                        <p:cTn id="333" dur="500"/>
                                        <p:tgtEl>
                                          <p:spTgt spid="77"/>
                                        </p:tgtEl>
                                      </p:cBhvr>
                                    </p:animEffect>
                                  </p:childTnLst>
                                </p:cTn>
                              </p:par>
                              <p:par>
                                <p:cTn id="334" presetID="10" presetClass="entr" presetSubtype="0" fill="hold" nodeType="withEffect">
                                  <p:stCondLst>
                                    <p:cond delay="500"/>
                                  </p:stCondLst>
                                  <p:childTnLst>
                                    <p:set>
                                      <p:cBhvr>
                                        <p:cTn id="335" dur="1" fill="hold">
                                          <p:stCondLst>
                                            <p:cond delay="0"/>
                                          </p:stCondLst>
                                        </p:cTn>
                                        <p:tgtEl>
                                          <p:spTgt spid="79"/>
                                        </p:tgtEl>
                                        <p:attrNameLst>
                                          <p:attrName>style.visibility</p:attrName>
                                        </p:attrNameLst>
                                      </p:cBhvr>
                                      <p:to>
                                        <p:strVal val="visible"/>
                                      </p:to>
                                    </p:set>
                                    <p:animEffect transition="in" filter="fade">
                                      <p:cBhvr>
                                        <p:cTn id="336" dur="500"/>
                                        <p:tgtEl>
                                          <p:spTgt spid="79"/>
                                        </p:tgtEl>
                                      </p:cBhvr>
                                    </p:animEffect>
                                  </p:childTnLst>
                                </p:cTn>
                              </p:par>
                              <p:par>
                                <p:cTn id="337" presetID="10" presetClass="exit" presetSubtype="0" fill="hold" nodeType="withEffect">
                                  <p:stCondLst>
                                    <p:cond delay="500"/>
                                  </p:stCondLst>
                                  <p:childTnLst>
                                    <p:animEffect transition="out" filter="fade">
                                      <p:cBhvr>
                                        <p:cTn id="338" dur="500"/>
                                        <p:tgtEl>
                                          <p:spTgt spid="36"/>
                                        </p:tgtEl>
                                      </p:cBhvr>
                                    </p:animEffect>
                                    <p:set>
                                      <p:cBhvr>
                                        <p:cTn id="339" dur="1" fill="hold">
                                          <p:stCondLst>
                                            <p:cond delay="499"/>
                                          </p:stCondLst>
                                        </p:cTn>
                                        <p:tgtEl>
                                          <p:spTgt spid="36"/>
                                        </p:tgtEl>
                                        <p:attrNameLst>
                                          <p:attrName>style.visibility</p:attrName>
                                        </p:attrNameLst>
                                      </p:cBhvr>
                                      <p:to>
                                        <p:strVal val="hidden"/>
                                      </p:to>
                                    </p:set>
                                  </p:childTnLst>
                                </p:cTn>
                              </p:par>
                              <p:par>
                                <p:cTn id="340" presetID="10" presetClass="exit" presetSubtype="0" fill="hold" nodeType="withEffect">
                                  <p:stCondLst>
                                    <p:cond delay="500"/>
                                  </p:stCondLst>
                                  <p:childTnLst>
                                    <p:animEffect transition="out" filter="fade">
                                      <p:cBhvr>
                                        <p:cTn id="341" dur="500"/>
                                        <p:tgtEl>
                                          <p:spTgt spid="38"/>
                                        </p:tgtEl>
                                      </p:cBhvr>
                                    </p:animEffect>
                                    <p:set>
                                      <p:cBhvr>
                                        <p:cTn id="342" dur="1" fill="hold">
                                          <p:stCondLst>
                                            <p:cond delay="499"/>
                                          </p:stCondLst>
                                        </p:cTn>
                                        <p:tgtEl>
                                          <p:spTgt spid="38"/>
                                        </p:tgtEl>
                                        <p:attrNameLst>
                                          <p:attrName>style.visibility</p:attrName>
                                        </p:attrNameLst>
                                      </p:cBhvr>
                                      <p:to>
                                        <p:strVal val="hidden"/>
                                      </p:to>
                                    </p:set>
                                  </p:childTnLst>
                                </p:cTn>
                              </p:par>
                              <p:par>
                                <p:cTn id="343" presetID="10" presetClass="exit" presetSubtype="0" fill="hold" nodeType="withEffect">
                                  <p:stCondLst>
                                    <p:cond delay="500"/>
                                  </p:stCondLst>
                                  <p:childTnLst>
                                    <p:animEffect transition="out" filter="fade">
                                      <p:cBhvr>
                                        <p:cTn id="344" dur="500"/>
                                        <p:tgtEl>
                                          <p:spTgt spid="40"/>
                                        </p:tgtEl>
                                      </p:cBhvr>
                                    </p:animEffect>
                                    <p:set>
                                      <p:cBhvr>
                                        <p:cTn id="345" dur="1" fill="hold">
                                          <p:stCondLst>
                                            <p:cond delay="499"/>
                                          </p:stCondLst>
                                        </p:cTn>
                                        <p:tgtEl>
                                          <p:spTgt spid="40"/>
                                        </p:tgtEl>
                                        <p:attrNameLst>
                                          <p:attrName>style.visibility</p:attrName>
                                        </p:attrNameLst>
                                      </p:cBhvr>
                                      <p:to>
                                        <p:strVal val="hidden"/>
                                      </p:to>
                                    </p:set>
                                  </p:childTnLst>
                                </p:cTn>
                              </p:par>
                              <p:par>
                                <p:cTn id="346" presetID="10" presetClass="exit" presetSubtype="0" fill="hold" nodeType="withEffect">
                                  <p:stCondLst>
                                    <p:cond delay="500"/>
                                  </p:stCondLst>
                                  <p:childTnLst>
                                    <p:animEffect transition="out" filter="fade">
                                      <p:cBhvr>
                                        <p:cTn id="347" dur="500"/>
                                        <p:tgtEl>
                                          <p:spTgt spid="46"/>
                                        </p:tgtEl>
                                      </p:cBhvr>
                                    </p:animEffect>
                                    <p:set>
                                      <p:cBhvr>
                                        <p:cTn id="348" dur="1" fill="hold">
                                          <p:stCondLst>
                                            <p:cond delay="499"/>
                                          </p:stCondLst>
                                        </p:cTn>
                                        <p:tgtEl>
                                          <p:spTgt spid="46"/>
                                        </p:tgtEl>
                                        <p:attrNameLst>
                                          <p:attrName>style.visibility</p:attrName>
                                        </p:attrNameLst>
                                      </p:cBhvr>
                                      <p:to>
                                        <p:strVal val="hidden"/>
                                      </p:to>
                                    </p:set>
                                  </p:childTnLst>
                                </p:cTn>
                              </p:par>
                              <p:par>
                                <p:cTn id="349" presetID="10" presetClass="exit" presetSubtype="0" fill="hold" nodeType="withEffect">
                                  <p:stCondLst>
                                    <p:cond delay="500"/>
                                  </p:stCondLst>
                                  <p:childTnLst>
                                    <p:animEffect transition="out" filter="fade">
                                      <p:cBhvr>
                                        <p:cTn id="350" dur="500"/>
                                        <p:tgtEl>
                                          <p:spTgt spid="52"/>
                                        </p:tgtEl>
                                      </p:cBhvr>
                                    </p:animEffect>
                                    <p:set>
                                      <p:cBhvr>
                                        <p:cTn id="351" dur="1" fill="hold">
                                          <p:stCondLst>
                                            <p:cond delay="499"/>
                                          </p:stCondLst>
                                        </p:cTn>
                                        <p:tgtEl>
                                          <p:spTgt spid="52"/>
                                        </p:tgtEl>
                                        <p:attrNameLst>
                                          <p:attrName>style.visibility</p:attrName>
                                        </p:attrNameLst>
                                      </p:cBhvr>
                                      <p:to>
                                        <p:strVal val="hidden"/>
                                      </p:to>
                                    </p:set>
                                  </p:childTnLst>
                                </p:cTn>
                              </p:par>
                              <p:par>
                                <p:cTn id="352" presetID="10" presetClass="entr" presetSubtype="0" fill="hold" nodeType="withEffect">
                                  <p:stCondLst>
                                    <p:cond delay="500"/>
                                  </p:stCondLst>
                                  <p:childTnLst>
                                    <p:set>
                                      <p:cBhvr>
                                        <p:cTn id="353" dur="1" fill="hold">
                                          <p:stCondLst>
                                            <p:cond delay="0"/>
                                          </p:stCondLst>
                                        </p:cTn>
                                        <p:tgtEl>
                                          <p:spTgt spid="81"/>
                                        </p:tgtEl>
                                        <p:attrNameLst>
                                          <p:attrName>style.visibility</p:attrName>
                                        </p:attrNameLst>
                                      </p:cBhvr>
                                      <p:to>
                                        <p:strVal val="visible"/>
                                      </p:to>
                                    </p:set>
                                    <p:animEffect transition="in" filter="fade">
                                      <p:cBhvr>
                                        <p:cTn id="354" dur="500"/>
                                        <p:tgtEl>
                                          <p:spTgt spid="81"/>
                                        </p:tgtEl>
                                      </p:cBhvr>
                                    </p:animEffect>
                                  </p:childTnLst>
                                </p:cTn>
                              </p:par>
                              <p:par>
                                <p:cTn id="355" presetID="10" presetClass="entr" presetSubtype="0" fill="hold" nodeType="withEffect">
                                  <p:stCondLst>
                                    <p:cond delay="500"/>
                                  </p:stCondLst>
                                  <p:childTnLst>
                                    <p:set>
                                      <p:cBhvr>
                                        <p:cTn id="356" dur="1" fill="hold">
                                          <p:stCondLst>
                                            <p:cond delay="0"/>
                                          </p:stCondLst>
                                        </p:cTn>
                                        <p:tgtEl>
                                          <p:spTgt spid="83"/>
                                        </p:tgtEl>
                                        <p:attrNameLst>
                                          <p:attrName>style.visibility</p:attrName>
                                        </p:attrNameLst>
                                      </p:cBhvr>
                                      <p:to>
                                        <p:strVal val="visible"/>
                                      </p:to>
                                    </p:set>
                                    <p:animEffect transition="in" filter="fade">
                                      <p:cBhvr>
                                        <p:cTn id="357" dur="500"/>
                                        <p:tgtEl>
                                          <p:spTgt spid="83"/>
                                        </p:tgtEl>
                                      </p:cBhvr>
                                    </p:animEffect>
                                  </p:childTnLst>
                                </p:cTn>
                              </p:par>
                              <p:par>
                                <p:cTn id="358" presetID="10" presetClass="entr" presetSubtype="0" fill="hold" nodeType="withEffect">
                                  <p:stCondLst>
                                    <p:cond delay="500"/>
                                  </p:stCondLst>
                                  <p:childTnLst>
                                    <p:set>
                                      <p:cBhvr>
                                        <p:cTn id="359" dur="1" fill="hold">
                                          <p:stCondLst>
                                            <p:cond delay="0"/>
                                          </p:stCondLst>
                                        </p:cTn>
                                        <p:tgtEl>
                                          <p:spTgt spid="85"/>
                                        </p:tgtEl>
                                        <p:attrNameLst>
                                          <p:attrName>style.visibility</p:attrName>
                                        </p:attrNameLst>
                                      </p:cBhvr>
                                      <p:to>
                                        <p:strVal val="visible"/>
                                      </p:to>
                                    </p:set>
                                    <p:animEffect transition="in" filter="fade">
                                      <p:cBhvr>
                                        <p:cTn id="360" dur="500"/>
                                        <p:tgtEl>
                                          <p:spTgt spid="85"/>
                                        </p:tgtEl>
                                      </p:cBhvr>
                                    </p:animEffect>
                                  </p:childTnLst>
                                </p:cTn>
                              </p:par>
                              <p:par>
                                <p:cTn id="361" presetID="10" presetClass="entr" presetSubtype="0" fill="hold" nodeType="withEffect">
                                  <p:stCondLst>
                                    <p:cond delay="500"/>
                                  </p:stCondLst>
                                  <p:childTnLst>
                                    <p:set>
                                      <p:cBhvr>
                                        <p:cTn id="362" dur="1" fill="hold">
                                          <p:stCondLst>
                                            <p:cond delay="0"/>
                                          </p:stCondLst>
                                        </p:cTn>
                                        <p:tgtEl>
                                          <p:spTgt spid="87"/>
                                        </p:tgtEl>
                                        <p:attrNameLst>
                                          <p:attrName>style.visibility</p:attrName>
                                        </p:attrNameLst>
                                      </p:cBhvr>
                                      <p:to>
                                        <p:strVal val="visible"/>
                                      </p:to>
                                    </p:set>
                                    <p:animEffect transition="in" filter="fade">
                                      <p:cBhvr>
                                        <p:cTn id="363" dur="500"/>
                                        <p:tgtEl>
                                          <p:spTgt spid="87"/>
                                        </p:tgtEl>
                                      </p:cBhvr>
                                    </p:animEffect>
                                  </p:childTnLst>
                                </p:cTn>
                              </p:par>
                              <p:par>
                                <p:cTn id="364" presetID="10" presetClass="entr" presetSubtype="0" fill="hold" nodeType="withEffect">
                                  <p:stCondLst>
                                    <p:cond delay="500"/>
                                  </p:stCondLst>
                                  <p:childTnLst>
                                    <p:set>
                                      <p:cBhvr>
                                        <p:cTn id="365" dur="1" fill="hold">
                                          <p:stCondLst>
                                            <p:cond delay="0"/>
                                          </p:stCondLst>
                                        </p:cTn>
                                        <p:tgtEl>
                                          <p:spTgt spid="89"/>
                                        </p:tgtEl>
                                        <p:attrNameLst>
                                          <p:attrName>style.visibility</p:attrName>
                                        </p:attrNameLst>
                                      </p:cBhvr>
                                      <p:to>
                                        <p:strVal val="visible"/>
                                      </p:to>
                                    </p:set>
                                    <p:animEffect transition="in" filter="fade">
                                      <p:cBhvr>
                                        <p:cTn id="366" dur="500"/>
                                        <p:tgtEl>
                                          <p:spTgt spid="89"/>
                                        </p:tgtEl>
                                      </p:cBhvr>
                                    </p:animEffect>
                                  </p:childTnLst>
                                </p:cTn>
                              </p:par>
                              <p:par>
                                <p:cTn id="367" presetID="10" presetClass="entr" presetSubtype="0" fill="hold" nodeType="withEffect">
                                  <p:stCondLst>
                                    <p:cond delay="500"/>
                                  </p:stCondLst>
                                  <p:childTnLst>
                                    <p:set>
                                      <p:cBhvr>
                                        <p:cTn id="368" dur="1" fill="hold">
                                          <p:stCondLst>
                                            <p:cond delay="0"/>
                                          </p:stCondLst>
                                        </p:cTn>
                                        <p:tgtEl>
                                          <p:spTgt spid="91"/>
                                        </p:tgtEl>
                                        <p:attrNameLst>
                                          <p:attrName>style.visibility</p:attrName>
                                        </p:attrNameLst>
                                      </p:cBhvr>
                                      <p:to>
                                        <p:strVal val="visible"/>
                                      </p:to>
                                    </p:set>
                                    <p:animEffect transition="in" filter="fade">
                                      <p:cBhvr>
                                        <p:cTn id="369"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6" grpId="0" animBg="1"/>
      <p:bldP spid="16" grpId="1" animBg="1"/>
      <p:bldP spid="29" grpId="0" animBg="1"/>
      <p:bldP spid="29" grpId="1" animBg="1"/>
      <p:bldP spid="48" grpId="0" animBg="1"/>
      <p:bldP spid="48" grpId="1" animBg="1"/>
      <p:bldP spid="9" grpId="0" animBg="1"/>
      <p:bldP spid="9" grpId="1" animBg="1"/>
      <p:bldP spid="95" grpId="0" animBg="1"/>
      <p:bldP spid="95" grpId="1" animBg="1"/>
      <p:bldP spid="129" grpId="0" animBg="1"/>
      <p:bldP spid="130" grpId="0" animBg="1"/>
      <p:bldP spid="130" grpId="1" animBg="1"/>
      <p:bldP spid="159" grpId="0" animBg="1"/>
      <p:bldP spid="160" grpId="0" animBg="1"/>
      <p:bldP spid="160" grpId="1" animBg="1"/>
      <p:bldP spid="161" grpId="0" animBg="1"/>
      <p:bldP spid="162" grpId="0" animBg="1"/>
      <p:bldP spid="162" grpId="1" animBg="1"/>
      <p:bldP spid="2" grpId="0" animBg="1"/>
      <p:bldP spid="2" grpId="1" animBg="1"/>
      <p:bldP spid="32" grpId="0" animBg="1"/>
      <p:bldP spid="32" grpId="1" animBg="1"/>
      <p:bldP spid="5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TextBox 117">
            <a:extLst>
              <a:ext uri="{FF2B5EF4-FFF2-40B4-BE49-F238E27FC236}">
                <a16:creationId xmlns:a16="http://schemas.microsoft.com/office/drawing/2014/main" id="{21DA7A01-5D3A-FBEC-E287-73474AA53B7D}"/>
              </a:ext>
            </a:extLst>
          </p:cNvPr>
          <p:cNvSpPr txBox="1"/>
          <p:nvPr/>
        </p:nvSpPr>
        <p:spPr>
          <a:xfrm>
            <a:off x="17985779" y="8582850"/>
            <a:ext cx="2167966" cy="461665"/>
          </a:xfrm>
          <a:prstGeom prst="rect">
            <a:avLst/>
          </a:prstGeom>
          <a:noFill/>
        </p:spPr>
        <p:txBody>
          <a:bodyPr wrap="none" rtlCol="0">
            <a:spAutoFit/>
          </a:bodyPr>
          <a:lstStyle/>
          <a:p>
            <a:pPr algn="ctr"/>
            <a:r>
              <a:rPr lang="en-US" sz="2400" b="1" dirty="0"/>
              <a:t>BARTLEY RIDGE</a:t>
            </a:r>
          </a:p>
        </p:txBody>
      </p:sp>
      <p:pic>
        <p:nvPicPr>
          <p:cNvPr id="28" name="Picture 27">
            <a:extLst>
              <a:ext uri="{FF2B5EF4-FFF2-40B4-BE49-F238E27FC236}">
                <a16:creationId xmlns:a16="http://schemas.microsoft.com/office/drawing/2014/main" id="{0D4993D6-56A3-CD5C-F42A-AC8ED159951D}"/>
              </a:ext>
            </a:extLst>
          </p:cNvPr>
          <p:cNvPicPr>
            <a:picLocks noChangeAspect="1"/>
          </p:cNvPicPr>
          <p:nvPr/>
        </p:nvPicPr>
        <p:blipFill rotWithShape="1">
          <a:blip r:embed="rId2"/>
          <a:srcRect b="39110"/>
          <a:stretch/>
        </p:blipFill>
        <p:spPr>
          <a:xfrm rot="5400000" flipH="1" flipV="1">
            <a:off x="2581878" y="4129384"/>
            <a:ext cx="11699695" cy="12584922"/>
          </a:xfrm>
          <a:prstGeom prst="rect">
            <a:avLst/>
          </a:prstGeom>
        </p:spPr>
      </p:pic>
      <p:sp>
        <p:nvSpPr>
          <p:cNvPr id="19" name="TextBox 18">
            <a:extLst>
              <a:ext uri="{FF2B5EF4-FFF2-40B4-BE49-F238E27FC236}">
                <a16:creationId xmlns:a16="http://schemas.microsoft.com/office/drawing/2014/main" id="{31945808-8976-5074-0EE4-D21D52E31529}"/>
              </a:ext>
            </a:extLst>
          </p:cNvPr>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20" name="TextBox 19">
            <a:extLst>
              <a:ext uri="{FF2B5EF4-FFF2-40B4-BE49-F238E27FC236}">
                <a16:creationId xmlns:a16="http://schemas.microsoft.com/office/drawing/2014/main" id="{341F0663-BA8F-5530-C52D-81C2D02DB283}"/>
              </a:ext>
            </a:extLst>
          </p:cNvPr>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21" name="TextBox 20">
            <a:extLst>
              <a:ext uri="{FF2B5EF4-FFF2-40B4-BE49-F238E27FC236}">
                <a16:creationId xmlns:a16="http://schemas.microsoft.com/office/drawing/2014/main" id="{E1182ED1-E0A4-D9CB-3416-3919DCAA5903}"/>
              </a:ext>
            </a:extLst>
          </p:cNvPr>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22" name="TextBox 21">
            <a:extLst>
              <a:ext uri="{FF2B5EF4-FFF2-40B4-BE49-F238E27FC236}">
                <a16:creationId xmlns:a16="http://schemas.microsoft.com/office/drawing/2014/main" id="{13F04153-81D2-4A76-8FB1-E9E1CFF79AB6}"/>
              </a:ext>
            </a:extLst>
          </p:cNvPr>
          <p:cNvSpPr txBox="1"/>
          <p:nvPr/>
        </p:nvSpPr>
        <p:spPr>
          <a:xfrm>
            <a:off x="12254718" y="11031444"/>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23" name="TextBox 22">
            <a:extLst>
              <a:ext uri="{FF2B5EF4-FFF2-40B4-BE49-F238E27FC236}">
                <a16:creationId xmlns:a16="http://schemas.microsoft.com/office/drawing/2014/main" id="{842DE4F0-88B1-55EA-3288-ABA4A3CE6B81}"/>
              </a:ext>
            </a:extLst>
          </p:cNvPr>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4" name="TextBox 23">
            <a:extLst>
              <a:ext uri="{FF2B5EF4-FFF2-40B4-BE49-F238E27FC236}">
                <a16:creationId xmlns:a16="http://schemas.microsoft.com/office/drawing/2014/main" id="{06A92143-C3A5-B029-3B5F-1FCE64DD2607}"/>
              </a:ext>
            </a:extLst>
          </p:cNvPr>
          <p:cNvSpPr txBox="1"/>
          <p:nvPr/>
        </p:nvSpPr>
        <p:spPr>
          <a:xfrm>
            <a:off x="8059629" y="8125066"/>
            <a:ext cx="2309415" cy="584775"/>
          </a:xfrm>
          <a:prstGeom prst="rect">
            <a:avLst/>
          </a:prstGeom>
          <a:noFill/>
        </p:spPr>
        <p:txBody>
          <a:bodyPr wrap="none" rtlCol="0">
            <a:spAutoFit/>
          </a:bodyPr>
          <a:lstStyle/>
          <a:p>
            <a:pPr algn="ctr"/>
            <a:r>
              <a:rPr lang="en-US" sz="3200" b="1" dirty="0"/>
              <a:t>BIBILO HILLS</a:t>
            </a:r>
          </a:p>
        </p:txBody>
      </p:sp>
      <p:grpSp>
        <p:nvGrpSpPr>
          <p:cNvPr id="42" name="Group 41">
            <a:extLst>
              <a:ext uri="{FF2B5EF4-FFF2-40B4-BE49-F238E27FC236}">
                <a16:creationId xmlns:a16="http://schemas.microsoft.com/office/drawing/2014/main" id="{90DED2B4-DC68-C564-BFFC-DDC82C1AA211}"/>
              </a:ext>
            </a:extLst>
          </p:cNvPr>
          <p:cNvGrpSpPr/>
          <p:nvPr/>
        </p:nvGrpSpPr>
        <p:grpSpPr>
          <a:xfrm>
            <a:off x="3681047" y="8651632"/>
            <a:ext cx="21902257" cy="2967979"/>
            <a:chOff x="3845169" y="8909538"/>
            <a:chExt cx="21902257" cy="2967979"/>
          </a:xfrm>
        </p:grpSpPr>
        <p:cxnSp>
          <p:nvCxnSpPr>
            <p:cNvPr id="43" name="Straight Connector 42">
              <a:extLst>
                <a:ext uri="{FF2B5EF4-FFF2-40B4-BE49-F238E27FC236}">
                  <a16:creationId xmlns:a16="http://schemas.microsoft.com/office/drawing/2014/main" id="{A5BEB945-4C44-53B4-7876-D1D5AACDA35A}"/>
                </a:ext>
              </a:extLst>
            </p:cNvPr>
            <p:cNvCxnSpPr/>
            <p:nvPr/>
          </p:nvCxnSpPr>
          <p:spPr>
            <a:xfrm flipH="1" flipV="1">
              <a:off x="14888308" y="10404346"/>
              <a:ext cx="10859118" cy="1473171"/>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E9CE8052-3F57-5E68-D1D8-DC3BE1FF687B}"/>
                </a:ext>
              </a:extLst>
            </p:cNvPr>
            <p:cNvSpPr/>
            <p:nvPr/>
          </p:nvSpPr>
          <p:spPr>
            <a:xfrm>
              <a:off x="3845169" y="8909538"/>
              <a:ext cx="10363200" cy="1711570"/>
            </a:xfrm>
            <a:custGeom>
              <a:avLst/>
              <a:gdLst>
                <a:gd name="connsiteX0" fmla="*/ 10363200 w 10363200"/>
                <a:gd name="connsiteY0" fmla="*/ 1383324 h 1711570"/>
                <a:gd name="connsiteX1" fmla="*/ 6611816 w 10363200"/>
                <a:gd name="connsiteY1" fmla="*/ 867508 h 1711570"/>
                <a:gd name="connsiteX2" fmla="*/ 4196862 w 10363200"/>
                <a:gd name="connsiteY2" fmla="*/ 0 h 1711570"/>
                <a:gd name="connsiteX3" fmla="*/ 0 w 10363200"/>
                <a:gd name="connsiteY3" fmla="*/ 1711570 h 1711570"/>
              </a:gdLst>
              <a:ahLst/>
              <a:cxnLst>
                <a:cxn ang="0">
                  <a:pos x="connsiteX0" y="connsiteY0"/>
                </a:cxn>
                <a:cxn ang="0">
                  <a:pos x="connsiteX1" y="connsiteY1"/>
                </a:cxn>
                <a:cxn ang="0">
                  <a:pos x="connsiteX2" y="connsiteY2"/>
                </a:cxn>
                <a:cxn ang="0">
                  <a:pos x="connsiteX3" y="connsiteY3"/>
                </a:cxn>
              </a:cxnLst>
              <a:rect l="l" t="t" r="r" b="b"/>
              <a:pathLst>
                <a:path w="10363200" h="1711570">
                  <a:moveTo>
                    <a:pt x="10363200" y="1383324"/>
                  </a:moveTo>
                  <a:lnTo>
                    <a:pt x="6611816" y="867508"/>
                  </a:lnTo>
                  <a:lnTo>
                    <a:pt x="4196862" y="0"/>
                  </a:lnTo>
                  <a:lnTo>
                    <a:pt x="0" y="1711570"/>
                  </a:ln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D7F4D1-CB97-7A28-D7C1-6B0C8251F589}"/>
                </a:ext>
              </a:extLst>
            </p:cNvPr>
            <p:cNvSpPr txBox="1"/>
            <p:nvPr/>
          </p:nvSpPr>
          <p:spPr>
            <a:xfrm rot="448457">
              <a:off x="14021202" y="9572154"/>
              <a:ext cx="1051891" cy="1569660"/>
            </a:xfrm>
            <a:prstGeom prst="rect">
              <a:avLst/>
            </a:prstGeom>
            <a:noFill/>
          </p:spPr>
          <p:txBody>
            <a:bodyPr wrap="none" rtlCol="0">
              <a:spAutoFit/>
            </a:bodyPr>
            <a:lstStyle/>
            <a:p>
              <a:pPr algn="ctr"/>
              <a:r>
                <a:rPr lang="en-US" sz="3200" b="1" dirty="0">
                  <a:solidFill>
                    <a:srgbClr val="0000FF"/>
                  </a:solidFill>
                </a:rPr>
                <a:t>37 ID</a:t>
              </a:r>
            </a:p>
            <a:p>
              <a:pPr algn="ctr"/>
              <a:r>
                <a:rPr lang="en-US" sz="3200" b="1" dirty="0">
                  <a:solidFill>
                    <a:srgbClr val="0000FF"/>
                  </a:solidFill>
                </a:rPr>
                <a:t>XX</a:t>
              </a:r>
            </a:p>
            <a:p>
              <a:pPr algn="ctr"/>
              <a:r>
                <a:rPr lang="en-US" sz="3200" b="1" dirty="0">
                  <a:solidFill>
                    <a:srgbClr val="0000FF"/>
                  </a:solidFill>
                </a:rPr>
                <a:t>43 ID</a:t>
              </a:r>
            </a:p>
          </p:txBody>
        </p:sp>
      </p:grpSp>
      <p:grpSp>
        <p:nvGrpSpPr>
          <p:cNvPr id="54" name="Group 53">
            <a:extLst>
              <a:ext uri="{FF2B5EF4-FFF2-40B4-BE49-F238E27FC236}">
                <a16:creationId xmlns:a16="http://schemas.microsoft.com/office/drawing/2014/main" id="{5FC7B48F-73EC-1EC9-9AF2-E21650E72339}"/>
              </a:ext>
            </a:extLst>
          </p:cNvPr>
          <p:cNvGrpSpPr/>
          <p:nvPr/>
        </p:nvGrpSpPr>
        <p:grpSpPr>
          <a:xfrm>
            <a:off x="184174" y="216566"/>
            <a:ext cx="7315200" cy="3200400"/>
            <a:chOff x="20015801" y="131844"/>
            <a:chExt cx="7315200" cy="3200400"/>
          </a:xfrm>
        </p:grpSpPr>
        <p:sp>
          <p:nvSpPr>
            <p:cNvPr id="56" name="Rectangle 55">
              <a:extLst>
                <a:ext uri="{FF2B5EF4-FFF2-40B4-BE49-F238E27FC236}">
                  <a16:creationId xmlns:a16="http://schemas.microsoft.com/office/drawing/2014/main" id="{35087D7E-4CFD-3758-2F90-99A06803CE44}"/>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7" name="Picture 8" descr="I:\CSI Crest Medium.jpg">
              <a:extLst>
                <a:ext uri="{FF2B5EF4-FFF2-40B4-BE49-F238E27FC236}">
                  <a16:creationId xmlns:a16="http://schemas.microsoft.com/office/drawing/2014/main" id="{A5AC6BA2-486E-D3A2-F6D9-0DF8EED7076F}"/>
                </a:ext>
              </a:extLst>
            </p:cNvPr>
            <p:cNvPicPr>
              <a:picLocks noChangeAspect="1" noChangeArrowheads="1"/>
            </p:cNvPicPr>
            <p:nvPr/>
          </p:nvPicPr>
          <p:blipFill>
            <a:blip r:embed="rId3" cstate="print"/>
            <a:srcRect/>
            <a:stretch>
              <a:fillRect/>
            </a:stretch>
          </p:blipFill>
          <p:spPr bwMode="auto">
            <a:xfrm>
              <a:off x="20065068" y="171468"/>
              <a:ext cx="1080806" cy="1143000"/>
            </a:xfrm>
            <a:prstGeom prst="rect">
              <a:avLst/>
            </a:prstGeom>
            <a:noFill/>
            <a:ln w="9525">
              <a:noFill/>
              <a:miter lim="800000"/>
              <a:headEnd/>
              <a:tailEnd/>
            </a:ln>
          </p:spPr>
        </p:pic>
        <p:grpSp>
          <p:nvGrpSpPr>
            <p:cNvPr id="58" name="Group 57">
              <a:extLst>
                <a:ext uri="{FF2B5EF4-FFF2-40B4-BE49-F238E27FC236}">
                  <a16:creationId xmlns:a16="http://schemas.microsoft.com/office/drawing/2014/main" id="{68255A22-AF83-C5E4-D590-CE03BD34E558}"/>
                </a:ext>
              </a:extLst>
            </p:cNvPr>
            <p:cNvGrpSpPr/>
            <p:nvPr/>
          </p:nvGrpSpPr>
          <p:grpSpPr>
            <a:xfrm>
              <a:off x="26521828" y="233120"/>
              <a:ext cx="702807" cy="997528"/>
              <a:chOff x="26491348" y="316940"/>
              <a:chExt cx="702807" cy="997528"/>
            </a:xfrm>
          </p:grpSpPr>
          <p:sp>
            <p:nvSpPr>
              <p:cNvPr id="59" name="TextBox 58">
                <a:extLst>
                  <a:ext uri="{FF2B5EF4-FFF2-40B4-BE49-F238E27FC236}">
                    <a16:creationId xmlns:a16="http://schemas.microsoft.com/office/drawing/2014/main" id="{EEDBDC4F-AB3A-CE26-48DF-7109254A4912}"/>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60" name="Straight Arrow Connector 59">
                <a:extLst>
                  <a:ext uri="{FF2B5EF4-FFF2-40B4-BE49-F238E27FC236}">
                    <a16:creationId xmlns:a16="http://schemas.microsoft.com/office/drawing/2014/main" id="{7D68D96F-1225-EDC6-A5F8-20E4B5FC80FC}"/>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61" name="TextBox 60">
            <a:extLst>
              <a:ext uri="{FF2B5EF4-FFF2-40B4-BE49-F238E27FC236}">
                <a16:creationId xmlns:a16="http://schemas.microsoft.com/office/drawing/2014/main" id="{10F7E88D-DCC0-B92D-D854-F2C605CAE44C}"/>
              </a:ext>
            </a:extLst>
          </p:cNvPr>
          <p:cNvSpPr txBox="1"/>
          <p:nvPr/>
        </p:nvSpPr>
        <p:spPr>
          <a:xfrm>
            <a:off x="1314247" y="341594"/>
            <a:ext cx="5103125" cy="1569660"/>
          </a:xfrm>
          <a:prstGeom prst="rect">
            <a:avLst/>
          </a:prstGeom>
          <a:noFill/>
        </p:spPr>
        <p:txBody>
          <a:bodyPr wrap="square" lIns="0" rIns="0" rtlCol="0">
            <a:spAutoFit/>
          </a:bodyPr>
          <a:lstStyle/>
          <a:p>
            <a:pPr algn="ctr"/>
            <a:r>
              <a:rPr lang="en-US" sz="4800" b="1" dirty="0"/>
              <a:t>4F. XIV Corps </a:t>
            </a:r>
          </a:p>
          <a:p>
            <a:pPr algn="ctr"/>
            <a:r>
              <a:rPr lang="en-US" sz="4800" b="1" dirty="0"/>
              <a:t>2 AUG ‘43</a:t>
            </a:r>
          </a:p>
        </p:txBody>
      </p:sp>
      <p:grpSp>
        <p:nvGrpSpPr>
          <p:cNvPr id="62" name="Group 61">
            <a:extLst>
              <a:ext uri="{FF2B5EF4-FFF2-40B4-BE49-F238E27FC236}">
                <a16:creationId xmlns:a16="http://schemas.microsoft.com/office/drawing/2014/main" id="{073A862E-3B78-D6F5-D2C5-CCCDFB009586}"/>
              </a:ext>
            </a:extLst>
          </p:cNvPr>
          <p:cNvGrpSpPr/>
          <p:nvPr/>
        </p:nvGrpSpPr>
        <p:grpSpPr>
          <a:xfrm>
            <a:off x="929747" y="1947571"/>
            <a:ext cx="5791259" cy="590315"/>
            <a:chOff x="914014" y="1899446"/>
            <a:chExt cx="5791259" cy="590315"/>
          </a:xfrm>
        </p:grpSpPr>
        <p:sp>
          <p:nvSpPr>
            <p:cNvPr id="63" name="TextBox 62">
              <a:extLst>
                <a:ext uri="{FF2B5EF4-FFF2-40B4-BE49-F238E27FC236}">
                  <a16:creationId xmlns:a16="http://schemas.microsoft.com/office/drawing/2014/main" id="{693B62E8-3B8B-72B3-F291-3A5A1573AC31}"/>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64" name="TextBox 63">
              <a:extLst>
                <a:ext uri="{FF2B5EF4-FFF2-40B4-BE49-F238E27FC236}">
                  <a16:creationId xmlns:a16="http://schemas.microsoft.com/office/drawing/2014/main" id="{54284942-E6CD-6E05-9666-767B0336F342}"/>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65" name="TextBox 64">
              <a:extLst>
                <a:ext uri="{FF2B5EF4-FFF2-40B4-BE49-F238E27FC236}">
                  <a16:creationId xmlns:a16="http://schemas.microsoft.com/office/drawing/2014/main" id="{9C4D7BB2-4975-2479-9821-E3781BD6ED34}"/>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66" name="TextBox 65">
              <a:extLst>
                <a:ext uri="{FF2B5EF4-FFF2-40B4-BE49-F238E27FC236}">
                  <a16:creationId xmlns:a16="http://schemas.microsoft.com/office/drawing/2014/main" id="{467EE6CE-6369-3E34-E72D-4D95CE624EDD}"/>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67" name="Picture 66">
            <a:extLst>
              <a:ext uri="{FF2B5EF4-FFF2-40B4-BE49-F238E27FC236}">
                <a16:creationId xmlns:a16="http://schemas.microsoft.com/office/drawing/2014/main" id="{9B3DA646-E61A-C77B-9AE3-85AD6AD62CFD}"/>
              </a:ext>
            </a:extLst>
          </p:cNvPr>
          <p:cNvPicPr>
            <a:picLocks noChangeAspect="1"/>
          </p:cNvPicPr>
          <p:nvPr/>
        </p:nvPicPr>
        <p:blipFill>
          <a:blip r:embed="rId4"/>
          <a:stretch>
            <a:fillRect/>
          </a:stretch>
        </p:blipFill>
        <p:spPr>
          <a:xfrm>
            <a:off x="1246379" y="2474759"/>
            <a:ext cx="5170311" cy="225778"/>
          </a:xfrm>
          <a:prstGeom prst="rect">
            <a:avLst/>
          </a:prstGeom>
        </p:spPr>
      </p:pic>
      <p:sp>
        <p:nvSpPr>
          <p:cNvPr id="68" name="TextBox 67">
            <a:extLst>
              <a:ext uri="{FF2B5EF4-FFF2-40B4-BE49-F238E27FC236}">
                <a16:creationId xmlns:a16="http://schemas.microsoft.com/office/drawing/2014/main" id="{3C46DAF9-199B-A018-027D-B464E61DE02F}"/>
              </a:ext>
            </a:extLst>
          </p:cNvPr>
          <p:cNvSpPr txBox="1"/>
          <p:nvPr/>
        </p:nvSpPr>
        <p:spPr>
          <a:xfrm>
            <a:off x="3458462" y="3044851"/>
            <a:ext cx="961482" cy="369332"/>
          </a:xfrm>
          <a:prstGeom prst="rect">
            <a:avLst/>
          </a:prstGeom>
          <a:noFill/>
        </p:spPr>
        <p:txBody>
          <a:bodyPr wrap="none" rtlCol="0">
            <a:spAutoFit/>
          </a:bodyPr>
          <a:lstStyle/>
          <a:p>
            <a:r>
              <a:rPr lang="en-US" b="1" dirty="0"/>
              <a:t>METERS</a:t>
            </a:r>
          </a:p>
        </p:txBody>
      </p:sp>
      <p:sp>
        <p:nvSpPr>
          <p:cNvPr id="69" name="TextBox 68">
            <a:extLst>
              <a:ext uri="{FF2B5EF4-FFF2-40B4-BE49-F238E27FC236}">
                <a16:creationId xmlns:a16="http://schemas.microsoft.com/office/drawing/2014/main" id="{CB28E32F-2A25-92AD-990D-A9AA514F0998}"/>
              </a:ext>
            </a:extLst>
          </p:cNvPr>
          <p:cNvSpPr txBox="1"/>
          <p:nvPr/>
        </p:nvSpPr>
        <p:spPr>
          <a:xfrm>
            <a:off x="3680692" y="2633374"/>
            <a:ext cx="301686" cy="369332"/>
          </a:xfrm>
          <a:prstGeom prst="rect">
            <a:avLst/>
          </a:prstGeom>
          <a:noFill/>
        </p:spPr>
        <p:txBody>
          <a:bodyPr wrap="none" rtlCol="0">
            <a:spAutoFit/>
          </a:bodyPr>
          <a:lstStyle/>
          <a:p>
            <a:r>
              <a:rPr lang="en-US" b="1" dirty="0"/>
              <a:t>0</a:t>
            </a:r>
          </a:p>
        </p:txBody>
      </p:sp>
      <p:sp>
        <p:nvSpPr>
          <p:cNvPr id="70" name="TextBox 69">
            <a:extLst>
              <a:ext uri="{FF2B5EF4-FFF2-40B4-BE49-F238E27FC236}">
                <a16:creationId xmlns:a16="http://schemas.microsoft.com/office/drawing/2014/main" id="{B5B60720-CF06-532E-A664-0D6AE901E60D}"/>
              </a:ext>
            </a:extLst>
          </p:cNvPr>
          <p:cNvSpPr txBox="1"/>
          <p:nvPr/>
        </p:nvSpPr>
        <p:spPr>
          <a:xfrm>
            <a:off x="1841272" y="2639952"/>
            <a:ext cx="652743" cy="369332"/>
          </a:xfrm>
          <a:prstGeom prst="rect">
            <a:avLst/>
          </a:prstGeom>
          <a:noFill/>
        </p:spPr>
        <p:txBody>
          <a:bodyPr wrap="none" rtlCol="0">
            <a:spAutoFit/>
          </a:bodyPr>
          <a:lstStyle/>
          <a:p>
            <a:r>
              <a:rPr lang="en-US" b="1" dirty="0"/>
              <a:t>1000</a:t>
            </a:r>
          </a:p>
        </p:txBody>
      </p:sp>
      <p:sp>
        <p:nvSpPr>
          <p:cNvPr id="71" name="TextBox 70">
            <a:extLst>
              <a:ext uri="{FF2B5EF4-FFF2-40B4-BE49-F238E27FC236}">
                <a16:creationId xmlns:a16="http://schemas.microsoft.com/office/drawing/2014/main" id="{DA1B2C63-1D1F-F97C-EF5C-9B2AA4408F36}"/>
              </a:ext>
            </a:extLst>
          </p:cNvPr>
          <p:cNvSpPr txBox="1"/>
          <p:nvPr/>
        </p:nvSpPr>
        <p:spPr>
          <a:xfrm>
            <a:off x="5110252" y="2632332"/>
            <a:ext cx="652743" cy="369332"/>
          </a:xfrm>
          <a:prstGeom prst="rect">
            <a:avLst/>
          </a:prstGeom>
          <a:noFill/>
        </p:spPr>
        <p:txBody>
          <a:bodyPr wrap="none" rtlCol="0">
            <a:spAutoFit/>
          </a:bodyPr>
          <a:lstStyle/>
          <a:p>
            <a:r>
              <a:rPr lang="en-US" b="1" dirty="0"/>
              <a:t>1000</a:t>
            </a:r>
          </a:p>
        </p:txBody>
      </p:sp>
      <p:sp>
        <p:nvSpPr>
          <p:cNvPr id="3" name="TextBox 2">
            <a:extLst>
              <a:ext uri="{FF2B5EF4-FFF2-40B4-BE49-F238E27FC236}">
                <a16:creationId xmlns:a16="http://schemas.microsoft.com/office/drawing/2014/main" id="{6C6C2FA5-F781-F47F-378D-A67ED4D594A4}"/>
              </a:ext>
            </a:extLst>
          </p:cNvPr>
          <p:cNvSpPr txBox="1"/>
          <p:nvPr/>
        </p:nvSpPr>
        <p:spPr>
          <a:xfrm>
            <a:off x="14031729" y="7428489"/>
            <a:ext cx="1818510" cy="830997"/>
          </a:xfrm>
          <a:prstGeom prst="rect">
            <a:avLst/>
          </a:prstGeom>
          <a:noFill/>
        </p:spPr>
        <p:txBody>
          <a:bodyPr wrap="none" rtlCol="0">
            <a:spAutoFit/>
          </a:bodyPr>
          <a:lstStyle/>
          <a:p>
            <a:pPr algn="ctr"/>
            <a:r>
              <a:rPr lang="en-US" sz="2400" b="1" dirty="0"/>
              <a:t>HORSESHOE </a:t>
            </a:r>
          </a:p>
          <a:p>
            <a:pPr algn="ctr"/>
            <a:r>
              <a:rPr lang="en-US" sz="2400" b="1" dirty="0"/>
              <a:t>HILL</a:t>
            </a:r>
          </a:p>
        </p:txBody>
      </p:sp>
      <p:sp>
        <p:nvSpPr>
          <p:cNvPr id="4" name="TextBox 3">
            <a:extLst>
              <a:ext uri="{FF2B5EF4-FFF2-40B4-BE49-F238E27FC236}">
                <a16:creationId xmlns:a16="http://schemas.microsoft.com/office/drawing/2014/main" id="{72B75925-767D-CB5B-E700-2575C22EF0F9}"/>
              </a:ext>
            </a:extLst>
          </p:cNvPr>
          <p:cNvSpPr txBox="1"/>
          <p:nvPr/>
        </p:nvSpPr>
        <p:spPr>
          <a:xfrm>
            <a:off x="18387207" y="10965381"/>
            <a:ext cx="1374095" cy="830997"/>
          </a:xfrm>
          <a:prstGeom prst="rect">
            <a:avLst/>
          </a:prstGeom>
          <a:noFill/>
        </p:spPr>
        <p:txBody>
          <a:bodyPr wrap="none" rtlCol="0">
            <a:spAutoFit/>
          </a:bodyPr>
          <a:lstStyle/>
          <a:p>
            <a:pPr algn="ctr"/>
            <a:r>
              <a:rPr lang="en-US" sz="2400" b="1" dirty="0"/>
              <a:t>SHIMIZU </a:t>
            </a:r>
          </a:p>
          <a:p>
            <a:pPr algn="ctr"/>
            <a:r>
              <a:rPr lang="en-US" sz="2400" b="1" dirty="0"/>
              <a:t>HILL</a:t>
            </a:r>
          </a:p>
        </p:txBody>
      </p:sp>
      <p:sp>
        <p:nvSpPr>
          <p:cNvPr id="5" name="TextBox 4">
            <a:extLst>
              <a:ext uri="{FF2B5EF4-FFF2-40B4-BE49-F238E27FC236}">
                <a16:creationId xmlns:a16="http://schemas.microsoft.com/office/drawing/2014/main" id="{A051132C-DA4F-3108-1C59-2D906441F2AB}"/>
              </a:ext>
            </a:extLst>
          </p:cNvPr>
          <p:cNvSpPr txBox="1"/>
          <p:nvPr/>
        </p:nvSpPr>
        <p:spPr>
          <a:xfrm>
            <a:off x="18690975" y="15160868"/>
            <a:ext cx="766557" cy="584775"/>
          </a:xfrm>
          <a:prstGeom prst="rect">
            <a:avLst/>
          </a:prstGeom>
          <a:noFill/>
        </p:spPr>
        <p:txBody>
          <a:bodyPr wrap="none" rtlCol="0">
            <a:spAutoFit/>
          </a:bodyPr>
          <a:lstStyle/>
          <a:p>
            <a:pPr algn="ctr"/>
            <a:r>
              <a:rPr lang="en-US" sz="3200" b="1" i="1" dirty="0"/>
              <a:t>KIA</a:t>
            </a:r>
          </a:p>
        </p:txBody>
      </p:sp>
      <p:sp>
        <p:nvSpPr>
          <p:cNvPr id="6" name="TextBox 5">
            <a:extLst>
              <a:ext uri="{FF2B5EF4-FFF2-40B4-BE49-F238E27FC236}">
                <a16:creationId xmlns:a16="http://schemas.microsoft.com/office/drawing/2014/main" id="{F8E1E045-74AA-7D98-ECF0-3CF5F3632340}"/>
              </a:ext>
            </a:extLst>
          </p:cNvPr>
          <p:cNvSpPr txBox="1"/>
          <p:nvPr/>
        </p:nvSpPr>
        <p:spPr>
          <a:xfrm>
            <a:off x="15874305" y="14272843"/>
            <a:ext cx="1451039" cy="584775"/>
          </a:xfrm>
          <a:prstGeom prst="rect">
            <a:avLst/>
          </a:prstGeom>
          <a:noFill/>
        </p:spPr>
        <p:txBody>
          <a:bodyPr wrap="none" rtlCol="0">
            <a:spAutoFit/>
          </a:bodyPr>
          <a:lstStyle/>
          <a:p>
            <a:pPr algn="ctr"/>
            <a:r>
              <a:rPr lang="en-US" sz="3200" b="1" i="1" dirty="0"/>
              <a:t>TERERE</a:t>
            </a:r>
          </a:p>
        </p:txBody>
      </p:sp>
      <p:sp>
        <p:nvSpPr>
          <p:cNvPr id="7" name="TextBox 6">
            <a:extLst>
              <a:ext uri="{FF2B5EF4-FFF2-40B4-BE49-F238E27FC236}">
                <a16:creationId xmlns:a16="http://schemas.microsoft.com/office/drawing/2014/main" id="{A82C9C27-8682-845D-E1DB-10D4142BBCFB}"/>
              </a:ext>
            </a:extLst>
          </p:cNvPr>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pic>
        <p:nvPicPr>
          <p:cNvPr id="132" name="Picture 131" descr="Shape&#10;&#10;Description automatically generated">
            <a:extLst>
              <a:ext uri="{FF2B5EF4-FFF2-40B4-BE49-F238E27FC236}">
                <a16:creationId xmlns:a16="http://schemas.microsoft.com/office/drawing/2014/main" id="{9ADD9916-386E-FA96-AD64-66EB0895DA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44824" y="5870919"/>
            <a:ext cx="2162611" cy="1188720"/>
          </a:xfrm>
          <a:prstGeom prst="rect">
            <a:avLst/>
          </a:prstGeom>
        </p:spPr>
      </p:pic>
      <p:pic>
        <p:nvPicPr>
          <p:cNvPr id="146" name="Picture 145" descr="Shape&#10;&#10;Description automatically generated">
            <a:extLst>
              <a:ext uri="{FF2B5EF4-FFF2-40B4-BE49-F238E27FC236}">
                <a16:creationId xmlns:a16="http://schemas.microsoft.com/office/drawing/2014/main" id="{53E6E730-A8C1-A1FB-2117-7CFAA258BF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25483" y="5867792"/>
            <a:ext cx="2245788" cy="1234440"/>
          </a:xfrm>
          <a:prstGeom prst="rect">
            <a:avLst/>
          </a:prstGeom>
        </p:spPr>
      </p:pic>
      <p:pic>
        <p:nvPicPr>
          <p:cNvPr id="73" name="Picture 72" descr="Shape&#10;&#10;Description automatically generated">
            <a:extLst>
              <a:ext uri="{FF2B5EF4-FFF2-40B4-BE49-F238E27FC236}">
                <a16:creationId xmlns:a16="http://schemas.microsoft.com/office/drawing/2014/main" id="{64121872-9CB6-8193-FF91-BC674C98D3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137076" y="6876116"/>
            <a:ext cx="2245788" cy="1234440"/>
          </a:xfrm>
          <a:prstGeom prst="rect">
            <a:avLst/>
          </a:prstGeom>
        </p:spPr>
      </p:pic>
      <p:pic>
        <p:nvPicPr>
          <p:cNvPr id="75" name="Picture 74" descr="Shape&#10;&#10;Description automatically generated">
            <a:extLst>
              <a:ext uri="{FF2B5EF4-FFF2-40B4-BE49-F238E27FC236}">
                <a16:creationId xmlns:a16="http://schemas.microsoft.com/office/drawing/2014/main" id="{8D553F78-085F-0A68-3AED-B631BBCBBDD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78080" y="7624225"/>
            <a:ext cx="2245788" cy="1234440"/>
          </a:xfrm>
          <a:prstGeom prst="rect">
            <a:avLst/>
          </a:prstGeom>
        </p:spPr>
      </p:pic>
      <p:pic>
        <p:nvPicPr>
          <p:cNvPr id="77" name="Picture 76" descr="Shape&#10;&#10;Description automatically generated">
            <a:extLst>
              <a:ext uri="{FF2B5EF4-FFF2-40B4-BE49-F238E27FC236}">
                <a16:creationId xmlns:a16="http://schemas.microsoft.com/office/drawing/2014/main" id="{5F1E937E-548B-D0BC-49A9-0AB9EE92881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348218" y="8375372"/>
            <a:ext cx="2245788" cy="1234440"/>
          </a:xfrm>
          <a:prstGeom prst="rect">
            <a:avLst/>
          </a:prstGeom>
        </p:spPr>
      </p:pic>
      <p:pic>
        <p:nvPicPr>
          <p:cNvPr id="79" name="Picture 78" descr="Shape&#10;&#10;Description automatically generated">
            <a:extLst>
              <a:ext uri="{FF2B5EF4-FFF2-40B4-BE49-F238E27FC236}">
                <a16:creationId xmlns:a16="http://schemas.microsoft.com/office/drawing/2014/main" id="{D1789281-A1C4-5EF6-A7E4-438B53CBE8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370699" y="9149516"/>
            <a:ext cx="2245788" cy="1234440"/>
          </a:xfrm>
          <a:prstGeom prst="rect">
            <a:avLst/>
          </a:prstGeom>
        </p:spPr>
      </p:pic>
      <p:pic>
        <p:nvPicPr>
          <p:cNvPr id="81" name="Picture 80" descr="Shape&#10;&#10;Description automatically generated">
            <a:extLst>
              <a:ext uri="{FF2B5EF4-FFF2-40B4-BE49-F238E27FC236}">
                <a16:creationId xmlns:a16="http://schemas.microsoft.com/office/drawing/2014/main" id="{EB129B59-7248-B2A5-8B78-1936B6A2E01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066127" y="9922686"/>
            <a:ext cx="2245788" cy="1234440"/>
          </a:xfrm>
          <a:prstGeom prst="rect">
            <a:avLst/>
          </a:prstGeom>
        </p:spPr>
      </p:pic>
      <p:pic>
        <p:nvPicPr>
          <p:cNvPr id="83" name="Picture 82" descr="Shape&#10;&#10;Description automatically generated">
            <a:extLst>
              <a:ext uri="{FF2B5EF4-FFF2-40B4-BE49-F238E27FC236}">
                <a16:creationId xmlns:a16="http://schemas.microsoft.com/office/drawing/2014/main" id="{7FF3BA64-276D-5A82-C6E4-21883C8DA84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020937" y="10696426"/>
            <a:ext cx="2245788" cy="1234440"/>
          </a:xfrm>
          <a:prstGeom prst="rect">
            <a:avLst/>
          </a:prstGeom>
        </p:spPr>
      </p:pic>
      <p:pic>
        <p:nvPicPr>
          <p:cNvPr id="85" name="Picture 84" descr="Shape&#10;&#10;Description automatically generated">
            <a:extLst>
              <a:ext uri="{FF2B5EF4-FFF2-40B4-BE49-F238E27FC236}">
                <a16:creationId xmlns:a16="http://schemas.microsoft.com/office/drawing/2014/main" id="{633FEEEC-44A8-5EC2-F98C-770467BD144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949527" y="11469596"/>
            <a:ext cx="2245788" cy="1234440"/>
          </a:xfrm>
          <a:prstGeom prst="rect">
            <a:avLst/>
          </a:prstGeom>
        </p:spPr>
      </p:pic>
      <p:pic>
        <p:nvPicPr>
          <p:cNvPr id="87" name="Picture 86" descr="Shape&#10;&#10;Description automatically generated">
            <a:extLst>
              <a:ext uri="{FF2B5EF4-FFF2-40B4-BE49-F238E27FC236}">
                <a16:creationId xmlns:a16="http://schemas.microsoft.com/office/drawing/2014/main" id="{6045EEBC-7CF2-D789-38C3-8DAF9F49051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903707" y="12248727"/>
            <a:ext cx="2245788" cy="1234440"/>
          </a:xfrm>
          <a:prstGeom prst="rect">
            <a:avLst/>
          </a:prstGeom>
        </p:spPr>
      </p:pic>
      <p:pic>
        <p:nvPicPr>
          <p:cNvPr id="10" name="Picture 9" descr="Shape&#10;&#10;Description automatically generated">
            <a:extLst>
              <a:ext uri="{FF2B5EF4-FFF2-40B4-BE49-F238E27FC236}">
                <a16:creationId xmlns:a16="http://schemas.microsoft.com/office/drawing/2014/main" id="{023F9458-2724-8819-CD97-C56BEACD95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44387" y="5086370"/>
            <a:ext cx="2162611" cy="1188720"/>
          </a:xfrm>
          <a:prstGeom prst="rect">
            <a:avLst/>
          </a:prstGeom>
        </p:spPr>
      </p:pic>
      <p:pic>
        <p:nvPicPr>
          <p:cNvPr id="13" name="Picture 12" descr="Shape&#10;&#10;Description automatically generated">
            <a:extLst>
              <a:ext uri="{FF2B5EF4-FFF2-40B4-BE49-F238E27FC236}">
                <a16:creationId xmlns:a16="http://schemas.microsoft.com/office/drawing/2014/main" id="{374E3FA1-FDAE-522B-B50C-0811FEDF0C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25046" y="5083243"/>
            <a:ext cx="2245788" cy="1234440"/>
          </a:xfrm>
          <a:prstGeom prst="rect">
            <a:avLst/>
          </a:prstGeom>
        </p:spPr>
      </p:pic>
      <p:pic>
        <p:nvPicPr>
          <p:cNvPr id="17" name="Picture 16" descr="Shape&#10;&#10;Description automatically generated">
            <a:extLst>
              <a:ext uri="{FF2B5EF4-FFF2-40B4-BE49-F238E27FC236}">
                <a16:creationId xmlns:a16="http://schemas.microsoft.com/office/drawing/2014/main" id="{4B507D50-2827-D77B-072D-F1768C5FB5C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69044" y="7741159"/>
            <a:ext cx="2245788" cy="1234440"/>
          </a:xfrm>
          <a:prstGeom prst="rect">
            <a:avLst/>
          </a:prstGeom>
        </p:spPr>
      </p:pic>
      <p:pic>
        <p:nvPicPr>
          <p:cNvPr id="25" name="Picture 24" descr="Shape&#10;&#10;Description automatically generated">
            <a:extLst>
              <a:ext uri="{FF2B5EF4-FFF2-40B4-BE49-F238E27FC236}">
                <a16:creationId xmlns:a16="http://schemas.microsoft.com/office/drawing/2014/main" id="{D68B1AD1-5145-6217-527A-A71AE7112C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91525" y="8515303"/>
            <a:ext cx="2245788" cy="1234440"/>
          </a:xfrm>
          <a:prstGeom prst="rect">
            <a:avLst/>
          </a:prstGeom>
        </p:spPr>
      </p:pic>
      <p:pic>
        <p:nvPicPr>
          <p:cNvPr id="35" name="Picture 34" descr="Shape&#10;&#10;Description automatically generated">
            <a:extLst>
              <a:ext uri="{FF2B5EF4-FFF2-40B4-BE49-F238E27FC236}">
                <a16:creationId xmlns:a16="http://schemas.microsoft.com/office/drawing/2014/main" id="{64625BFF-ADAF-514B-51A2-A1920167BE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29603" y="6162635"/>
            <a:ext cx="2245788" cy="1234440"/>
          </a:xfrm>
          <a:prstGeom prst="rect">
            <a:avLst/>
          </a:prstGeom>
        </p:spPr>
      </p:pic>
      <p:pic>
        <p:nvPicPr>
          <p:cNvPr id="37" name="Picture 36" descr="Shape&#10;&#10;Description automatically generated">
            <a:extLst>
              <a:ext uri="{FF2B5EF4-FFF2-40B4-BE49-F238E27FC236}">
                <a16:creationId xmlns:a16="http://schemas.microsoft.com/office/drawing/2014/main" id="{257C3112-E691-07CB-2174-6E78A82FD8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70607" y="6910744"/>
            <a:ext cx="2245788" cy="1234440"/>
          </a:xfrm>
          <a:prstGeom prst="rect">
            <a:avLst/>
          </a:prstGeom>
        </p:spPr>
      </p:pic>
      <p:pic>
        <p:nvPicPr>
          <p:cNvPr id="41" name="Picture 40" descr="Shape&#10;&#10;Description automatically generated">
            <a:extLst>
              <a:ext uri="{FF2B5EF4-FFF2-40B4-BE49-F238E27FC236}">
                <a16:creationId xmlns:a16="http://schemas.microsoft.com/office/drawing/2014/main" id="{5971D324-4CA2-9647-63E6-42A1DD6BCC0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270607" y="9419989"/>
            <a:ext cx="2201170" cy="1234440"/>
          </a:xfrm>
          <a:prstGeom prst="rect">
            <a:avLst/>
          </a:prstGeom>
        </p:spPr>
      </p:pic>
      <p:pic>
        <p:nvPicPr>
          <p:cNvPr id="72" name="Picture 71" descr="Shape, polygon&#10;&#10;Description automatically generated">
            <a:extLst>
              <a:ext uri="{FF2B5EF4-FFF2-40B4-BE49-F238E27FC236}">
                <a16:creationId xmlns:a16="http://schemas.microsoft.com/office/drawing/2014/main" id="{90F3ED48-BB81-73B0-23C1-83FC930BB6D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37843" y="10678162"/>
            <a:ext cx="2076104" cy="1234440"/>
          </a:xfrm>
          <a:prstGeom prst="rect">
            <a:avLst/>
          </a:prstGeom>
        </p:spPr>
      </p:pic>
    </p:spTree>
    <p:extLst>
      <p:ext uri="{BB962C8B-B14F-4D97-AF65-F5344CB8AC3E}">
        <p14:creationId xmlns:p14="http://schemas.microsoft.com/office/powerpoint/2010/main" val="90701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2"/>
                                        </p:tgtEl>
                                      </p:cBhvr>
                                    </p:animEffect>
                                    <p:set>
                                      <p:cBhvr>
                                        <p:cTn id="7" dur="1" fill="hold">
                                          <p:stCondLst>
                                            <p:cond delay="499"/>
                                          </p:stCondLst>
                                        </p:cTn>
                                        <p:tgtEl>
                                          <p:spTgt spid="13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6"/>
                                        </p:tgtEl>
                                      </p:cBhvr>
                                    </p:animEffect>
                                    <p:set>
                                      <p:cBhvr>
                                        <p:cTn id="10" dur="1" fill="hold">
                                          <p:stCondLst>
                                            <p:cond delay="499"/>
                                          </p:stCondLst>
                                        </p:cTn>
                                        <p:tgtEl>
                                          <p:spTgt spid="14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73"/>
                                        </p:tgtEl>
                                      </p:cBhvr>
                                    </p:animEffect>
                                    <p:set>
                                      <p:cBhvr>
                                        <p:cTn id="13" dur="1" fill="hold">
                                          <p:stCondLst>
                                            <p:cond delay="499"/>
                                          </p:stCondLst>
                                        </p:cTn>
                                        <p:tgtEl>
                                          <p:spTgt spid="73"/>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75"/>
                                        </p:tgtEl>
                                      </p:cBhvr>
                                    </p:animEffect>
                                    <p:set>
                                      <p:cBhvr>
                                        <p:cTn id="16" dur="1" fill="hold">
                                          <p:stCondLst>
                                            <p:cond delay="499"/>
                                          </p:stCondLst>
                                        </p:cTn>
                                        <p:tgtEl>
                                          <p:spTgt spid="75"/>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77"/>
                                        </p:tgtEl>
                                      </p:cBhvr>
                                    </p:animEffect>
                                    <p:set>
                                      <p:cBhvr>
                                        <p:cTn id="19" dur="1" fill="hold">
                                          <p:stCondLst>
                                            <p:cond delay="499"/>
                                          </p:stCondLst>
                                        </p:cTn>
                                        <p:tgtEl>
                                          <p:spTgt spid="77"/>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79"/>
                                        </p:tgtEl>
                                      </p:cBhvr>
                                    </p:animEffect>
                                    <p:set>
                                      <p:cBhvr>
                                        <p:cTn id="22" dur="1" fill="hold">
                                          <p:stCondLst>
                                            <p:cond delay="499"/>
                                          </p:stCondLst>
                                        </p:cTn>
                                        <p:tgtEl>
                                          <p:spTgt spid="79"/>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1"/>
                                        </p:tgtEl>
                                      </p:cBhvr>
                                    </p:animEffect>
                                    <p:set>
                                      <p:cBhvr>
                                        <p:cTn id="25" dur="1" fill="hold">
                                          <p:stCondLst>
                                            <p:cond delay="499"/>
                                          </p:stCondLst>
                                        </p:cTn>
                                        <p:tgtEl>
                                          <p:spTgt spid="81"/>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83"/>
                                        </p:tgtEl>
                                      </p:cBhvr>
                                    </p:animEffect>
                                    <p:set>
                                      <p:cBhvr>
                                        <p:cTn id="28" dur="1" fill="hold">
                                          <p:stCondLst>
                                            <p:cond delay="499"/>
                                          </p:stCondLst>
                                        </p:cTn>
                                        <p:tgtEl>
                                          <p:spTgt spid="8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85"/>
                                        </p:tgtEl>
                                      </p:cBhvr>
                                    </p:animEffect>
                                    <p:set>
                                      <p:cBhvr>
                                        <p:cTn id="31" dur="1" fill="hold">
                                          <p:stCondLst>
                                            <p:cond delay="499"/>
                                          </p:stCondLst>
                                        </p:cTn>
                                        <p:tgtEl>
                                          <p:spTgt spid="8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87"/>
                                        </p:tgtEl>
                                      </p:cBhvr>
                                    </p:animEffect>
                                    <p:set>
                                      <p:cBhvr>
                                        <p:cTn id="34" dur="1" fill="hold">
                                          <p:stCondLst>
                                            <p:cond delay="499"/>
                                          </p:stCondLst>
                                        </p:cTn>
                                        <p:tgtEl>
                                          <p:spTgt spid="87"/>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2B8B1429-C0DC-2086-2520-23EE5574BBC6}"/>
              </a:ext>
            </a:extLst>
          </p:cNvPr>
          <p:cNvCxnSpPr>
            <a:cxnSpLocks/>
            <a:stCxn id="15" idx="3"/>
          </p:cNvCxnSpPr>
          <p:nvPr/>
        </p:nvCxnSpPr>
        <p:spPr>
          <a:xfrm>
            <a:off x="7245993" y="10484458"/>
            <a:ext cx="3257884" cy="7803542"/>
          </a:xfrm>
          <a:prstGeom prst="line">
            <a:avLst/>
          </a:prstGeom>
          <a:ln w="152400" cap="rnd">
            <a:solidFill>
              <a:srgbClr val="0000FF"/>
            </a:solidFill>
            <a:round/>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045BA133-E00D-EB18-02B1-5ABD1186676C}"/>
              </a:ext>
            </a:extLst>
          </p:cNvPr>
          <p:cNvGrpSpPr/>
          <p:nvPr/>
        </p:nvGrpSpPr>
        <p:grpSpPr>
          <a:xfrm>
            <a:off x="211016" y="199292"/>
            <a:ext cx="7315200" cy="3200400"/>
            <a:chOff x="20015801" y="131844"/>
            <a:chExt cx="7315200" cy="3200400"/>
          </a:xfrm>
        </p:grpSpPr>
        <p:sp>
          <p:nvSpPr>
            <p:cNvPr id="3" name="Rectangle 2">
              <a:extLst>
                <a:ext uri="{FF2B5EF4-FFF2-40B4-BE49-F238E27FC236}">
                  <a16:creationId xmlns:a16="http://schemas.microsoft.com/office/drawing/2014/main" id="{CB5DB038-F1C4-DFA7-1E10-14F6745E391F}"/>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a:extLst>
                <a:ext uri="{FF2B5EF4-FFF2-40B4-BE49-F238E27FC236}">
                  <a16:creationId xmlns:a16="http://schemas.microsoft.com/office/drawing/2014/main" id="{D18AD5D5-29D7-B5B4-4D15-67949453D5AB}"/>
                </a:ext>
              </a:extLst>
            </p:cNvPr>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nvGrpSpPr>
            <p:cNvPr id="5" name="Group 4">
              <a:extLst>
                <a:ext uri="{FF2B5EF4-FFF2-40B4-BE49-F238E27FC236}">
                  <a16:creationId xmlns:a16="http://schemas.microsoft.com/office/drawing/2014/main" id="{87D94653-8AA3-04A9-BC62-2BDD8B63FF6C}"/>
                </a:ext>
              </a:extLst>
            </p:cNvPr>
            <p:cNvGrpSpPr/>
            <p:nvPr/>
          </p:nvGrpSpPr>
          <p:grpSpPr>
            <a:xfrm>
              <a:off x="26122239" y="256974"/>
              <a:ext cx="997528" cy="894124"/>
              <a:chOff x="26091759" y="340794"/>
              <a:chExt cx="997528" cy="894124"/>
            </a:xfrm>
          </p:grpSpPr>
          <p:sp>
            <p:nvSpPr>
              <p:cNvPr id="6" name="TextBox 5">
                <a:extLst>
                  <a:ext uri="{FF2B5EF4-FFF2-40B4-BE49-F238E27FC236}">
                    <a16:creationId xmlns:a16="http://schemas.microsoft.com/office/drawing/2014/main" id="{5400DFE9-E3B2-BBE6-F19B-19F8C8786EF0}"/>
                  </a:ext>
                </a:extLst>
              </p:cNvPr>
              <p:cNvSpPr txBox="1"/>
              <p:nvPr/>
            </p:nvSpPr>
            <p:spPr bwMode="auto">
              <a:xfrm>
                <a:off x="26228793" y="340794"/>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7" name="Straight Arrow Connector 6">
                <a:extLst>
                  <a:ext uri="{FF2B5EF4-FFF2-40B4-BE49-F238E27FC236}">
                    <a16:creationId xmlns:a16="http://schemas.microsoft.com/office/drawing/2014/main" id="{9DB67465-3614-26DC-E39D-1E90861B4447}"/>
                  </a:ext>
                </a:extLst>
              </p:cNvPr>
              <p:cNvCxnSpPr>
                <a:cxnSpLocks/>
              </p:cNvCxnSpPr>
              <p:nvPr/>
            </p:nvCxnSpPr>
            <p:spPr bwMode="auto">
              <a:xfrm rot="5460000" flipH="1" flipV="1">
                <a:off x="26582788" y="72842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8" name="TextBox 7">
            <a:extLst>
              <a:ext uri="{FF2B5EF4-FFF2-40B4-BE49-F238E27FC236}">
                <a16:creationId xmlns:a16="http://schemas.microsoft.com/office/drawing/2014/main" id="{E4B75C69-9B70-2902-E2FB-CC3EA242141C}"/>
              </a:ext>
            </a:extLst>
          </p:cNvPr>
          <p:cNvSpPr txBox="1"/>
          <p:nvPr/>
        </p:nvSpPr>
        <p:spPr>
          <a:xfrm>
            <a:off x="1341089" y="324320"/>
            <a:ext cx="5103125" cy="1569660"/>
          </a:xfrm>
          <a:prstGeom prst="rect">
            <a:avLst/>
          </a:prstGeom>
          <a:noFill/>
        </p:spPr>
        <p:txBody>
          <a:bodyPr wrap="square" lIns="0" rIns="0" rtlCol="0">
            <a:spAutoFit/>
          </a:bodyPr>
          <a:lstStyle/>
          <a:p>
            <a:pPr algn="ctr"/>
            <a:r>
              <a:rPr lang="en-US" sz="4800" b="1" dirty="0"/>
              <a:t>4G. </a:t>
            </a:r>
            <a:r>
              <a:rPr lang="en-US" sz="4800" b="1" dirty="0" err="1"/>
              <a:t>Bibilo</a:t>
            </a:r>
            <a:r>
              <a:rPr lang="en-US" sz="4800" b="1" dirty="0"/>
              <a:t> Hills</a:t>
            </a:r>
          </a:p>
          <a:p>
            <a:pPr algn="ctr"/>
            <a:r>
              <a:rPr lang="en-US" sz="4800" b="1" dirty="0"/>
              <a:t>2-5 AUG ‘43</a:t>
            </a:r>
          </a:p>
        </p:txBody>
      </p:sp>
      <p:sp>
        <p:nvSpPr>
          <p:cNvPr id="9" name="TextBox 8">
            <a:extLst>
              <a:ext uri="{FF2B5EF4-FFF2-40B4-BE49-F238E27FC236}">
                <a16:creationId xmlns:a16="http://schemas.microsoft.com/office/drawing/2014/main" id="{CADD24AB-BD0A-9E02-43F4-B2DA8E9A869F}"/>
              </a:ext>
            </a:extLst>
          </p:cNvPr>
          <p:cNvSpPr txBox="1"/>
          <p:nvPr/>
        </p:nvSpPr>
        <p:spPr>
          <a:xfrm>
            <a:off x="306690" y="1988553"/>
            <a:ext cx="7113160" cy="1200329"/>
          </a:xfrm>
          <a:prstGeom prst="rect">
            <a:avLst/>
          </a:prstGeom>
          <a:noFill/>
        </p:spPr>
        <p:txBody>
          <a:bodyPr wrap="square" rtlCol="0">
            <a:spAutoFit/>
          </a:bodyPr>
          <a:lstStyle/>
          <a:p>
            <a:r>
              <a:rPr lang="en-US" sz="2400" b="1" dirty="0"/>
              <a:t>Scale and Contour Lines indefinite; map copied from hand-drawn material submitted in the 145</a:t>
            </a:r>
            <a:r>
              <a:rPr lang="en-US" sz="2400" b="1" baseline="30000" dirty="0"/>
              <a:t>th</a:t>
            </a:r>
            <a:r>
              <a:rPr lang="en-US" sz="2400" b="1" dirty="0"/>
              <a:t> Infantry’s After-Action Report.</a:t>
            </a:r>
          </a:p>
        </p:txBody>
      </p:sp>
      <p:sp>
        <p:nvSpPr>
          <p:cNvPr id="10" name="TextBox 9">
            <a:extLst>
              <a:ext uri="{FF2B5EF4-FFF2-40B4-BE49-F238E27FC236}">
                <a16:creationId xmlns:a16="http://schemas.microsoft.com/office/drawing/2014/main" id="{B35D38E2-EA41-34D1-8F1B-4E8653A8A2C4}"/>
              </a:ext>
            </a:extLst>
          </p:cNvPr>
          <p:cNvSpPr txBox="1"/>
          <p:nvPr/>
        </p:nvSpPr>
        <p:spPr>
          <a:xfrm rot="4677375">
            <a:off x="-1299317" y="7666893"/>
            <a:ext cx="4788427" cy="584775"/>
          </a:xfrm>
          <a:prstGeom prst="rect">
            <a:avLst/>
          </a:prstGeom>
          <a:noFill/>
        </p:spPr>
        <p:txBody>
          <a:bodyPr wrap="none" rtlCol="0">
            <a:spAutoFit/>
          </a:bodyPr>
          <a:lstStyle/>
          <a:p>
            <a:r>
              <a:rPr lang="en-US" sz="3200" b="1" i="1" spc="600" dirty="0">
                <a:latin typeface="Arial" panose="020B0604020202020204" pitchFamily="34" charset="0"/>
                <a:cs typeface="Arial" panose="020B0604020202020204" pitchFamily="34" charset="0"/>
              </a:rPr>
              <a:t>MUNDA AIRSTRIP</a:t>
            </a:r>
          </a:p>
        </p:txBody>
      </p:sp>
      <p:sp>
        <p:nvSpPr>
          <p:cNvPr id="11" name="TextBox 10">
            <a:extLst>
              <a:ext uri="{FF2B5EF4-FFF2-40B4-BE49-F238E27FC236}">
                <a16:creationId xmlns:a16="http://schemas.microsoft.com/office/drawing/2014/main" id="{89D24457-27E9-1FB4-1227-E98D4AC39984}"/>
              </a:ext>
            </a:extLst>
          </p:cNvPr>
          <p:cNvSpPr txBox="1"/>
          <p:nvPr/>
        </p:nvSpPr>
        <p:spPr>
          <a:xfrm>
            <a:off x="4582913" y="16007059"/>
            <a:ext cx="2233304"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LEFT HILL</a:t>
            </a:r>
          </a:p>
        </p:txBody>
      </p:sp>
      <p:sp>
        <p:nvSpPr>
          <p:cNvPr id="12" name="TextBox 11">
            <a:extLst>
              <a:ext uri="{FF2B5EF4-FFF2-40B4-BE49-F238E27FC236}">
                <a16:creationId xmlns:a16="http://schemas.microsoft.com/office/drawing/2014/main" id="{5B9C8FA5-F1DE-5EEB-F393-1CFDAD03F70D}"/>
              </a:ext>
            </a:extLst>
          </p:cNvPr>
          <p:cNvSpPr txBox="1"/>
          <p:nvPr/>
        </p:nvSpPr>
        <p:spPr>
          <a:xfrm>
            <a:off x="10714082" y="10361804"/>
            <a:ext cx="2896947"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CENTER HILL</a:t>
            </a:r>
          </a:p>
        </p:txBody>
      </p:sp>
      <p:sp>
        <p:nvSpPr>
          <p:cNvPr id="13" name="TextBox 12">
            <a:extLst>
              <a:ext uri="{FF2B5EF4-FFF2-40B4-BE49-F238E27FC236}">
                <a16:creationId xmlns:a16="http://schemas.microsoft.com/office/drawing/2014/main" id="{37FFE0E6-D4D2-BC3A-85DF-7C94F455B850}"/>
              </a:ext>
            </a:extLst>
          </p:cNvPr>
          <p:cNvSpPr txBox="1"/>
          <p:nvPr/>
        </p:nvSpPr>
        <p:spPr>
          <a:xfrm>
            <a:off x="15532266" y="6528358"/>
            <a:ext cx="2484976"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RIGHT HILL</a:t>
            </a:r>
          </a:p>
        </p:txBody>
      </p:sp>
      <p:sp>
        <p:nvSpPr>
          <p:cNvPr id="14" name="TextBox 13">
            <a:extLst>
              <a:ext uri="{FF2B5EF4-FFF2-40B4-BE49-F238E27FC236}">
                <a16:creationId xmlns:a16="http://schemas.microsoft.com/office/drawing/2014/main" id="{68B46D29-39BD-67EE-1F91-5A979A66EF8E}"/>
              </a:ext>
            </a:extLst>
          </p:cNvPr>
          <p:cNvSpPr txBox="1"/>
          <p:nvPr/>
        </p:nvSpPr>
        <p:spPr>
          <a:xfrm>
            <a:off x="18591990" y="13245682"/>
            <a:ext cx="3316934" cy="584775"/>
          </a:xfrm>
          <a:prstGeom prst="rect">
            <a:avLst/>
          </a:prstGeom>
          <a:noFill/>
        </p:spPr>
        <p:txBody>
          <a:bodyPr wrap="none" rtlCol="0">
            <a:spAutoFit/>
          </a:bodyPr>
          <a:lstStyle/>
          <a:p>
            <a:r>
              <a:rPr lang="en-US" sz="3200" b="1" dirty="0">
                <a:solidFill>
                  <a:schemeClr val="bg1"/>
                </a:solidFill>
                <a:latin typeface="Arial" panose="020B0604020202020204" pitchFamily="34" charset="0"/>
                <a:cs typeface="Arial" panose="020B0604020202020204" pitchFamily="34" charset="0"/>
              </a:rPr>
              <a:t>“FOURTH HILL”</a:t>
            </a:r>
          </a:p>
        </p:txBody>
      </p:sp>
      <p:sp>
        <p:nvSpPr>
          <p:cNvPr id="15" name="TextBox 14">
            <a:extLst>
              <a:ext uri="{FF2B5EF4-FFF2-40B4-BE49-F238E27FC236}">
                <a16:creationId xmlns:a16="http://schemas.microsoft.com/office/drawing/2014/main" id="{357251AF-B87A-1AA1-D124-225060C2DDF3}"/>
              </a:ext>
            </a:extLst>
          </p:cNvPr>
          <p:cNvSpPr txBox="1"/>
          <p:nvPr/>
        </p:nvSpPr>
        <p:spPr>
          <a:xfrm rot="3983826">
            <a:off x="6542012" y="8869649"/>
            <a:ext cx="1005403" cy="2308324"/>
          </a:xfrm>
          <a:prstGeom prst="rect">
            <a:avLst/>
          </a:prstGeom>
          <a:solidFill>
            <a:srgbClr val="D0D0D1"/>
          </a:solidFill>
        </p:spPr>
        <p:txBody>
          <a:bodyPr wrap="none" rtlCol="0">
            <a:spAutoFit/>
          </a:bodyPr>
          <a:lstStyle/>
          <a:p>
            <a:pPr algn="ctr"/>
            <a:r>
              <a:rPr lang="en-US" sz="4800" b="1" dirty="0">
                <a:solidFill>
                  <a:srgbClr val="0000FF"/>
                </a:solidFill>
                <a:latin typeface="Arial" panose="020B0604020202020204" pitchFamily="34" charset="0"/>
                <a:cs typeface="Arial" panose="020B0604020202020204" pitchFamily="34" charset="0"/>
              </a:rPr>
              <a:t>37</a:t>
            </a:r>
          </a:p>
          <a:p>
            <a:pPr algn="ctr"/>
            <a:r>
              <a:rPr lang="en-US" sz="4800" b="1" dirty="0">
                <a:solidFill>
                  <a:srgbClr val="0000FF"/>
                </a:solidFill>
                <a:latin typeface="Arial" panose="020B0604020202020204" pitchFamily="34" charset="0"/>
                <a:cs typeface="Arial" panose="020B0604020202020204" pitchFamily="34" charset="0"/>
              </a:rPr>
              <a:t>XX</a:t>
            </a:r>
          </a:p>
          <a:p>
            <a:pPr algn="ctr"/>
            <a:r>
              <a:rPr lang="en-US" sz="4800" b="1" dirty="0">
                <a:solidFill>
                  <a:srgbClr val="0000FF"/>
                </a:solidFill>
                <a:latin typeface="Arial" panose="020B0604020202020204" pitchFamily="34" charset="0"/>
                <a:cs typeface="Arial" panose="020B0604020202020204" pitchFamily="34" charset="0"/>
              </a:rPr>
              <a:t>43</a:t>
            </a:r>
          </a:p>
        </p:txBody>
      </p:sp>
      <p:sp>
        <p:nvSpPr>
          <p:cNvPr id="21" name="Freeform: Shape 20">
            <a:extLst>
              <a:ext uri="{FF2B5EF4-FFF2-40B4-BE49-F238E27FC236}">
                <a16:creationId xmlns:a16="http://schemas.microsoft.com/office/drawing/2014/main" id="{B159A88A-909E-C69D-AF5D-0803B3B61C08}"/>
              </a:ext>
            </a:extLst>
          </p:cNvPr>
          <p:cNvSpPr/>
          <p:nvPr/>
        </p:nvSpPr>
        <p:spPr>
          <a:xfrm>
            <a:off x="6354327" y="23446"/>
            <a:ext cx="2297686" cy="9495692"/>
          </a:xfrm>
          <a:custGeom>
            <a:avLst/>
            <a:gdLst>
              <a:gd name="connsiteX0" fmla="*/ 445477 w 2250831"/>
              <a:gd name="connsiteY0" fmla="*/ 9495692 h 9495692"/>
              <a:gd name="connsiteX1" fmla="*/ 0 w 2250831"/>
              <a:gd name="connsiteY1" fmla="*/ 7620000 h 9495692"/>
              <a:gd name="connsiteX2" fmla="*/ 2250831 w 2250831"/>
              <a:gd name="connsiteY2" fmla="*/ 2157046 h 9495692"/>
              <a:gd name="connsiteX3" fmla="*/ 1453662 w 2250831"/>
              <a:gd name="connsiteY3" fmla="*/ 0 h 9495692"/>
              <a:gd name="connsiteX0" fmla="*/ 528971 w 2334325"/>
              <a:gd name="connsiteY0" fmla="*/ 9495692 h 9495692"/>
              <a:gd name="connsiteX1" fmla="*/ 83494 w 2334325"/>
              <a:gd name="connsiteY1" fmla="*/ 7620000 h 9495692"/>
              <a:gd name="connsiteX2" fmla="*/ 2334325 w 2334325"/>
              <a:gd name="connsiteY2" fmla="*/ 2157046 h 9495692"/>
              <a:gd name="connsiteX3" fmla="*/ 1537156 w 2334325"/>
              <a:gd name="connsiteY3" fmla="*/ 0 h 9495692"/>
              <a:gd name="connsiteX0" fmla="*/ 547011 w 2352365"/>
              <a:gd name="connsiteY0" fmla="*/ 9495692 h 9495692"/>
              <a:gd name="connsiteX1" fmla="*/ 101534 w 2352365"/>
              <a:gd name="connsiteY1" fmla="*/ 7620000 h 9495692"/>
              <a:gd name="connsiteX2" fmla="*/ 2352365 w 2352365"/>
              <a:gd name="connsiteY2" fmla="*/ 2157046 h 9495692"/>
              <a:gd name="connsiteX3" fmla="*/ 1555196 w 2352365"/>
              <a:gd name="connsiteY3" fmla="*/ 0 h 9495692"/>
              <a:gd name="connsiteX0" fmla="*/ 487705 w 2293059"/>
              <a:gd name="connsiteY0" fmla="*/ 9495692 h 9495692"/>
              <a:gd name="connsiteX1" fmla="*/ 112566 w 2293059"/>
              <a:gd name="connsiteY1" fmla="*/ 7315200 h 9495692"/>
              <a:gd name="connsiteX2" fmla="*/ 2293059 w 2293059"/>
              <a:gd name="connsiteY2" fmla="*/ 2157046 h 9495692"/>
              <a:gd name="connsiteX3" fmla="*/ 1495890 w 2293059"/>
              <a:gd name="connsiteY3" fmla="*/ 0 h 9495692"/>
              <a:gd name="connsiteX0" fmla="*/ 487705 w 2315792"/>
              <a:gd name="connsiteY0" fmla="*/ 9495692 h 9495692"/>
              <a:gd name="connsiteX1" fmla="*/ 112566 w 2315792"/>
              <a:gd name="connsiteY1" fmla="*/ 7315200 h 9495692"/>
              <a:gd name="connsiteX2" fmla="*/ 2293059 w 2315792"/>
              <a:gd name="connsiteY2" fmla="*/ 2157046 h 9495692"/>
              <a:gd name="connsiteX3" fmla="*/ 1495890 w 2315792"/>
              <a:gd name="connsiteY3" fmla="*/ 0 h 9495692"/>
              <a:gd name="connsiteX0" fmla="*/ 487705 w 2293438"/>
              <a:gd name="connsiteY0" fmla="*/ 9495692 h 9495692"/>
              <a:gd name="connsiteX1" fmla="*/ 112566 w 2293438"/>
              <a:gd name="connsiteY1" fmla="*/ 7315200 h 9495692"/>
              <a:gd name="connsiteX2" fmla="*/ 2293059 w 2293438"/>
              <a:gd name="connsiteY2" fmla="*/ 2157046 h 9495692"/>
              <a:gd name="connsiteX3" fmla="*/ 1495890 w 2293438"/>
              <a:gd name="connsiteY3" fmla="*/ 0 h 9495692"/>
              <a:gd name="connsiteX0" fmla="*/ 457750 w 2263469"/>
              <a:gd name="connsiteY0" fmla="*/ 9495692 h 9495692"/>
              <a:gd name="connsiteX1" fmla="*/ 82611 w 2263469"/>
              <a:gd name="connsiteY1" fmla="*/ 7315200 h 9495692"/>
              <a:gd name="connsiteX2" fmla="*/ 2263104 w 2263469"/>
              <a:gd name="connsiteY2" fmla="*/ 2157046 h 9495692"/>
              <a:gd name="connsiteX3" fmla="*/ 1465935 w 2263469"/>
              <a:gd name="connsiteY3" fmla="*/ 0 h 9495692"/>
              <a:gd name="connsiteX0" fmla="*/ 452860 w 2305486"/>
              <a:gd name="connsiteY0" fmla="*/ 9495692 h 9495692"/>
              <a:gd name="connsiteX1" fmla="*/ 124613 w 2305486"/>
              <a:gd name="connsiteY1" fmla="*/ 7315200 h 9495692"/>
              <a:gd name="connsiteX2" fmla="*/ 2305106 w 2305486"/>
              <a:gd name="connsiteY2" fmla="*/ 2157046 h 9495692"/>
              <a:gd name="connsiteX3" fmla="*/ 1507937 w 2305486"/>
              <a:gd name="connsiteY3" fmla="*/ 0 h 9495692"/>
              <a:gd name="connsiteX0" fmla="*/ 445060 w 2297686"/>
              <a:gd name="connsiteY0" fmla="*/ 9495692 h 9495692"/>
              <a:gd name="connsiteX1" fmla="*/ 116813 w 2297686"/>
              <a:gd name="connsiteY1" fmla="*/ 7315200 h 9495692"/>
              <a:gd name="connsiteX2" fmla="*/ 2297306 w 2297686"/>
              <a:gd name="connsiteY2" fmla="*/ 2157046 h 9495692"/>
              <a:gd name="connsiteX3" fmla="*/ 1500137 w 2297686"/>
              <a:gd name="connsiteY3" fmla="*/ 0 h 9495692"/>
            </a:gdLst>
            <a:ahLst/>
            <a:cxnLst>
              <a:cxn ang="0">
                <a:pos x="connsiteX0" y="connsiteY0"/>
              </a:cxn>
              <a:cxn ang="0">
                <a:pos x="connsiteX1" y="connsiteY1"/>
              </a:cxn>
              <a:cxn ang="0">
                <a:pos x="connsiteX2" y="connsiteY2"/>
              </a:cxn>
              <a:cxn ang="0">
                <a:pos x="connsiteX3" y="connsiteY3"/>
              </a:cxn>
            </a:cxnLst>
            <a:rect l="l" t="t" r="r" b="b"/>
            <a:pathLst>
              <a:path w="2297686" h="9495692">
                <a:moveTo>
                  <a:pt x="445060" y="9495692"/>
                </a:moveTo>
                <a:cubicBezTo>
                  <a:pt x="179338" y="8847015"/>
                  <a:pt x="-191895" y="8538308"/>
                  <a:pt x="116813" y="7315200"/>
                </a:cubicBezTo>
                <a:cubicBezTo>
                  <a:pt x="425521" y="6092092"/>
                  <a:pt x="2328567" y="2899508"/>
                  <a:pt x="2297306" y="2157046"/>
                </a:cubicBezTo>
                <a:cubicBezTo>
                  <a:pt x="2266045" y="1414584"/>
                  <a:pt x="1765860" y="719015"/>
                  <a:pt x="1500137" y="0"/>
                </a:cubicBezTo>
              </a:path>
            </a:pathLst>
          </a:custGeom>
          <a:noFill/>
          <a:ln w="152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Shape&#10;&#10;Description automatically generated">
            <a:extLst>
              <a:ext uri="{FF2B5EF4-FFF2-40B4-BE49-F238E27FC236}">
                <a16:creationId xmlns:a16="http://schemas.microsoft.com/office/drawing/2014/main" id="{0C535B28-9AC0-9EFC-5F94-CDFF31B800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33294" y="15801259"/>
            <a:ext cx="2876550" cy="1581150"/>
          </a:xfrm>
          <a:prstGeom prst="rect">
            <a:avLst/>
          </a:prstGeom>
        </p:spPr>
      </p:pic>
      <p:sp>
        <p:nvSpPr>
          <p:cNvPr id="24" name="TextBox 23">
            <a:extLst>
              <a:ext uri="{FF2B5EF4-FFF2-40B4-BE49-F238E27FC236}">
                <a16:creationId xmlns:a16="http://schemas.microsoft.com/office/drawing/2014/main" id="{173CD559-92AD-1963-A840-87F7484D0594}"/>
              </a:ext>
            </a:extLst>
          </p:cNvPr>
          <p:cNvSpPr txBox="1"/>
          <p:nvPr/>
        </p:nvSpPr>
        <p:spPr>
          <a:xfrm>
            <a:off x="221083" y="3577582"/>
            <a:ext cx="2296526" cy="830997"/>
          </a:xfrm>
          <a:prstGeom prst="rect">
            <a:avLst/>
          </a:prstGeom>
          <a:solidFill>
            <a:schemeClr val="bg1"/>
          </a:solidFill>
        </p:spPr>
        <p:txBody>
          <a:bodyPr wrap="none" rtlCol="0">
            <a:spAutoFit/>
          </a:bodyPr>
          <a:lstStyle/>
          <a:p>
            <a:r>
              <a:rPr lang="en-US" sz="4800" b="1" dirty="0"/>
              <a:t>2-3 AUG</a:t>
            </a:r>
          </a:p>
        </p:txBody>
      </p:sp>
      <p:sp>
        <p:nvSpPr>
          <p:cNvPr id="25" name="Arrow: Left 24">
            <a:extLst>
              <a:ext uri="{FF2B5EF4-FFF2-40B4-BE49-F238E27FC236}">
                <a16:creationId xmlns:a16="http://schemas.microsoft.com/office/drawing/2014/main" id="{873DDA38-DE02-2938-E567-76EF418F742A}"/>
              </a:ext>
            </a:extLst>
          </p:cNvPr>
          <p:cNvSpPr>
            <a:spLocks/>
          </p:cNvSpPr>
          <p:nvPr/>
        </p:nvSpPr>
        <p:spPr>
          <a:xfrm rot="2703794">
            <a:off x="20092988" y="13704069"/>
            <a:ext cx="3516790" cy="2148178"/>
          </a:xfrm>
          <a:custGeom>
            <a:avLst/>
            <a:gdLst>
              <a:gd name="connsiteX0" fmla="*/ 0 w 3383280"/>
              <a:gd name="connsiteY0" fmla="*/ 457200 h 914400"/>
              <a:gd name="connsiteX1" fmla="*/ 457200 w 3383280"/>
              <a:gd name="connsiteY1" fmla="*/ 0 h 914400"/>
              <a:gd name="connsiteX2" fmla="*/ 457200 w 3383280"/>
              <a:gd name="connsiteY2" fmla="*/ 228600 h 914400"/>
              <a:gd name="connsiteX3" fmla="*/ 3383280 w 3383280"/>
              <a:gd name="connsiteY3" fmla="*/ 228600 h 914400"/>
              <a:gd name="connsiteX4" fmla="*/ 3383280 w 3383280"/>
              <a:gd name="connsiteY4" fmla="*/ 685800 h 914400"/>
              <a:gd name="connsiteX5" fmla="*/ 457200 w 3383280"/>
              <a:gd name="connsiteY5" fmla="*/ 685800 h 914400"/>
              <a:gd name="connsiteX6" fmla="*/ 457200 w 3383280"/>
              <a:gd name="connsiteY6" fmla="*/ 914400 h 914400"/>
              <a:gd name="connsiteX7" fmla="*/ 0 w 3383280"/>
              <a:gd name="connsiteY7" fmla="*/ 457200 h 914400"/>
              <a:gd name="connsiteX0" fmla="*/ 3383280 w 3474720"/>
              <a:gd name="connsiteY0" fmla="*/ 685800 h 914400"/>
              <a:gd name="connsiteX1" fmla="*/ 457200 w 3474720"/>
              <a:gd name="connsiteY1" fmla="*/ 685800 h 914400"/>
              <a:gd name="connsiteX2" fmla="*/ 457200 w 3474720"/>
              <a:gd name="connsiteY2" fmla="*/ 914400 h 914400"/>
              <a:gd name="connsiteX3" fmla="*/ 0 w 3474720"/>
              <a:gd name="connsiteY3" fmla="*/ 457200 h 914400"/>
              <a:gd name="connsiteX4" fmla="*/ 457200 w 3474720"/>
              <a:gd name="connsiteY4" fmla="*/ 0 h 914400"/>
              <a:gd name="connsiteX5" fmla="*/ 457200 w 3474720"/>
              <a:gd name="connsiteY5" fmla="*/ 228600 h 914400"/>
              <a:gd name="connsiteX6" fmla="*/ 3383280 w 3474720"/>
              <a:gd name="connsiteY6" fmla="*/ 228600 h 914400"/>
              <a:gd name="connsiteX7" fmla="*/ 3474720 w 3474720"/>
              <a:gd name="connsiteY7" fmla="*/ 777240 h 914400"/>
              <a:gd name="connsiteX0" fmla="*/ 3383280 w 3383280"/>
              <a:gd name="connsiteY0" fmla="*/ 685800 h 914400"/>
              <a:gd name="connsiteX1" fmla="*/ 457200 w 3383280"/>
              <a:gd name="connsiteY1" fmla="*/ 685800 h 914400"/>
              <a:gd name="connsiteX2" fmla="*/ 457200 w 3383280"/>
              <a:gd name="connsiteY2" fmla="*/ 914400 h 914400"/>
              <a:gd name="connsiteX3" fmla="*/ 0 w 3383280"/>
              <a:gd name="connsiteY3" fmla="*/ 457200 h 914400"/>
              <a:gd name="connsiteX4" fmla="*/ 457200 w 3383280"/>
              <a:gd name="connsiteY4" fmla="*/ 0 h 914400"/>
              <a:gd name="connsiteX5" fmla="*/ 457200 w 3383280"/>
              <a:gd name="connsiteY5" fmla="*/ 228600 h 914400"/>
              <a:gd name="connsiteX6" fmla="*/ 3383280 w 3383280"/>
              <a:gd name="connsiteY6" fmla="*/ 228600 h 914400"/>
              <a:gd name="connsiteX0" fmla="*/ 3383280 w 3448608"/>
              <a:gd name="connsiteY0" fmla="*/ 1352535 h 1581135"/>
              <a:gd name="connsiteX1" fmla="*/ 457200 w 3448608"/>
              <a:gd name="connsiteY1" fmla="*/ 1352535 h 1581135"/>
              <a:gd name="connsiteX2" fmla="*/ 457200 w 3448608"/>
              <a:gd name="connsiteY2" fmla="*/ 1581135 h 1581135"/>
              <a:gd name="connsiteX3" fmla="*/ 0 w 3448608"/>
              <a:gd name="connsiteY3" fmla="*/ 1123935 h 1581135"/>
              <a:gd name="connsiteX4" fmla="*/ 457200 w 3448608"/>
              <a:gd name="connsiteY4" fmla="*/ 666735 h 1581135"/>
              <a:gd name="connsiteX5" fmla="*/ 457200 w 3448608"/>
              <a:gd name="connsiteY5" fmla="*/ 895335 h 1581135"/>
              <a:gd name="connsiteX6" fmla="*/ 3448608 w 3448608"/>
              <a:gd name="connsiteY6" fmla="*/ 0 h 1581135"/>
              <a:gd name="connsiteX0" fmla="*/ 3516790 w 3516790"/>
              <a:gd name="connsiteY0" fmla="*/ 2148178 h 2148178"/>
              <a:gd name="connsiteX1" fmla="*/ 457200 w 3516790"/>
              <a:gd name="connsiteY1" fmla="*/ 1352535 h 2148178"/>
              <a:gd name="connsiteX2" fmla="*/ 457200 w 3516790"/>
              <a:gd name="connsiteY2" fmla="*/ 1581135 h 2148178"/>
              <a:gd name="connsiteX3" fmla="*/ 0 w 3516790"/>
              <a:gd name="connsiteY3" fmla="*/ 1123935 h 2148178"/>
              <a:gd name="connsiteX4" fmla="*/ 457200 w 3516790"/>
              <a:gd name="connsiteY4" fmla="*/ 666735 h 2148178"/>
              <a:gd name="connsiteX5" fmla="*/ 457200 w 3516790"/>
              <a:gd name="connsiteY5" fmla="*/ 895335 h 2148178"/>
              <a:gd name="connsiteX6" fmla="*/ 3448608 w 3516790"/>
              <a:gd name="connsiteY6" fmla="*/ 0 h 2148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16790" h="2148178">
                <a:moveTo>
                  <a:pt x="3516790" y="2148178"/>
                </a:moveTo>
                <a:lnTo>
                  <a:pt x="457200" y="1352535"/>
                </a:lnTo>
                <a:lnTo>
                  <a:pt x="457200" y="1581135"/>
                </a:lnTo>
                <a:lnTo>
                  <a:pt x="0" y="1123935"/>
                </a:lnTo>
                <a:lnTo>
                  <a:pt x="457200" y="666735"/>
                </a:lnTo>
                <a:lnTo>
                  <a:pt x="457200" y="895335"/>
                </a:lnTo>
                <a:lnTo>
                  <a:pt x="3448608" y="0"/>
                </a:ln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ED03BBE9-EE8D-0B56-9221-10E9B6C36430}"/>
              </a:ext>
            </a:extLst>
          </p:cNvPr>
          <p:cNvSpPr txBox="1"/>
          <p:nvPr/>
        </p:nvSpPr>
        <p:spPr>
          <a:xfrm>
            <a:off x="240354" y="4547870"/>
            <a:ext cx="1794787" cy="830997"/>
          </a:xfrm>
          <a:prstGeom prst="rect">
            <a:avLst/>
          </a:prstGeom>
          <a:solidFill>
            <a:schemeClr val="bg1"/>
          </a:solidFill>
        </p:spPr>
        <p:txBody>
          <a:bodyPr wrap="none" rtlCol="0">
            <a:spAutoFit/>
          </a:bodyPr>
          <a:lstStyle/>
          <a:p>
            <a:r>
              <a:rPr lang="en-US" sz="4800" b="1" dirty="0"/>
              <a:t>4 AUG</a:t>
            </a:r>
          </a:p>
        </p:txBody>
      </p:sp>
      <p:grpSp>
        <p:nvGrpSpPr>
          <p:cNvPr id="31" name="Group 30">
            <a:extLst>
              <a:ext uri="{FF2B5EF4-FFF2-40B4-BE49-F238E27FC236}">
                <a16:creationId xmlns:a16="http://schemas.microsoft.com/office/drawing/2014/main" id="{93F2EA47-3D0E-563A-6017-57D3E188E6BA}"/>
              </a:ext>
            </a:extLst>
          </p:cNvPr>
          <p:cNvGrpSpPr/>
          <p:nvPr/>
        </p:nvGrpSpPr>
        <p:grpSpPr>
          <a:xfrm>
            <a:off x="20207899" y="11030215"/>
            <a:ext cx="2876550" cy="2507854"/>
            <a:chOff x="24555450" y="7633188"/>
            <a:chExt cx="2876550" cy="2507854"/>
          </a:xfrm>
        </p:grpSpPr>
        <p:pic>
          <p:nvPicPr>
            <p:cNvPr id="28" name="Picture 27" descr="Shape&#10;&#10;Description automatically generated">
              <a:extLst>
                <a:ext uri="{FF2B5EF4-FFF2-40B4-BE49-F238E27FC236}">
                  <a16:creationId xmlns:a16="http://schemas.microsoft.com/office/drawing/2014/main" id="{592FAF61-BE64-3C0B-0668-A08AA1FDAB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55450" y="7633188"/>
              <a:ext cx="2876550" cy="1581150"/>
            </a:xfrm>
            <a:prstGeom prst="rect">
              <a:avLst/>
            </a:prstGeom>
          </p:spPr>
        </p:pic>
        <p:cxnSp>
          <p:nvCxnSpPr>
            <p:cNvPr id="30" name="Straight Connector 29">
              <a:extLst>
                <a:ext uri="{FF2B5EF4-FFF2-40B4-BE49-F238E27FC236}">
                  <a16:creationId xmlns:a16="http://schemas.microsoft.com/office/drawing/2014/main" id="{1A85F2FD-A1ED-1C63-01CA-F5DABB61B0C9}"/>
                </a:ext>
              </a:extLst>
            </p:cNvPr>
            <p:cNvCxnSpPr/>
            <p:nvPr/>
          </p:nvCxnSpPr>
          <p:spPr>
            <a:xfrm>
              <a:off x="24595015" y="8076511"/>
              <a:ext cx="0" cy="20645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3" name="Picture 32" descr="Shape&#10;&#10;Description automatically generated">
            <a:extLst>
              <a:ext uri="{FF2B5EF4-FFF2-40B4-BE49-F238E27FC236}">
                <a16:creationId xmlns:a16="http://schemas.microsoft.com/office/drawing/2014/main" id="{62536983-49C8-1797-7A6A-4AABCBED77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816" y="14501347"/>
            <a:ext cx="2819400" cy="1581150"/>
          </a:xfrm>
          <a:prstGeom prst="rect">
            <a:avLst/>
          </a:prstGeom>
        </p:spPr>
      </p:pic>
      <p:pic>
        <p:nvPicPr>
          <p:cNvPr id="35" name="Picture 34" descr="Shape&#10;&#10;Description automatically generated">
            <a:extLst>
              <a:ext uri="{FF2B5EF4-FFF2-40B4-BE49-F238E27FC236}">
                <a16:creationId xmlns:a16="http://schemas.microsoft.com/office/drawing/2014/main" id="{5612677E-FCDB-5398-3BAE-8692518AFE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95995" y="10711606"/>
            <a:ext cx="2543244" cy="1234440"/>
          </a:xfrm>
          <a:prstGeom prst="rect">
            <a:avLst/>
          </a:prstGeom>
        </p:spPr>
      </p:pic>
      <p:pic>
        <p:nvPicPr>
          <p:cNvPr id="37" name="Picture 36" descr="Shape, polygon&#10;&#10;Description automatically generated">
            <a:extLst>
              <a:ext uri="{FF2B5EF4-FFF2-40B4-BE49-F238E27FC236}">
                <a16:creationId xmlns:a16="http://schemas.microsoft.com/office/drawing/2014/main" id="{C450B962-E90A-7899-7FE0-C176E0F353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76858" y="13512250"/>
            <a:ext cx="2536213" cy="1316736"/>
          </a:xfrm>
          <a:prstGeom prst="rect">
            <a:avLst/>
          </a:prstGeom>
        </p:spPr>
      </p:pic>
      <p:pic>
        <p:nvPicPr>
          <p:cNvPr id="39" name="Picture 38" descr="Shape&#10;&#10;Description automatically generated">
            <a:extLst>
              <a:ext uri="{FF2B5EF4-FFF2-40B4-BE49-F238E27FC236}">
                <a16:creationId xmlns:a16="http://schemas.microsoft.com/office/drawing/2014/main" id="{6AE11931-A479-0961-6676-EC1BA25BCF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051772" y="11927707"/>
            <a:ext cx="2572989" cy="1234440"/>
          </a:xfrm>
          <a:prstGeom prst="rect">
            <a:avLst/>
          </a:prstGeom>
        </p:spPr>
      </p:pic>
      <p:sp>
        <p:nvSpPr>
          <p:cNvPr id="41" name="Freeform: Shape 40">
            <a:extLst>
              <a:ext uri="{FF2B5EF4-FFF2-40B4-BE49-F238E27FC236}">
                <a16:creationId xmlns:a16="http://schemas.microsoft.com/office/drawing/2014/main" id="{F8D8B18A-EC68-A692-9D89-DD2FDF50C8A3}"/>
              </a:ext>
            </a:extLst>
          </p:cNvPr>
          <p:cNvSpPr/>
          <p:nvPr/>
        </p:nvSpPr>
        <p:spPr>
          <a:xfrm>
            <a:off x="18241108" y="7151077"/>
            <a:ext cx="1922940" cy="3423138"/>
          </a:xfrm>
          <a:custGeom>
            <a:avLst/>
            <a:gdLst>
              <a:gd name="connsiteX0" fmla="*/ 1899138 w 1922584"/>
              <a:gd name="connsiteY0" fmla="*/ 3423138 h 3423138"/>
              <a:gd name="connsiteX1" fmla="*/ 1289538 w 1922584"/>
              <a:gd name="connsiteY1" fmla="*/ 2860431 h 3423138"/>
              <a:gd name="connsiteX2" fmla="*/ 1922584 w 1922584"/>
              <a:gd name="connsiteY2" fmla="*/ 1688123 h 3423138"/>
              <a:gd name="connsiteX3" fmla="*/ 1031630 w 1922584"/>
              <a:gd name="connsiteY3" fmla="*/ 398585 h 3423138"/>
              <a:gd name="connsiteX4" fmla="*/ 0 w 1922584"/>
              <a:gd name="connsiteY4" fmla="*/ 0 h 3423138"/>
              <a:gd name="connsiteX0" fmla="*/ 1899138 w 1922584"/>
              <a:gd name="connsiteY0" fmla="*/ 3423138 h 3423138"/>
              <a:gd name="connsiteX1" fmla="*/ 1289538 w 1922584"/>
              <a:gd name="connsiteY1" fmla="*/ 2860431 h 3423138"/>
              <a:gd name="connsiteX2" fmla="*/ 1922584 w 1922584"/>
              <a:gd name="connsiteY2" fmla="*/ 1688123 h 3423138"/>
              <a:gd name="connsiteX3" fmla="*/ 1031630 w 1922584"/>
              <a:gd name="connsiteY3" fmla="*/ 398585 h 3423138"/>
              <a:gd name="connsiteX4" fmla="*/ 0 w 1922584"/>
              <a:gd name="connsiteY4" fmla="*/ 0 h 3423138"/>
              <a:gd name="connsiteX0" fmla="*/ 1899138 w 1924561"/>
              <a:gd name="connsiteY0" fmla="*/ 3423138 h 3423138"/>
              <a:gd name="connsiteX1" fmla="*/ 1289538 w 1924561"/>
              <a:gd name="connsiteY1" fmla="*/ 2860431 h 3423138"/>
              <a:gd name="connsiteX2" fmla="*/ 1922584 w 1924561"/>
              <a:gd name="connsiteY2" fmla="*/ 1688123 h 3423138"/>
              <a:gd name="connsiteX3" fmla="*/ 1031630 w 1924561"/>
              <a:gd name="connsiteY3" fmla="*/ 398585 h 3423138"/>
              <a:gd name="connsiteX4" fmla="*/ 0 w 1924561"/>
              <a:gd name="connsiteY4" fmla="*/ 0 h 3423138"/>
              <a:gd name="connsiteX0" fmla="*/ 1899138 w 1924561"/>
              <a:gd name="connsiteY0" fmla="*/ 3423138 h 3423138"/>
              <a:gd name="connsiteX1" fmla="*/ 1289538 w 1924561"/>
              <a:gd name="connsiteY1" fmla="*/ 2860431 h 3423138"/>
              <a:gd name="connsiteX2" fmla="*/ 1922584 w 1924561"/>
              <a:gd name="connsiteY2" fmla="*/ 1688123 h 3423138"/>
              <a:gd name="connsiteX3" fmla="*/ 1031630 w 1924561"/>
              <a:gd name="connsiteY3" fmla="*/ 398585 h 3423138"/>
              <a:gd name="connsiteX4" fmla="*/ 0 w 1924561"/>
              <a:gd name="connsiteY4" fmla="*/ 0 h 3423138"/>
              <a:gd name="connsiteX0" fmla="*/ 1899138 w 1924561"/>
              <a:gd name="connsiteY0" fmla="*/ 3423138 h 3423138"/>
              <a:gd name="connsiteX1" fmla="*/ 1289538 w 1924561"/>
              <a:gd name="connsiteY1" fmla="*/ 2860431 h 3423138"/>
              <a:gd name="connsiteX2" fmla="*/ 1922584 w 1924561"/>
              <a:gd name="connsiteY2" fmla="*/ 1688123 h 3423138"/>
              <a:gd name="connsiteX3" fmla="*/ 1031630 w 1924561"/>
              <a:gd name="connsiteY3" fmla="*/ 398585 h 3423138"/>
              <a:gd name="connsiteX4" fmla="*/ 0 w 1924561"/>
              <a:gd name="connsiteY4" fmla="*/ 0 h 3423138"/>
              <a:gd name="connsiteX0" fmla="*/ 1899138 w 1922940"/>
              <a:gd name="connsiteY0" fmla="*/ 3423138 h 3423138"/>
              <a:gd name="connsiteX1" fmla="*/ 1148861 w 1922940"/>
              <a:gd name="connsiteY1" fmla="*/ 2719754 h 3423138"/>
              <a:gd name="connsiteX2" fmla="*/ 1922584 w 1922940"/>
              <a:gd name="connsiteY2" fmla="*/ 1688123 h 3423138"/>
              <a:gd name="connsiteX3" fmla="*/ 1031630 w 1922940"/>
              <a:gd name="connsiteY3" fmla="*/ 398585 h 3423138"/>
              <a:gd name="connsiteX4" fmla="*/ 0 w 1922940"/>
              <a:gd name="connsiteY4" fmla="*/ 0 h 3423138"/>
              <a:gd name="connsiteX0" fmla="*/ 1899138 w 1922940"/>
              <a:gd name="connsiteY0" fmla="*/ 3423138 h 3423138"/>
              <a:gd name="connsiteX1" fmla="*/ 1148861 w 1922940"/>
              <a:gd name="connsiteY1" fmla="*/ 2719754 h 3423138"/>
              <a:gd name="connsiteX2" fmla="*/ 1922584 w 1922940"/>
              <a:gd name="connsiteY2" fmla="*/ 1688123 h 3423138"/>
              <a:gd name="connsiteX3" fmla="*/ 1031630 w 1922940"/>
              <a:gd name="connsiteY3" fmla="*/ 398585 h 3423138"/>
              <a:gd name="connsiteX4" fmla="*/ 0 w 1922940"/>
              <a:gd name="connsiteY4" fmla="*/ 0 h 3423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940" h="3423138">
                <a:moveTo>
                  <a:pt x="1899138" y="3423138"/>
                </a:moveTo>
                <a:cubicBezTo>
                  <a:pt x="1789722" y="3094892"/>
                  <a:pt x="1144953" y="3008923"/>
                  <a:pt x="1148861" y="2719754"/>
                </a:cubicBezTo>
                <a:cubicBezTo>
                  <a:pt x="1152769" y="2430585"/>
                  <a:pt x="1942123" y="2074985"/>
                  <a:pt x="1922584" y="1688123"/>
                </a:cubicBezTo>
                <a:cubicBezTo>
                  <a:pt x="1903046" y="1301262"/>
                  <a:pt x="1352061" y="679939"/>
                  <a:pt x="1031630" y="398585"/>
                </a:cubicBezTo>
                <a:cubicBezTo>
                  <a:pt x="711199" y="117231"/>
                  <a:pt x="531446" y="62523"/>
                  <a:pt x="0" y="0"/>
                </a:cubicBezTo>
              </a:path>
            </a:pathLst>
          </a:custGeom>
          <a:noFill/>
          <a:ln w="76200" cap="rnd">
            <a:solidFill>
              <a:srgbClr val="0000FF"/>
            </a:solidFill>
            <a:round/>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Arrow Connector 44">
            <a:extLst>
              <a:ext uri="{FF2B5EF4-FFF2-40B4-BE49-F238E27FC236}">
                <a16:creationId xmlns:a16="http://schemas.microsoft.com/office/drawing/2014/main" id="{A43ABC3B-FB63-5A89-F01A-E3BD305FF836}"/>
              </a:ext>
            </a:extLst>
          </p:cNvPr>
          <p:cNvCxnSpPr>
            <a:cxnSpLocks/>
          </p:cNvCxnSpPr>
          <p:nvPr/>
        </p:nvCxnSpPr>
        <p:spPr>
          <a:xfrm flipH="1" flipV="1">
            <a:off x="13836212" y="11820790"/>
            <a:ext cx="3606253" cy="2009667"/>
          </a:xfrm>
          <a:prstGeom prst="straightConnector1">
            <a:avLst/>
          </a:prstGeom>
          <a:ln w="76200" cap="rnd">
            <a:solidFill>
              <a:srgbClr val="0000FF"/>
            </a:solidFill>
            <a:round/>
            <a:tailEnd type="arrow" w="med" len="sm"/>
          </a:ln>
        </p:spPr>
        <p:style>
          <a:lnRef idx="1">
            <a:schemeClr val="accent1"/>
          </a:lnRef>
          <a:fillRef idx="0">
            <a:schemeClr val="accent1"/>
          </a:fillRef>
          <a:effectRef idx="0">
            <a:schemeClr val="accent1"/>
          </a:effectRef>
          <a:fontRef idx="minor">
            <a:schemeClr val="tx1"/>
          </a:fontRef>
        </p:style>
      </p:cxnSp>
      <p:pic>
        <p:nvPicPr>
          <p:cNvPr id="51" name="Picture 50" descr="Shape, polygon&#10;&#10;Description automatically generated">
            <a:extLst>
              <a:ext uri="{FF2B5EF4-FFF2-40B4-BE49-F238E27FC236}">
                <a16:creationId xmlns:a16="http://schemas.microsoft.com/office/drawing/2014/main" id="{1F658FD8-A7B7-7031-DAB9-6DCC9FAA3F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63722" y="10629310"/>
            <a:ext cx="2536213" cy="1316736"/>
          </a:xfrm>
          <a:prstGeom prst="rect">
            <a:avLst/>
          </a:prstGeom>
        </p:spPr>
      </p:pic>
      <p:grpSp>
        <p:nvGrpSpPr>
          <p:cNvPr id="52" name="Group 203">
            <a:extLst>
              <a:ext uri="{FF2B5EF4-FFF2-40B4-BE49-F238E27FC236}">
                <a16:creationId xmlns:a16="http://schemas.microsoft.com/office/drawing/2014/main" id="{0CECF53B-F32E-1F52-4772-DC990974BC76}"/>
              </a:ext>
            </a:extLst>
          </p:cNvPr>
          <p:cNvGrpSpPr>
            <a:grpSpLocks noChangeAspect="1"/>
          </p:cNvGrpSpPr>
          <p:nvPr/>
        </p:nvGrpSpPr>
        <p:grpSpPr bwMode="auto">
          <a:xfrm rot="1178909">
            <a:off x="10358056" y="8928205"/>
            <a:ext cx="954779" cy="1097280"/>
            <a:chOff x="3552" y="95"/>
            <a:chExt cx="335" cy="385"/>
          </a:xfrm>
        </p:grpSpPr>
        <p:sp>
          <p:nvSpPr>
            <p:cNvPr id="53" name="Line 12">
              <a:extLst>
                <a:ext uri="{FF2B5EF4-FFF2-40B4-BE49-F238E27FC236}">
                  <a16:creationId xmlns:a16="http://schemas.microsoft.com/office/drawing/2014/main" id="{A9E44BA1-9015-27FB-A4C0-DD8AD5F0A466}"/>
                </a:ext>
              </a:extLst>
            </p:cNvPr>
            <p:cNvSpPr>
              <a:spLocks noChangeShapeType="1"/>
            </p:cNvSpPr>
            <p:nvPr/>
          </p:nvSpPr>
          <p:spPr bwMode="auto">
            <a:xfrm flipV="1">
              <a:off x="3650" y="95"/>
              <a:ext cx="236" cy="97"/>
            </a:xfrm>
            <a:prstGeom prst="line">
              <a:avLst/>
            </a:prstGeom>
            <a:noFill/>
            <a:ln w="76200">
              <a:solidFill>
                <a:srgbClr val="FF0000"/>
              </a:solidFill>
              <a:round/>
              <a:headEnd/>
              <a:tailEnd type="arrow" w="med" len="sm"/>
            </a:ln>
            <a:effectLst/>
          </p:spPr>
          <p:txBody>
            <a:bodyPr wrap="none" anchor="ctr"/>
            <a:lstStyle/>
            <a:p>
              <a:endParaRPr lang="en-US"/>
            </a:p>
          </p:txBody>
        </p:sp>
        <p:sp>
          <p:nvSpPr>
            <p:cNvPr id="54" name="Freeform 13">
              <a:extLst>
                <a:ext uri="{FF2B5EF4-FFF2-40B4-BE49-F238E27FC236}">
                  <a16:creationId xmlns:a16="http://schemas.microsoft.com/office/drawing/2014/main" id="{13D82D99-CD27-A5B4-AC99-2F219CD79A47}"/>
                </a:ext>
              </a:extLst>
            </p:cNvPr>
            <p:cNvSpPr>
              <a:spLocks/>
            </p:cNvSpPr>
            <p:nvPr/>
          </p:nvSpPr>
          <p:spPr bwMode="auto">
            <a:xfrm>
              <a:off x="3552" y="96"/>
              <a:ext cx="96" cy="384"/>
            </a:xfrm>
            <a:custGeom>
              <a:avLst/>
              <a:gdLst/>
              <a:ahLst/>
              <a:cxnLst>
                <a:cxn ang="0">
                  <a:pos x="0" y="0"/>
                </a:cxn>
                <a:cxn ang="0">
                  <a:pos x="96" y="96"/>
                </a:cxn>
                <a:cxn ang="0">
                  <a:pos x="96" y="288"/>
                </a:cxn>
                <a:cxn ang="0">
                  <a:pos x="0" y="384"/>
                </a:cxn>
              </a:cxnLst>
              <a:rect l="0" t="0" r="r" b="b"/>
              <a:pathLst>
                <a:path w="96" h="384">
                  <a:moveTo>
                    <a:pt x="0" y="0"/>
                  </a:moveTo>
                  <a:lnTo>
                    <a:pt x="96" y="96"/>
                  </a:lnTo>
                  <a:lnTo>
                    <a:pt x="96" y="288"/>
                  </a:lnTo>
                  <a:lnTo>
                    <a:pt x="0" y="384"/>
                  </a:lnTo>
                </a:path>
              </a:pathLst>
            </a:custGeom>
            <a:noFill/>
            <a:ln w="76200" cap="flat" cmpd="sng">
              <a:solidFill>
                <a:srgbClr val="FF0000"/>
              </a:solidFill>
              <a:prstDash val="solid"/>
              <a:round/>
              <a:headEnd/>
              <a:tailEnd/>
            </a:ln>
            <a:effectLst/>
          </p:spPr>
          <p:txBody>
            <a:bodyPr wrap="none" anchor="ctr"/>
            <a:lstStyle/>
            <a:p>
              <a:endParaRPr lang="en-US"/>
            </a:p>
          </p:txBody>
        </p:sp>
        <p:sp>
          <p:nvSpPr>
            <p:cNvPr id="55" name="Line 200">
              <a:extLst>
                <a:ext uri="{FF2B5EF4-FFF2-40B4-BE49-F238E27FC236}">
                  <a16:creationId xmlns:a16="http://schemas.microsoft.com/office/drawing/2014/main" id="{D6148FBB-1063-68A3-8C6C-51D8056EA81D}"/>
                </a:ext>
              </a:extLst>
            </p:cNvPr>
            <p:cNvSpPr>
              <a:spLocks noChangeShapeType="1"/>
            </p:cNvSpPr>
            <p:nvPr/>
          </p:nvSpPr>
          <p:spPr bwMode="auto">
            <a:xfrm>
              <a:off x="3652" y="384"/>
              <a:ext cx="235" cy="94"/>
            </a:xfrm>
            <a:prstGeom prst="line">
              <a:avLst/>
            </a:prstGeom>
            <a:noFill/>
            <a:ln w="76200">
              <a:solidFill>
                <a:srgbClr val="FF0000"/>
              </a:solidFill>
              <a:round/>
              <a:headEnd/>
              <a:tailEnd type="arrow" w="med" len="sm"/>
            </a:ln>
            <a:effectLst/>
          </p:spPr>
          <p:txBody>
            <a:bodyPr wrap="none" anchor="ctr"/>
            <a:lstStyle/>
            <a:p>
              <a:endParaRPr lang="en-US"/>
            </a:p>
          </p:txBody>
        </p:sp>
      </p:grpSp>
      <p:sp>
        <p:nvSpPr>
          <p:cNvPr id="56" name="Freeform: Shape 55">
            <a:extLst>
              <a:ext uri="{FF2B5EF4-FFF2-40B4-BE49-F238E27FC236}">
                <a16:creationId xmlns:a16="http://schemas.microsoft.com/office/drawing/2014/main" id="{BFA17E2F-7270-4B8B-25CC-073B0FD6AB56}"/>
              </a:ext>
            </a:extLst>
          </p:cNvPr>
          <p:cNvSpPr/>
          <p:nvPr/>
        </p:nvSpPr>
        <p:spPr>
          <a:xfrm>
            <a:off x="17584614" y="8321887"/>
            <a:ext cx="1420343" cy="3471527"/>
          </a:xfrm>
          <a:custGeom>
            <a:avLst/>
            <a:gdLst>
              <a:gd name="connsiteX0" fmla="*/ 844062 w 1453662"/>
              <a:gd name="connsiteY0" fmla="*/ 3470030 h 3470030"/>
              <a:gd name="connsiteX1" fmla="*/ 1453662 w 1453662"/>
              <a:gd name="connsiteY1" fmla="*/ 1359877 h 3470030"/>
              <a:gd name="connsiteX2" fmla="*/ 1383323 w 1453662"/>
              <a:gd name="connsiteY2" fmla="*/ 375138 h 3470030"/>
              <a:gd name="connsiteX3" fmla="*/ 0 w 1453662"/>
              <a:gd name="connsiteY3" fmla="*/ 0 h 3470030"/>
              <a:gd name="connsiteX0" fmla="*/ 844062 w 1543088"/>
              <a:gd name="connsiteY0" fmla="*/ 3470030 h 3470030"/>
              <a:gd name="connsiteX1" fmla="*/ 1453662 w 1543088"/>
              <a:gd name="connsiteY1" fmla="*/ 1359877 h 3470030"/>
              <a:gd name="connsiteX2" fmla="*/ 1383323 w 1543088"/>
              <a:gd name="connsiteY2" fmla="*/ 375138 h 3470030"/>
              <a:gd name="connsiteX3" fmla="*/ 0 w 1543088"/>
              <a:gd name="connsiteY3" fmla="*/ 0 h 3470030"/>
              <a:gd name="connsiteX0" fmla="*/ 844062 w 1420343"/>
              <a:gd name="connsiteY0" fmla="*/ 3470030 h 3470030"/>
              <a:gd name="connsiteX1" fmla="*/ 1008185 w 1420343"/>
              <a:gd name="connsiteY1" fmla="*/ 1711569 h 3470030"/>
              <a:gd name="connsiteX2" fmla="*/ 1383323 w 1420343"/>
              <a:gd name="connsiteY2" fmla="*/ 375138 h 3470030"/>
              <a:gd name="connsiteX3" fmla="*/ 0 w 1420343"/>
              <a:gd name="connsiteY3" fmla="*/ 0 h 3470030"/>
              <a:gd name="connsiteX0" fmla="*/ 844062 w 1420343"/>
              <a:gd name="connsiteY0" fmla="*/ 3470030 h 3470030"/>
              <a:gd name="connsiteX1" fmla="*/ 1008185 w 1420343"/>
              <a:gd name="connsiteY1" fmla="*/ 1711569 h 3470030"/>
              <a:gd name="connsiteX2" fmla="*/ 1383323 w 1420343"/>
              <a:gd name="connsiteY2" fmla="*/ 375138 h 3470030"/>
              <a:gd name="connsiteX3" fmla="*/ 0 w 1420343"/>
              <a:gd name="connsiteY3" fmla="*/ 0 h 3470030"/>
              <a:gd name="connsiteX0" fmla="*/ 844062 w 1420343"/>
              <a:gd name="connsiteY0" fmla="*/ 3470030 h 3470030"/>
              <a:gd name="connsiteX1" fmla="*/ 1008185 w 1420343"/>
              <a:gd name="connsiteY1" fmla="*/ 1711569 h 3470030"/>
              <a:gd name="connsiteX2" fmla="*/ 1383323 w 1420343"/>
              <a:gd name="connsiteY2" fmla="*/ 375138 h 3470030"/>
              <a:gd name="connsiteX3" fmla="*/ 0 w 1420343"/>
              <a:gd name="connsiteY3" fmla="*/ 0 h 3470030"/>
              <a:gd name="connsiteX0" fmla="*/ 844062 w 1420343"/>
              <a:gd name="connsiteY0" fmla="*/ 3471527 h 3471527"/>
              <a:gd name="connsiteX1" fmla="*/ 1008185 w 1420343"/>
              <a:gd name="connsiteY1" fmla="*/ 1713066 h 3471527"/>
              <a:gd name="connsiteX2" fmla="*/ 1383323 w 1420343"/>
              <a:gd name="connsiteY2" fmla="*/ 376635 h 3471527"/>
              <a:gd name="connsiteX3" fmla="*/ 0 w 1420343"/>
              <a:gd name="connsiteY3" fmla="*/ 1497 h 3471527"/>
            </a:gdLst>
            <a:ahLst/>
            <a:cxnLst>
              <a:cxn ang="0">
                <a:pos x="connsiteX0" y="connsiteY0"/>
              </a:cxn>
              <a:cxn ang="0">
                <a:pos x="connsiteX1" y="connsiteY1"/>
              </a:cxn>
              <a:cxn ang="0">
                <a:pos x="connsiteX2" y="connsiteY2"/>
              </a:cxn>
              <a:cxn ang="0">
                <a:pos x="connsiteX3" y="connsiteY3"/>
              </a:cxn>
            </a:cxnLst>
            <a:rect l="l" t="t" r="r" b="b"/>
            <a:pathLst>
              <a:path w="1420343" h="3471527">
                <a:moveTo>
                  <a:pt x="844062" y="3471527"/>
                </a:moveTo>
                <a:cubicBezTo>
                  <a:pt x="828432" y="2885373"/>
                  <a:pt x="918308" y="2228881"/>
                  <a:pt x="1008185" y="1713066"/>
                </a:cubicBezTo>
                <a:cubicBezTo>
                  <a:pt x="1098062" y="1197251"/>
                  <a:pt x="1551354" y="661897"/>
                  <a:pt x="1383323" y="376635"/>
                </a:cubicBezTo>
                <a:cubicBezTo>
                  <a:pt x="1215292" y="91374"/>
                  <a:pt x="461108" y="-14134"/>
                  <a:pt x="0" y="1497"/>
                </a:cubicBezTo>
              </a:path>
            </a:pathLst>
          </a:custGeom>
          <a:noFill/>
          <a:ln w="76200" cap="rnd">
            <a:solidFill>
              <a:srgbClr val="0000FF"/>
            </a:solidFill>
            <a:round/>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Shape&#10;&#10;Description automatically generated">
            <a:extLst>
              <a:ext uri="{FF2B5EF4-FFF2-40B4-BE49-F238E27FC236}">
                <a16:creationId xmlns:a16="http://schemas.microsoft.com/office/drawing/2014/main" id="{19162663-7544-2FC7-447B-109AB7BF5F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23163" y="6295176"/>
            <a:ext cx="2543244" cy="1234440"/>
          </a:xfrm>
          <a:prstGeom prst="rect">
            <a:avLst/>
          </a:prstGeom>
        </p:spPr>
      </p:pic>
      <p:pic>
        <p:nvPicPr>
          <p:cNvPr id="60" name="Picture 59" descr="Shape&#10;&#10;Description automatically generated">
            <a:extLst>
              <a:ext uri="{FF2B5EF4-FFF2-40B4-BE49-F238E27FC236}">
                <a16:creationId xmlns:a16="http://schemas.microsoft.com/office/drawing/2014/main" id="{17B14F05-9DD0-7FDA-A9CD-C97A577179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298119" y="7411661"/>
            <a:ext cx="2572989" cy="1234440"/>
          </a:xfrm>
          <a:prstGeom prst="rect">
            <a:avLst/>
          </a:prstGeom>
        </p:spPr>
      </p:pic>
      <p:grpSp>
        <p:nvGrpSpPr>
          <p:cNvPr id="64" name="Group 63">
            <a:extLst>
              <a:ext uri="{FF2B5EF4-FFF2-40B4-BE49-F238E27FC236}">
                <a16:creationId xmlns:a16="http://schemas.microsoft.com/office/drawing/2014/main" id="{D9EFD610-8037-CCBD-327A-6AE96211868A}"/>
              </a:ext>
            </a:extLst>
          </p:cNvPr>
          <p:cNvGrpSpPr/>
          <p:nvPr/>
        </p:nvGrpSpPr>
        <p:grpSpPr>
          <a:xfrm>
            <a:off x="17665152" y="14719168"/>
            <a:ext cx="2550680" cy="1234440"/>
            <a:chOff x="14176615" y="15714927"/>
            <a:chExt cx="2550680" cy="1234440"/>
          </a:xfrm>
        </p:grpSpPr>
        <p:pic>
          <p:nvPicPr>
            <p:cNvPr id="62" name="Picture 61" descr="Shape&#10;&#10;Description automatically generated">
              <a:extLst>
                <a:ext uri="{FF2B5EF4-FFF2-40B4-BE49-F238E27FC236}">
                  <a16:creationId xmlns:a16="http://schemas.microsoft.com/office/drawing/2014/main" id="{D6875624-C995-2322-3B54-C2965F9FC7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6615" y="15714927"/>
              <a:ext cx="2550680" cy="1234440"/>
            </a:xfrm>
            <a:prstGeom prst="rect">
              <a:avLst/>
            </a:prstGeom>
          </p:spPr>
        </p:pic>
        <p:sp>
          <p:nvSpPr>
            <p:cNvPr id="63" name="TextBox 62">
              <a:extLst>
                <a:ext uri="{FF2B5EF4-FFF2-40B4-BE49-F238E27FC236}">
                  <a16:creationId xmlns:a16="http://schemas.microsoft.com/office/drawing/2014/main" id="{7EF234EE-D503-3C40-F818-CB1A8199BC52}"/>
                </a:ext>
              </a:extLst>
            </p:cNvPr>
            <p:cNvSpPr txBox="1"/>
            <p:nvPr/>
          </p:nvSpPr>
          <p:spPr>
            <a:xfrm>
              <a:off x="14429559" y="15977399"/>
              <a:ext cx="670376" cy="369332"/>
            </a:xfrm>
            <a:prstGeom prst="rect">
              <a:avLst/>
            </a:prstGeom>
            <a:noFill/>
          </p:spPr>
          <p:txBody>
            <a:bodyPr wrap="none" rtlCol="0">
              <a:spAutoFit/>
            </a:bodyPr>
            <a:lstStyle/>
            <a:p>
              <a:r>
                <a:rPr lang="en-US" b="1" dirty="0"/>
                <a:t>WPN</a:t>
              </a:r>
            </a:p>
          </p:txBody>
        </p:sp>
      </p:grpSp>
      <p:sp>
        <p:nvSpPr>
          <p:cNvPr id="65" name="Freeform: Shape 64">
            <a:extLst>
              <a:ext uri="{FF2B5EF4-FFF2-40B4-BE49-F238E27FC236}">
                <a16:creationId xmlns:a16="http://schemas.microsoft.com/office/drawing/2014/main" id="{E54A0628-43B3-1A12-3B2B-D4B24EC4D274}"/>
              </a:ext>
            </a:extLst>
          </p:cNvPr>
          <p:cNvSpPr/>
          <p:nvPr/>
        </p:nvSpPr>
        <p:spPr>
          <a:xfrm>
            <a:off x="9619690" y="9378462"/>
            <a:ext cx="7777355" cy="5978769"/>
          </a:xfrm>
          <a:custGeom>
            <a:avLst/>
            <a:gdLst>
              <a:gd name="connsiteX0" fmla="*/ 7690338 w 7690338"/>
              <a:gd name="connsiteY0" fmla="*/ 5978769 h 5978769"/>
              <a:gd name="connsiteX1" fmla="*/ 984738 w 7690338"/>
              <a:gd name="connsiteY1" fmla="*/ 4267200 h 5978769"/>
              <a:gd name="connsiteX2" fmla="*/ 0 w 7690338"/>
              <a:gd name="connsiteY2" fmla="*/ 1594338 h 5978769"/>
              <a:gd name="connsiteX3" fmla="*/ 914400 w 7690338"/>
              <a:gd name="connsiteY3" fmla="*/ 0 h 5978769"/>
              <a:gd name="connsiteX0" fmla="*/ 7714919 w 7714919"/>
              <a:gd name="connsiteY0" fmla="*/ 5978769 h 5978769"/>
              <a:gd name="connsiteX1" fmla="*/ 1009319 w 7714919"/>
              <a:gd name="connsiteY1" fmla="*/ 4267200 h 5978769"/>
              <a:gd name="connsiteX2" fmla="*/ 24581 w 7714919"/>
              <a:gd name="connsiteY2" fmla="*/ 1594338 h 5978769"/>
              <a:gd name="connsiteX3" fmla="*/ 938981 w 7714919"/>
              <a:gd name="connsiteY3" fmla="*/ 0 h 5978769"/>
              <a:gd name="connsiteX0" fmla="*/ 7714919 w 7714919"/>
              <a:gd name="connsiteY0" fmla="*/ 5978769 h 5978769"/>
              <a:gd name="connsiteX1" fmla="*/ 1009319 w 7714919"/>
              <a:gd name="connsiteY1" fmla="*/ 4267200 h 5978769"/>
              <a:gd name="connsiteX2" fmla="*/ 24581 w 7714919"/>
              <a:gd name="connsiteY2" fmla="*/ 1594338 h 5978769"/>
              <a:gd name="connsiteX3" fmla="*/ 938981 w 7714919"/>
              <a:gd name="connsiteY3" fmla="*/ 0 h 5978769"/>
              <a:gd name="connsiteX0" fmla="*/ 7714919 w 7714919"/>
              <a:gd name="connsiteY0" fmla="*/ 5978769 h 5978769"/>
              <a:gd name="connsiteX1" fmla="*/ 1009319 w 7714919"/>
              <a:gd name="connsiteY1" fmla="*/ 4267200 h 5978769"/>
              <a:gd name="connsiteX2" fmla="*/ 24581 w 7714919"/>
              <a:gd name="connsiteY2" fmla="*/ 1594338 h 5978769"/>
              <a:gd name="connsiteX3" fmla="*/ 938981 w 7714919"/>
              <a:gd name="connsiteY3" fmla="*/ 0 h 5978769"/>
              <a:gd name="connsiteX0" fmla="*/ 7777355 w 7777355"/>
              <a:gd name="connsiteY0" fmla="*/ 5978769 h 5978769"/>
              <a:gd name="connsiteX1" fmla="*/ 1071755 w 7777355"/>
              <a:gd name="connsiteY1" fmla="*/ 4267200 h 5978769"/>
              <a:gd name="connsiteX2" fmla="*/ 87017 w 7777355"/>
              <a:gd name="connsiteY2" fmla="*/ 1594338 h 5978769"/>
              <a:gd name="connsiteX3" fmla="*/ 1001417 w 7777355"/>
              <a:gd name="connsiteY3" fmla="*/ 0 h 5978769"/>
              <a:gd name="connsiteX0" fmla="*/ 7777355 w 7777355"/>
              <a:gd name="connsiteY0" fmla="*/ 5978769 h 5978769"/>
              <a:gd name="connsiteX1" fmla="*/ 1071755 w 7777355"/>
              <a:gd name="connsiteY1" fmla="*/ 4267200 h 5978769"/>
              <a:gd name="connsiteX2" fmla="*/ 87017 w 7777355"/>
              <a:gd name="connsiteY2" fmla="*/ 1594338 h 5978769"/>
              <a:gd name="connsiteX3" fmla="*/ 1001417 w 7777355"/>
              <a:gd name="connsiteY3" fmla="*/ 0 h 5978769"/>
            </a:gdLst>
            <a:ahLst/>
            <a:cxnLst>
              <a:cxn ang="0">
                <a:pos x="connsiteX0" y="connsiteY0"/>
              </a:cxn>
              <a:cxn ang="0">
                <a:pos x="connsiteX1" y="connsiteY1"/>
              </a:cxn>
              <a:cxn ang="0">
                <a:pos x="connsiteX2" y="connsiteY2"/>
              </a:cxn>
              <a:cxn ang="0">
                <a:pos x="connsiteX3" y="connsiteY3"/>
              </a:cxn>
            </a:cxnLst>
            <a:rect l="l" t="t" r="r" b="b"/>
            <a:pathLst>
              <a:path w="7777355" h="5978769">
                <a:moveTo>
                  <a:pt x="7777355" y="5978769"/>
                </a:moveTo>
                <a:cubicBezTo>
                  <a:pt x="5518709" y="5502031"/>
                  <a:pt x="2353478" y="4997939"/>
                  <a:pt x="1071755" y="4267200"/>
                </a:cubicBezTo>
                <a:cubicBezTo>
                  <a:pt x="-209968" y="3536462"/>
                  <a:pt x="-41936" y="2328984"/>
                  <a:pt x="87017" y="1594338"/>
                </a:cubicBezTo>
                <a:cubicBezTo>
                  <a:pt x="215970" y="859692"/>
                  <a:pt x="462155" y="461107"/>
                  <a:pt x="1001417" y="0"/>
                </a:cubicBezTo>
              </a:path>
            </a:pathLst>
          </a:custGeom>
          <a:noFill/>
          <a:ln w="76200" cap="rnd">
            <a:solidFill>
              <a:srgbClr val="0000FF"/>
            </a:solidFill>
            <a:round/>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Group 65">
            <a:extLst>
              <a:ext uri="{FF2B5EF4-FFF2-40B4-BE49-F238E27FC236}">
                <a16:creationId xmlns:a16="http://schemas.microsoft.com/office/drawing/2014/main" id="{0F46951A-DBA8-40B4-20E4-D0BCA5D20257}"/>
              </a:ext>
            </a:extLst>
          </p:cNvPr>
          <p:cNvGrpSpPr/>
          <p:nvPr/>
        </p:nvGrpSpPr>
        <p:grpSpPr>
          <a:xfrm>
            <a:off x="9968102" y="8734574"/>
            <a:ext cx="2550680" cy="1234440"/>
            <a:chOff x="14176615" y="15714927"/>
            <a:chExt cx="2550680" cy="1234440"/>
          </a:xfrm>
        </p:grpSpPr>
        <p:pic>
          <p:nvPicPr>
            <p:cNvPr id="67" name="Picture 66" descr="Shape&#10;&#10;Description automatically generated">
              <a:extLst>
                <a:ext uri="{FF2B5EF4-FFF2-40B4-BE49-F238E27FC236}">
                  <a16:creationId xmlns:a16="http://schemas.microsoft.com/office/drawing/2014/main" id="{7066C2F3-0BD9-EE40-642E-937E0DE9CE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6615" y="15714927"/>
              <a:ext cx="2550680" cy="1234440"/>
            </a:xfrm>
            <a:prstGeom prst="rect">
              <a:avLst/>
            </a:prstGeom>
          </p:spPr>
        </p:pic>
        <p:sp>
          <p:nvSpPr>
            <p:cNvPr id="68" name="TextBox 67">
              <a:extLst>
                <a:ext uri="{FF2B5EF4-FFF2-40B4-BE49-F238E27FC236}">
                  <a16:creationId xmlns:a16="http://schemas.microsoft.com/office/drawing/2014/main" id="{E6020A5D-CEEE-CB27-79D7-D1914827F39F}"/>
                </a:ext>
              </a:extLst>
            </p:cNvPr>
            <p:cNvSpPr txBox="1"/>
            <p:nvPr/>
          </p:nvSpPr>
          <p:spPr>
            <a:xfrm>
              <a:off x="14429559" y="15977399"/>
              <a:ext cx="670376" cy="369332"/>
            </a:xfrm>
            <a:prstGeom prst="rect">
              <a:avLst/>
            </a:prstGeom>
            <a:noFill/>
          </p:spPr>
          <p:txBody>
            <a:bodyPr wrap="none" rtlCol="0">
              <a:spAutoFit/>
            </a:bodyPr>
            <a:lstStyle/>
            <a:p>
              <a:r>
                <a:rPr lang="en-US" b="1" dirty="0"/>
                <a:t>WPN</a:t>
              </a:r>
            </a:p>
          </p:txBody>
        </p:sp>
      </p:grpSp>
      <p:pic>
        <p:nvPicPr>
          <p:cNvPr id="70" name="Picture 69" descr="Shape&#10;&#10;Description automatically generated">
            <a:extLst>
              <a:ext uri="{FF2B5EF4-FFF2-40B4-BE49-F238E27FC236}">
                <a16:creationId xmlns:a16="http://schemas.microsoft.com/office/drawing/2014/main" id="{1C0264D9-6CD9-7ADC-9713-F01439A380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46474" y="2726853"/>
            <a:ext cx="2543244" cy="1234440"/>
          </a:xfrm>
          <a:prstGeom prst="rect">
            <a:avLst/>
          </a:prstGeom>
        </p:spPr>
      </p:pic>
      <p:pic>
        <p:nvPicPr>
          <p:cNvPr id="72" name="Picture 71" descr="Shape, polygon&#10;&#10;Description automatically generated">
            <a:extLst>
              <a:ext uri="{FF2B5EF4-FFF2-40B4-BE49-F238E27FC236}">
                <a16:creationId xmlns:a16="http://schemas.microsoft.com/office/drawing/2014/main" id="{E763E084-E635-E4BD-0639-6271AE6DC9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1029" y="2589036"/>
            <a:ext cx="2536213" cy="1316736"/>
          </a:xfrm>
          <a:prstGeom prst="rect">
            <a:avLst/>
          </a:prstGeom>
        </p:spPr>
      </p:pic>
      <p:pic>
        <p:nvPicPr>
          <p:cNvPr id="74" name="Picture 73" descr="Shape&#10;&#10;Description automatically generated">
            <a:extLst>
              <a:ext uri="{FF2B5EF4-FFF2-40B4-BE49-F238E27FC236}">
                <a16:creationId xmlns:a16="http://schemas.microsoft.com/office/drawing/2014/main" id="{63883C5D-18DB-ED05-8966-1D31FF7A09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59979" y="3744147"/>
            <a:ext cx="2572989" cy="1234440"/>
          </a:xfrm>
          <a:prstGeom prst="rect">
            <a:avLst/>
          </a:prstGeom>
        </p:spPr>
      </p:pic>
      <p:sp>
        <p:nvSpPr>
          <p:cNvPr id="75" name="Freeform: Shape 74">
            <a:extLst>
              <a:ext uri="{FF2B5EF4-FFF2-40B4-BE49-F238E27FC236}">
                <a16:creationId xmlns:a16="http://schemas.microsoft.com/office/drawing/2014/main" id="{AAC10FA6-D213-931C-7410-88AE674CDA61}"/>
              </a:ext>
            </a:extLst>
          </p:cNvPr>
          <p:cNvSpPr/>
          <p:nvPr/>
        </p:nvSpPr>
        <p:spPr>
          <a:xfrm>
            <a:off x="17467386" y="4032738"/>
            <a:ext cx="939018" cy="2344616"/>
          </a:xfrm>
          <a:custGeom>
            <a:avLst/>
            <a:gdLst>
              <a:gd name="connsiteX0" fmla="*/ 515815 w 914400"/>
              <a:gd name="connsiteY0" fmla="*/ 2344616 h 2344616"/>
              <a:gd name="connsiteX1" fmla="*/ 914400 w 914400"/>
              <a:gd name="connsiteY1" fmla="*/ 1101970 h 2344616"/>
              <a:gd name="connsiteX2" fmla="*/ 0 w 914400"/>
              <a:gd name="connsiteY2" fmla="*/ 0 h 2344616"/>
              <a:gd name="connsiteX0" fmla="*/ 515815 w 927767"/>
              <a:gd name="connsiteY0" fmla="*/ 2344616 h 2344616"/>
              <a:gd name="connsiteX1" fmla="*/ 914400 w 927767"/>
              <a:gd name="connsiteY1" fmla="*/ 1101970 h 2344616"/>
              <a:gd name="connsiteX2" fmla="*/ 0 w 927767"/>
              <a:gd name="connsiteY2" fmla="*/ 0 h 2344616"/>
              <a:gd name="connsiteX0" fmla="*/ 515815 w 939018"/>
              <a:gd name="connsiteY0" fmla="*/ 2344616 h 2344616"/>
              <a:gd name="connsiteX1" fmla="*/ 914400 w 939018"/>
              <a:gd name="connsiteY1" fmla="*/ 1101970 h 2344616"/>
              <a:gd name="connsiteX2" fmla="*/ 0 w 939018"/>
              <a:gd name="connsiteY2" fmla="*/ 0 h 2344616"/>
              <a:gd name="connsiteX0" fmla="*/ 515815 w 939018"/>
              <a:gd name="connsiteY0" fmla="*/ 2344616 h 2344616"/>
              <a:gd name="connsiteX1" fmla="*/ 914400 w 939018"/>
              <a:gd name="connsiteY1" fmla="*/ 1101970 h 2344616"/>
              <a:gd name="connsiteX2" fmla="*/ 0 w 939018"/>
              <a:gd name="connsiteY2" fmla="*/ 0 h 2344616"/>
            </a:gdLst>
            <a:ahLst/>
            <a:cxnLst>
              <a:cxn ang="0">
                <a:pos x="connsiteX0" y="connsiteY0"/>
              </a:cxn>
              <a:cxn ang="0">
                <a:pos x="connsiteX1" y="connsiteY1"/>
              </a:cxn>
              <a:cxn ang="0">
                <a:pos x="connsiteX2" y="connsiteY2"/>
              </a:cxn>
            </a:cxnLst>
            <a:rect l="l" t="t" r="r" b="b"/>
            <a:pathLst>
              <a:path w="939018" h="2344616">
                <a:moveTo>
                  <a:pt x="515815" y="2344616"/>
                </a:moveTo>
                <a:cubicBezTo>
                  <a:pt x="859692" y="1977293"/>
                  <a:pt x="1000369" y="1492739"/>
                  <a:pt x="914400" y="1101970"/>
                </a:cubicBezTo>
                <a:cubicBezTo>
                  <a:pt x="828431" y="711201"/>
                  <a:pt x="515816" y="554892"/>
                  <a:pt x="0" y="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Shape 75">
            <a:extLst>
              <a:ext uri="{FF2B5EF4-FFF2-40B4-BE49-F238E27FC236}">
                <a16:creationId xmlns:a16="http://schemas.microsoft.com/office/drawing/2014/main" id="{BA187DE5-418A-1214-1447-E0BD7D15EB03}"/>
              </a:ext>
            </a:extLst>
          </p:cNvPr>
          <p:cNvSpPr/>
          <p:nvPr/>
        </p:nvSpPr>
        <p:spPr>
          <a:xfrm>
            <a:off x="15634102" y="5134708"/>
            <a:ext cx="520298" cy="2274277"/>
          </a:xfrm>
          <a:custGeom>
            <a:avLst/>
            <a:gdLst>
              <a:gd name="connsiteX0" fmla="*/ 515815 w 515815"/>
              <a:gd name="connsiteY0" fmla="*/ 2274277 h 2274277"/>
              <a:gd name="connsiteX1" fmla="*/ 0 w 515815"/>
              <a:gd name="connsiteY1" fmla="*/ 1195754 h 2274277"/>
              <a:gd name="connsiteX2" fmla="*/ 281353 w 515815"/>
              <a:gd name="connsiteY2" fmla="*/ 0 h 2274277"/>
              <a:gd name="connsiteX0" fmla="*/ 520298 w 520298"/>
              <a:gd name="connsiteY0" fmla="*/ 2274277 h 2274277"/>
              <a:gd name="connsiteX1" fmla="*/ 4483 w 520298"/>
              <a:gd name="connsiteY1" fmla="*/ 1195754 h 2274277"/>
              <a:gd name="connsiteX2" fmla="*/ 285836 w 520298"/>
              <a:gd name="connsiteY2" fmla="*/ 0 h 2274277"/>
              <a:gd name="connsiteX0" fmla="*/ 520298 w 520298"/>
              <a:gd name="connsiteY0" fmla="*/ 2274277 h 2274277"/>
              <a:gd name="connsiteX1" fmla="*/ 4483 w 520298"/>
              <a:gd name="connsiteY1" fmla="*/ 1195754 h 2274277"/>
              <a:gd name="connsiteX2" fmla="*/ 285836 w 520298"/>
              <a:gd name="connsiteY2" fmla="*/ 0 h 2274277"/>
              <a:gd name="connsiteX0" fmla="*/ 520298 w 520298"/>
              <a:gd name="connsiteY0" fmla="*/ 2274277 h 2274277"/>
              <a:gd name="connsiteX1" fmla="*/ 4483 w 520298"/>
              <a:gd name="connsiteY1" fmla="*/ 1195754 h 2274277"/>
              <a:gd name="connsiteX2" fmla="*/ 285836 w 520298"/>
              <a:gd name="connsiteY2" fmla="*/ 0 h 2274277"/>
            </a:gdLst>
            <a:ahLst/>
            <a:cxnLst>
              <a:cxn ang="0">
                <a:pos x="connsiteX0" y="connsiteY0"/>
              </a:cxn>
              <a:cxn ang="0">
                <a:pos x="connsiteX1" y="connsiteY1"/>
              </a:cxn>
              <a:cxn ang="0">
                <a:pos x="connsiteX2" y="connsiteY2"/>
              </a:cxn>
            </a:cxnLst>
            <a:rect l="l" t="t" r="r" b="b"/>
            <a:pathLst>
              <a:path w="520298" h="2274277">
                <a:moveTo>
                  <a:pt x="520298" y="2274277"/>
                </a:moveTo>
                <a:cubicBezTo>
                  <a:pt x="348360" y="1914769"/>
                  <a:pt x="43560" y="1574800"/>
                  <a:pt x="4483" y="1195754"/>
                </a:cubicBezTo>
                <a:cubicBezTo>
                  <a:pt x="-34594" y="816708"/>
                  <a:pt x="192052" y="398585"/>
                  <a:pt x="285836" y="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Shape 76">
            <a:extLst>
              <a:ext uri="{FF2B5EF4-FFF2-40B4-BE49-F238E27FC236}">
                <a16:creationId xmlns:a16="http://schemas.microsoft.com/office/drawing/2014/main" id="{E1189FBC-E453-4318-52A7-F59605507F58}"/>
              </a:ext>
            </a:extLst>
          </p:cNvPr>
          <p:cNvSpPr/>
          <p:nvPr/>
        </p:nvSpPr>
        <p:spPr>
          <a:xfrm>
            <a:off x="13143027" y="4009292"/>
            <a:ext cx="995004" cy="6400800"/>
          </a:xfrm>
          <a:custGeom>
            <a:avLst/>
            <a:gdLst>
              <a:gd name="connsiteX0" fmla="*/ 0 w 961293"/>
              <a:gd name="connsiteY0" fmla="*/ 6400800 h 6400800"/>
              <a:gd name="connsiteX1" fmla="*/ 70339 w 961293"/>
              <a:gd name="connsiteY1" fmla="*/ 2532185 h 6400800"/>
              <a:gd name="connsiteX2" fmla="*/ 961293 w 961293"/>
              <a:gd name="connsiteY2" fmla="*/ 0 h 6400800"/>
              <a:gd name="connsiteX0" fmla="*/ 17234 w 978527"/>
              <a:gd name="connsiteY0" fmla="*/ 6400800 h 6400800"/>
              <a:gd name="connsiteX1" fmla="*/ 87573 w 978527"/>
              <a:gd name="connsiteY1" fmla="*/ 2532185 h 6400800"/>
              <a:gd name="connsiteX2" fmla="*/ 978527 w 978527"/>
              <a:gd name="connsiteY2" fmla="*/ 0 h 6400800"/>
              <a:gd name="connsiteX0" fmla="*/ 33711 w 995004"/>
              <a:gd name="connsiteY0" fmla="*/ 6400800 h 6400800"/>
              <a:gd name="connsiteX1" fmla="*/ 104050 w 995004"/>
              <a:gd name="connsiteY1" fmla="*/ 2532185 h 6400800"/>
              <a:gd name="connsiteX2" fmla="*/ 995004 w 995004"/>
              <a:gd name="connsiteY2" fmla="*/ 0 h 6400800"/>
              <a:gd name="connsiteX0" fmla="*/ 33711 w 995004"/>
              <a:gd name="connsiteY0" fmla="*/ 6400800 h 6400800"/>
              <a:gd name="connsiteX1" fmla="*/ 104050 w 995004"/>
              <a:gd name="connsiteY1" fmla="*/ 2532185 h 6400800"/>
              <a:gd name="connsiteX2" fmla="*/ 995004 w 995004"/>
              <a:gd name="connsiteY2" fmla="*/ 0 h 6400800"/>
            </a:gdLst>
            <a:ahLst/>
            <a:cxnLst>
              <a:cxn ang="0">
                <a:pos x="connsiteX0" y="connsiteY0"/>
              </a:cxn>
              <a:cxn ang="0">
                <a:pos x="connsiteX1" y="connsiteY1"/>
              </a:cxn>
              <a:cxn ang="0">
                <a:pos x="connsiteX2" y="connsiteY2"/>
              </a:cxn>
            </a:cxnLst>
            <a:rect l="l" t="t" r="r" b="b"/>
            <a:pathLst>
              <a:path w="995004" h="6400800">
                <a:moveTo>
                  <a:pt x="33711" y="6400800"/>
                </a:moveTo>
                <a:cubicBezTo>
                  <a:pt x="10265" y="5040923"/>
                  <a:pt x="-56165" y="3598985"/>
                  <a:pt x="104050" y="2532185"/>
                </a:cubicBezTo>
                <a:cubicBezTo>
                  <a:pt x="264265" y="1465385"/>
                  <a:pt x="557342" y="820616"/>
                  <a:pt x="995004" y="0"/>
                </a:cubicBezTo>
              </a:path>
            </a:pathLst>
          </a:custGeom>
          <a:noFill/>
          <a:ln w="76200">
            <a:solidFill>
              <a:srgbClr val="0000FF"/>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437724B9-2F07-17E1-F273-C9466CDDC8DA}"/>
              </a:ext>
            </a:extLst>
          </p:cNvPr>
          <p:cNvSpPr txBox="1"/>
          <p:nvPr/>
        </p:nvSpPr>
        <p:spPr>
          <a:xfrm>
            <a:off x="211016" y="5518158"/>
            <a:ext cx="1794787" cy="830997"/>
          </a:xfrm>
          <a:prstGeom prst="rect">
            <a:avLst/>
          </a:prstGeom>
          <a:solidFill>
            <a:schemeClr val="bg1"/>
          </a:solidFill>
        </p:spPr>
        <p:txBody>
          <a:bodyPr wrap="none" rtlCol="0">
            <a:spAutoFit/>
          </a:bodyPr>
          <a:lstStyle/>
          <a:p>
            <a:r>
              <a:rPr lang="en-US" sz="4800" b="1" dirty="0"/>
              <a:t>5 AUG</a:t>
            </a:r>
          </a:p>
        </p:txBody>
      </p:sp>
    </p:spTree>
    <p:extLst>
      <p:ext uri="{BB962C8B-B14F-4D97-AF65-F5344CB8AC3E}">
        <p14:creationId xmlns:p14="http://schemas.microsoft.com/office/powerpoint/2010/main" val="407520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500"/>
                            </p:stCondLst>
                            <p:childTnLst>
                              <p:par>
                                <p:cTn id="13" presetID="22" presetClass="entr" presetSubtype="4" fill="hold" grpId="0" nodeType="after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25"/>
                                        </p:tgtEl>
                                      </p:cBhvr>
                                    </p:animEffect>
                                    <p:set>
                                      <p:cBhvr>
                                        <p:cTn id="23" dur="1" fill="hold">
                                          <p:stCondLst>
                                            <p:cond delay="499"/>
                                          </p:stCondLst>
                                        </p:cTn>
                                        <p:tgtEl>
                                          <p:spTgt spid="25"/>
                                        </p:tgtEl>
                                        <p:attrNameLst>
                                          <p:attrName>style.visibility</p:attrName>
                                        </p:attrNameLst>
                                      </p:cBhvr>
                                      <p:to>
                                        <p:strVal val="hidden"/>
                                      </p:to>
                                    </p:set>
                                  </p:childTnLst>
                                </p:cTn>
                              </p:par>
                            </p:childTnLst>
                          </p:cTn>
                        </p:par>
                        <p:par>
                          <p:cTn id="24" fill="hold">
                            <p:stCondLst>
                              <p:cond delay="500"/>
                            </p:stCondLst>
                            <p:childTnLst>
                              <p:par>
                                <p:cTn id="25" presetID="22" presetClass="exit" presetSubtype="1" fill="hold" grpId="1" nodeType="afterEffect">
                                  <p:stCondLst>
                                    <p:cond delay="500"/>
                                  </p:stCondLst>
                                  <p:childTnLst>
                                    <p:animEffect transition="out" filter="wipe(up)">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par>
                                <p:cTn id="31" presetID="10" presetClass="entr" presetSubtype="0" fill="hold" nodeType="withEffect">
                                  <p:stCondLst>
                                    <p:cond delay="50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nodeType="afterEffect">
                                  <p:stCondLst>
                                    <p:cond delay="50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nodeType="withEffect">
                                  <p:stCondLst>
                                    <p:cond delay="50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nodeType="withEffect">
                                  <p:stCondLst>
                                    <p:cond delay="5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2500"/>
                            </p:stCondLst>
                            <p:childTnLst>
                              <p:par>
                                <p:cTn id="48" presetID="22" presetClass="entr" presetSubtype="4" fill="hold" grpId="0" nodeType="after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childTnLst>
                          </p:cTn>
                        </p:par>
                        <p:par>
                          <p:cTn id="51" fill="hold">
                            <p:stCondLst>
                              <p:cond delay="3500"/>
                            </p:stCondLst>
                            <p:childTnLst>
                              <p:par>
                                <p:cTn id="52" presetID="10" presetClass="exit" presetSubtype="0" fill="hold" nodeType="afterEffect">
                                  <p:stCondLst>
                                    <p:cond delay="500"/>
                                  </p:stCondLst>
                                  <p:childTnLst>
                                    <p:animEffect transition="out" filter="fade">
                                      <p:cBhvr>
                                        <p:cTn id="53" dur="500"/>
                                        <p:tgtEl>
                                          <p:spTgt spid="35"/>
                                        </p:tgtEl>
                                      </p:cBhvr>
                                    </p:animEffect>
                                    <p:set>
                                      <p:cBhvr>
                                        <p:cTn id="54" dur="1" fill="hold">
                                          <p:stCondLst>
                                            <p:cond delay="499"/>
                                          </p:stCondLst>
                                        </p:cTn>
                                        <p:tgtEl>
                                          <p:spTgt spid="35"/>
                                        </p:tgtEl>
                                        <p:attrNameLst>
                                          <p:attrName>style.visibility</p:attrName>
                                        </p:attrNameLst>
                                      </p:cBhvr>
                                      <p:to>
                                        <p:strVal val="hidden"/>
                                      </p:to>
                                    </p:set>
                                  </p:childTnLst>
                                </p:cTn>
                              </p:par>
                              <p:par>
                                <p:cTn id="55" presetID="10" presetClass="entr" presetSubtype="0" fill="hold" nodeType="withEffect">
                                  <p:stCondLst>
                                    <p:cond delay="50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childTnLst>
                          </p:cTn>
                        </p:par>
                        <p:par>
                          <p:cTn id="58" fill="hold">
                            <p:stCondLst>
                              <p:cond delay="4500"/>
                            </p:stCondLst>
                            <p:childTnLst>
                              <p:par>
                                <p:cTn id="59" presetID="22" presetClass="exit" presetSubtype="4" fill="hold" grpId="1" nodeType="afterEffect">
                                  <p:stCondLst>
                                    <p:cond delay="500"/>
                                  </p:stCondLst>
                                  <p:childTnLst>
                                    <p:animEffect transition="out" filter="wipe(down)">
                                      <p:cBhvr>
                                        <p:cTn id="60" dur="500"/>
                                        <p:tgtEl>
                                          <p:spTgt spid="41"/>
                                        </p:tgtEl>
                                      </p:cBhvr>
                                    </p:animEffect>
                                    <p:set>
                                      <p:cBhvr>
                                        <p:cTn id="61" dur="1" fill="hold">
                                          <p:stCondLst>
                                            <p:cond delay="499"/>
                                          </p:stCondLst>
                                        </p:cTn>
                                        <p:tgtEl>
                                          <p:spTgt spid="41"/>
                                        </p:tgtEl>
                                        <p:attrNameLst>
                                          <p:attrName>style.visibility</p:attrName>
                                        </p:attrNameLst>
                                      </p:cBhvr>
                                      <p:to>
                                        <p:strVal val="hidden"/>
                                      </p:to>
                                    </p:set>
                                  </p:childTnLst>
                                </p:cTn>
                              </p:par>
                            </p:childTnLst>
                          </p:cTn>
                        </p:par>
                        <p:par>
                          <p:cTn id="62" fill="hold">
                            <p:stCondLst>
                              <p:cond delay="5500"/>
                            </p:stCondLst>
                            <p:childTnLst>
                              <p:par>
                                <p:cTn id="63" presetID="22" presetClass="entr" presetSubtype="2" fill="hold" nodeType="afterEffect">
                                  <p:stCondLst>
                                    <p:cond delay="1000"/>
                                  </p:stCondLst>
                                  <p:childTnLst>
                                    <p:set>
                                      <p:cBhvr>
                                        <p:cTn id="64" dur="1" fill="hold">
                                          <p:stCondLst>
                                            <p:cond delay="0"/>
                                          </p:stCondLst>
                                        </p:cTn>
                                        <p:tgtEl>
                                          <p:spTgt spid="45"/>
                                        </p:tgtEl>
                                        <p:attrNameLst>
                                          <p:attrName>style.visibility</p:attrName>
                                        </p:attrNameLst>
                                      </p:cBhvr>
                                      <p:to>
                                        <p:strVal val="visible"/>
                                      </p:to>
                                    </p:set>
                                    <p:animEffect transition="in" filter="wipe(right)">
                                      <p:cBhvr>
                                        <p:cTn id="65" dur="500"/>
                                        <p:tgtEl>
                                          <p:spTgt spid="45"/>
                                        </p:tgtEl>
                                      </p:cBhvr>
                                    </p:animEffect>
                                  </p:childTnLst>
                                </p:cTn>
                              </p:par>
                            </p:childTnLst>
                          </p:cTn>
                        </p:par>
                        <p:par>
                          <p:cTn id="66" fill="hold">
                            <p:stCondLst>
                              <p:cond delay="7000"/>
                            </p:stCondLst>
                            <p:childTnLst>
                              <p:par>
                                <p:cTn id="67" presetID="10" presetClass="exit" presetSubtype="0" fill="hold" nodeType="afterEffect">
                                  <p:stCondLst>
                                    <p:cond delay="500"/>
                                  </p:stCondLst>
                                  <p:childTnLst>
                                    <p:animEffect transition="out" filter="fade">
                                      <p:cBhvr>
                                        <p:cTn id="68" dur="500"/>
                                        <p:tgtEl>
                                          <p:spTgt spid="37"/>
                                        </p:tgtEl>
                                      </p:cBhvr>
                                    </p:animEffect>
                                    <p:set>
                                      <p:cBhvr>
                                        <p:cTn id="69" dur="1" fill="hold">
                                          <p:stCondLst>
                                            <p:cond delay="499"/>
                                          </p:stCondLst>
                                        </p:cTn>
                                        <p:tgtEl>
                                          <p:spTgt spid="37"/>
                                        </p:tgtEl>
                                        <p:attrNameLst>
                                          <p:attrName>style.visibility</p:attrName>
                                        </p:attrNameLst>
                                      </p:cBhvr>
                                      <p:to>
                                        <p:strVal val="hidden"/>
                                      </p:to>
                                    </p:set>
                                  </p:childTnLst>
                                </p:cTn>
                              </p:par>
                              <p:par>
                                <p:cTn id="70" presetID="10" presetClass="entr" presetSubtype="0" fill="hold" nodeType="withEffect">
                                  <p:stCondLst>
                                    <p:cond delay="50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childTnLst>
                          </p:cTn>
                        </p:par>
                        <p:par>
                          <p:cTn id="73" fill="hold">
                            <p:stCondLst>
                              <p:cond delay="8000"/>
                            </p:stCondLst>
                            <p:childTnLst>
                              <p:par>
                                <p:cTn id="74" presetID="22" presetClass="exit" presetSubtype="2" fill="hold" nodeType="afterEffect">
                                  <p:stCondLst>
                                    <p:cond delay="500"/>
                                  </p:stCondLst>
                                  <p:childTnLst>
                                    <p:animEffect transition="out" filter="wipe(right)">
                                      <p:cBhvr>
                                        <p:cTn id="75" dur="500"/>
                                        <p:tgtEl>
                                          <p:spTgt spid="45"/>
                                        </p:tgtEl>
                                      </p:cBhvr>
                                    </p:animEffect>
                                    <p:set>
                                      <p:cBhvr>
                                        <p:cTn id="76" dur="1" fill="hold">
                                          <p:stCondLst>
                                            <p:cond delay="499"/>
                                          </p:stCondLst>
                                        </p:cTn>
                                        <p:tgtEl>
                                          <p:spTgt spid="45"/>
                                        </p:tgtEl>
                                        <p:attrNameLst>
                                          <p:attrName>style.visibility</p:attrName>
                                        </p:attrNameLst>
                                      </p:cBhvr>
                                      <p:to>
                                        <p:strVal val="hidden"/>
                                      </p:to>
                                    </p:set>
                                  </p:childTnLst>
                                </p:cTn>
                              </p:par>
                            </p:childTnLst>
                          </p:cTn>
                        </p:par>
                        <p:par>
                          <p:cTn id="77" fill="hold">
                            <p:stCondLst>
                              <p:cond delay="9000"/>
                            </p:stCondLst>
                            <p:childTnLst>
                              <p:par>
                                <p:cTn id="78" presetID="10" presetClass="entr" presetSubtype="0" fill="hold" nodeType="afterEffect">
                                  <p:stCondLst>
                                    <p:cond delay="50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wipe(down)">
                                      <p:cBhvr>
                                        <p:cTn id="85" dur="500"/>
                                        <p:tgtEl>
                                          <p:spTgt spid="56"/>
                                        </p:tgtEl>
                                      </p:cBhvr>
                                    </p:animEffect>
                                  </p:childTnLst>
                                </p:cTn>
                              </p:par>
                            </p:childTnLst>
                          </p:cTn>
                        </p:par>
                        <p:par>
                          <p:cTn id="86" fill="hold">
                            <p:stCondLst>
                              <p:cond delay="500"/>
                            </p:stCondLst>
                            <p:childTnLst>
                              <p:par>
                                <p:cTn id="87" presetID="10" presetClass="exit" presetSubtype="0" fill="hold" nodeType="afterEffect">
                                  <p:stCondLst>
                                    <p:cond delay="50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ntr" presetSubtype="0" fill="hold" nodeType="withEffect">
                                  <p:stCondLst>
                                    <p:cond delay="50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500"/>
                                        <p:tgtEl>
                                          <p:spTgt spid="60"/>
                                        </p:tgtEl>
                                      </p:cBhvr>
                                    </p:animEffect>
                                  </p:childTnLst>
                                </p:cTn>
                              </p:par>
                            </p:childTnLst>
                          </p:cTn>
                        </p:par>
                        <p:par>
                          <p:cTn id="93" fill="hold">
                            <p:stCondLst>
                              <p:cond delay="1500"/>
                            </p:stCondLst>
                            <p:childTnLst>
                              <p:par>
                                <p:cTn id="94" presetID="22" presetClass="exit" presetSubtype="4" fill="hold" grpId="1" nodeType="afterEffect">
                                  <p:stCondLst>
                                    <p:cond delay="500"/>
                                  </p:stCondLst>
                                  <p:childTnLst>
                                    <p:animEffect transition="out" filter="wipe(down)">
                                      <p:cBhvr>
                                        <p:cTn id="95" dur="500"/>
                                        <p:tgtEl>
                                          <p:spTgt spid="56"/>
                                        </p:tgtEl>
                                      </p:cBhvr>
                                    </p:animEffect>
                                    <p:set>
                                      <p:cBhvr>
                                        <p:cTn id="96" dur="1" fill="hold">
                                          <p:stCondLst>
                                            <p:cond delay="499"/>
                                          </p:stCondLst>
                                        </p:cTn>
                                        <p:tgtEl>
                                          <p:spTgt spid="56"/>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500"/>
                                        <p:tgtEl>
                                          <p:spTgt spid="64"/>
                                        </p:tgtEl>
                                      </p:cBhvr>
                                    </p:animEffect>
                                  </p:childTnLst>
                                </p:cTn>
                              </p:par>
                            </p:childTnLst>
                          </p:cTn>
                        </p:par>
                        <p:par>
                          <p:cTn id="102" fill="hold">
                            <p:stCondLst>
                              <p:cond delay="500"/>
                            </p:stCondLst>
                            <p:childTnLst>
                              <p:par>
                                <p:cTn id="103" presetID="22" presetClass="entr" presetSubtype="4" fill="hold" grpId="0" nodeType="afterEffect">
                                  <p:stCondLst>
                                    <p:cond delay="500"/>
                                  </p:stCondLst>
                                  <p:childTnLst>
                                    <p:set>
                                      <p:cBhvr>
                                        <p:cTn id="104" dur="1" fill="hold">
                                          <p:stCondLst>
                                            <p:cond delay="0"/>
                                          </p:stCondLst>
                                        </p:cTn>
                                        <p:tgtEl>
                                          <p:spTgt spid="65"/>
                                        </p:tgtEl>
                                        <p:attrNameLst>
                                          <p:attrName>style.visibility</p:attrName>
                                        </p:attrNameLst>
                                      </p:cBhvr>
                                      <p:to>
                                        <p:strVal val="visible"/>
                                      </p:to>
                                    </p:set>
                                    <p:animEffect transition="in" filter="wipe(down)">
                                      <p:cBhvr>
                                        <p:cTn id="105" dur="500"/>
                                        <p:tgtEl>
                                          <p:spTgt spid="65"/>
                                        </p:tgtEl>
                                      </p:cBhvr>
                                    </p:animEffect>
                                  </p:childTnLst>
                                </p:cTn>
                              </p:par>
                            </p:childTnLst>
                          </p:cTn>
                        </p:par>
                        <p:par>
                          <p:cTn id="106" fill="hold">
                            <p:stCondLst>
                              <p:cond delay="1500"/>
                            </p:stCondLst>
                            <p:childTnLst>
                              <p:par>
                                <p:cTn id="107" presetID="10" presetClass="exit" presetSubtype="0" fill="hold" nodeType="afterEffect">
                                  <p:stCondLst>
                                    <p:cond delay="500"/>
                                  </p:stCondLst>
                                  <p:childTnLst>
                                    <p:animEffect transition="out" filter="fade">
                                      <p:cBhvr>
                                        <p:cTn id="108" dur="500"/>
                                        <p:tgtEl>
                                          <p:spTgt spid="64"/>
                                        </p:tgtEl>
                                      </p:cBhvr>
                                    </p:animEffect>
                                    <p:set>
                                      <p:cBhvr>
                                        <p:cTn id="109" dur="1" fill="hold">
                                          <p:stCondLst>
                                            <p:cond delay="499"/>
                                          </p:stCondLst>
                                        </p:cTn>
                                        <p:tgtEl>
                                          <p:spTgt spid="64"/>
                                        </p:tgtEl>
                                        <p:attrNameLst>
                                          <p:attrName>style.visibility</p:attrName>
                                        </p:attrNameLst>
                                      </p:cBhvr>
                                      <p:to>
                                        <p:strVal val="hidden"/>
                                      </p:to>
                                    </p:set>
                                  </p:childTnLst>
                                </p:cTn>
                              </p:par>
                              <p:par>
                                <p:cTn id="110" presetID="10" presetClass="exit" presetSubtype="0" fill="hold" nodeType="withEffect">
                                  <p:stCondLst>
                                    <p:cond delay="500"/>
                                  </p:stCondLst>
                                  <p:childTnLst>
                                    <p:animEffect transition="out" filter="fade">
                                      <p:cBhvr>
                                        <p:cTn id="111" dur="500"/>
                                        <p:tgtEl>
                                          <p:spTgt spid="52"/>
                                        </p:tgtEl>
                                      </p:cBhvr>
                                    </p:animEffect>
                                    <p:set>
                                      <p:cBhvr>
                                        <p:cTn id="112" dur="1" fill="hold">
                                          <p:stCondLst>
                                            <p:cond delay="499"/>
                                          </p:stCondLst>
                                        </p:cTn>
                                        <p:tgtEl>
                                          <p:spTgt spid="52"/>
                                        </p:tgtEl>
                                        <p:attrNameLst>
                                          <p:attrName>style.visibility</p:attrName>
                                        </p:attrNameLst>
                                      </p:cBhvr>
                                      <p:to>
                                        <p:strVal val="hidden"/>
                                      </p:to>
                                    </p:set>
                                  </p:childTnLst>
                                </p:cTn>
                              </p:par>
                              <p:par>
                                <p:cTn id="113" presetID="10" presetClass="entr" presetSubtype="0" fill="hold" nodeType="withEffect">
                                  <p:stCondLst>
                                    <p:cond delay="500"/>
                                  </p:stCondLst>
                                  <p:childTnLst>
                                    <p:set>
                                      <p:cBhvr>
                                        <p:cTn id="114" dur="1" fill="hold">
                                          <p:stCondLst>
                                            <p:cond delay="0"/>
                                          </p:stCondLst>
                                        </p:cTn>
                                        <p:tgtEl>
                                          <p:spTgt spid="66"/>
                                        </p:tgtEl>
                                        <p:attrNameLst>
                                          <p:attrName>style.visibility</p:attrName>
                                        </p:attrNameLst>
                                      </p:cBhvr>
                                      <p:to>
                                        <p:strVal val="visible"/>
                                      </p:to>
                                    </p:set>
                                    <p:animEffect transition="in" filter="fade">
                                      <p:cBhvr>
                                        <p:cTn id="115" dur="500"/>
                                        <p:tgtEl>
                                          <p:spTgt spid="66"/>
                                        </p:tgtEl>
                                      </p:cBhvr>
                                    </p:animEffect>
                                  </p:childTnLst>
                                </p:cTn>
                              </p:par>
                            </p:childTnLst>
                          </p:cTn>
                        </p:par>
                        <p:par>
                          <p:cTn id="116" fill="hold">
                            <p:stCondLst>
                              <p:cond delay="2500"/>
                            </p:stCondLst>
                            <p:childTnLst>
                              <p:par>
                                <p:cTn id="117" presetID="22" presetClass="exit" presetSubtype="4" fill="hold" grpId="1" nodeType="afterEffect">
                                  <p:stCondLst>
                                    <p:cond delay="500"/>
                                  </p:stCondLst>
                                  <p:childTnLst>
                                    <p:animEffect transition="out" filter="wipe(down)">
                                      <p:cBhvr>
                                        <p:cTn id="118" dur="500"/>
                                        <p:tgtEl>
                                          <p:spTgt spid="65"/>
                                        </p:tgtEl>
                                      </p:cBhvr>
                                    </p:animEffect>
                                    <p:set>
                                      <p:cBhvr>
                                        <p:cTn id="119" dur="1" fill="hold">
                                          <p:stCondLst>
                                            <p:cond delay="499"/>
                                          </p:stCondLst>
                                        </p:cTn>
                                        <p:tgtEl>
                                          <p:spTgt spid="65"/>
                                        </p:tgtEl>
                                        <p:attrNameLst>
                                          <p:attrName>style.visibility</p:attrName>
                                        </p:attrNameLst>
                                      </p:cBhvr>
                                      <p:to>
                                        <p:strVal val="hidden"/>
                                      </p:to>
                                    </p:set>
                                  </p:childTnLst>
                                </p:cTn>
                              </p:par>
                            </p:childTnLst>
                          </p:cTn>
                        </p:par>
                        <p:par>
                          <p:cTn id="120" fill="hold">
                            <p:stCondLst>
                              <p:cond delay="3500"/>
                            </p:stCondLst>
                            <p:childTnLst>
                              <p:par>
                                <p:cTn id="121" presetID="22" presetClass="entr" presetSubtype="4" fill="hold" grpId="0" nodeType="afterEffect">
                                  <p:stCondLst>
                                    <p:cond delay="1000"/>
                                  </p:stCondLst>
                                  <p:childTnLst>
                                    <p:set>
                                      <p:cBhvr>
                                        <p:cTn id="122" dur="1" fill="hold">
                                          <p:stCondLst>
                                            <p:cond delay="0"/>
                                          </p:stCondLst>
                                        </p:cTn>
                                        <p:tgtEl>
                                          <p:spTgt spid="75"/>
                                        </p:tgtEl>
                                        <p:attrNameLst>
                                          <p:attrName>style.visibility</p:attrName>
                                        </p:attrNameLst>
                                      </p:cBhvr>
                                      <p:to>
                                        <p:strVal val="visible"/>
                                      </p:to>
                                    </p:set>
                                    <p:animEffect transition="in" filter="wipe(down)">
                                      <p:cBhvr>
                                        <p:cTn id="123" dur="500"/>
                                        <p:tgtEl>
                                          <p:spTgt spid="75"/>
                                        </p:tgtEl>
                                      </p:cBhvr>
                                    </p:animEffect>
                                  </p:childTnLst>
                                </p:cTn>
                              </p:par>
                              <p:par>
                                <p:cTn id="124" presetID="22" presetClass="entr" presetSubtype="4" fill="hold" grpId="0" nodeType="withEffect">
                                  <p:stCondLst>
                                    <p:cond delay="1000"/>
                                  </p:stCondLst>
                                  <p:childTnLst>
                                    <p:set>
                                      <p:cBhvr>
                                        <p:cTn id="125" dur="1" fill="hold">
                                          <p:stCondLst>
                                            <p:cond delay="0"/>
                                          </p:stCondLst>
                                        </p:cTn>
                                        <p:tgtEl>
                                          <p:spTgt spid="76"/>
                                        </p:tgtEl>
                                        <p:attrNameLst>
                                          <p:attrName>style.visibility</p:attrName>
                                        </p:attrNameLst>
                                      </p:cBhvr>
                                      <p:to>
                                        <p:strVal val="visible"/>
                                      </p:to>
                                    </p:set>
                                    <p:animEffect transition="in" filter="wipe(down)">
                                      <p:cBhvr>
                                        <p:cTn id="126" dur="500"/>
                                        <p:tgtEl>
                                          <p:spTgt spid="76"/>
                                        </p:tgtEl>
                                      </p:cBhvr>
                                    </p:animEffect>
                                  </p:childTnLst>
                                </p:cTn>
                              </p:par>
                              <p:par>
                                <p:cTn id="127" presetID="22" presetClass="entr" presetSubtype="4" fill="hold" grpId="0" nodeType="withEffect">
                                  <p:stCondLst>
                                    <p:cond delay="1000"/>
                                  </p:stCondLst>
                                  <p:childTnLst>
                                    <p:set>
                                      <p:cBhvr>
                                        <p:cTn id="128" dur="1" fill="hold">
                                          <p:stCondLst>
                                            <p:cond delay="0"/>
                                          </p:stCondLst>
                                        </p:cTn>
                                        <p:tgtEl>
                                          <p:spTgt spid="77"/>
                                        </p:tgtEl>
                                        <p:attrNameLst>
                                          <p:attrName>style.visibility</p:attrName>
                                        </p:attrNameLst>
                                      </p:cBhvr>
                                      <p:to>
                                        <p:strVal val="visible"/>
                                      </p:to>
                                    </p:set>
                                    <p:animEffect transition="in" filter="wipe(down)">
                                      <p:cBhvr>
                                        <p:cTn id="129" dur="500"/>
                                        <p:tgtEl>
                                          <p:spTgt spid="77"/>
                                        </p:tgtEl>
                                      </p:cBhvr>
                                    </p:animEffect>
                                  </p:childTnLst>
                                </p:cTn>
                              </p:par>
                            </p:childTnLst>
                          </p:cTn>
                        </p:par>
                        <p:par>
                          <p:cTn id="130" fill="hold">
                            <p:stCondLst>
                              <p:cond delay="5000"/>
                            </p:stCondLst>
                            <p:childTnLst>
                              <p:par>
                                <p:cTn id="131" presetID="10" presetClass="exit" presetSubtype="0" fill="hold" nodeType="afterEffect">
                                  <p:stCondLst>
                                    <p:cond delay="500"/>
                                  </p:stCondLst>
                                  <p:childTnLst>
                                    <p:animEffect transition="out" filter="fade">
                                      <p:cBhvr>
                                        <p:cTn id="132" dur="500"/>
                                        <p:tgtEl>
                                          <p:spTgt spid="58"/>
                                        </p:tgtEl>
                                      </p:cBhvr>
                                    </p:animEffect>
                                    <p:set>
                                      <p:cBhvr>
                                        <p:cTn id="133" dur="1" fill="hold">
                                          <p:stCondLst>
                                            <p:cond delay="499"/>
                                          </p:stCondLst>
                                        </p:cTn>
                                        <p:tgtEl>
                                          <p:spTgt spid="58"/>
                                        </p:tgtEl>
                                        <p:attrNameLst>
                                          <p:attrName>style.visibility</p:attrName>
                                        </p:attrNameLst>
                                      </p:cBhvr>
                                      <p:to>
                                        <p:strVal val="hidden"/>
                                      </p:to>
                                    </p:set>
                                  </p:childTnLst>
                                </p:cTn>
                              </p:par>
                              <p:par>
                                <p:cTn id="134" presetID="10" presetClass="exit" presetSubtype="0" fill="hold" nodeType="withEffect">
                                  <p:stCondLst>
                                    <p:cond delay="500"/>
                                  </p:stCondLst>
                                  <p:childTnLst>
                                    <p:animEffect transition="out" filter="fade">
                                      <p:cBhvr>
                                        <p:cTn id="135" dur="500"/>
                                        <p:tgtEl>
                                          <p:spTgt spid="51"/>
                                        </p:tgtEl>
                                      </p:cBhvr>
                                    </p:animEffect>
                                    <p:set>
                                      <p:cBhvr>
                                        <p:cTn id="136" dur="1" fill="hold">
                                          <p:stCondLst>
                                            <p:cond delay="499"/>
                                          </p:stCondLst>
                                        </p:cTn>
                                        <p:tgtEl>
                                          <p:spTgt spid="51"/>
                                        </p:tgtEl>
                                        <p:attrNameLst>
                                          <p:attrName>style.visibility</p:attrName>
                                        </p:attrNameLst>
                                      </p:cBhvr>
                                      <p:to>
                                        <p:strVal val="hidden"/>
                                      </p:to>
                                    </p:set>
                                  </p:childTnLst>
                                </p:cTn>
                              </p:par>
                              <p:par>
                                <p:cTn id="137" presetID="10" presetClass="exit" presetSubtype="0" fill="hold" nodeType="withEffect">
                                  <p:stCondLst>
                                    <p:cond delay="500"/>
                                  </p:stCondLst>
                                  <p:childTnLst>
                                    <p:animEffect transition="out" filter="fade">
                                      <p:cBhvr>
                                        <p:cTn id="138" dur="500"/>
                                        <p:tgtEl>
                                          <p:spTgt spid="60"/>
                                        </p:tgtEl>
                                      </p:cBhvr>
                                    </p:animEffect>
                                    <p:set>
                                      <p:cBhvr>
                                        <p:cTn id="139" dur="1" fill="hold">
                                          <p:stCondLst>
                                            <p:cond delay="499"/>
                                          </p:stCondLst>
                                        </p:cTn>
                                        <p:tgtEl>
                                          <p:spTgt spid="60"/>
                                        </p:tgtEl>
                                        <p:attrNameLst>
                                          <p:attrName>style.visibility</p:attrName>
                                        </p:attrNameLst>
                                      </p:cBhvr>
                                      <p:to>
                                        <p:strVal val="hidden"/>
                                      </p:to>
                                    </p:set>
                                  </p:childTnLst>
                                </p:cTn>
                              </p:par>
                              <p:par>
                                <p:cTn id="140" presetID="10" presetClass="entr" presetSubtype="0" fill="hold" nodeType="withEffect">
                                  <p:stCondLst>
                                    <p:cond delay="50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500"/>
                                        <p:tgtEl>
                                          <p:spTgt spid="70"/>
                                        </p:tgtEl>
                                      </p:cBhvr>
                                    </p:animEffect>
                                  </p:childTnLst>
                                </p:cTn>
                              </p:par>
                              <p:par>
                                <p:cTn id="143" presetID="10" presetClass="entr" presetSubtype="0" fill="hold" nodeType="withEffect">
                                  <p:stCondLst>
                                    <p:cond delay="500"/>
                                  </p:stCondLst>
                                  <p:childTnLst>
                                    <p:set>
                                      <p:cBhvr>
                                        <p:cTn id="144" dur="1" fill="hold">
                                          <p:stCondLst>
                                            <p:cond delay="0"/>
                                          </p:stCondLst>
                                        </p:cTn>
                                        <p:tgtEl>
                                          <p:spTgt spid="74"/>
                                        </p:tgtEl>
                                        <p:attrNameLst>
                                          <p:attrName>style.visibility</p:attrName>
                                        </p:attrNameLst>
                                      </p:cBhvr>
                                      <p:to>
                                        <p:strVal val="visible"/>
                                      </p:to>
                                    </p:set>
                                    <p:animEffect transition="in" filter="fade">
                                      <p:cBhvr>
                                        <p:cTn id="145" dur="500"/>
                                        <p:tgtEl>
                                          <p:spTgt spid="74"/>
                                        </p:tgtEl>
                                      </p:cBhvr>
                                    </p:animEffect>
                                  </p:childTnLst>
                                </p:cTn>
                              </p:par>
                              <p:par>
                                <p:cTn id="146" presetID="10" presetClass="entr" presetSubtype="0" fill="hold" nodeType="withEffect">
                                  <p:stCondLst>
                                    <p:cond delay="500"/>
                                  </p:stCondLst>
                                  <p:childTnLst>
                                    <p:set>
                                      <p:cBhvr>
                                        <p:cTn id="147" dur="1" fill="hold">
                                          <p:stCondLst>
                                            <p:cond delay="0"/>
                                          </p:stCondLst>
                                        </p:cTn>
                                        <p:tgtEl>
                                          <p:spTgt spid="72"/>
                                        </p:tgtEl>
                                        <p:attrNameLst>
                                          <p:attrName>style.visibility</p:attrName>
                                        </p:attrNameLst>
                                      </p:cBhvr>
                                      <p:to>
                                        <p:strVal val="visible"/>
                                      </p:to>
                                    </p:set>
                                    <p:animEffect transition="in" filter="fade">
                                      <p:cBhvr>
                                        <p:cTn id="148" dur="500"/>
                                        <p:tgtEl>
                                          <p:spTgt spid="72"/>
                                        </p:tgtEl>
                                      </p:cBhvr>
                                    </p:animEffect>
                                  </p:childTnLst>
                                </p:cTn>
                              </p:par>
                            </p:childTnLst>
                          </p:cTn>
                        </p:par>
                        <p:par>
                          <p:cTn id="149" fill="hold">
                            <p:stCondLst>
                              <p:cond delay="6000"/>
                            </p:stCondLst>
                            <p:childTnLst>
                              <p:par>
                                <p:cTn id="150" presetID="22" presetClass="exit" presetSubtype="4" fill="hold" grpId="1" nodeType="afterEffect">
                                  <p:stCondLst>
                                    <p:cond delay="500"/>
                                  </p:stCondLst>
                                  <p:childTnLst>
                                    <p:animEffect transition="out" filter="wipe(down)">
                                      <p:cBhvr>
                                        <p:cTn id="151" dur="500"/>
                                        <p:tgtEl>
                                          <p:spTgt spid="75"/>
                                        </p:tgtEl>
                                      </p:cBhvr>
                                    </p:animEffect>
                                    <p:set>
                                      <p:cBhvr>
                                        <p:cTn id="152" dur="1" fill="hold">
                                          <p:stCondLst>
                                            <p:cond delay="499"/>
                                          </p:stCondLst>
                                        </p:cTn>
                                        <p:tgtEl>
                                          <p:spTgt spid="75"/>
                                        </p:tgtEl>
                                        <p:attrNameLst>
                                          <p:attrName>style.visibility</p:attrName>
                                        </p:attrNameLst>
                                      </p:cBhvr>
                                      <p:to>
                                        <p:strVal val="hidden"/>
                                      </p:to>
                                    </p:set>
                                  </p:childTnLst>
                                </p:cTn>
                              </p:par>
                              <p:par>
                                <p:cTn id="153" presetID="22" presetClass="exit" presetSubtype="4" fill="hold" grpId="1" nodeType="withEffect">
                                  <p:stCondLst>
                                    <p:cond delay="500"/>
                                  </p:stCondLst>
                                  <p:childTnLst>
                                    <p:animEffect transition="out" filter="wipe(down)">
                                      <p:cBhvr>
                                        <p:cTn id="154" dur="500"/>
                                        <p:tgtEl>
                                          <p:spTgt spid="76"/>
                                        </p:tgtEl>
                                      </p:cBhvr>
                                    </p:animEffect>
                                    <p:set>
                                      <p:cBhvr>
                                        <p:cTn id="155" dur="1" fill="hold">
                                          <p:stCondLst>
                                            <p:cond delay="499"/>
                                          </p:stCondLst>
                                        </p:cTn>
                                        <p:tgtEl>
                                          <p:spTgt spid="76"/>
                                        </p:tgtEl>
                                        <p:attrNameLst>
                                          <p:attrName>style.visibility</p:attrName>
                                        </p:attrNameLst>
                                      </p:cBhvr>
                                      <p:to>
                                        <p:strVal val="hidden"/>
                                      </p:to>
                                    </p:set>
                                  </p:childTnLst>
                                </p:cTn>
                              </p:par>
                              <p:par>
                                <p:cTn id="156" presetID="22" presetClass="exit" presetSubtype="4" fill="hold" grpId="1" nodeType="withEffect">
                                  <p:stCondLst>
                                    <p:cond delay="500"/>
                                  </p:stCondLst>
                                  <p:childTnLst>
                                    <p:animEffect transition="out" filter="wipe(down)">
                                      <p:cBhvr>
                                        <p:cTn id="157" dur="500"/>
                                        <p:tgtEl>
                                          <p:spTgt spid="77"/>
                                        </p:tgtEl>
                                      </p:cBhvr>
                                    </p:animEffect>
                                    <p:set>
                                      <p:cBhvr>
                                        <p:cTn id="158" dur="1" fill="hold">
                                          <p:stCondLst>
                                            <p:cond delay="499"/>
                                          </p:stCondLst>
                                        </p:cTn>
                                        <p:tgtEl>
                                          <p:spTgt spid="77"/>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22" presetClass="exit" presetSubtype="1" fill="hold" grpId="1" nodeType="clickEffect">
                                  <p:stCondLst>
                                    <p:cond delay="0"/>
                                  </p:stCondLst>
                                  <p:childTnLst>
                                    <p:animEffect transition="out" filter="wipe(up)">
                                      <p:cBhvr>
                                        <p:cTn id="162" dur="500"/>
                                        <p:tgtEl>
                                          <p:spTgt spid="26"/>
                                        </p:tgtEl>
                                      </p:cBhvr>
                                    </p:animEffect>
                                    <p:set>
                                      <p:cBhvr>
                                        <p:cTn id="163" dur="1" fill="hold">
                                          <p:stCondLst>
                                            <p:cond delay="499"/>
                                          </p:stCondLst>
                                        </p:cTn>
                                        <p:tgtEl>
                                          <p:spTgt spid="26"/>
                                        </p:tgtEl>
                                        <p:attrNameLst>
                                          <p:attrName>style.visibility</p:attrName>
                                        </p:attrNameLst>
                                      </p:cBhvr>
                                      <p:to>
                                        <p:strVal val="hidden"/>
                                      </p:to>
                                    </p:set>
                                  </p:childTnLst>
                                </p:cTn>
                              </p:par>
                              <p:par>
                                <p:cTn id="164" presetID="22" presetClass="entr" presetSubtype="1" fill="hold" grpId="0" nodeType="withEffect">
                                  <p:stCondLst>
                                    <p:cond delay="0"/>
                                  </p:stCondLst>
                                  <p:childTnLst>
                                    <p:set>
                                      <p:cBhvr>
                                        <p:cTn id="165" dur="1" fill="hold">
                                          <p:stCondLst>
                                            <p:cond delay="0"/>
                                          </p:stCondLst>
                                        </p:cTn>
                                        <p:tgtEl>
                                          <p:spTgt spid="78"/>
                                        </p:tgtEl>
                                        <p:attrNameLst>
                                          <p:attrName>style.visibility</p:attrName>
                                        </p:attrNameLst>
                                      </p:cBhvr>
                                      <p:to>
                                        <p:strVal val="visible"/>
                                      </p:to>
                                    </p:set>
                                    <p:animEffect transition="in" filter="wipe(up)">
                                      <p:cBhvr>
                                        <p:cTn id="16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41" grpId="0" animBg="1"/>
      <p:bldP spid="41" grpId="1" animBg="1"/>
      <p:bldP spid="56" grpId="0" animBg="1"/>
      <p:bldP spid="56" grpId="1" animBg="1"/>
      <p:bldP spid="65" grpId="0" animBg="1"/>
      <p:bldP spid="65" grpId="1" animBg="1"/>
      <p:bldP spid="75" grpId="0" animBg="1"/>
      <p:bldP spid="75" grpId="1" animBg="1"/>
      <p:bldP spid="76" grpId="0" animBg="1"/>
      <p:bldP spid="76" grpId="1" animBg="1"/>
      <p:bldP spid="77" grpId="0" animBg="1"/>
      <p:bldP spid="77" grpId="1" animBg="1"/>
      <p:bldP spid="7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TextBox 117">
            <a:extLst>
              <a:ext uri="{FF2B5EF4-FFF2-40B4-BE49-F238E27FC236}">
                <a16:creationId xmlns:a16="http://schemas.microsoft.com/office/drawing/2014/main" id="{21DA7A01-5D3A-FBEC-E287-73474AA53B7D}"/>
              </a:ext>
            </a:extLst>
          </p:cNvPr>
          <p:cNvSpPr txBox="1"/>
          <p:nvPr/>
        </p:nvSpPr>
        <p:spPr>
          <a:xfrm>
            <a:off x="17985779" y="8582850"/>
            <a:ext cx="2167966" cy="461665"/>
          </a:xfrm>
          <a:prstGeom prst="rect">
            <a:avLst/>
          </a:prstGeom>
          <a:noFill/>
        </p:spPr>
        <p:txBody>
          <a:bodyPr wrap="none" rtlCol="0">
            <a:spAutoFit/>
          </a:bodyPr>
          <a:lstStyle/>
          <a:p>
            <a:pPr algn="ctr"/>
            <a:r>
              <a:rPr lang="en-US" sz="2400" b="1" dirty="0"/>
              <a:t>BARTLEY RIDGE</a:t>
            </a:r>
          </a:p>
        </p:txBody>
      </p:sp>
      <p:pic>
        <p:nvPicPr>
          <p:cNvPr id="28" name="Picture 27">
            <a:extLst>
              <a:ext uri="{FF2B5EF4-FFF2-40B4-BE49-F238E27FC236}">
                <a16:creationId xmlns:a16="http://schemas.microsoft.com/office/drawing/2014/main" id="{0D4993D6-56A3-CD5C-F42A-AC8ED159951D}"/>
              </a:ext>
            </a:extLst>
          </p:cNvPr>
          <p:cNvPicPr>
            <a:picLocks noChangeAspect="1"/>
          </p:cNvPicPr>
          <p:nvPr/>
        </p:nvPicPr>
        <p:blipFill rotWithShape="1">
          <a:blip r:embed="rId2"/>
          <a:srcRect b="61340"/>
          <a:stretch/>
        </p:blipFill>
        <p:spPr>
          <a:xfrm rot="5400000" flipH="1" flipV="1">
            <a:off x="284587" y="6426675"/>
            <a:ext cx="11699695" cy="7990340"/>
          </a:xfrm>
          <a:prstGeom prst="rect">
            <a:avLst/>
          </a:prstGeom>
        </p:spPr>
      </p:pic>
      <p:sp>
        <p:nvSpPr>
          <p:cNvPr id="19" name="TextBox 18">
            <a:extLst>
              <a:ext uri="{FF2B5EF4-FFF2-40B4-BE49-F238E27FC236}">
                <a16:creationId xmlns:a16="http://schemas.microsoft.com/office/drawing/2014/main" id="{31945808-8976-5074-0EE4-D21D52E31529}"/>
              </a:ext>
            </a:extLst>
          </p:cNvPr>
          <p:cNvSpPr txBox="1"/>
          <p:nvPr/>
        </p:nvSpPr>
        <p:spPr>
          <a:xfrm>
            <a:off x="9685111" y="494086"/>
            <a:ext cx="6815712" cy="584775"/>
          </a:xfrm>
          <a:prstGeom prst="rect">
            <a:avLst/>
          </a:prstGeom>
          <a:noFill/>
        </p:spPr>
        <p:txBody>
          <a:bodyPr wrap="none" rtlCol="0">
            <a:spAutoFit/>
          </a:bodyPr>
          <a:lstStyle/>
          <a:p>
            <a:pPr algn="ctr"/>
            <a:r>
              <a:rPr lang="en-US" sz="3200" b="1" spc="1200" dirty="0"/>
              <a:t>NEW GEORGIA ISLAND</a:t>
            </a:r>
          </a:p>
        </p:txBody>
      </p:sp>
      <p:sp>
        <p:nvSpPr>
          <p:cNvPr id="20" name="TextBox 19">
            <a:extLst>
              <a:ext uri="{FF2B5EF4-FFF2-40B4-BE49-F238E27FC236}">
                <a16:creationId xmlns:a16="http://schemas.microsoft.com/office/drawing/2014/main" id="{341F0663-BA8F-5530-C52D-81C2D02DB283}"/>
              </a:ext>
            </a:extLst>
          </p:cNvPr>
          <p:cNvSpPr txBox="1"/>
          <p:nvPr/>
        </p:nvSpPr>
        <p:spPr>
          <a:xfrm>
            <a:off x="2635856" y="13196321"/>
            <a:ext cx="2751074" cy="584775"/>
          </a:xfrm>
          <a:prstGeom prst="rect">
            <a:avLst/>
          </a:prstGeom>
          <a:noFill/>
        </p:spPr>
        <p:txBody>
          <a:bodyPr wrap="none" rtlCol="0">
            <a:spAutoFit/>
          </a:bodyPr>
          <a:lstStyle/>
          <a:p>
            <a:pPr algn="ctr"/>
            <a:r>
              <a:rPr lang="en-US" sz="3200" b="1" dirty="0"/>
              <a:t>MUNDA POINT</a:t>
            </a:r>
          </a:p>
        </p:txBody>
      </p:sp>
      <p:sp>
        <p:nvSpPr>
          <p:cNvPr id="21" name="TextBox 20">
            <a:extLst>
              <a:ext uri="{FF2B5EF4-FFF2-40B4-BE49-F238E27FC236}">
                <a16:creationId xmlns:a16="http://schemas.microsoft.com/office/drawing/2014/main" id="{E1182ED1-E0A4-D9CB-3416-3919DCAA5903}"/>
              </a:ext>
            </a:extLst>
          </p:cNvPr>
          <p:cNvSpPr txBox="1"/>
          <p:nvPr/>
        </p:nvSpPr>
        <p:spPr>
          <a:xfrm>
            <a:off x="20631344" y="16843079"/>
            <a:ext cx="2012089" cy="584775"/>
          </a:xfrm>
          <a:prstGeom prst="rect">
            <a:avLst/>
          </a:prstGeom>
          <a:noFill/>
        </p:spPr>
        <p:txBody>
          <a:bodyPr wrap="none" rtlCol="0">
            <a:spAutoFit/>
          </a:bodyPr>
          <a:lstStyle/>
          <a:p>
            <a:pPr algn="ctr"/>
            <a:r>
              <a:rPr lang="en-US" sz="3200" b="1" i="1" dirty="0"/>
              <a:t>ILANGANA</a:t>
            </a:r>
          </a:p>
        </p:txBody>
      </p:sp>
      <p:sp>
        <p:nvSpPr>
          <p:cNvPr id="22" name="TextBox 21">
            <a:extLst>
              <a:ext uri="{FF2B5EF4-FFF2-40B4-BE49-F238E27FC236}">
                <a16:creationId xmlns:a16="http://schemas.microsoft.com/office/drawing/2014/main" id="{13F04153-81D2-4A76-8FB1-E9E1CFF79AB6}"/>
              </a:ext>
            </a:extLst>
          </p:cNvPr>
          <p:cNvSpPr txBox="1"/>
          <p:nvPr/>
        </p:nvSpPr>
        <p:spPr>
          <a:xfrm>
            <a:off x="12254718" y="11031444"/>
            <a:ext cx="2339872" cy="1077218"/>
          </a:xfrm>
          <a:prstGeom prst="rect">
            <a:avLst/>
          </a:prstGeom>
          <a:noFill/>
        </p:spPr>
        <p:txBody>
          <a:bodyPr wrap="none" rtlCol="0">
            <a:spAutoFit/>
          </a:bodyPr>
          <a:lstStyle/>
          <a:p>
            <a:pPr algn="ctr"/>
            <a:r>
              <a:rPr lang="en-US" sz="3200" b="1" i="1" dirty="0"/>
              <a:t>LAMBETI</a:t>
            </a:r>
          </a:p>
          <a:p>
            <a:pPr algn="ctr"/>
            <a:r>
              <a:rPr lang="en-US" sz="3200" b="1" i="1" dirty="0"/>
              <a:t>PLANTATION</a:t>
            </a:r>
          </a:p>
        </p:txBody>
      </p:sp>
      <p:sp>
        <p:nvSpPr>
          <p:cNvPr id="23" name="TextBox 22">
            <a:extLst>
              <a:ext uri="{FF2B5EF4-FFF2-40B4-BE49-F238E27FC236}">
                <a16:creationId xmlns:a16="http://schemas.microsoft.com/office/drawing/2014/main" id="{842DE4F0-88B1-55EA-3288-ABA4A3CE6B81}"/>
              </a:ext>
            </a:extLst>
          </p:cNvPr>
          <p:cNvSpPr txBox="1"/>
          <p:nvPr/>
        </p:nvSpPr>
        <p:spPr>
          <a:xfrm rot="1569214">
            <a:off x="23077254" y="2132138"/>
            <a:ext cx="3271217" cy="584775"/>
          </a:xfrm>
          <a:prstGeom prst="rect">
            <a:avLst/>
          </a:prstGeom>
          <a:noFill/>
        </p:spPr>
        <p:txBody>
          <a:bodyPr wrap="none" rtlCol="0">
            <a:spAutoFit/>
          </a:bodyPr>
          <a:lstStyle/>
          <a:p>
            <a:pPr algn="ctr"/>
            <a:r>
              <a:rPr lang="en-US" sz="3200" b="1" spc="300" dirty="0">
                <a:solidFill>
                  <a:srgbClr val="0070C0"/>
                </a:solidFill>
              </a:rPr>
              <a:t>BAIRIKE  RIVER</a:t>
            </a:r>
          </a:p>
        </p:txBody>
      </p:sp>
      <p:sp>
        <p:nvSpPr>
          <p:cNvPr id="24" name="TextBox 23">
            <a:extLst>
              <a:ext uri="{FF2B5EF4-FFF2-40B4-BE49-F238E27FC236}">
                <a16:creationId xmlns:a16="http://schemas.microsoft.com/office/drawing/2014/main" id="{06A92143-C3A5-B029-3B5F-1FCE64DD2607}"/>
              </a:ext>
            </a:extLst>
          </p:cNvPr>
          <p:cNvSpPr txBox="1"/>
          <p:nvPr/>
        </p:nvSpPr>
        <p:spPr>
          <a:xfrm>
            <a:off x="8059629" y="8125066"/>
            <a:ext cx="2309415" cy="584775"/>
          </a:xfrm>
          <a:prstGeom prst="rect">
            <a:avLst/>
          </a:prstGeom>
          <a:noFill/>
        </p:spPr>
        <p:txBody>
          <a:bodyPr wrap="none" rtlCol="0">
            <a:spAutoFit/>
          </a:bodyPr>
          <a:lstStyle/>
          <a:p>
            <a:pPr algn="ctr"/>
            <a:r>
              <a:rPr lang="en-US" sz="3200" b="1" dirty="0"/>
              <a:t>BIBILO HILLS</a:t>
            </a:r>
          </a:p>
        </p:txBody>
      </p:sp>
      <p:grpSp>
        <p:nvGrpSpPr>
          <p:cNvPr id="42" name="Group 41">
            <a:extLst>
              <a:ext uri="{FF2B5EF4-FFF2-40B4-BE49-F238E27FC236}">
                <a16:creationId xmlns:a16="http://schemas.microsoft.com/office/drawing/2014/main" id="{90DED2B4-DC68-C564-BFFC-DDC82C1AA211}"/>
              </a:ext>
            </a:extLst>
          </p:cNvPr>
          <p:cNvGrpSpPr/>
          <p:nvPr/>
        </p:nvGrpSpPr>
        <p:grpSpPr>
          <a:xfrm>
            <a:off x="3681047" y="8651632"/>
            <a:ext cx="21902257" cy="2967979"/>
            <a:chOff x="3845169" y="8909538"/>
            <a:chExt cx="21902257" cy="2967979"/>
          </a:xfrm>
        </p:grpSpPr>
        <p:cxnSp>
          <p:nvCxnSpPr>
            <p:cNvPr id="43" name="Straight Connector 42">
              <a:extLst>
                <a:ext uri="{FF2B5EF4-FFF2-40B4-BE49-F238E27FC236}">
                  <a16:creationId xmlns:a16="http://schemas.microsoft.com/office/drawing/2014/main" id="{A5BEB945-4C44-53B4-7876-D1D5AACDA35A}"/>
                </a:ext>
              </a:extLst>
            </p:cNvPr>
            <p:cNvCxnSpPr/>
            <p:nvPr/>
          </p:nvCxnSpPr>
          <p:spPr>
            <a:xfrm flipH="1" flipV="1">
              <a:off x="14888308" y="10404346"/>
              <a:ext cx="10859118" cy="1473171"/>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a16="http://schemas.microsoft.com/office/drawing/2014/main" id="{E9CE8052-3F57-5E68-D1D8-DC3BE1FF687B}"/>
                </a:ext>
              </a:extLst>
            </p:cNvPr>
            <p:cNvSpPr/>
            <p:nvPr/>
          </p:nvSpPr>
          <p:spPr>
            <a:xfrm>
              <a:off x="3845169" y="8909538"/>
              <a:ext cx="10363200" cy="1711570"/>
            </a:xfrm>
            <a:custGeom>
              <a:avLst/>
              <a:gdLst>
                <a:gd name="connsiteX0" fmla="*/ 10363200 w 10363200"/>
                <a:gd name="connsiteY0" fmla="*/ 1383324 h 1711570"/>
                <a:gd name="connsiteX1" fmla="*/ 6611816 w 10363200"/>
                <a:gd name="connsiteY1" fmla="*/ 867508 h 1711570"/>
                <a:gd name="connsiteX2" fmla="*/ 4196862 w 10363200"/>
                <a:gd name="connsiteY2" fmla="*/ 0 h 1711570"/>
                <a:gd name="connsiteX3" fmla="*/ 0 w 10363200"/>
                <a:gd name="connsiteY3" fmla="*/ 1711570 h 1711570"/>
              </a:gdLst>
              <a:ahLst/>
              <a:cxnLst>
                <a:cxn ang="0">
                  <a:pos x="connsiteX0" y="connsiteY0"/>
                </a:cxn>
                <a:cxn ang="0">
                  <a:pos x="connsiteX1" y="connsiteY1"/>
                </a:cxn>
                <a:cxn ang="0">
                  <a:pos x="connsiteX2" y="connsiteY2"/>
                </a:cxn>
                <a:cxn ang="0">
                  <a:pos x="connsiteX3" y="connsiteY3"/>
                </a:cxn>
              </a:cxnLst>
              <a:rect l="l" t="t" r="r" b="b"/>
              <a:pathLst>
                <a:path w="10363200" h="1711570">
                  <a:moveTo>
                    <a:pt x="10363200" y="1383324"/>
                  </a:moveTo>
                  <a:lnTo>
                    <a:pt x="6611816" y="867508"/>
                  </a:lnTo>
                  <a:lnTo>
                    <a:pt x="4196862" y="0"/>
                  </a:lnTo>
                  <a:lnTo>
                    <a:pt x="0" y="1711570"/>
                  </a:ln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D7F4D1-CB97-7A28-D7C1-6B0C8251F589}"/>
                </a:ext>
              </a:extLst>
            </p:cNvPr>
            <p:cNvSpPr txBox="1"/>
            <p:nvPr/>
          </p:nvSpPr>
          <p:spPr>
            <a:xfrm rot="448457">
              <a:off x="14021202" y="9572154"/>
              <a:ext cx="1051891" cy="1569660"/>
            </a:xfrm>
            <a:prstGeom prst="rect">
              <a:avLst/>
            </a:prstGeom>
            <a:noFill/>
          </p:spPr>
          <p:txBody>
            <a:bodyPr wrap="none" rtlCol="0">
              <a:spAutoFit/>
            </a:bodyPr>
            <a:lstStyle/>
            <a:p>
              <a:pPr algn="ctr"/>
              <a:r>
                <a:rPr lang="en-US" sz="3200" b="1" dirty="0">
                  <a:solidFill>
                    <a:srgbClr val="0000FF"/>
                  </a:solidFill>
                </a:rPr>
                <a:t>37 ID</a:t>
              </a:r>
            </a:p>
            <a:p>
              <a:pPr algn="ctr"/>
              <a:r>
                <a:rPr lang="en-US" sz="3200" b="1" dirty="0">
                  <a:solidFill>
                    <a:srgbClr val="0000FF"/>
                  </a:solidFill>
                </a:rPr>
                <a:t>XX</a:t>
              </a:r>
            </a:p>
            <a:p>
              <a:pPr algn="ctr"/>
              <a:r>
                <a:rPr lang="en-US" sz="3200" b="1" dirty="0">
                  <a:solidFill>
                    <a:srgbClr val="0000FF"/>
                  </a:solidFill>
                </a:rPr>
                <a:t>43 ID</a:t>
              </a:r>
            </a:p>
          </p:txBody>
        </p:sp>
      </p:grpSp>
      <p:grpSp>
        <p:nvGrpSpPr>
          <p:cNvPr id="54" name="Group 53">
            <a:extLst>
              <a:ext uri="{FF2B5EF4-FFF2-40B4-BE49-F238E27FC236}">
                <a16:creationId xmlns:a16="http://schemas.microsoft.com/office/drawing/2014/main" id="{5FC7B48F-73EC-1EC9-9AF2-E21650E72339}"/>
              </a:ext>
            </a:extLst>
          </p:cNvPr>
          <p:cNvGrpSpPr/>
          <p:nvPr/>
        </p:nvGrpSpPr>
        <p:grpSpPr>
          <a:xfrm>
            <a:off x="184174" y="216566"/>
            <a:ext cx="7315200" cy="3200400"/>
            <a:chOff x="20015801" y="131844"/>
            <a:chExt cx="7315200" cy="3200400"/>
          </a:xfrm>
        </p:grpSpPr>
        <p:sp>
          <p:nvSpPr>
            <p:cNvPr id="56" name="Rectangle 55">
              <a:extLst>
                <a:ext uri="{FF2B5EF4-FFF2-40B4-BE49-F238E27FC236}">
                  <a16:creationId xmlns:a16="http://schemas.microsoft.com/office/drawing/2014/main" id="{35087D7E-4CFD-3758-2F90-99A06803CE44}"/>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7" name="Picture 8" descr="I:\CSI Crest Medium.jpg">
              <a:extLst>
                <a:ext uri="{FF2B5EF4-FFF2-40B4-BE49-F238E27FC236}">
                  <a16:creationId xmlns:a16="http://schemas.microsoft.com/office/drawing/2014/main" id="{A5AC6BA2-486E-D3A2-F6D9-0DF8EED7076F}"/>
                </a:ext>
              </a:extLst>
            </p:cNvPr>
            <p:cNvPicPr>
              <a:picLocks noChangeAspect="1" noChangeArrowheads="1"/>
            </p:cNvPicPr>
            <p:nvPr/>
          </p:nvPicPr>
          <p:blipFill>
            <a:blip r:embed="rId3" cstate="print"/>
            <a:srcRect/>
            <a:stretch>
              <a:fillRect/>
            </a:stretch>
          </p:blipFill>
          <p:spPr bwMode="auto">
            <a:xfrm>
              <a:off x="20065068" y="171468"/>
              <a:ext cx="1080806" cy="1143000"/>
            </a:xfrm>
            <a:prstGeom prst="rect">
              <a:avLst/>
            </a:prstGeom>
            <a:noFill/>
            <a:ln w="9525">
              <a:noFill/>
              <a:miter lim="800000"/>
              <a:headEnd/>
              <a:tailEnd/>
            </a:ln>
          </p:spPr>
        </p:pic>
        <p:grpSp>
          <p:nvGrpSpPr>
            <p:cNvPr id="58" name="Group 57">
              <a:extLst>
                <a:ext uri="{FF2B5EF4-FFF2-40B4-BE49-F238E27FC236}">
                  <a16:creationId xmlns:a16="http://schemas.microsoft.com/office/drawing/2014/main" id="{68255A22-AF83-C5E4-D590-CE03BD34E558}"/>
                </a:ext>
              </a:extLst>
            </p:cNvPr>
            <p:cNvGrpSpPr/>
            <p:nvPr/>
          </p:nvGrpSpPr>
          <p:grpSpPr>
            <a:xfrm>
              <a:off x="26521828" y="233120"/>
              <a:ext cx="702807" cy="997528"/>
              <a:chOff x="26491348" y="316940"/>
              <a:chExt cx="702807" cy="997528"/>
            </a:xfrm>
          </p:grpSpPr>
          <p:sp>
            <p:nvSpPr>
              <p:cNvPr id="59" name="TextBox 58">
                <a:extLst>
                  <a:ext uri="{FF2B5EF4-FFF2-40B4-BE49-F238E27FC236}">
                    <a16:creationId xmlns:a16="http://schemas.microsoft.com/office/drawing/2014/main" id="{EEDBDC4F-AB3A-CE26-48DF-7109254A4912}"/>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60" name="Straight Arrow Connector 59">
                <a:extLst>
                  <a:ext uri="{FF2B5EF4-FFF2-40B4-BE49-F238E27FC236}">
                    <a16:creationId xmlns:a16="http://schemas.microsoft.com/office/drawing/2014/main" id="{7D68D96F-1225-EDC6-A5F8-20E4B5FC80FC}"/>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61" name="TextBox 60">
            <a:extLst>
              <a:ext uri="{FF2B5EF4-FFF2-40B4-BE49-F238E27FC236}">
                <a16:creationId xmlns:a16="http://schemas.microsoft.com/office/drawing/2014/main" id="{10F7E88D-DCC0-B92D-D854-F2C605CAE44C}"/>
              </a:ext>
            </a:extLst>
          </p:cNvPr>
          <p:cNvSpPr txBox="1"/>
          <p:nvPr/>
        </p:nvSpPr>
        <p:spPr>
          <a:xfrm>
            <a:off x="1314247" y="341594"/>
            <a:ext cx="5103125" cy="1569660"/>
          </a:xfrm>
          <a:prstGeom prst="rect">
            <a:avLst/>
          </a:prstGeom>
          <a:noFill/>
        </p:spPr>
        <p:txBody>
          <a:bodyPr wrap="square" lIns="0" rIns="0" rtlCol="0">
            <a:spAutoFit/>
          </a:bodyPr>
          <a:lstStyle/>
          <a:p>
            <a:pPr algn="ctr"/>
            <a:r>
              <a:rPr lang="en-US" sz="4800" b="1" dirty="0"/>
              <a:t>4H. XIV Corps </a:t>
            </a:r>
          </a:p>
          <a:p>
            <a:pPr algn="ctr"/>
            <a:r>
              <a:rPr lang="en-US" sz="4800" b="1" dirty="0"/>
              <a:t>3-5 AUG ‘43</a:t>
            </a:r>
          </a:p>
        </p:txBody>
      </p:sp>
      <p:grpSp>
        <p:nvGrpSpPr>
          <p:cNvPr id="62" name="Group 61">
            <a:extLst>
              <a:ext uri="{FF2B5EF4-FFF2-40B4-BE49-F238E27FC236}">
                <a16:creationId xmlns:a16="http://schemas.microsoft.com/office/drawing/2014/main" id="{073A862E-3B78-D6F5-D2C5-CCCDFB009586}"/>
              </a:ext>
            </a:extLst>
          </p:cNvPr>
          <p:cNvGrpSpPr/>
          <p:nvPr/>
        </p:nvGrpSpPr>
        <p:grpSpPr>
          <a:xfrm>
            <a:off x="929747" y="1947571"/>
            <a:ext cx="5791259" cy="590315"/>
            <a:chOff x="914014" y="1899446"/>
            <a:chExt cx="5791259" cy="590315"/>
          </a:xfrm>
        </p:grpSpPr>
        <p:sp>
          <p:nvSpPr>
            <p:cNvPr id="63" name="TextBox 62">
              <a:extLst>
                <a:ext uri="{FF2B5EF4-FFF2-40B4-BE49-F238E27FC236}">
                  <a16:creationId xmlns:a16="http://schemas.microsoft.com/office/drawing/2014/main" id="{693B62E8-3B8B-72B3-F291-3A5A1573AC31}"/>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64" name="TextBox 63">
              <a:extLst>
                <a:ext uri="{FF2B5EF4-FFF2-40B4-BE49-F238E27FC236}">
                  <a16:creationId xmlns:a16="http://schemas.microsoft.com/office/drawing/2014/main" id="{54284942-E6CD-6E05-9666-767B0336F342}"/>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65" name="TextBox 64">
              <a:extLst>
                <a:ext uri="{FF2B5EF4-FFF2-40B4-BE49-F238E27FC236}">
                  <a16:creationId xmlns:a16="http://schemas.microsoft.com/office/drawing/2014/main" id="{9C4D7BB2-4975-2479-9821-E3781BD6ED34}"/>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66" name="TextBox 65">
              <a:extLst>
                <a:ext uri="{FF2B5EF4-FFF2-40B4-BE49-F238E27FC236}">
                  <a16:creationId xmlns:a16="http://schemas.microsoft.com/office/drawing/2014/main" id="{467EE6CE-6369-3E34-E72D-4D95CE624EDD}"/>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67" name="Picture 66">
            <a:extLst>
              <a:ext uri="{FF2B5EF4-FFF2-40B4-BE49-F238E27FC236}">
                <a16:creationId xmlns:a16="http://schemas.microsoft.com/office/drawing/2014/main" id="{9B3DA646-E61A-C77B-9AE3-85AD6AD62CFD}"/>
              </a:ext>
            </a:extLst>
          </p:cNvPr>
          <p:cNvPicPr>
            <a:picLocks noChangeAspect="1"/>
          </p:cNvPicPr>
          <p:nvPr/>
        </p:nvPicPr>
        <p:blipFill>
          <a:blip r:embed="rId4"/>
          <a:stretch>
            <a:fillRect/>
          </a:stretch>
        </p:blipFill>
        <p:spPr>
          <a:xfrm>
            <a:off x="1246379" y="2474759"/>
            <a:ext cx="5170311" cy="225778"/>
          </a:xfrm>
          <a:prstGeom prst="rect">
            <a:avLst/>
          </a:prstGeom>
        </p:spPr>
      </p:pic>
      <p:sp>
        <p:nvSpPr>
          <p:cNvPr id="68" name="TextBox 67">
            <a:extLst>
              <a:ext uri="{FF2B5EF4-FFF2-40B4-BE49-F238E27FC236}">
                <a16:creationId xmlns:a16="http://schemas.microsoft.com/office/drawing/2014/main" id="{3C46DAF9-199B-A018-027D-B464E61DE02F}"/>
              </a:ext>
            </a:extLst>
          </p:cNvPr>
          <p:cNvSpPr txBox="1"/>
          <p:nvPr/>
        </p:nvSpPr>
        <p:spPr>
          <a:xfrm>
            <a:off x="3458462" y="3044851"/>
            <a:ext cx="961482" cy="369332"/>
          </a:xfrm>
          <a:prstGeom prst="rect">
            <a:avLst/>
          </a:prstGeom>
          <a:noFill/>
        </p:spPr>
        <p:txBody>
          <a:bodyPr wrap="none" rtlCol="0">
            <a:spAutoFit/>
          </a:bodyPr>
          <a:lstStyle/>
          <a:p>
            <a:r>
              <a:rPr lang="en-US" b="1" dirty="0"/>
              <a:t>METERS</a:t>
            </a:r>
          </a:p>
        </p:txBody>
      </p:sp>
      <p:sp>
        <p:nvSpPr>
          <p:cNvPr id="69" name="TextBox 68">
            <a:extLst>
              <a:ext uri="{FF2B5EF4-FFF2-40B4-BE49-F238E27FC236}">
                <a16:creationId xmlns:a16="http://schemas.microsoft.com/office/drawing/2014/main" id="{CB28E32F-2A25-92AD-990D-A9AA514F0998}"/>
              </a:ext>
            </a:extLst>
          </p:cNvPr>
          <p:cNvSpPr txBox="1"/>
          <p:nvPr/>
        </p:nvSpPr>
        <p:spPr>
          <a:xfrm>
            <a:off x="3680692" y="2633374"/>
            <a:ext cx="301686" cy="369332"/>
          </a:xfrm>
          <a:prstGeom prst="rect">
            <a:avLst/>
          </a:prstGeom>
          <a:noFill/>
        </p:spPr>
        <p:txBody>
          <a:bodyPr wrap="none" rtlCol="0">
            <a:spAutoFit/>
          </a:bodyPr>
          <a:lstStyle/>
          <a:p>
            <a:r>
              <a:rPr lang="en-US" b="1" dirty="0"/>
              <a:t>0</a:t>
            </a:r>
          </a:p>
        </p:txBody>
      </p:sp>
      <p:sp>
        <p:nvSpPr>
          <p:cNvPr id="70" name="TextBox 69">
            <a:extLst>
              <a:ext uri="{FF2B5EF4-FFF2-40B4-BE49-F238E27FC236}">
                <a16:creationId xmlns:a16="http://schemas.microsoft.com/office/drawing/2014/main" id="{B5B60720-CF06-532E-A664-0D6AE901E60D}"/>
              </a:ext>
            </a:extLst>
          </p:cNvPr>
          <p:cNvSpPr txBox="1"/>
          <p:nvPr/>
        </p:nvSpPr>
        <p:spPr>
          <a:xfrm>
            <a:off x="1841272" y="2639952"/>
            <a:ext cx="652743" cy="369332"/>
          </a:xfrm>
          <a:prstGeom prst="rect">
            <a:avLst/>
          </a:prstGeom>
          <a:noFill/>
        </p:spPr>
        <p:txBody>
          <a:bodyPr wrap="none" rtlCol="0">
            <a:spAutoFit/>
          </a:bodyPr>
          <a:lstStyle/>
          <a:p>
            <a:r>
              <a:rPr lang="en-US" b="1" dirty="0"/>
              <a:t>1000</a:t>
            </a:r>
          </a:p>
        </p:txBody>
      </p:sp>
      <p:sp>
        <p:nvSpPr>
          <p:cNvPr id="71" name="TextBox 70">
            <a:extLst>
              <a:ext uri="{FF2B5EF4-FFF2-40B4-BE49-F238E27FC236}">
                <a16:creationId xmlns:a16="http://schemas.microsoft.com/office/drawing/2014/main" id="{DA1B2C63-1D1F-F97C-EF5C-9B2AA4408F36}"/>
              </a:ext>
            </a:extLst>
          </p:cNvPr>
          <p:cNvSpPr txBox="1"/>
          <p:nvPr/>
        </p:nvSpPr>
        <p:spPr>
          <a:xfrm>
            <a:off x="5110252" y="2632332"/>
            <a:ext cx="652743" cy="369332"/>
          </a:xfrm>
          <a:prstGeom prst="rect">
            <a:avLst/>
          </a:prstGeom>
          <a:noFill/>
        </p:spPr>
        <p:txBody>
          <a:bodyPr wrap="none" rtlCol="0">
            <a:spAutoFit/>
          </a:bodyPr>
          <a:lstStyle/>
          <a:p>
            <a:r>
              <a:rPr lang="en-US" b="1" dirty="0"/>
              <a:t>1000</a:t>
            </a:r>
          </a:p>
        </p:txBody>
      </p:sp>
      <p:sp>
        <p:nvSpPr>
          <p:cNvPr id="3" name="TextBox 2">
            <a:extLst>
              <a:ext uri="{FF2B5EF4-FFF2-40B4-BE49-F238E27FC236}">
                <a16:creationId xmlns:a16="http://schemas.microsoft.com/office/drawing/2014/main" id="{6C6C2FA5-F781-F47F-378D-A67ED4D594A4}"/>
              </a:ext>
            </a:extLst>
          </p:cNvPr>
          <p:cNvSpPr txBox="1"/>
          <p:nvPr/>
        </p:nvSpPr>
        <p:spPr>
          <a:xfrm>
            <a:off x="14031729" y="7428489"/>
            <a:ext cx="1818510" cy="830997"/>
          </a:xfrm>
          <a:prstGeom prst="rect">
            <a:avLst/>
          </a:prstGeom>
          <a:noFill/>
        </p:spPr>
        <p:txBody>
          <a:bodyPr wrap="none" rtlCol="0">
            <a:spAutoFit/>
          </a:bodyPr>
          <a:lstStyle/>
          <a:p>
            <a:pPr algn="ctr"/>
            <a:r>
              <a:rPr lang="en-US" sz="2400" b="1" dirty="0"/>
              <a:t>HORSESHOE </a:t>
            </a:r>
          </a:p>
          <a:p>
            <a:pPr algn="ctr"/>
            <a:r>
              <a:rPr lang="en-US" sz="2400" b="1" dirty="0"/>
              <a:t>HILL</a:t>
            </a:r>
          </a:p>
        </p:txBody>
      </p:sp>
      <p:sp>
        <p:nvSpPr>
          <p:cNvPr id="4" name="TextBox 3">
            <a:extLst>
              <a:ext uri="{FF2B5EF4-FFF2-40B4-BE49-F238E27FC236}">
                <a16:creationId xmlns:a16="http://schemas.microsoft.com/office/drawing/2014/main" id="{72B75925-767D-CB5B-E700-2575C22EF0F9}"/>
              </a:ext>
            </a:extLst>
          </p:cNvPr>
          <p:cNvSpPr txBox="1"/>
          <p:nvPr/>
        </p:nvSpPr>
        <p:spPr>
          <a:xfrm>
            <a:off x="18387207" y="10965381"/>
            <a:ext cx="1374095" cy="830997"/>
          </a:xfrm>
          <a:prstGeom prst="rect">
            <a:avLst/>
          </a:prstGeom>
          <a:noFill/>
        </p:spPr>
        <p:txBody>
          <a:bodyPr wrap="none" rtlCol="0">
            <a:spAutoFit/>
          </a:bodyPr>
          <a:lstStyle/>
          <a:p>
            <a:pPr algn="ctr"/>
            <a:r>
              <a:rPr lang="en-US" sz="2400" b="1" dirty="0"/>
              <a:t>SHIMIZU </a:t>
            </a:r>
          </a:p>
          <a:p>
            <a:pPr algn="ctr"/>
            <a:r>
              <a:rPr lang="en-US" sz="2400" b="1" dirty="0"/>
              <a:t>HILL</a:t>
            </a:r>
          </a:p>
        </p:txBody>
      </p:sp>
      <p:sp>
        <p:nvSpPr>
          <p:cNvPr id="5" name="TextBox 4">
            <a:extLst>
              <a:ext uri="{FF2B5EF4-FFF2-40B4-BE49-F238E27FC236}">
                <a16:creationId xmlns:a16="http://schemas.microsoft.com/office/drawing/2014/main" id="{A051132C-DA4F-3108-1C59-2D906441F2AB}"/>
              </a:ext>
            </a:extLst>
          </p:cNvPr>
          <p:cNvSpPr txBox="1"/>
          <p:nvPr/>
        </p:nvSpPr>
        <p:spPr>
          <a:xfrm>
            <a:off x="18690975" y="15160868"/>
            <a:ext cx="766557" cy="584775"/>
          </a:xfrm>
          <a:prstGeom prst="rect">
            <a:avLst/>
          </a:prstGeom>
          <a:noFill/>
        </p:spPr>
        <p:txBody>
          <a:bodyPr wrap="none" rtlCol="0">
            <a:spAutoFit/>
          </a:bodyPr>
          <a:lstStyle/>
          <a:p>
            <a:pPr algn="ctr"/>
            <a:r>
              <a:rPr lang="en-US" sz="3200" b="1" i="1" dirty="0"/>
              <a:t>KIA</a:t>
            </a:r>
          </a:p>
        </p:txBody>
      </p:sp>
      <p:sp>
        <p:nvSpPr>
          <p:cNvPr id="6" name="TextBox 5">
            <a:extLst>
              <a:ext uri="{FF2B5EF4-FFF2-40B4-BE49-F238E27FC236}">
                <a16:creationId xmlns:a16="http://schemas.microsoft.com/office/drawing/2014/main" id="{F8E1E045-74AA-7D98-ECF0-3CF5F3632340}"/>
              </a:ext>
            </a:extLst>
          </p:cNvPr>
          <p:cNvSpPr txBox="1"/>
          <p:nvPr/>
        </p:nvSpPr>
        <p:spPr>
          <a:xfrm>
            <a:off x="15874305" y="14272843"/>
            <a:ext cx="1451039" cy="584775"/>
          </a:xfrm>
          <a:prstGeom prst="rect">
            <a:avLst/>
          </a:prstGeom>
          <a:noFill/>
        </p:spPr>
        <p:txBody>
          <a:bodyPr wrap="none" rtlCol="0">
            <a:spAutoFit/>
          </a:bodyPr>
          <a:lstStyle/>
          <a:p>
            <a:pPr algn="ctr"/>
            <a:r>
              <a:rPr lang="en-US" sz="3200" b="1" i="1" dirty="0"/>
              <a:t>TERERE</a:t>
            </a:r>
          </a:p>
        </p:txBody>
      </p:sp>
      <p:sp>
        <p:nvSpPr>
          <p:cNvPr id="7" name="TextBox 6">
            <a:extLst>
              <a:ext uri="{FF2B5EF4-FFF2-40B4-BE49-F238E27FC236}">
                <a16:creationId xmlns:a16="http://schemas.microsoft.com/office/drawing/2014/main" id="{A82C9C27-8682-845D-E1DB-10D4142BBCFB}"/>
              </a:ext>
            </a:extLst>
          </p:cNvPr>
          <p:cNvSpPr txBox="1"/>
          <p:nvPr/>
        </p:nvSpPr>
        <p:spPr>
          <a:xfrm>
            <a:off x="24839577" y="13969052"/>
            <a:ext cx="1481496" cy="584775"/>
          </a:xfrm>
          <a:prstGeom prst="rect">
            <a:avLst/>
          </a:prstGeom>
          <a:noFill/>
        </p:spPr>
        <p:txBody>
          <a:bodyPr wrap="none" rtlCol="0">
            <a:spAutoFit/>
          </a:bodyPr>
          <a:lstStyle/>
          <a:p>
            <a:pPr algn="ctr"/>
            <a:r>
              <a:rPr lang="en-US" sz="3200" b="1" i="1" dirty="0"/>
              <a:t>LAIANA</a:t>
            </a:r>
          </a:p>
        </p:txBody>
      </p:sp>
      <p:grpSp>
        <p:nvGrpSpPr>
          <p:cNvPr id="2" name="Group 1">
            <a:extLst>
              <a:ext uri="{FF2B5EF4-FFF2-40B4-BE49-F238E27FC236}">
                <a16:creationId xmlns:a16="http://schemas.microsoft.com/office/drawing/2014/main" id="{DD145794-423B-2D2E-D506-7AE751AC5CE6}"/>
              </a:ext>
            </a:extLst>
          </p:cNvPr>
          <p:cNvGrpSpPr/>
          <p:nvPr/>
        </p:nvGrpSpPr>
        <p:grpSpPr>
          <a:xfrm>
            <a:off x="9625046" y="5083243"/>
            <a:ext cx="3381952" cy="1234440"/>
            <a:chOff x="9625046" y="5083243"/>
            <a:chExt cx="3381952" cy="1234440"/>
          </a:xfrm>
        </p:grpSpPr>
        <p:pic>
          <p:nvPicPr>
            <p:cNvPr id="10" name="Picture 9" descr="Shape&#10;&#10;Description automatically generated">
              <a:extLst>
                <a:ext uri="{FF2B5EF4-FFF2-40B4-BE49-F238E27FC236}">
                  <a16:creationId xmlns:a16="http://schemas.microsoft.com/office/drawing/2014/main" id="{023F9458-2724-8819-CD97-C56BEACD95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44387" y="5086370"/>
              <a:ext cx="2162611" cy="1188720"/>
            </a:xfrm>
            <a:prstGeom prst="rect">
              <a:avLst/>
            </a:prstGeom>
          </p:spPr>
        </p:pic>
        <p:pic>
          <p:nvPicPr>
            <p:cNvPr id="13" name="Picture 12" descr="Shape&#10;&#10;Description automatically generated">
              <a:extLst>
                <a:ext uri="{FF2B5EF4-FFF2-40B4-BE49-F238E27FC236}">
                  <a16:creationId xmlns:a16="http://schemas.microsoft.com/office/drawing/2014/main" id="{374E3FA1-FDAE-522B-B50C-0811FEDF0C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25046" y="5083243"/>
              <a:ext cx="2245788" cy="1234440"/>
            </a:xfrm>
            <a:prstGeom prst="rect">
              <a:avLst/>
            </a:prstGeom>
          </p:spPr>
        </p:pic>
      </p:grpSp>
      <p:pic>
        <p:nvPicPr>
          <p:cNvPr id="17" name="Picture 16" descr="Shape&#10;&#10;Description automatically generated">
            <a:extLst>
              <a:ext uri="{FF2B5EF4-FFF2-40B4-BE49-F238E27FC236}">
                <a16:creationId xmlns:a16="http://schemas.microsoft.com/office/drawing/2014/main" id="{4B507D50-2827-D77B-072D-F1768C5FB5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69044" y="7741159"/>
            <a:ext cx="2245788" cy="1234440"/>
          </a:xfrm>
          <a:prstGeom prst="rect">
            <a:avLst/>
          </a:prstGeom>
        </p:spPr>
      </p:pic>
      <p:pic>
        <p:nvPicPr>
          <p:cNvPr id="25" name="Picture 24" descr="Shape&#10;&#10;Description automatically generated">
            <a:extLst>
              <a:ext uri="{FF2B5EF4-FFF2-40B4-BE49-F238E27FC236}">
                <a16:creationId xmlns:a16="http://schemas.microsoft.com/office/drawing/2014/main" id="{D68B1AD1-5145-6217-527A-A71AE7112C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91525" y="8515303"/>
            <a:ext cx="2245788" cy="1234440"/>
          </a:xfrm>
          <a:prstGeom prst="rect">
            <a:avLst/>
          </a:prstGeom>
        </p:spPr>
      </p:pic>
      <p:pic>
        <p:nvPicPr>
          <p:cNvPr id="35" name="Picture 34" descr="Shape&#10;&#10;Description automatically generated">
            <a:extLst>
              <a:ext uri="{FF2B5EF4-FFF2-40B4-BE49-F238E27FC236}">
                <a16:creationId xmlns:a16="http://schemas.microsoft.com/office/drawing/2014/main" id="{64625BFF-ADAF-514B-51A2-A1920167BE3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29603" y="6162635"/>
            <a:ext cx="2245788" cy="1234440"/>
          </a:xfrm>
          <a:prstGeom prst="rect">
            <a:avLst/>
          </a:prstGeom>
        </p:spPr>
      </p:pic>
      <p:pic>
        <p:nvPicPr>
          <p:cNvPr id="37" name="Picture 36" descr="Shape&#10;&#10;Description automatically generated">
            <a:extLst>
              <a:ext uri="{FF2B5EF4-FFF2-40B4-BE49-F238E27FC236}">
                <a16:creationId xmlns:a16="http://schemas.microsoft.com/office/drawing/2014/main" id="{257C3112-E691-07CB-2174-6E78A82FD82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70607" y="6910744"/>
            <a:ext cx="2245788" cy="1234440"/>
          </a:xfrm>
          <a:prstGeom prst="rect">
            <a:avLst/>
          </a:prstGeom>
        </p:spPr>
      </p:pic>
      <p:pic>
        <p:nvPicPr>
          <p:cNvPr id="41" name="Picture 40" descr="Shape&#10;&#10;Description automatically generated">
            <a:extLst>
              <a:ext uri="{FF2B5EF4-FFF2-40B4-BE49-F238E27FC236}">
                <a16:creationId xmlns:a16="http://schemas.microsoft.com/office/drawing/2014/main" id="{5971D324-4CA2-9647-63E6-42A1DD6BCC0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70607" y="9419989"/>
            <a:ext cx="2201170" cy="1234440"/>
          </a:xfrm>
          <a:prstGeom prst="rect">
            <a:avLst/>
          </a:prstGeom>
        </p:spPr>
      </p:pic>
      <p:pic>
        <p:nvPicPr>
          <p:cNvPr id="72" name="Picture 71" descr="Shape, polygon&#10;&#10;Description automatically generated">
            <a:extLst>
              <a:ext uri="{FF2B5EF4-FFF2-40B4-BE49-F238E27FC236}">
                <a16:creationId xmlns:a16="http://schemas.microsoft.com/office/drawing/2014/main" id="{90F3ED48-BB81-73B0-23C1-83FC930BB6D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37843" y="10678162"/>
            <a:ext cx="2076104" cy="1234440"/>
          </a:xfrm>
          <a:prstGeom prst="rect">
            <a:avLst/>
          </a:prstGeom>
        </p:spPr>
      </p:pic>
    </p:spTree>
    <p:extLst>
      <p:ext uri="{BB962C8B-B14F-4D97-AF65-F5344CB8AC3E}">
        <p14:creationId xmlns:p14="http://schemas.microsoft.com/office/powerpoint/2010/main" val="136353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67593E-5 0.00035 L -0.09913 -0.02656 L -0.16406 0.04523 " pathEditMode="relative" ptsTypes="AAA">
                                      <p:cBhvr>
                                        <p:cTn id="6" dur="2000" fill="hold"/>
                                        <p:tgtEl>
                                          <p:spTgt spid="72"/>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4.53704E-6 -8.47222E-5 L -0.15556 0.01528 " pathEditMode="relative" ptsTypes="AA">
                                      <p:cBhvr>
                                        <p:cTn id="8" dur="2000" fill="hold"/>
                                        <p:tgtEl>
                                          <p:spTgt spid="41"/>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2.77778E-6 1.94444E-6 L -0.09328 0.00582 " pathEditMode="relative" rAng="0" ptsTypes="AA">
                                      <p:cBhvr>
                                        <p:cTn id="10" dur="2000" fill="hold"/>
                                        <p:tgtEl>
                                          <p:spTgt spid="17"/>
                                        </p:tgtEl>
                                        <p:attrNameLst>
                                          <p:attrName>ppt_x</p:attrName>
                                          <p:attrName>ppt_y</p:attrName>
                                        </p:attrNameLst>
                                      </p:cBhvr>
                                      <p:rCtr x="-4676" y="286"/>
                                    </p:animMotion>
                                  </p:childTnLst>
                                </p:cTn>
                              </p:par>
                              <p:par>
                                <p:cTn id="11" presetID="0" presetClass="path" presetSubtype="0" accel="50000" decel="50000" fill="hold" nodeType="withEffect">
                                  <p:stCondLst>
                                    <p:cond delay="0"/>
                                  </p:stCondLst>
                                  <p:childTnLst>
                                    <p:animMotion origin="layout" path="M -3.33333E-6 -3.33333E-6 L -0.08368 -0.06302 L -0.21701 -0.03073 " pathEditMode="relative" rAng="0" ptsTypes="AAA">
                                      <p:cBhvr>
                                        <p:cTn id="12" dur="2000" fill="hold"/>
                                        <p:tgtEl>
                                          <p:spTgt spid="25"/>
                                        </p:tgtEl>
                                        <p:attrNameLst>
                                          <p:attrName>ppt_x</p:attrName>
                                          <p:attrName>ppt_y</p:attrName>
                                        </p:attrNameLst>
                                      </p:cBhvr>
                                      <p:rCtr x="-10851" y="-3151"/>
                                    </p:animMotion>
                                  </p:childTnLst>
                                </p:cTn>
                              </p:par>
                              <p:par>
                                <p:cTn id="13" presetID="0" presetClass="path" presetSubtype="0" accel="50000" decel="50000" fill="hold" nodeType="withEffect">
                                  <p:stCondLst>
                                    <p:cond delay="0"/>
                                  </p:stCondLst>
                                  <p:childTnLst>
                                    <p:animMotion origin="layout" path="M -5.56481E-5 -1.94444E-6 C -0.02686 -1.94444E-6 -0.05359 0.00087 -0.08033 0.00139 C -0.15197 0.01762 -0.19375 0.03368 -0.26557 0.06042 " pathEditMode="relative" rAng="0" ptsTypes="AAA">
                                      <p:cBhvr>
                                        <p:cTn id="14" dur="2000" fill="hold"/>
                                        <p:tgtEl>
                                          <p:spTgt spid="37"/>
                                        </p:tgtEl>
                                        <p:attrNameLst>
                                          <p:attrName>ppt_x</p:attrName>
                                          <p:attrName>ppt_y</p:attrName>
                                        </p:attrNameLst>
                                      </p:cBhvr>
                                      <p:rCtr x="-13275" y="3021"/>
                                    </p:animMotion>
                                  </p:childTnLst>
                                </p:cTn>
                              </p:par>
                              <p:par>
                                <p:cTn id="15" presetID="0" presetClass="path" presetSubtype="0" accel="50000" decel="50000" fill="hold" nodeType="withEffect">
                                  <p:stCondLst>
                                    <p:cond delay="0"/>
                                  </p:stCondLst>
                                  <p:childTnLst>
                                    <p:animMotion origin="layout" path="M -3.7037E-6 -2.5E-6 C -0.02442 0.00278 -0.04809 0.00608 -0.07251 0.00877 C -0.14485 0.01823 -0.20428 0.03412 -0.28009 0.05365 " pathEditMode="relative" rAng="0" ptsTypes="AAA">
                                      <p:cBhvr>
                                        <p:cTn id="16" dur="2000" fill="hold"/>
                                        <p:tgtEl>
                                          <p:spTgt spid="35"/>
                                        </p:tgtEl>
                                        <p:attrNameLst>
                                          <p:attrName>ppt_x</p:attrName>
                                          <p:attrName>ppt_y</p:attrName>
                                        </p:attrNameLst>
                                      </p:cBhvr>
                                      <p:rCtr x="-14005" y="2682"/>
                                    </p:animMotion>
                                  </p:childTnLst>
                                </p:cTn>
                              </p:par>
                              <p:par>
                                <p:cTn id="17" presetID="0" presetClass="path" presetSubtype="0" accel="50000" decel="50000" fill="hold" nodeType="withEffect">
                                  <p:stCondLst>
                                    <p:cond delay="0"/>
                                  </p:stCondLst>
                                  <p:childTnLst>
                                    <p:animMotion origin="layout" path="M 0 2.91667E-6 L -0.24583 0.01953 " pathEditMode="relative" rAng="0" ptsTypes="AA">
                                      <p:cBhvr>
                                        <p:cTn id="18" dur="2000" fill="hold"/>
                                        <p:tgtEl>
                                          <p:spTgt spid="2"/>
                                        </p:tgtEl>
                                        <p:attrNameLst>
                                          <p:attrName>ppt_x</p:attrName>
                                          <p:attrName>ppt_y</p:attrName>
                                        </p:attrNameLst>
                                      </p:cBhvr>
                                      <p:rCtr x="-12292" y="10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D759F3-E721-E8E6-4E58-33D34D522766}"/>
              </a:ext>
            </a:extLst>
          </p:cNvPr>
          <p:cNvSpPr>
            <a:spLocks noGrp="1"/>
          </p:cNvSpPr>
          <p:nvPr>
            <p:ph type="title"/>
          </p:nvPr>
        </p:nvSpPr>
        <p:spPr>
          <a:xfrm>
            <a:off x="1939529" y="221436"/>
            <a:ext cx="23660100" cy="3534835"/>
          </a:xfrm>
        </p:spPr>
        <p:txBody>
          <a:bodyPr/>
          <a:lstStyle/>
          <a:p>
            <a:pPr algn="ctr"/>
            <a:r>
              <a:rPr lang="en-US" dirty="0">
                <a:latin typeface="Arial" panose="020B0604020202020204" pitchFamily="34" charset="0"/>
                <a:cs typeface="Arial" panose="020B0604020202020204" pitchFamily="34" charset="0"/>
              </a:rPr>
              <a:t>Jungle Warfare Concepts Compared</a:t>
            </a:r>
          </a:p>
        </p:txBody>
      </p:sp>
      <p:sp>
        <p:nvSpPr>
          <p:cNvPr id="6" name="Text Placeholder 5">
            <a:extLst>
              <a:ext uri="{FF2B5EF4-FFF2-40B4-BE49-F238E27FC236}">
                <a16:creationId xmlns:a16="http://schemas.microsoft.com/office/drawing/2014/main" id="{C996C950-B3D5-AC53-EE34-CDC6E9F9D9E9}"/>
              </a:ext>
            </a:extLst>
          </p:cNvPr>
          <p:cNvSpPr>
            <a:spLocks noGrp="1"/>
          </p:cNvSpPr>
          <p:nvPr>
            <p:ph type="body" idx="1"/>
          </p:nvPr>
        </p:nvSpPr>
        <p:spPr>
          <a:xfrm>
            <a:off x="1889526" y="3756271"/>
            <a:ext cx="11605020" cy="2197099"/>
          </a:xfrm>
          <a:ln>
            <a:solidFill>
              <a:schemeClr val="tx1"/>
            </a:solidFill>
          </a:ln>
        </p:spPr>
        <p:txBody>
          <a:bodyPr anchor="ctr"/>
          <a:lstStyle/>
          <a:p>
            <a:pPr algn="ctr"/>
            <a:r>
              <a:rPr lang="en-US" dirty="0">
                <a:latin typeface="Arial" panose="020B0604020202020204" pitchFamily="34" charset="0"/>
                <a:cs typeface="Arial" panose="020B0604020202020204" pitchFamily="34" charset="0"/>
              </a:rPr>
              <a:t>1948-49: CPT Scott Roberts, Infantry Officer’s Course</a:t>
            </a:r>
          </a:p>
        </p:txBody>
      </p:sp>
      <p:sp>
        <p:nvSpPr>
          <p:cNvPr id="7" name="Content Placeholder 6">
            <a:extLst>
              <a:ext uri="{FF2B5EF4-FFF2-40B4-BE49-F238E27FC236}">
                <a16:creationId xmlns:a16="http://schemas.microsoft.com/office/drawing/2014/main" id="{7E12A2A5-C153-2390-D280-0EC586FD1F50}"/>
              </a:ext>
            </a:extLst>
          </p:cNvPr>
          <p:cNvSpPr>
            <a:spLocks noGrp="1"/>
          </p:cNvSpPr>
          <p:nvPr>
            <p:ph sz="half" idx="2"/>
          </p:nvPr>
        </p:nvSpPr>
        <p:spPr>
          <a:xfrm>
            <a:off x="1889526" y="6680200"/>
            <a:ext cx="11605020" cy="11326446"/>
          </a:xfrm>
          <a:ln>
            <a:solidFill>
              <a:schemeClr val="tx1"/>
            </a:solidFill>
          </a:ln>
        </p:spPr>
        <p:txBody>
          <a:bodyPr>
            <a:noAutofit/>
          </a:bodyPr>
          <a:lstStyle/>
          <a:p>
            <a:pPr marL="342900" marR="0" lvl="0" indent="-3429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Reconnaissance must be continuous and complete.</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Where a fortified position is encountered, a penetration offers more chance of success that a frontal attack of the entire position and is less costly in casualties</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Three or four aggressive men within an enemy fortified position can fix most of the enemy within their emplacements.</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Security is vital and must be maintained constantly</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Sometimes surprise can be achieved in jungle fighting by foregoing an artillery and mortar preparation</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Control is very difficult in jungle terrain</a:t>
            </a:r>
            <a:r>
              <a:rPr lang="en-US" sz="3200" dirty="0">
                <a:effectLst/>
                <a:latin typeface="Calibri" panose="020F0502020204030204" pitchFamily="34" charset="0"/>
                <a:ea typeface="Calibri" panose="020F0502020204030204" pitchFamily="34" charset="0"/>
                <a:cs typeface="Times New Roman" panose="02020603050405020304" pitchFamily="18" charset="0"/>
              </a:rPr>
              <a:t> where visibility is often limited and restricted to two or three yards.</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In jungle terrain the tendency for men to bunch up must be combatted constantly</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The tactics and principles of combat as set forth in Army field manuals apply in jungle terrain as elsewhere, though modifications may be necessary.</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The success of a battalion and regiment depends upon the ability of small unit action above all else</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Nothing can take the place of extensive small unit training</a:t>
            </a:r>
            <a:r>
              <a:rPr lang="en-US" sz="3200" dirty="0">
                <a:effectLst/>
                <a:latin typeface="Calibri" panose="020F0502020204030204" pitchFamily="34" charset="0"/>
                <a:ea typeface="Calibri" panose="020F0502020204030204" pitchFamily="34" charset="0"/>
                <a:cs typeface="Times New Roman" panose="02020603050405020304" pitchFamily="18" charset="0"/>
              </a:rPr>
              <a:t>, specially[sic] in jungle terrain where direction, control and communications are exceedingly difficult.</a:t>
            </a:r>
          </a:p>
          <a:p>
            <a:pPr marL="342900" marR="0" lvl="0" indent="-342900">
              <a:spcBef>
                <a:spcPts val="0"/>
              </a:spcBef>
              <a:spcAft>
                <a:spcPts val="0"/>
              </a:spcAft>
              <a:buFont typeface="+mj-lt"/>
              <a:buAutoNum type="arabicPeriod"/>
            </a:pPr>
            <a:r>
              <a:rPr lang="en-US" sz="3200" u="sng" dirty="0">
                <a:effectLst/>
                <a:latin typeface="Calibri" panose="020F0502020204030204" pitchFamily="34" charset="0"/>
                <a:ea typeface="Calibri" panose="020F0502020204030204" pitchFamily="34" charset="0"/>
                <a:cs typeface="Times New Roman" panose="02020603050405020304" pitchFamily="18" charset="0"/>
              </a:rPr>
              <a:t>Commanders should extend themselves to provide hot meals for front line units</a:t>
            </a:r>
            <a:r>
              <a:rPr lang="en-US" sz="3200" dirty="0">
                <a:effectLst/>
                <a:latin typeface="Calibri" panose="020F0502020204030204" pitchFamily="34" charset="0"/>
                <a:ea typeface="Calibri" panose="020F0502020204030204" pitchFamily="34" charset="0"/>
                <a:cs typeface="Times New Roman" panose="02020603050405020304" pitchFamily="18" charset="0"/>
              </a:rPr>
              <a:t> and whenever the situation permits, commanders should relieve the men long enough to permit bathing.</a:t>
            </a:r>
          </a:p>
        </p:txBody>
      </p:sp>
      <p:sp>
        <p:nvSpPr>
          <p:cNvPr id="8" name="Text Placeholder 7">
            <a:extLst>
              <a:ext uri="{FF2B5EF4-FFF2-40B4-BE49-F238E27FC236}">
                <a16:creationId xmlns:a16="http://schemas.microsoft.com/office/drawing/2014/main" id="{5034104E-38A8-DB3B-81AE-D2252CED0D16}"/>
              </a:ext>
            </a:extLst>
          </p:cNvPr>
          <p:cNvSpPr>
            <a:spLocks noGrp="1"/>
          </p:cNvSpPr>
          <p:nvPr>
            <p:ph type="body" sz="quarter" idx="3"/>
          </p:nvPr>
        </p:nvSpPr>
        <p:spPr>
          <a:xfrm>
            <a:off x="13937456" y="3756271"/>
            <a:ext cx="11662173" cy="2197099"/>
          </a:xfrm>
          <a:ln>
            <a:solidFill>
              <a:schemeClr val="tx1"/>
            </a:solidFill>
          </a:ln>
        </p:spPr>
        <p:txBody>
          <a:bodyPr anchor="ctr"/>
          <a:lstStyle/>
          <a:p>
            <a:pPr algn="ctr"/>
            <a:r>
              <a:rPr lang="en-US" dirty="0">
                <a:latin typeface="Arial" panose="020B0604020202020204" pitchFamily="34" charset="0"/>
                <a:cs typeface="Arial" panose="020B0604020202020204" pitchFamily="34" charset="0"/>
              </a:rPr>
              <a:t>2020: ATP 3-90.98 Jungle Operations</a:t>
            </a:r>
          </a:p>
        </p:txBody>
      </p:sp>
      <p:sp>
        <p:nvSpPr>
          <p:cNvPr id="9" name="Content Placeholder 8">
            <a:extLst>
              <a:ext uri="{FF2B5EF4-FFF2-40B4-BE49-F238E27FC236}">
                <a16:creationId xmlns:a16="http://schemas.microsoft.com/office/drawing/2014/main" id="{090154B2-EA76-8800-4C49-652DFBE1F03B}"/>
              </a:ext>
            </a:extLst>
          </p:cNvPr>
          <p:cNvSpPr>
            <a:spLocks noGrp="1"/>
          </p:cNvSpPr>
          <p:nvPr>
            <p:ph sz="quarter" idx="4"/>
          </p:nvPr>
        </p:nvSpPr>
        <p:spPr>
          <a:xfrm>
            <a:off x="13937455" y="6680200"/>
            <a:ext cx="11662173" cy="11326445"/>
          </a:xfrm>
          <a:ln>
            <a:solidFill>
              <a:schemeClr val="tx1"/>
            </a:solidFill>
          </a:ln>
        </p:spPr>
        <p:txBody>
          <a:bodyPr>
            <a:normAutofit/>
          </a:bodyPr>
          <a:lstStyle/>
          <a:p>
            <a:pPr marL="0" indent="0">
              <a:buNone/>
            </a:pPr>
            <a:r>
              <a:rPr lang="en-US" sz="3200" dirty="0">
                <a:effectLst/>
                <a:latin typeface="Calibri" panose="020F0502020204030204" pitchFamily="34" charset="0"/>
                <a:ea typeface="Calibri" panose="020F0502020204030204" pitchFamily="34" charset="0"/>
                <a:cs typeface="Times New Roman" panose="02020603050405020304" pitchFamily="18" charset="0"/>
              </a:rPr>
              <a:t>Because jungle operations focus on the enemy and are less concerned with terrain, they are often non-linear in nature. Characterized by a combination of dispersion and concentration, jungle operations often consist of small units conducting reconnaissance operations and movements to locate and fix the enemy. Forces are then concentrated at decisive points to destroy the enemy and exploit initial success. In non-linear operations, forces orient on objectives without geographic reference to adjacent forces. Non-linear operations typically focus on creating specific effects on multiple decisive points. Non-linear operations emphasize simultaneous operations along multiple lines of effort/Lines of operation from selected bases.</a:t>
            </a:r>
          </a:p>
        </p:txBody>
      </p:sp>
    </p:spTree>
    <p:extLst>
      <p:ext uri="{BB962C8B-B14F-4D97-AF65-F5344CB8AC3E}">
        <p14:creationId xmlns:p14="http://schemas.microsoft.com/office/powerpoint/2010/main" val="385469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wipe(up)">
                                      <p:cBhvr>
                                        <p:cTn id="7" dur="500"/>
                                        <p:tgtEl>
                                          <p:spTgt spid="8">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up)">
                                      <p:cBhvr>
                                        <p:cTn id="10" dur="500"/>
                                        <p:tgtEl>
                                          <p:spTgt spid="8">
                                            <p:txEl>
                                              <p:pRg st="0" end="0"/>
                                            </p:txEl>
                                          </p:spTgt>
                                        </p:tgtEl>
                                      </p:cBhvr>
                                    </p:animEffect>
                                  </p:childTnLst>
                                </p:cTn>
                              </p:par>
                            </p:childTnLst>
                          </p:cTn>
                        </p:par>
                        <p:par>
                          <p:cTn id="11" fill="hold">
                            <p:stCondLst>
                              <p:cond delay="500"/>
                            </p:stCondLst>
                            <p:childTnLst>
                              <p:par>
                                <p:cTn id="12" presetID="22" presetClass="entr" presetSubtype="1" fill="hold" grpId="0" nodeType="afterEffect">
                                  <p:stCondLst>
                                    <p:cond delay="500"/>
                                  </p:stCondLst>
                                  <p:childTnLst>
                                    <p:set>
                                      <p:cBhvr>
                                        <p:cTn id="13" dur="1" fill="hold">
                                          <p:stCondLst>
                                            <p:cond delay="0"/>
                                          </p:stCondLst>
                                        </p:cTn>
                                        <p:tgtEl>
                                          <p:spTgt spid="9">
                                            <p:bg/>
                                          </p:spTgt>
                                        </p:tgtEl>
                                        <p:attrNameLst>
                                          <p:attrName>style.visibility</p:attrName>
                                        </p:attrNameLst>
                                      </p:cBhvr>
                                      <p:to>
                                        <p:strVal val="visible"/>
                                      </p:to>
                                    </p:set>
                                    <p:animEffect transition="in" filter="wipe(up)">
                                      <p:cBhvr>
                                        <p:cTn id="14" dur="500"/>
                                        <p:tgtEl>
                                          <p:spTgt spid="9">
                                            <p:bg/>
                                          </p:spTgt>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up)">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nimBg="1"/>
      <p:bldP spid="9"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6512" y="0"/>
            <a:ext cx="24658976" cy="18288000"/>
          </a:xfrm>
          <a:prstGeom prst="rect">
            <a:avLst/>
          </a:prstGeom>
        </p:spPr>
      </p:pic>
      <p:sp>
        <p:nvSpPr>
          <p:cNvPr id="3" name="Rectangle 2"/>
          <p:cNvSpPr/>
          <p:nvPr/>
        </p:nvSpPr>
        <p:spPr>
          <a:xfrm>
            <a:off x="13522568" y="13153292"/>
            <a:ext cx="3668151" cy="226841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3988" y="13753422"/>
            <a:ext cx="1029102" cy="685800"/>
          </a:xfrm>
          <a:prstGeom prst="rect">
            <a:avLst/>
          </a:prstGeom>
          <a:ln>
            <a:solidFill>
              <a:schemeClr val="tx1"/>
            </a:solidFill>
          </a:ln>
        </p:spPr>
      </p:pic>
      <p:grpSp>
        <p:nvGrpSpPr>
          <p:cNvPr id="5" name="Group 4"/>
          <p:cNvGrpSpPr/>
          <p:nvPr/>
        </p:nvGrpSpPr>
        <p:grpSpPr>
          <a:xfrm>
            <a:off x="1386512" y="0"/>
            <a:ext cx="7315200" cy="3200400"/>
            <a:chOff x="20015801" y="131844"/>
            <a:chExt cx="7315200" cy="3200400"/>
          </a:xfrm>
        </p:grpSpPr>
        <p:sp>
          <p:nvSpPr>
            <p:cNvPr id="6" name="Rectangle 5"/>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8" descr="I:\CSI Crest Medium.jpg"/>
            <p:cNvPicPr>
              <a:picLocks noChangeAspect="1" noChangeArrowheads="1"/>
            </p:cNvPicPr>
            <p:nvPr/>
          </p:nvPicPr>
          <p:blipFill>
            <a:blip r:embed="rId4" cstate="print"/>
            <a:srcRect/>
            <a:stretch>
              <a:fillRect/>
            </a:stretch>
          </p:blipFill>
          <p:spPr bwMode="auto">
            <a:xfrm>
              <a:off x="20065068" y="171468"/>
              <a:ext cx="1080806" cy="1143000"/>
            </a:xfrm>
            <a:prstGeom prst="rect">
              <a:avLst/>
            </a:prstGeom>
            <a:noFill/>
            <a:ln w="9525">
              <a:noFill/>
              <a:miter lim="800000"/>
              <a:headEnd/>
              <a:tailEnd/>
            </a:ln>
          </p:spPr>
        </p:pic>
        <p:grpSp>
          <p:nvGrpSpPr>
            <p:cNvPr id="8" name="Group 7"/>
            <p:cNvGrpSpPr/>
            <p:nvPr/>
          </p:nvGrpSpPr>
          <p:grpSpPr>
            <a:xfrm>
              <a:off x="26521828" y="233120"/>
              <a:ext cx="702807" cy="997528"/>
              <a:chOff x="26491348" y="316940"/>
              <a:chExt cx="702807" cy="997528"/>
            </a:xfrm>
          </p:grpSpPr>
          <p:sp>
            <p:nvSpPr>
              <p:cNvPr id="9" name="TextBox 8"/>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10" name="Straight Arrow Connector 9"/>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12" name="TextBox 11"/>
          <p:cNvSpPr txBox="1"/>
          <p:nvPr/>
        </p:nvSpPr>
        <p:spPr>
          <a:xfrm>
            <a:off x="2516585" y="125028"/>
            <a:ext cx="5103125" cy="1569660"/>
          </a:xfrm>
          <a:prstGeom prst="rect">
            <a:avLst/>
          </a:prstGeom>
          <a:noFill/>
        </p:spPr>
        <p:txBody>
          <a:bodyPr wrap="square" rtlCol="0">
            <a:spAutoFit/>
          </a:bodyPr>
          <a:lstStyle/>
          <a:p>
            <a:pPr algn="ctr"/>
            <a:r>
              <a:rPr lang="en-US" sz="4800" b="1" dirty="0"/>
              <a:t>1A. Pacific Theater of Operations</a:t>
            </a:r>
          </a:p>
        </p:txBody>
      </p:sp>
      <p:grpSp>
        <p:nvGrpSpPr>
          <p:cNvPr id="27" name="Group 26"/>
          <p:cNvGrpSpPr/>
          <p:nvPr/>
        </p:nvGrpSpPr>
        <p:grpSpPr>
          <a:xfrm>
            <a:off x="2455625" y="1871888"/>
            <a:ext cx="5482863" cy="983314"/>
            <a:chOff x="2455625" y="1993808"/>
            <a:chExt cx="5482863" cy="983314"/>
          </a:xfrm>
        </p:grpSpPr>
        <p:pic>
          <p:nvPicPr>
            <p:cNvPr id="23" name="Picture 22"/>
            <p:cNvPicPr>
              <a:picLocks noChangeAspect="1"/>
            </p:cNvPicPr>
            <p:nvPr/>
          </p:nvPicPr>
          <p:blipFill>
            <a:blip r:embed="rId5"/>
            <a:stretch>
              <a:fillRect/>
            </a:stretch>
          </p:blipFill>
          <p:spPr>
            <a:xfrm>
              <a:off x="2596154" y="2315182"/>
              <a:ext cx="5023556" cy="158044"/>
            </a:xfrm>
            <a:prstGeom prst="rect">
              <a:avLst/>
            </a:prstGeom>
          </p:spPr>
        </p:pic>
        <p:sp>
          <p:nvSpPr>
            <p:cNvPr id="24" name="TextBox 23"/>
            <p:cNvSpPr txBox="1"/>
            <p:nvPr/>
          </p:nvSpPr>
          <p:spPr>
            <a:xfrm>
              <a:off x="2455625" y="1995952"/>
              <a:ext cx="301686" cy="369332"/>
            </a:xfrm>
            <a:prstGeom prst="rect">
              <a:avLst/>
            </a:prstGeom>
            <a:noFill/>
          </p:spPr>
          <p:txBody>
            <a:bodyPr wrap="none" rtlCol="0">
              <a:spAutoFit/>
            </a:bodyPr>
            <a:lstStyle/>
            <a:p>
              <a:r>
                <a:rPr lang="en-US" b="1" dirty="0"/>
                <a:t>0</a:t>
              </a:r>
            </a:p>
          </p:txBody>
        </p:sp>
        <p:sp>
          <p:nvSpPr>
            <p:cNvPr id="25" name="TextBox 24"/>
            <p:cNvSpPr txBox="1"/>
            <p:nvPr/>
          </p:nvSpPr>
          <p:spPr>
            <a:xfrm>
              <a:off x="7285745" y="1993808"/>
              <a:ext cx="652743" cy="369332"/>
            </a:xfrm>
            <a:prstGeom prst="rect">
              <a:avLst/>
            </a:prstGeom>
            <a:noFill/>
          </p:spPr>
          <p:txBody>
            <a:bodyPr wrap="none" rtlCol="0">
              <a:spAutoFit/>
            </a:bodyPr>
            <a:lstStyle/>
            <a:p>
              <a:r>
                <a:rPr lang="en-US" b="1" dirty="0"/>
                <a:t>1600</a:t>
              </a:r>
            </a:p>
          </p:txBody>
        </p:sp>
        <p:sp>
          <p:nvSpPr>
            <p:cNvPr id="26" name="TextBox 25"/>
            <p:cNvSpPr txBox="1"/>
            <p:nvPr/>
          </p:nvSpPr>
          <p:spPr>
            <a:xfrm>
              <a:off x="3879970" y="2607790"/>
              <a:ext cx="2455929" cy="369332"/>
            </a:xfrm>
            <a:prstGeom prst="rect">
              <a:avLst/>
            </a:prstGeom>
            <a:noFill/>
          </p:spPr>
          <p:txBody>
            <a:bodyPr wrap="none" rtlCol="0">
              <a:spAutoFit/>
            </a:bodyPr>
            <a:lstStyle/>
            <a:p>
              <a:pPr algn="ctr"/>
              <a:r>
                <a:rPr lang="en-US" b="1" dirty="0"/>
                <a:t>MILES AT THE EQUATOR</a:t>
              </a:r>
            </a:p>
          </p:txBody>
        </p:sp>
      </p:grpSp>
    </p:spTree>
    <p:extLst>
      <p:ext uri="{BB962C8B-B14F-4D97-AF65-F5344CB8AC3E}">
        <p14:creationId xmlns:p14="http://schemas.microsoft.com/office/powerpoint/2010/main" val="146279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photo, ground, white, electronics&#10;&#10;Description automatically generated">
            <a:extLst>
              <a:ext uri="{FF2B5EF4-FFF2-40B4-BE49-F238E27FC236}">
                <a16:creationId xmlns:a16="http://schemas.microsoft.com/office/drawing/2014/main" id="{5824225F-248A-62DB-BEBB-11FFBDB15DB5}"/>
              </a:ext>
            </a:extLst>
          </p:cNvPr>
          <p:cNvPicPr>
            <a:picLocks noChangeAspect="1"/>
          </p:cNvPicPr>
          <p:nvPr/>
        </p:nvPicPr>
        <p:blipFill rotWithShape="1">
          <a:blip r:embed="rId2">
            <a:extLst>
              <a:ext uri="{28A0092B-C50C-407E-A947-70E740481C1C}">
                <a14:useLocalDpi xmlns:a14="http://schemas.microsoft.com/office/drawing/2010/main" val="0"/>
              </a:ext>
            </a:extLst>
          </a:blip>
          <a:srcRect t="7725" b="6804"/>
          <a:stretch/>
        </p:blipFill>
        <p:spPr>
          <a:xfrm>
            <a:off x="-6855" y="10"/>
            <a:ext cx="27431997" cy="18287990"/>
          </a:xfrm>
          <a:prstGeom prst="rect">
            <a:avLst/>
          </a:prstGeom>
        </p:spPr>
      </p:pic>
      <p:sp>
        <p:nvSpPr>
          <p:cNvPr id="17" name="Rectangle 1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86938"/>
            <a:ext cx="27431997" cy="8432390"/>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2477559-E298-75DB-470D-2C0A21B2C404}"/>
              </a:ext>
            </a:extLst>
          </p:cNvPr>
          <p:cNvSpPr>
            <a:spLocks noGrp="1"/>
          </p:cNvSpPr>
          <p:nvPr>
            <p:ph type="ctrTitle"/>
          </p:nvPr>
        </p:nvSpPr>
        <p:spPr>
          <a:xfrm>
            <a:off x="2468880" y="868133"/>
            <a:ext cx="22631400" cy="9532741"/>
          </a:xfrm>
          <a:effectLst>
            <a:outerShdw blurRad="50800" dist="38100" dir="2700000" algn="tl" rotWithShape="0">
              <a:prstClr val="black">
                <a:alpha val="40000"/>
              </a:prstClr>
            </a:outerShdw>
          </a:effectLst>
        </p:spPr>
        <p:txBody>
          <a:bodyPr>
            <a:normAutofit/>
          </a:bodyPr>
          <a:lstStyle/>
          <a:p>
            <a:r>
              <a:rPr lang="en-US" sz="12700" dirty="0">
                <a:solidFill>
                  <a:srgbClr val="FFFFFF"/>
                </a:solidFill>
                <a:latin typeface="Arial" panose="020B0604020202020204" pitchFamily="34" charset="0"/>
                <a:cs typeface="Arial" panose="020B0604020202020204" pitchFamily="34" charset="0"/>
              </a:rPr>
              <a:t>Stand 5: After Munda Point</a:t>
            </a:r>
          </a:p>
        </p:txBody>
      </p:sp>
      <p:sp>
        <p:nvSpPr>
          <p:cNvPr id="5" name="Subtitle 4">
            <a:extLst>
              <a:ext uri="{FF2B5EF4-FFF2-40B4-BE49-F238E27FC236}">
                <a16:creationId xmlns:a16="http://schemas.microsoft.com/office/drawing/2014/main" id="{7AFDF2EC-5139-0BB7-5B9E-D5855CBE23BD}"/>
              </a:ext>
            </a:extLst>
          </p:cNvPr>
          <p:cNvSpPr>
            <a:spLocks noGrp="1"/>
          </p:cNvSpPr>
          <p:nvPr>
            <p:ph type="subTitle" idx="1"/>
          </p:nvPr>
        </p:nvSpPr>
        <p:spPr>
          <a:xfrm>
            <a:off x="2475114" y="10858781"/>
            <a:ext cx="22631400" cy="3420552"/>
          </a:xfrm>
          <a:effectLst>
            <a:outerShdw blurRad="50800" dist="38100" dir="2700000" algn="tl" rotWithShape="0">
              <a:prstClr val="black">
                <a:alpha val="40000"/>
              </a:prstClr>
            </a:outerShdw>
          </a:effectLst>
        </p:spPr>
        <p:txBody>
          <a:bodyPr>
            <a:normAutofit/>
          </a:bodyPr>
          <a:lstStyle/>
          <a:p>
            <a:endParaRPr lang="en-US">
              <a:solidFill>
                <a:srgbClr val="FFFFFF"/>
              </a:solidFill>
            </a:endParaRPr>
          </a:p>
        </p:txBody>
      </p:sp>
    </p:spTree>
    <p:extLst>
      <p:ext uri="{BB962C8B-B14F-4D97-AF65-F5344CB8AC3E}">
        <p14:creationId xmlns:p14="http://schemas.microsoft.com/office/powerpoint/2010/main" val="2547792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AF8B28BD-B6FD-47ED-A469-A28DBAE7830A}"/>
              </a:ext>
            </a:extLst>
          </p:cNvPr>
          <p:cNvSpPr txBox="1"/>
          <p:nvPr/>
        </p:nvSpPr>
        <p:spPr>
          <a:xfrm>
            <a:off x="11426977" y="8204171"/>
            <a:ext cx="1661417" cy="584775"/>
          </a:xfrm>
          <a:prstGeom prst="rect">
            <a:avLst/>
          </a:prstGeom>
          <a:noFill/>
        </p:spPr>
        <p:txBody>
          <a:bodyPr wrap="none" rtlCol="0">
            <a:spAutoFit/>
          </a:bodyPr>
          <a:lstStyle/>
          <a:p>
            <a:r>
              <a:rPr lang="en-US" sz="3200" b="1" i="1" dirty="0"/>
              <a:t>ZANANA</a:t>
            </a:r>
          </a:p>
        </p:txBody>
      </p:sp>
      <p:pic>
        <p:nvPicPr>
          <p:cNvPr id="35" name="Picture 34" descr="A picture containing object&#10;&#10;Description automatically generated">
            <a:extLst>
              <a:ext uri="{FF2B5EF4-FFF2-40B4-BE49-F238E27FC236}">
                <a16:creationId xmlns:a16="http://schemas.microsoft.com/office/drawing/2014/main" id="{7CD6BE29-E492-B577-7062-5094FC6FD2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9247" y="8088326"/>
            <a:ext cx="2214511" cy="1316736"/>
          </a:xfrm>
          <a:prstGeom prst="rect">
            <a:avLst/>
          </a:prstGeom>
        </p:spPr>
      </p:pic>
      <p:sp>
        <p:nvSpPr>
          <p:cNvPr id="2" name="TextBox 1">
            <a:extLst>
              <a:ext uri="{FF2B5EF4-FFF2-40B4-BE49-F238E27FC236}">
                <a16:creationId xmlns:a16="http://schemas.microsoft.com/office/drawing/2014/main" id="{C4B7191F-B1BF-B219-18CB-F20E3807B7D5}"/>
              </a:ext>
            </a:extLst>
          </p:cNvPr>
          <p:cNvSpPr txBox="1"/>
          <p:nvPr/>
        </p:nvSpPr>
        <p:spPr>
          <a:xfrm>
            <a:off x="535996" y="350758"/>
            <a:ext cx="3430555" cy="584775"/>
          </a:xfrm>
          <a:prstGeom prst="rect">
            <a:avLst/>
          </a:prstGeom>
          <a:noFill/>
        </p:spPr>
        <p:txBody>
          <a:bodyPr wrap="none" rtlCol="0">
            <a:spAutoFit/>
          </a:bodyPr>
          <a:lstStyle/>
          <a:p>
            <a:pPr algn="ctr"/>
            <a:r>
              <a:rPr lang="en-US" sz="3200" b="1" dirty="0"/>
              <a:t>VELLA LAVELLA ISL.</a:t>
            </a:r>
          </a:p>
        </p:txBody>
      </p:sp>
      <p:sp>
        <p:nvSpPr>
          <p:cNvPr id="3" name="TextBox 2">
            <a:extLst>
              <a:ext uri="{FF2B5EF4-FFF2-40B4-BE49-F238E27FC236}">
                <a16:creationId xmlns:a16="http://schemas.microsoft.com/office/drawing/2014/main" id="{316E3D1D-F464-293F-9AA4-7DC85301FB65}"/>
              </a:ext>
            </a:extLst>
          </p:cNvPr>
          <p:cNvSpPr txBox="1"/>
          <p:nvPr/>
        </p:nvSpPr>
        <p:spPr>
          <a:xfrm>
            <a:off x="0" y="5936804"/>
            <a:ext cx="2962671" cy="584775"/>
          </a:xfrm>
          <a:prstGeom prst="rect">
            <a:avLst/>
          </a:prstGeom>
          <a:noFill/>
        </p:spPr>
        <p:txBody>
          <a:bodyPr wrap="none" rtlCol="0">
            <a:spAutoFit/>
          </a:bodyPr>
          <a:lstStyle/>
          <a:p>
            <a:pPr algn="ctr"/>
            <a:r>
              <a:rPr lang="en-US" sz="3200" b="1" dirty="0"/>
              <a:t>GANONGGA ISL.</a:t>
            </a:r>
          </a:p>
        </p:txBody>
      </p:sp>
      <p:sp>
        <p:nvSpPr>
          <p:cNvPr id="4" name="TextBox 3">
            <a:extLst>
              <a:ext uri="{FF2B5EF4-FFF2-40B4-BE49-F238E27FC236}">
                <a16:creationId xmlns:a16="http://schemas.microsoft.com/office/drawing/2014/main" id="{64919D23-E744-C569-1195-B16583BECFA5}"/>
              </a:ext>
            </a:extLst>
          </p:cNvPr>
          <p:cNvSpPr txBox="1"/>
          <p:nvPr/>
        </p:nvSpPr>
        <p:spPr>
          <a:xfrm>
            <a:off x="2825149" y="4348327"/>
            <a:ext cx="1674241" cy="584775"/>
          </a:xfrm>
          <a:prstGeom prst="rect">
            <a:avLst/>
          </a:prstGeom>
          <a:noFill/>
        </p:spPr>
        <p:txBody>
          <a:bodyPr wrap="none" rtlCol="0">
            <a:spAutoFit/>
          </a:bodyPr>
          <a:lstStyle/>
          <a:p>
            <a:pPr algn="ctr"/>
            <a:r>
              <a:rPr lang="en-US" sz="3200" b="1" dirty="0"/>
              <a:t>GIZA ISL.</a:t>
            </a:r>
          </a:p>
        </p:txBody>
      </p:sp>
      <p:sp>
        <p:nvSpPr>
          <p:cNvPr id="5" name="TextBox 4">
            <a:extLst>
              <a:ext uri="{FF2B5EF4-FFF2-40B4-BE49-F238E27FC236}">
                <a16:creationId xmlns:a16="http://schemas.microsoft.com/office/drawing/2014/main" id="{A9A2412D-1CAB-27F0-B0B4-D39416DFF38E}"/>
              </a:ext>
            </a:extLst>
          </p:cNvPr>
          <p:cNvSpPr txBox="1"/>
          <p:nvPr/>
        </p:nvSpPr>
        <p:spPr>
          <a:xfrm>
            <a:off x="5776481" y="3631182"/>
            <a:ext cx="3883948" cy="584775"/>
          </a:xfrm>
          <a:prstGeom prst="rect">
            <a:avLst/>
          </a:prstGeom>
          <a:noFill/>
        </p:spPr>
        <p:txBody>
          <a:bodyPr wrap="none" rtlCol="0">
            <a:spAutoFit/>
          </a:bodyPr>
          <a:lstStyle/>
          <a:p>
            <a:pPr algn="ctr"/>
            <a:r>
              <a:rPr lang="en-US" sz="3200" b="1" dirty="0"/>
              <a:t>KOLOMBANGARA ISL.</a:t>
            </a:r>
          </a:p>
        </p:txBody>
      </p:sp>
      <p:sp>
        <p:nvSpPr>
          <p:cNvPr id="6" name="TextBox 5">
            <a:extLst>
              <a:ext uri="{FF2B5EF4-FFF2-40B4-BE49-F238E27FC236}">
                <a16:creationId xmlns:a16="http://schemas.microsoft.com/office/drawing/2014/main" id="{A2860D98-4601-C0B7-2B7B-E28398F51609}"/>
              </a:ext>
            </a:extLst>
          </p:cNvPr>
          <p:cNvSpPr txBox="1"/>
          <p:nvPr/>
        </p:nvSpPr>
        <p:spPr>
          <a:xfrm rot="3653705">
            <a:off x="7626710" y="7176529"/>
            <a:ext cx="2512227" cy="584775"/>
          </a:xfrm>
          <a:prstGeom prst="rect">
            <a:avLst/>
          </a:prstGeom>
          <a:noFill/>
        </p:spPr>
        <p:txBody>
          <a:bodyPr wrap="none" rtlCol="0">
            <a:spAutoFit/>
          </a:bodyPr>
          <a:lstStyle/>
          <a:p>
            <a:pPr algn="ctr"/>
            <a:r>
              <a:rPr lang="en-US" sz="3200" b="1" dirty="0"/>
              <a:t>ARUNDEL ISL.</a:t>
            </a:r>
          </a:p>
        </p:txBody>
      </p:sp>
      <p:sp>
        <p:nvSpPr>
          <p:cNvPr id="7" name="TextBox 6">
            <a:extLst>
              <a:ext uri="{FF2B5EF4-FFF2-40B4-BE49-F238E27FC236}">
                <a16:creationId xmlns:a16="http://schemas.microsoft.com/office/drawing/2014/main" id="{2AF65D5D-71A6-0725-F0A4-7FFE59755426}"/>
              </a:ext>
            </a:extLst>
          </p:cNvPr>
          <p:cNvSpPr txBox="1"/>
          <p:nvPr/>
        </p:nvSpPr>
        <p:spPr>
          <a:xfrm rot="3031578">
            <a:off x="6418014" y="7990510"/>
            <a:ext cx="3196709" cy="584775"/>
          </a:xfrm>
          <a:prstGeom prst="rect">
            <a:avLst/>
          </a:prstGeom>
          <a:noFill/>
        </p:spPr>
        <p:txBody>
          <a:bodyPr wrap="none" rtlCol="0">
            <a:spAutoFit/>
          </a:bodyPr>
          <a:lstStyle/>
          <a:p>
            <a:pPr algn="ctr"/>
            <a:r>
              <a:rPr lang="en-US" sz="3200" b="1" dirty="0"/>
              <a:t>WANA </a:t>
            </a:r>
            <a:r>
              <a:rPr lang="en-US" sz="3200" b="1" dirty="0" err="1"/>
              <a:t>WANA</a:t>
            </a:r>
            <a:r>
              <a:rPr lang="en-US" sz="3200" b="1" dirty="0"/>
              <a:t> ISL.</a:t>
            </a:r>
          </a:p>
        </p:txBody>
      </p:sp>
      <p:sp>
        <p:nvSpPr>
          <p:cNvPr id="8" name="TextBox 7">
            <a:extLst>
              <a:ext uri="{FF2B5EF4-FFF2-40B4-BE49-F238E27FC236}">
                <a16:creationId xmlns:a16="http://schemas.microsoft.com/office/drawing/2014/main" id="{55284C76-8C37-623E-0BAA-316DBE3B5357}"/>
              </a:ext>
            </a:extLst>
          </p:cNvPr>
          <p:cNvSpPr txBox="1"/>
          <p:nvPr/>
        </p:nvSpPr>
        <p:spPr>
          <a:xfrm rot="2384024">
            <a:off x="12766155" y="7814981"/>
            <a:ext cx="5430718" cy="584775"/>
          </a:xfrm>
          <a:prstGeom prst="rect">
            <a:avLst/>
          </a:prstGeom>
          <a:noFill/>
        </p:spPr>
        <p:txBody>
          <a:bodyPr wrap="none" rtlCol="0">
            <a:spAutoFit/>
          </a:bodyPr>
          <a:lstStyle/>
          <a:p>
            <a:pPr algn="ctr"/>
            <a:r>
              <a:rPr lang="en-US" sz="3200" b="1" spc="600" dirty="0"/>
              <a:t>NEW GEORGIA ISLAND</a:t>
            </a:r>
          </a:p>
        </p:txBody>
      </p:sp>
      <p:sp>
        <p:nvSpPr>
          <p:cNvPr id="9" name="TextBox 8">
            <a:extLst>
              <a:ext uri="{FF2B5EF4-FFF2-40B4-BE49-F238E27FC236}">
                <a16:creationId xmlns:a16="http://schemas.microsoft.com/office/drawing/2014/main" id="{196A6BCB-0DD0-E2F0-217E-C5E6C86E37B3}"/>
              </a:ext>
            </a:extLst>
          </p:cNvPr>
          <p:cNvSpPr txBox="1"/>
          <p:nvPr/>
        </p:nvSpPr>
        <p:spPr>
          <a:xfrm>
            <a:off x="9660429" y="12210819"/>
            <a:ext cx="2561920" cy="584775"/>
          </a:xfrm>
          <a:prstGeom prst="rect">
            <a:avLst/>
          </a:prstGeom>
          <a:noFill/>
        </p:spPr>
        <p:txBody>
          <a:bodyPr wrap="none" rtlCol="0">
            <a:spAutoFit/>
          </a:bodyPr>
          <a:lstStyle/>
          <a:p>
            <a:pPr algn="ctr"/>
            <a:r>
              <a:rPr lang="en-US" sz="3200" b="1" dirty="0"/>
              <a:t>RENDOVA ISL.</a:t>
            </a:r>
          </a:p>
        </p:txBody>
      </p:sp>
      <p:sp>
        <p:nvSpPr>
          <p:cNvPr id="10" name="TextBox 9">
            <a:extLst>
              <a:ext uri="{FF2B5EF4-FFF2-40B4-BE49-F238E27FC236}">
                <a16:creationId xmlns:a16="http://schemas.microsoft.com/office/drawing/2014/main" id="{DCD542E1-2301-469B-B360-64754614CA29}"/>
              </a:ext>
            </a:extLst>
          </p:cNvPr>
          <p:cNvSpPr txBox="1"/>
          <p:nvPr/>
        </p:nvSpPr>
        <p:spPr>
          <a:xfrm>
            <a:off x="13678017" y="15124003"/>
            <a:ext cx="2357761" cy="584775"/>
          </a:xfrm>
          <a:prstGeom prst="rect">
            <a:avLst/>
          </a:prstGeom>
          <a:noFill/>
        </p:spPr>
        <p:txBody>
          <a:bodyPr wrap="none" rtlCol="0">
            <a:spAutoFit/>
          </a:bodyPr>
          <a:lstStyle/>
          <a:p>
            <a:pPr algn="ctr"/>
            <a:r>
              <a:rPr lang="en-US" sz="3200" b="1" dirty="0"/>
              <a:t>TETIPARI ISL.</a:t>
            </a:r>
          </a:p>
        </p:txBody>
      </p:sp>
      <p:sp>
        <p:nvSpPr>
          <p:cNvPr id="11" name="TextBox 10">
            <a:extLst>
              <a:ext uri="{FF2B5EF4-FFF2-40B4-BE49-F238E27FC236}">
                <a16:creationId xmlns:a16="http://schemas.microsoft.com/office/drawing/2014/main" id="{CD3AB03E-A1C5-55E3-FECB-DA570C78CD21}"/>
              </a:ext>
            </a:extLst>
          </p:cNvPr>
          <p:cNvSpPr txBox="1"/>
          <p:nvPr/>
        </p:nvSpPr>
        <p:spPr>
          <a:xfrm>
            <a:off x="20015801" y="13957556"/>
            <a:ext cx="2669898" cy="584775"/>
          </a:xfrm>
          <a:prstGeom prst="rect">
            <a:avLst/>
          </a:prstGeom>
          <a:noFill/>
        </p:spPr>
        <p:txBody>
          <a:bodyPr wrap="none" rtlCol="0">
            <a:spAutoFit/>
          </a:bodyPr>
          <a:lstStyle/>
          <a:p>
            <a:pPr algn="ctr"/>
            <a:r>
              <a:rPr lang="en-US" sz="3200" b="1" dirty="0"/>
              <a:t>VANGUNU ISL.</a:t>
            </a:r>
          </a:p>
        </p:txBody>
      </p:sp>
      <p:sp>
        <p:nvSpPr>
          <p:cNvPr id="12" name="TextBox 11">
            <a:extLst>
              <a:ext uri="{FF2B5EF4-FFF2-40B4-BE49-F238E27FC236}">
                <a16:creationId xmlns:a16="http://schemas.microsoft.com/office/drawing/2014/main" id="{7F728E6B-B8F6-4993-1DE6-704AA2999E18}"/>
              </a:ext>
            </a:extLst>
          </p:cNvPr>
          <p:cNvSpPr txBox="1"/>
          <p:nvPr/>
        </p:nvSpPr>
        <p:spPr>
          <a:xfrm>
            <a:off x="23225395" y="16800402"/>
            <a:ext cx="2393605" cy="584775"/>
          </a:xfrm>
          <a:prstGeom prst="rect">
            <a:avLst/>
          </a:prstGeom>
          <a:noFill/>
        </p:spPr>
        <p:txBody>
          <a:bodyPr wrap="none" rtlCol="0">
            <a:spAutoFit/>
          </a:bodyPr>
          <a:lstStyle/>
          <a:p>
            <a:pPr algn="ctr"/>
            <a:r>
              <a:rPr lang="en-US" sz="3200" b="1" dirty="0"/>
              <a:t>GATUKAI ISL.</a:t>
            </a:r>
          </a:p>
        </p:txBody>
      </p:sp>
      <p:sp>
        <p:nvSpPr>
          <p:cNvPr id="13" name="TextBox 12">
            <a:extLst>
              <a:ext uri="{FF2B5EF4-FFF2-40B4-BE49-F238E27FC236}">
                <a16:creationId xmlns:a16="http://schemas.microsoft.com/office/drawing/2014/main" id="{CF252210-D6B8-BEFA-02DC-C89FBF65801D}"/>
              </a:ext>
            </a:extLst>
          </p:cNvPr>
          <p:cNvSpPr txBox="1"/>
          <p:nvPr/>
        </p:nvSpPr>
        <p:spPr>
          <a:xfrm>
            <a:off x="25167229" y="14831615"/>
            <a:ext cx="2163541" cy="584775"/>
          </a:xfrm>
          <a:prstGeom prst="rect">
            <a:avLst/>
          </a:prstGeom>
          <a:noFill/>
        </p:spPr>
        <p:txBody>
          <a:bodyPr wrap="none" rtlCol="0">
            <a:spAutoFit/>
          </a:bodyPr>
          <a:lstStyle/>
          <a:p>
            <a:pPr algn="ctr"/>
            <a:r>
              <a:rPr lang="en-US" sz="3200" b="1" dirty="0"/>
              <a:t>MBULO ISL.</a:t>
            </a:r>
          </a:p>
        </p:txBody>
      </p:sp>
      <p:sp>
        <p:nvSpPr>
          <p:cNvPr id="14" name="TextBox 13">
            <a:extLst>
              <a:ext uri="{FF2B5EF4-FFF2-40B4-BE49-F238E27FC236}">
                <a16:creationId xmlns:a16="http://schemas.microsoft.com/office/drawing/2014/main" id="{ACFC4E87-F3AA-CF98-B872-C1092D5794F7}"/>
              </a:ext>
            </a:extLst>
          </p:cNvPr>
          <p:cNvSpPr txBox="1"/>
          <p:nvPr/>
        </p:nvSpPr>
        <p:spPr>
          <a:xfrm rot="18772224">
            <a:off x="2850928" y="1563953"/>
            <a:ext cx="3744935" cy="584775"/>
          </a:xfrm>
          <a:prstGeom prst="rect">
            <a:avLst/>
          </a:prstGeom>
          <a:noFill/>
        </p:spPr>
        <p:txBody>
          <a:bodyPr wrap="none" rtlCol="0">
            <a:spAutoFit/>
          </a:bodyPr>
          <a:lstStyle/>
          <a:p>
            <a:pPr algn="ctr"/>
            <a:r>
              <a:rPr lang="en-US" sz="3200" b="1" spc="1200" dirty="0">
                <a:solidFill>
                  <a:srgbClr val="0070C0"/>
                </a:solidFill>
              </a:rPr>
              <a:t>VELLA GULF</a:t>
            </a:r>
          </a:p>
        </p:txBody>
      </p:sp>
      <p:sp>
        <p:nvSpPr>
          <p:cNvPr id="15" name="TextBox 14">
            <a:extLst>
              <a:ext uri="{FF2B5EF4-FFF2-40B4-BE49-F238E27FC236}">
                <a16:creationId xmlns:a16="http://schemas.microsoft.com/office/drawing/2014/main" id="{7E3352F1-0DB9-60EC-7F7A-D19DB9B6C841}"/>
              </a:ext>
            </a:extLst>
          </p:cNvPr>
          <p:cNvSpPr txBox="1"/>
          <p:nvPr/>
        </p:nvSpPr>
        <p:spPr>
          <a:xfrm rot="2936284">
            <a:off x="2131895" y="12478791"/>
            <a:ext cx="5064913" cy="707886"/>
          </a:xfrm>
          <a:prstGeom prst="rect">
            <a:avLst/>
          </a:prstGeom>
          <a:noFill/>
        </p:spPr>
        <p:txBody>
          <a:bodyPr wrap="none" rtlCol="0">
            <a:spAutoFit/>
          </a:bodyPr>
          <a:lstStyle/>
          <a:p>
            <a:pPr algn="ctr"/>
            <a:r>
              <a:rPr lang="en-US" sz="4000" b="1" spc="1200" dirty="0">
                <a:solidFill>
                  <a:srgbClr val="0070C0"/>
                </a:solidFill>
              </a:rPr>
              <a:t>SOLOMON SEA</a:t>
            </a:r>
          </a:p>
        </p:txBody>
      </p:sp>
      <p:sp>
        <p:nvSpPr>
          <p:cNvPr id="16" name="TextBox 15">
            <a:extLst>
              <a:ext uri="{FF2B5EF4-FFF2-40B4-BE49-F238E27FC236}">
                <a16:creationId xmlns:a16="http://schemas.microsoft.com/office/drawing/2014/main" id="{A0F489F9-85DB-E0EC-2C5E-E9EDBE34606C}"/>
              </a:ext>
            </a:extLst>
          </p:cNvPr>
          <p:cNvSpPr txBox="1"/>
          <p:nvPr/>
        </p:nvSpPr>
        <p:spPr>
          <a:xfrm rot="2278515">
            <a:off x="18722249" y="6605137"/>
            <a:ext cx="3395994" cy="707886"/>
          </a:xfrm>
          <a:prstGeom prst="rect">
            <a:avLst/>
          </a:prstGeom>
          <a:noFill/>
        </p:spPr>
        <p:txBody>
          <a:bodyPr wrap="none" rtlCol="0">
            <a:spAutoFit/>
          </a:bodyPr>
          <a:lstStyle/>
          <a:p>
            <a:pPr algn="ctr"/>
            <a:r>
              <a:rPr lang="en-US" sz="4000" b="1" spc="1200" dirty="0">
                <a:solidFill>
                  <a:srgbClr val="0070C0"/>
                </a:solidFill>
              </a:rPr>
              <a:t>THE SLOT</a:t>
            </a:r>
          </a:p>
        </p:txBody>
      </p:sp>
      <p:sp>
        <p:nvSpPr>
          <p:cNvPr id="17" name="TextBox 16">
            <a:extLst>
              <a:ext uri="{FF2B5EF4-FFF2-40B4-BE49-F238E27FC236}">
                <a16:creationId xmlns:a16="http://schemas.microsoft.com/office/drawing/2014/main" id="{2613BB75-AC97-782C-9382-281E0FC64AD2}"/>
              </a:ext>
            </a:extLst>
          </p:cNvPr>
          <p:cNvSpPr txBox="1"/>
          <p:nvPr/>
        </p:nvSpPr>
        <p:spPr>
          <a:xfrm rot="3238236">
            <a:off x="12535657" y="13211093"/>
            <a:ext cx="5828839" cy="584775"/>
          </a:xfrm>
          <a:prstGeom prst="rect">
            <a:avLst/>
          </a:prstGeom>
          <a:noFill/>
        </p:spPr>
        <p:txBody>
          <a:bodyPr wrap="none" rtlCol="0">
            <a:spAutoFit/>
          </a:bodyPr>
          <a:lstStyle/>
          <a:p>
            <a:pPr algn="ctr"/>
            <a:r>
              <a:rPr lang="en-US" sz="3200" b="1" spc="1200" dirty="0">
                <a:solidFill>
                  <a:srgbClr val="0070C0"/>
                </a:solidFill>
              </a:rPr>
              <a:t>BLANCHE CHANNEL</a:t>
            </a:r>
          </a:p>
        </p:txBody>
      </p:sp>
      <p:sp>
        <p:nvSpPr>
          <p:cNvPr id="18" name="TextBox 17">
            <a:extLst>
              <a:ext uri="{FF2B5EF4-FFF2-40B4-BE49-F238E27FC236}">
                <a16:creationId xmlns:a16="http://schemas.microsoft.com/office/drawing/2014/main" id="{A14D8B8B-19A6-D768-709E-C7AD28651428}"/>
              </a:ext>
            </a:extLst>
          </p:cNvPr>
          <p:cNvSpPr txBox="1"/>
          <p:nvPr/>
        </p:nvSpPr>
        <p:spPr>
          <a:xfrm rot="17826307">
            <a:off x="9430715" y="3385424"/>
            <a:ext cx="3462423" cy="584775"/>
          </a:xfrm>
          <a:prstGeom prst="rect">
            <a:avLst/>
          </a:prstGeom>
          <a:noFill/>
        </p:spPr>
        <p:txBody>
          <a:bodyPr wrap="none" rtlCol="0">
            <a:spAutoFit/>
          </a:bodyPr>
          <a:lstStyle/>
          <a:p>
            <a:pPr algn="ctr"/>
            <a:r>
              <a:rPr lang="en-US" sz="3200" b="1" spc="1200" dirty="0">
                <a:solidFill>
                  <a:srgbClr val="0070C0"/>
                </a:solidFill>
              </a:rPr>
              <a:t>KULA GULF</a:t>
            </a:r>
          </a:p>
        </p:txBody>
      </p:sp>
      <p:sp>
        <p:nvSpPr>
          <p:cNvPr id="19" name="TextBox 18">
            <a:extLst>
              <a:ext uri="{FF2B5EF4-FFF2-40B4-BE49-F238E27FC236}">
                <a16:creationId xmlns:a16="http://schemas.microsoft.com/office/drawing/2014/main" id="{C9A90B35-F966-D23F-D56F-0C217B6372B4}"/>
              </a:ext>
            </a:extLst>
          </p:cNvPr>
          <p:cNvSpPr txBox="1"/>
          <p:nvPr/>
        </p:nvSpPr>
        <p:spPr>
          <a:xfrm>
            <a:off x="20802807" y="15624958"/>
            <a:ext cx="1173719" cy="584775"/>
          </a:xfrm>
          <a:prstGeom prst="rect">
            <a:avLst/>
          </a:prstGeom>
          <a:noFill/>
        </p:spPr>
        <p:txBody>
          <a:bodyPr wrap="none" rtlCol="0">
            <a:spAutoFit/>
          </a:bodyPr>
          <a:lstStyle/>
          <a:p>
            <a:r>
              <a:rPr lang="en-US" sz="3200" b="1" i="1" dirty="0"/>
              <a:t>VURA</a:t>
            </a:r>
          </a:p>
        </p:txBody>
      </p:sp>
      <p:sp>
        <p:nvSpPr>
          <p:cNvPr id="20" name="TextBox 19">
            <a:extLst>
              <a:ext uri="{FF2B5EF4-FFF2-40B4-BE49-F238E27FC236}">
                <a16:creationId xmlns:a16="http://schemas.microsoft.com/office/drawing/2014/main" id="{D8E5E741-B725-3CC6-0115-904476296255}"/>
              </a:ext>
            </a:extLst>
          </p:cNvPr>
          <p:cNvSpPr txBox="1"/>
          <p:nvPr/>
        </p:nvSpPr>
        <p:spPr>
          <a:xfrm>
            <a:off x="20248785" y="15005013"/>
            <a:ext cx="1829347" cy="584775"/>
          </a:xfrm>
          <a:prstGeom prst="rect">
            <a:avLst/>
          </a:prstGeom>
          <a:noFill/>
        </p:spPr>
        <p:txBody>
          <a:bodyPr wrap="none" rtlCol="0">
            <a:spAutoFit/>
          </a:bodyPr>
          <a:lstStyle/>
          <a:p>
            <a:r>
              <a:rPr lang="en-US" sz="3200" b="1" i="1" dirty="0"/>
              <a:t>KAREUKA</a:t>
            </a:r>
          </a:p>
        </p:txBody>
      </p:sp>
      <p:sp>
        <p:nvSpPr>
          <p:cNvPr id="21" name="TextBox 20">
            <a:extLst>
              <a:ext uri="{FF2B5EF4-FFF2-40B4-BE49-F238E27FC236}">
                <a16:creationId xmlns:a16="http://schemas.microsoft.com/office/drawing/2014/main" id="{F5343A14-62F1-5AEA-2E00-974284419F7F}"/>
              </a:ext>
            </a:extLst>
          </p:cNvPr>
          <p:cNvSpPr txBox="1"/>
          <p:nvPr/>
        </p:nvSpPr>
        <p:spPr>
          <a:xfrm>
            <a:off x="17686249" y="12270609"/>
            <a:ext cx="1709122" cy="584775"/>
          </a:xfrm>
          <a:prstGeom prst="rect">
            <a:avLst/>
          </a:prstGeom>
          <a:noFill/>
        </p:spPr>
        <p:txBody>
          <a:bodyPr wrap="none" rtlCol="0">
            <a:spAutoFit/>
          </a:bodyPr>
          <a:lstStyle/>
          <a:p>
            <a:r>
              <a:rPr lang="en-US" sz="3200" b="1" i="1" dirty="0"/>
              <a:t>LAMBETI</a:t>
            </a:r>
          </a:p>
        </p:txBody>
      </p:sp>
      <p:sp>
        <p:nvSpPr>
          <p:cNvPr id="23" name="TextBox 22">
            <a:extLst>
              <a:ext uri="{FF2B5EF4-FFF2-40B4-BE49-F238E27FC236}">
                <a16:creationId xmlns:a16="http://schemas.microsoft.com/office/drawing/2014/main" id="{AF5C633C-5435-7485-770D-60600381A0E8}"/>
              </a:ext>
            </a:extLst>
          </p:cNvPr>
          <p:cNvSpPr txBox="1"/>
          <p:nvPr/>
        </p:nvSpPr>
        <p:spPr>
          <a:xfrm>
            <a:off x="9268690" y="9132137"/>
            <a:ext cx="2169376" cy="584775"/>
          </a:xfrm>
          <a:prstGeom prst="rect">
            <a:avLst/>
          </a:prstGeom>
          <a:noFill/>
        </p:spPr>
        <p:txBody>
          <a:bodyPr wrap="none" rtlCol="0">
            <a:spAutoFit/>
          </a:bodyPr>
          <a:lstStyle/>
          <a:p>
            <a:pPr algn="ctr"/>
            <a:r>
              <a:rPr lang="en-US" sz="3200" b="1" i="1" dirty="0"/>
              <a:t>MUNDA PT.</a:t>
            </a:r>
          </a:p>
        </p:txBody>
      </p:sp>
      <p:sp>
        <p:nvSpPr>
          <p:cNvPr id="24" name="TextBox 23">
            <a:extLst>
              <a:ext uri="{FF2B5EF4-FFF2-40B4-BE49-F238E27FC236}">
                <a16:creationId xmlns:a16="http://schemas.microsoft.com/office/drawing/2014/main" id="{E00AD3BD-BC2E-F1EA-6B90-5195D1BE925D}"/>
              </a:ext>
            </a:extLst>
          </p:cNvPr>
          <p:cNvSpPr txBox="1"/>
          <p:nvPr/>
        </p:nvSpPr>
        <p:spPr>
          <a:xfrm>
            <a:off x="7300404" y="5721782"/>
            <a:ext cx="1546642" cy="584775"/>
          </a:xfrm>
          <a:prstGeom prst="rect">
            <a:avLst/>
          </a:prstGeom>
          <a:noFill/>
        </p:spPr>
        <p:txBody>
          <a:bodyPr wrap="none" rtlCol="0">
            <a:spAutoFit/>
          </a:bodyPr>
          <a:lstStyle/>
          <a:p>
            <a:r>
              <a:rPr lang="en-US" sz="3200" b="1" i="1" dirty="0"/>
              <a:t>VILA PT.</a:t>
            </a:r>
          </a:p>
        </p:txBody>
      </p:sp>
      <p:sp>
        <p:nvSpPr>
          <p:cNvPr id="25" name="TextBox 24">
            <a:extLst>
              <a:ext uri="{FF2B5EF4-FFF2-40B4-BE49-F238E27FC236}">
                <a16:creationId xmlns:a16="http://schemas.microsoft.com/office/drawing/2014/main" id="{5D0DAA81-B138-5F0F-AC2A-CBB6A5C3F826}"/>
              </a:ext>
            </a:extLst>
          </p:cNvPr>
          <p:cNvSpPr txBox="1"/>
          <p:nvPr/>
        </p:nvSpPr>
        <p:spPr>
          <a:xfrm>
            <a:off x="18260619" y="12832736"/>
            <a:ext cx="1529008" cy="584775"/>
          </a:xfrm>
          <a:prstGeom prst="rect">
            <a:avLst/>
          </a:prstGeom>
          <a:noFill/>
        </p:spPr>
        <p:txBody>
          <a:bodyPr wrap="none" rtlCol="0">
            <a:spAutoFit/>
          </a:bodyPr>
          <a:lstStyle/>
          <a:p>
            <a:r>
              <a:rPr lang="en-US" sz="3200" b="1" i="1" dirty="0"/>
              <a:t>SEGI PT.</a:t>
            </a:r>
          </a:p>
        </p:txBody>
      </p:sp>
      <p:sp>
        <p:nvSpPr>
          <p:cNvPr id="26" name="TextBox 25">
            <a:extLst>
              <a:ext uri="{FF2B5EF4-FFF2-40B4-BE49-F238E27FC236}">
                <a16:creationId xmlns:a16="http://schemas.microsoft.com/office/drawing/2014/main" id="{10DF02BB-0786-0569-CC72-667C61EC13AD}"/>
              </a:ext>
            </a:extLst>
          </p:cNvPr>
          <p:cNvSpPr txBox="1"/>
          <p:nvPr/>
        </p:nvSpPr>
        <p:spPr>
          <a:xfrm>
            <a:off x="12730012" y="2924484"/>
            <a:ext cx="2393027" cy="584775"/>
          </a:xfrm>
          <a:prstGeom prst="rect">
            <a:avLst/>
          </a:prstGeom>
          <a:noFill/>
        </p:spPr>
        <p:txBody>
          <a:bodyPr wrap="none" rtlCol="0">
            <a:spAutoFit/>
          </a:bodyPr>
          <a:lstStyle/>
          <a:p>
            <a:r>
              <a:rPr lang="en-US" sz="3200" b="1" i="1" dirty="0"/>
              <a:t>VISUVISU PT.</a:t>
            </a:r>
          </a:p>
        </p:txBody>
      </p:sp>
      <p:sp>
        <p:nvSpPr>
          <p:cNvPr id="27" name="TextBox 26">
            <a:extLst>
              <a:ext uri="{FF2B5EF4-FFF2-40B4-BE49-F238E27FC236}">
                <a16:creationId xmlns:a16="http://schemas.microsoft.com/office/drawing/2014/main" id="{FD4ADE23-BD9F-52EF-8788-945096656D3D}"/>
              </a:ext>
            </a:extLst>
          </p:cNvPr>
          <p:cNvSpPr txBox="1"/>
          <p:nvPr/>
        </p:nvSpPr>
        <p:spPr>
          <a:xfrm>
            <a:off x="7233233" y="12512271"/>
            <a:ext cx="2251129" cy="584775"/>
          </a:xfrm>
          <a:prstGeom prst="rect">
            <a:avLst/>
          </a:prstGeom>
          <a:noFill/>
        </p:spPr>
        <p:txBody>
          <a:bodyPr wrap="none" rtlCol="0">
            <a:spAutoFit/>
          </a:bodyPr>
          <a:lstStyle/>
          <a:p>
            <a:r>
              <a:rPr lang="en-US" sz="3200" b="1" i="1" dirty="0"/>
              <a:t>BANIETA PT.</a:t>
            </a:r>
          </a:p>
        </p:txBody>
      </p:sp>
      <p:sp>
        <p:nvSpPr>
          <p:cNvPr id="28" name="TextBox 27">
            <a:extLst>
              <a:ext uri="{FF2B5EF4-FFF2-40B4-BE49-F238E27FC236}">
                <a16:creationId xmlns:a16="http://schemas.microsoft.com/office/drawing/2014/main" id="{A842A1A1-A2C7-F488-F096-A751FED439C3}"/>
              </a:ext>
            </a:extLst>
          </p:cNvPr>
          <p:cNvSpPr txBox="1"/>
          <p:nvPr/>
        </p:nvSpPr>
        <p:spPr>
          <a:xfrm>
            <a:off x="19657962" y="12206530"/>
            <a:ext cx="1010277" cy="584775"/>
          </a:xfrm>
          <a:prstGeom prst="rect">
            <a:avLst/>
          </a:prstGeom>
          <a:noFill/>
        </p:spPr>
        <p:txBody>
          <a:bodyPr wrap="none" rtlCol="0">
            <a:spAutoFit/>
          </a:bodyPr>
          <a:lstStyle/>
          <a:p>
            <a:pPr algn="ctr"/>
            <a:r>
              <a:rPr lang="en-US" sz="1600" b="1" dirty="0">
                <a:solidFill>
                  <a:srgbClr val="0070C0"/>
                </a:solidFill>
              </a:rPr>
              <a:t>MOROVO</a:t>
            </a:r>
          </a:p>
          <a:p>
            <a:pPr algn="ctr"/>
            <a:r>
              <a:rPr lang="en-US" sz="1600" b="1" dirty="0">
                <a:solidFill>
                  <a:srgbClr val="0070C0"/>
                </a:solidFill>
              </a:rPr>
              <a:t>LAGOON</a:t>
            </a:r>
          </a:p>
        </p:txBody>
      </p:sp>
      <p:sp>
        <p:nvSpPr>
          <p:cNvPr id="29" name="TextBox 28">
            <a:extLst>
              <a:ext uri="{FF2B5EF4-FFF2-40B4-BE49-F238E27FC236}">
                <a16:creationId xmlns:a16="http://schemas.microsoft.com/office/drawing/2014/main" id="{2BEBC651-F435-280E-762A-25159A8CAE5C}"/>
              </a:ext>
            </a:extLst>
          </p:cNvPr>
          <p:cNvSpPr txBox="1"/>
          <p:nvPr/>
        </p:nvSpPr>
        <p:spPr>
          <a:xfrm>
            <a:off x="23020904" y="14093338"/>
            <a:ext cx="1284518" cy="584775"/>
          </a:xfrm>
          <a:prstGeom prst="rect">
            <a:avLst/>
          </a:prstGeom>
          <a:noFill/>
        </p:spPr>
        <p:txBody>
          <a:bodyPr wrap="none" rtlCol="0">
            <a:spAutoFit/>
          </a:bodyPr>
          <a:lstStyle/>
          <a:p>
            <a:pPr algn="ctr"/>
            <a:r>
              <a:rPr lang="en-US" sz="1600" b="1" i="1" dirty="0"/>
              <a:t>WICKHAM</a:t>
            </a:r>
          </a:p>
          <a:p>
            <a:pPr algn="ctr"/>
            <a:r>
              <a:rPr lang="en-US" sz="1600" b="1" i="1" dirty="0"/>
              <a:t>ANCHORAGE</a:t>
            </a:r>
          </a:p>
        </p:txBody>
      </p:sp>
      <p:sp>
        <p:nvSpPr>
          <p:cNvPr id="30" name="TextBox 29">
            <a:extLst>
              <a:ext uri="{FF2B5EF4-FFF2-40B4-BE49-F238E27FC236}">
                <a16:creationId xmlns:a16="http://schemas.microsoft.com/office/drawing/2014/main" id="{5B6A89D8-C2DD-8F7C-211E-7EA038091EB8}"/>
              </a:ext>
            </a:extLst>
          </p:cNvPr>
          <p:cNvSpPr txBox="1"/>
          <p:nvPr/>
        </p:nvSpPr>
        <p:spPr>
          <a:xfrm>
            <a:off x="10112869" y="5775602"/>
            <a:ext cx="1284519" cy="584775"/>
          </a:xfrm>
          <a:prstGeom prst="rect">
            <a:avLst/>
          </a:prstGeom>
          <a:noFill/>
        </p:spPr>
        <p:txBody>
          <a:bodyPr wrap="none" rtlCol="0">
            <a:spAutoFit/>
          </a:bodyPr>
          <a:lstStyle/>
          <a:p>
            <a:pPr algn="ctr"/>
            <a:r>
              <a:rPr lang="en-US" sz="1600" b="1" i="1" dirty="0"/>
              <a:t>RICE</a:t>
            </a:r>
          </a:p>
          <a:p>
            <a:pPr algn="ctr"/>
            <a:r>
              <a:rPr lang="en-US" sz="1600" b="1" i="1" dirty="0"/>
              <a:t>ANCHORAGE</a:t>
            </a:r>
          </a:p>
        </p:txBody>
      </p:sp>
      <p:sp>
        <p:nvSpPr>
          <p:cNvPr id="31" name="TextBox 30">
            <a:extLst>
              <a:ext uri="{FF2B5EF4-FFF2-40B4-BE49-F238E27FC236}">
                <a16:creationId xmlns:a16="http://schemas.microsoft.com/office/drawing/2014/main" id="{8A3E15FD-0155-EEBD-1073-053DBBEDA490}"/>
              </a:ext>
            </a:extLst>
          </p:cNvPr>
          <p:cNvSpPr txBox="1"/>
          <p:nvPr/>
        </p:nvSpPr>
        <p:spPr>
          <a:xfrm>
            <a:off x="10644541" y="10186369"/>
            <a:ext cx="1034770" cy="584775"/>
          </a:xfrm>
          <a:prstGeom prst="rect">
            <a:avLst/>
          </a:prstGeom>
          <a:noFill/>
        </p:spPr>
        <p:txBody>
          <a:bodyPr wrap="none" rtlCol="0">
            <a:spAutoFit/>
          </a:bodyPr>
          <a:lstStyle/>
          <a:p>
            <a:pPr algn="ctr"/>
            <a:r>
              <a:rPr lang="en-US" sz="1600" b="1" i="1" dirty="0"/>
              <a:t>RENDOVA</a:t>
            </a:r>
          </a:p>
          <a:p>
            <a:pPr algn="ctr"/>
            <a:r>
              <a:rPr lang="en-US" sz="1600" b="1" i="1" dirty="0"/>
              <a:t>HARBOR</a:t>
            </a:r>
          </a:p>
        </p:txBody>
      </p:sp>
      <p:pic>
        <p:nvPicPr>
          <p:cNvPr id="33" name="Picture 32" descr="A picture containing object&#10;&#10;Description automatically generated">
            <a:extLst>
              <a:ext uri="{FF2B5EF4-FFF2-40B4-BE49-F238E27FC236}">
                <a16:creationId xmlns:a16="http://schemas.microsoft.com/office/drawing/2014/main" id="{982368DA-8F97-709D-44A3-269367B9E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2905" y="8155924"/>
            <a:ext cx="1978079" cy="1234440"/>
          </a:xfrm>
          <a:prstGeom prst="rect">
            <a:avLst/>
          </a:prstGeom>
        </p:spPr>
      </p:pic>
      <p:pic>
        <p:nvPicPr>
          <p:cNvPr id="39" name="Picture 38" descr="A picture containing object&#10;&#10;Description automatically generated">
            <a:extLst>
              <a:ext uri="{FF2B5EF4-FFF2-40B4-BE49-F238E27FC236}">
                <a16:creationId xmlns:a16="http://schemas.microsoft.com/office/drawing/2014/main" id="{16B5EEE8-BD7B-A346-0E53-DFF544B984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9247" y="8166271"/>
            <a:ext cx="2201170" cy="1234440"/>
          </a:xfrm>
          <a:prstGeom prst="rect">
            <a:avLst/>
          </a:prstGeom>
        </p:spPr>
      </p:pic>
      <p:grpSp>
        <p:nvGrpSpPr>
          <p:cNvPr id="40" name="Group 39">
            <a:extLst>
              <a:ext uri="{FF2B5EF4-FFF2-40B4-BE49-F238E27FC236}">
                <a16:creationId xmlns:a16="http://schemas.microsoft.com/office/drawing/2014/main" id="{EC579917-2E24-2D21-FBE2-45EF686E098F}"/>
              </a:ext>
            </a:extLst>
          </p:cNvPr>
          <p:cNvGrpSpPr/>
          <p:nvPr/>
        </p:nvGrpSpPr>
        <p:grpSpPr>
          <a:xfrm>
            <a:off x="19856700" y="159943"/>
            <a:ext cx="7315200" cy="3200400"/>
            <a:chOff x="20015801" y="131844"/>
            <a:chExt cx="7315200" cy="3200400"/>
          </a:xfrm>
        </p:grpSpPr>
        <p:sp>
          <p:nvSpPr>
            <p:cNvPr id="41" name="Rectangle 40">
              <a:extLst>
                <a:ext uri="{FF2B5EF4-FFF2-40B4-BE49-F238E27FC236}">
                  <a16:creationId xmlns:a16="http://schemas.microsoft.com/office/drawing/2014/main" id="{B5582B3E-A6D5-48D4-7027-81DAF67406D3}"/>
                </a:ext>
              </a:extLst>
            </p:cNvPr>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2" name="Picture 8" descr="I:\CSI Crest Medium.jpg">
              <a:extLst>
                <a:ext uri="{FF2B5EF4-FFF2-40B4-BE49-F238E27FC236}">
                  <a16:creationId xmlns:a16="http://schemas.microsoft.com/office/drawing/2014/main" id="{60873B3A-818D-FDA1-A704-27AE2718A201}"/>
                </a:ext>
              </a:extLst>
            </p:cNvPr>
            <p:cNvPicPr>
              <a:picLocks noChangeAspect="1" noChangeArrowheads="1"/>
            </p:cNvPicPr>
            <p:nvPr/>
          </p:nvPicPr>
          <p:blipFill>
            <a:blip r:embed="rId5" cstate="print"/>
            <a:srcRect/>
            <a:stretch>
              <a:fillRect/>
            </a:stretch>
          </p:blipFill>
          <p:spPr bwMode="auto">
            <a:xfrm>
              <a:off x="20065068" y="171468"/>
              <a:ext cx="1080806" cy="1143000"/>
            </a:xfrm>
            <a:prstGeom prst="rect">
              <a:avLst/>
            </a:prstGeom>
            <a:noFill/>
            <a:ln w="9525">
              <a:noFill/>
              <a:miter lim="800000"/>
              <a:headEnd/>
              <a:tailEnd/>
            </a:ln>
          </p:spPr>
        </p:pic>
        <p:grpSp>
          <p:nvGrpSpPr>
            <p:cNvPr id="43" name="Group 42">
              <a:extLst>
                <a:ext uri="{FF2B5EF4-FFF2-40B4-BE49-F238E27FC236}">
                  <a16:creationId xmlns:a16="http://schemas.microsoft.com/office/drawing/2014/main" id="{2280BF26-32B9-BAB6-5577-DB11C4D2E017}"/>
                </a:ext>
              </a:extLst>
            </p:cNvPr>
            <p:cNvGrpSpPr/>
            <p:nvPr/>
          </p:nvGrpSpPr>
          <p:grpSpPr>
            <a:xfrm>
              <a:off x="26521828" y="233120"/>
              <a:ext cx="702807" cy="997528"/>
              <a:chOff x="26491348" y="316940"/>
              <a:chExt cx="702807" cy="997528"/>
            </a:xfrm>
          </p:grpSpPr>
          <p:sp>
            <p:nvSpPr>
              <p:cNvPr id="44" name="TextBox 43">
                <a:extLst>
                  <a:ext uri="{FF2B5EF4-FFF2-40B4-BE49-F238E27FC236}">
                    <a16:creationId xmlns:a16="http://schemas.microsoft.com/office/drawing/2014/main" id="{B9651F0B-C8EA-5656-6460-8D91B487382B}"/>
                  </a:ext>
                </a:extLst>
              </p:cNvPr>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45" name="Straight Arrow Connector 44">
                <a:extLst>
                  <a:ext uri="{FF2B5EF4-FFF2-40B4-BE49-F238E27FC236}">
                    <a16:creationId xmlns:a16="http://schemas.microsoft.com/office/drawing/2014/main" id="{09AB93EA-3DF4-8D25-F374-B4533C839D92}"/>
                  </a:ext>
                </a:extLst>
              </p:cNvPr>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46" name="TextBox 45">
            <a:extLst>
              <a:ext uri="{FF2B5EF4-FFF2-40B4-BE49-F238E27FC236}">
                <a16:creationId xmlns:a16="http://schemas.microsoft.com/office/drawing/2014/main" id="{3B8297F1-7C1C-16C9-4B94-235EDBA244E4}"/>
              </a:ext>
            </a:extLst>
          </p:cNvPr>
          <p:cNvSpPr txBox="1"/>
          <p:nvPr/>
        </p:nvSpPr>
        <p:spPr>
          <a:xfrm>
            <a:off x="20986773" y="871124"/>
            <a:ext cx="5103125" cy="830997"/>
          </a:xfrm>
          <a:prstGeom prst="rect">
            <a:avLst/>
          </a:prstGeom>
          <a:noFill/>
        </p:spPr>
        <p:txBody>
          <a:bodyPr wrap="square" lIns="0" rIns="0" rtlCol="0">
            <a:spAutoFit/>
          </a:bodyPr>
          <a:lstStyle/>
          <a:p>
            <a:pPr algn="ctr"/>
            <a:r>
              <a:rPr lang="en-US" sz="4800" b="1" dirty="0"/>
              <a:t>5. After Munda</a:t>
            </a:r>
          </a:p>
        </p:txBody>
      </p:sp>
      <p:grpSp>
        <p:nvGrpSpPr>
          <p:cNvPr id="47" name="Group 46">
            <a:extLst>
              <a:ext uri="{FF2B5EF4-FFF2-40B4-BE49-F238E27FC236}">
                <a16:creationId xmlns:a16="http://schemas.microsoft.com/office/drawing/2014/main" id="{05823120-7291-2341-83DD-5AC9962B59DA}"/>
              </a:ext>
            </a:extLst>
          </p:cNvPr>
          <p:cNvGrpSpPr/>
          <p:nvPr/>
        </p:nvGrpSpPr>
        <p:grpSpPr>
          <a:xfrm>
            <a:off x="20602273" y="1890948"/>
            <a:ext cx="5791259" cy="590315"/>
            <a:chOff x="914014" y="1899446"/>
            <a:chExt cx="5791259" cy="590315"/>
          </a:xfrm>
        </p:grpSpPr>
        <p:sp>
          <p:nvSpPr>
            <p:cNvPr id="48" name="TextBox 47">
              <a:extLst>
                <a:ext uri="{FF2B5EF4-FFF2-40B4-BE49-F238E27FC236}">
                  <a16:creationId xmlns:a16="http://schemas.microsoft.com/office/drawing/2014/main" id="{99E4FB5C-C7B0-B40A-09C5-449D51F92281}"/>
                </a:ext>
              </a:extLst>
            </p:cNvPr>
            <p:cNvSpPr txBox="1"/>
            <p:nvPr/>
          </p:nvSpPr>
          <p:spPr>
            <a:xfrm>
              <a:off x="3442729" y="1899446"/>
              <a:ext cx="809324" cy="369332"/>
            </a:xfrm>
            <a:prstGeom prst="rect">
              <a:avLst/>
            </a:prstGeom>
            <a:noFill/>
          </p:spPr>
          <p:txBody>
            <a:bodyPr wrap="none" rtlCol="0">
              <a:spAutoFit/>
            </a:bodyPr>
            <a:lstStyle/>
            <a:p>
              <a:r>
                <a:rPr lang="en-US" b="1" dirty="0"/>
                <a:t>YARDS</a:t>
              </a:r>
            </a:p>
          </p:txBody>
        </p:sp>
        <p:sp>
          <p:nvSpPr>
            <p:cNvPr id="49" name="TextBox 48">
              <a:extLst>
                <a:ext uri="{FF2B5EF4-FFF2-40B4-BE49-F238E27FC236}">
                  <a16:creationId xmlns:a16="http://schemas.microsoft.com/office/drawing/2014/main" id="{9A3FA171-5648-8B34-D7EA-0811FA47653D}"/>
                </a:ext>
              </a:extLst>
            </p:cNvPr>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50" name="TextBox 49">
              <a:extLst>
                <a:ext uri="{FF2B5EF4-FFF2-40B4-BE49-F238E27FC236}">
                  <a16:creationId xmlns:a16="http://schemas.microsoft.com/office/drawing/2014/main" id="{E29A750F-E5CA-8175-7B21-0BE4EFFC2CA8}"/>
                </a:ext>
              </a:extLst>
            </p:cNvPr>
            <p:cNvSpPr txBox="1"/>
            <p:nvPr/>
          </p:nvSpPr>
          <p:spPr>
            <a:xfrm>
              <a:off x="914014" y="2120429"/>
              <a:ext cx="652743" cy="369332"/>
            </a:xfrm>
            <a:prstGeom prst="rect">
              <a:avLst/>
            </a:prstGeom>
            <a:noFill/>
          </p:spPr>
          <p:txBody>
            <a:bodyPr wrap="none" rtlCol="0">
              <a:spAutoFit/>
            </a:bodyPr>
            <a:lstStyle/>
            <a:p>
              <a:r>
                <a:rPr lang="en-US" b="1" dirty="0"/>
                <a:t>1000</a:t>
              </a:r>
            </a:p>
          </p:txBody>
        </p:sp>
        <p:sp>
          <p:nvSpPr>
            <p:cNvPr id="51" name="TextBox 50">
              <a:extLst>
                <a:ext uri="{FF2B5EF4-FFF2-40B4-BE49-F238E27FC236}">
                  <a16:creationId xmlns:a16="http://schemas.microsoft.com/office/drawing/2014/main" id="{32E7E0B2-EC9A-EA2E-1E58-571F6303F715}"/>
                </a:ext>
              </a:extLst>
            </p:cNvPr>
            <p:cNvSpPr txBox="1"/>
            <p:nvPr/>
          </p:nvSpPr>
          <p:spPr>
            <a:xfrm>
              <a:off x="6052530" y="2120429"/>
              <a:ext cx="652743" cy="369332"/>
            </a:xfrm>
            <a:prstGeom prst="rect">
              <a:avLst/>
            </a:prstGeom>
            <a:noFill/>
          </p:spPr>
          <p:txBody>
            <a:bodyPr wrap="none" rtlCol="0">
              <a:spAutoFit/>
            </a:bodyPr>
            <a:lstStyle/>
            <a:p>
              <a:r>
                <a:rPr lang="en-US" b="1" dirty="0"/>
                <a:t>1000</a:t>
              </a:r>
            </a:p>
          </p:txBody>
        </p:sp>
      </p:grpSp>
      <p:pic>
        <p:nvPicPr>
          <p:cNvPr id="52" name="Picture 51">
            <a:extLst>
              <a:ext uri="{FF2B5EF4-FFF2-40B4-BE49-F238E27FC236}">
                <a16:creationId xmlns:a16="http://schemas.microsoft.com/office/drawing/2014/main" id="{ACF4DCF9-96D2-5EF8-25C4-9465975B6D3C}"/>
              </a:ext>
            </a:extLst>
          </p:cNvPr>
          <p:cNvPicPr>
            <a:picLocks noChangeAspect="1"/>
          </p:cNvPicPr>
          <p:nvPr/>
        </p:nvPicPr>
        <p:blipFill>
          <a:blip r:embed="rId6"/>
          <a:stretch>
            <a:fillRect/>
          </a:stretch>
        </p:blipFill>
        <p:spPr>
          <a:xfrm>
            <a:off x="20918905" y="2418136"/>
            <a:ext cx="5170311" cy="225778"/>
          </a:xfrm>
          <a:prstGeom prst="rect">
            <a:avLst/>
          </a:prstGeom>
        </p:spPr>
      </p:pic>
      <p:sp>
        <p:nvSpPr>
          <p:cNvPr id="53" name="TextBox 52">
            <a:extLst>
              <a:ext uri="{FF2B5EF4-FFF2-40B4-BE49-F238E27FC236}">
                <a16:creationId xmlns:a16="http://schemas.microsoft.com/office/drawing/2014/main" id="{8536EA62-4632-09D3-EB42-58F231BE4229}"/>
              </a:ext>
            </a:extLst>
          </p:cNvPr>
          <p:cNvSpPr txBox="1"/>
          <p:nvPr/>
        </p:nvSpPr>
        <p:spPr>
          <a:xfrm>
            <a:off x="23130988" y="2988228"/>
            <a:ext cx="961482" cy="369332"/>
          </a:xfrm>
          <a:prstGeom prst="rect">
            <a:avLst/>
          </a:prstGeom>
          <a:noFill/>
        </p:spPr>
        <p:txBody>
          <a:bodyPr wrap="none" rtlCol="0">
            <a:spAutoFit/>
          </a:bodyPr>
          <a:lstStyle/>
          <a:p>
            <a:r>
              <a:rPr lang="en-US" b="1" dirty="0"/>
              <a:t>METERS</a:t>
            </a:r>
          </a:p>
        </p:txBody>
      </p:sp>
      <p:sp>
        <p:nvSpPr>
          <p:cNvPr id="54" name="TextBox 53">
            <a:extLst>
              <a:ext uri="{FF2B5EF4-FFF2-40B4-BE49-F238E27FC236}">
                <a16:creationId xmlns:a16="http://schemas.microsoft.com/office/drawing/2014/main" id="{5A33C3D1-793C-6836-99DA-9BB64F239F0D}"/>
              </a:ext>
            </a:extLst>
          </p:cNvPr>
          <p:cNvSpPr txBox="1"/>
          <p:nvPr/>
        </p:nvSpPr>
        <p:spPr>
          <a:xfrm>
            <a:off x="23353218" y="2576751"/>
            <a:ext cx="301686" cy="369332"/>
          </a:xfrm>
          <a:prstGeom prst="rect">
            <a:avLst/>
          </a:prstGeom>
          <a:noFill/>
        </p:spPr>
        <p:txBody>
          <a:bodyPr wrap="none" rtlCol="0">
            <a:spAutoFit/>
          </a:bodyPr>
          <a:lstStyle/>
          <a:p>
            <a:r>
              <a:rPr lang="en-US" b="1" dirty="0"/>
              <a:t>0</a:t>
            </a:r>
          </a:p>
        </p:txBody>
      </p:sp>
      <p:sp>
        <p:nvSpPr>
          <p:cNvPr id="55" name="TextBox 54">
            <a:extLst>
              <a:ext uri="{FF2B5EF4-FFF2-40B4-BE49-F238E27FC236}">
                <a16:creationId xmlns:a16="http://schemas.microsoft.com/office/drawing/2014/main" id="{698A933F-2193-B1CF-9370-7129766D1BAB}"/>
              </a:ext>
            </a:extLst>
          </p:cNvPr>
          <p:cNvSpPr txBox="1"/>
          <p:nvPr/>
        </p:nvSpPr>
        <p:spPr>
          <a:xfrm>
            <a:off x="21513798" y="2583329"/>
            <a:ext cx="652743" cy="369332"/>
          </a:xfrm>
          <a:prstGeom prst="rect">
            <a:avLst/>
          </a:prstGeom>
          <a:noFill/>
        </p:spPr>
        <p:txBody>
          <a:bodyPr wrap="none" rtlCol="0">
            <a:spAutoFit/>
          </a:bodyPr>
          <a:lstStyle/>
          <a:p>
            <a:r>
              <a:rPr lang="en-US" b="1" dirty="0"/>
              <a:t>1000</a:t>
            </a:r>
          </a:p>
        </p:txBody>
      </p:sp>
      <p:sp>
        <p:nvSpPr>
          <p:cNvPr id="56" name="TextBox 55">
            <a:extLst>
              <a:ext uri="{FF2B5EF4-FFF2-40B4-BE49-F238E27FC236}">
                <a16:creationId xmlns:a16="http://schemas.microsoft.com/office/drawing/2014/main" id="{2518D0DC-505D-AA30-A288-94B39E69FA06}"/>
              </a:ext>
            </a:extLst>
          </p:cNvPr>
          <p:cNvSpPr txBox="1"/>
          <p:nvPr/>
        </p:nvSpPr>
        <p:spPr>
          <a:xfrm>
            <a:off x="24782778" y="2575709"/>
            <a:ext cx="652743" cy="369332"/>
          </a:xfrm>
          <a:prstGeom prst="rect">
            <a:avLst/>
          </a:prstGeom>
          <a:noFill/>
        </p:spPr>
        <p:txBody>
          <a:bodyPr wrap="none" rtlCol="0">
            <a:spAutoFit/>
          </a:bodyPr>
          <a:lstStyle/>
          <a:p>
            <a:r>
              <a:rPr lang="en-US" b="1" dirty="0"/>
              <a:t>1000</a:t>
            </a:r>
          </a:p>
        </p:txBody>
      </p:sp>
      <p:pic>
        <p:nvPicPr>
          <p:cNvPr id="58" name="Picture 57" descr="A close up of a screen&#10;&#10;Description automatically generated">
            <a:extLst>
              <a:ext uri="{FF2B5EF4-FFF2-40B4-BE49-F238E27FC236}">
                <a16:creationId xmlns:a16="http://schemas.microsoft.com/office/drawing/2014/main" id="{96B408C9-40DE-92DA-8F34-5F8C5D4262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61896" y="6950504"/>
            <a:ext cx="1978079" cy="1234440"/>
          </a:xfrm>
          <a:prstGeom prst="rect">
            <a:avLst/>
          </a:prstGeom>
        </p:spPr>
      </p:pic>
      <p:pic>
        <p:nvPicPr>
          <p:cNvPr id="60" name="Picture 59">
            <a:extLst>
              <a:ext uri="{FF2B5EF4-FFF2-40B4-BE49-F238E27FC236}">
                <a16:creationId xmlns:a16="http://schemas.microsoft.com/office/drawing/2014/main" id="{51634793-266F-6CC3-C3AE-A4F5D2EE78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33233" y="4274734"/>
            <a:ext cx="1563624" cy="1316736"/>
          </a:xfrm>
          <a:prstGeom prst="rect">
            <a:avLst/>
          </a:prstGeom>
        </p:spPr>
      </p:pic>
      <p:grpSp>
        <p:nvGrpSpPr>
          <p:cNvPr id="68" name="Group 67">
            <a:extLst>
              <a:ext uri="{FF2B5EF4-FFF2-40B4-BE49-F238E27FC236}">
                <a16:creationId xmlns:a16="http://schemas.microsoft.com/office/drawing/2014/main" id="{418D0416-8592-F69C-6FDC-05D04E2F9442}"/>
              </a:ext>
            </a:extLst>
          </p:cNvPr>
          <p:cNvGrpSpPr/>
          <p:nvPr/>
        </p:nvGrpSpPr>
        <p:grpSpPr>
          <a:xfrm>
            <a:off x="6291745" y="3696528"/>
            <a:ext cx="2858667" cy="2743200"/>
            <a:chOff x="23504060" y="4981179"/>
            <a:chExt cx="2858667" cy="2743200"/>
          </a:xfrm>
        </p:grpSpPr>
        <p:sp>
          <p:nvSpPr>
            <p:cNvPr id="61" name="Arc 60">
              <a:extLst>
                <a:ext uri="{FF2B5EF4-FFF2-40B4-BE49-F238E27FC236}">
                  <a16:creationId xmlns:a16="http://schemas.microsoft.com/office/drawing/2014/main" id="{A1DFBA74-F4E3-E032-BDDF-D96EDB77F0BB}"/>
                </a:ext>
              </a:extLst>
            </p:cNvPr>
            <p:cNvSpPr/>
            <p:nvPr/>
          </p:nvSpPr>
          <p:spPr>
            <a:xfrm>
              <a:off x="23504060" y="4981179"/>
              <a:ext cx="2743200" cy="2743200"/>
            </a:xfrm>
            <a:prstGeom prst="arc">
              <a:avLst>
                <a:gd name="adj1" fmla="val 12653549"/>
                <a:gd name="adj2" fmla="val 8200977"/>
              </a:avLst>
            </a:prstGeom>
            <a:ln w="76200">
              <a:solidFill>
                <a:srgbClr val="0000FF"/>
              </a:solidFill>
              <a:headEnd type="none" w="med" len="med"/>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Isosceles Triangle 61">
              <a:extLst>
                <a:ext uri="{FF2B5EF4-FFF2-40B4-BE49-F238E27FC236}">
                  <a16:creationId xmlns:a16="http://schemas.microsoft.com/office/drawing/2014/main" id="{597D7E7B-0BBC-155D-825D-E1806C368764}"/>
                </a:ext>
              </a:extLst>
            </p:cNvPr>
            <p:cNvSpPr>
              <a:spLocks noChangeAspect="1"/>
            </p:cNvSpPr>
            <p:nvPr/>
          </p:nvSpPr>
          <p:spPr>
            <a:xfrm flipV="1">
              <a:off x="24636877" y="4988643"/>
              <a:ext cx="530352" cy="457200"/>
            </a:xfrm>
            <a:custGeom>
              <a:avLst/>
              <a:gdLst>
                <a:gd name="connsiteX0" fmla="*/ 0 w 530352"/>
                <a:gd name="connsiteY0" fmla="*/ 457200 h 457200"/>
                <a:gd name="connsiteX1" fmla="*/ 265176 w 530352"/>
                <a:gd name="connsiteY1" fmla="*/ 0 h 457200"/>
                <a:gd name="connsiteX2" fmla="*/ 530352 w 530352"/>
                <a:gd name="connsiteY2" fmla="*/ 457200 h 457200"/>
                <a:gd name="connsiteX3" fmla="*/ 0 w 530352"/>
                <a:gd name="connsiteY3" fmla="*/ 457200 h 457200"/>
                <a:gd name="connsiteX0" fmla="*/ 0 w 530352"/>
                <a:gd name="connsiteY0" fmla="*/ 457200 h 548640"/>
                <a:gd name="connsiteX1" fmla="*/ 265176 w 530352"/>
                <a:gd name="connsiteY1" fmla="*/ 0 h 548640"/>
                <a:gd name="connsiteX2" fmla="*/ 530352 w 530352"/>
                <a:gd name="connsiteY2" fmla="*/ 457200 h 548640"/>
                <a:gd name="connsiteX3" fmla="*/ 91440 w 530352"/>
                <a:gd name="connsiteY3" fmla="*/ 548640 h 548640"/>
                <a:gd name="connsiteX0" fmla="*/ 0 w 530352"/>
                <a:gd name="connsiteY0" fmla="*/ 457200 h 457200"/>
                <a:gd name="connsiteX1" fmla="*/ 265176 w 530352"/>
                <a:gd name="connsiteY1" fmla="*/ 0 h 457200"/>
                <a:gd name="connsiteX2" fmla="*/ 530352 w 530352"/>
                <a:gd name="connsiteY2" fmla="*/ 457200 h 457200"/>
              </a:gdLst>
              <a:ahLst/>
              <a:cxnLst>
                <a:cxn ang="0">
                  <a:pos x="connsiteX0" y="connsiteY0"/>
                </a:cxn>
                <a:cxn ang="0">
                  <a:pos x="connsiteX1" y="connsiteY1"/>
                </a:cxn>
                <a:cxn ang="0">
                  <a:pos x="connsiteX2" y="connsiteY2"/>
                </a:cxn>
              </a:cxnLst>
              <a:rect l="l" t="t" r="r" b="b"/>
              <a:pathLst>
                <a:path w="530352" h="457200">
                  <a:moveTo>
                    <a:pt x="0" y="457200"/>
                  </a:moveTo>
                  <a:lnTo>
                    <a:pt x="265176" y="0"/>
                  </a:lnTo>
                  <a:lnTo>
                    <a:pt x="530352" y="45720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Isosceles Triangle 61">
              <a:extLst>
                <a:ext uri="{FF2B5EF4-FFF2-40B4-BE49-F238E27FC236}">
                  <a16:creationId xmlns:a16="http://schemas.microsoft.com/office/drawing/2014/main" id="{E66DEBE6-F745-8CC3-8DC6-5F704D8DF9F8}"/>
                </a:ext>
              </a:extLst>
            </p:cNvPr>
            <p:cNvSpPr>
              <a:spLocks noChangeAspect="1"/>
            </p:cNvSpPr>
            <p:nvPr/>
          </p:nvSpPr>
          <p:spPr>
            <a:xfrm>
              <a:off x="24636877" y="7249276"/>
              <a:ext cx="530352" cy="457200"/>
            </a:xfrm>
            <a:custGeom>
              <a:avLst/>
              <a:gdLst>
                <a:gd name="connsiteX0" fmla="*/ 0 w 530352"/>
                <a:gd name="connsiteY0" fmla="*/ 457200 h 457200"/>
                <a:gd name="connsiteX1" fmla="*/ 265176 w 530352"/>
                <a:gd name="connsiteY1" fmla="*/ 0 h 457200"/>
                <a:gd name="connsiteX2" fmla="*/ 530352 w 530352"/>
                <a:gd name="connsiteY2" fmla="*/ 457200 h 457200"/>
                <a:gd name="connsiteX3" fmla="*/ 0 w 530352"/>
                <a:gd name="connsiteY3" fmla="*/ 457200 h 457200"/>
                <a:gd name="connsiteX0" fmla="*/ 0 w 530352"/>
                <a:gd name="connsiteY0" fmla="*/ 457200 h 548640"/>
                <a:gd name="connsiteX1" fmla="*/ 265176 w 530352"/>
                <a:gd name="connsiteY1" fmla="*/ 0 h 548640"/>
                <a:gd name="connsiteX2" fmla="*/ 530352 w 530352"/>
                <a:gd name="connsiteY2" fmla="*/ 457200 h 548640"/>
                <a:gd name="connsiteX3" fmla="*/ 91440 w 530352"/>
                <a:gd name="connsiteY3" fmla="*/ 548640 h 548640"/>
                <a:gd name="connsiteX0" fmla="*/ 0 w 530352"/>
                <a:gd name="connsiteY0" fmla="*/ 457200 h 457200"/>
                <a:gd name="connsiteX1" fmla="*/ 265176 w 530352"/>
                <a:gd name="connsiteY1" fmla="*/ 0 h 457200"/>
                <a:gd name="connsiteX2" fmla="*/ 530352 w 530352"/>
                <a:gd name="connsiteY2" fmla="*/ 457200 h 457200"/>
              </a:gdLst>
              <a:ahLst/>
              <a:cxnLst>
                <a:cxn ang="0">
                  <a:pos x="connsiteX0" y="connsiteY0"/>
                </a:cxn>
                <a:cxn ang="0">
                  <a:pos x="connsiteX1" y="connsiteY1"/>
                </a:cxn>
                <a:cxn ang="0">
                  <a:pos x="connsiteX2" y="connsiteY2"/>
                </a:cxn>
              </a:cxnLst>
              <a:rect l="l" t="t" r="r" b="b"/>
              <a:pathLst>
                <a:path w="530352" h="457200">
                  <a:moveTo>
                    <a:pt x="0" y="457200"/>
                  </a:moveTo>
                  <a:lnTo>
                    <a:pt x="265176" y="0"/>
                  </a:lnTo>
                  <a:lnTo>
                    <a:pt x="530352" y="45720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Isosceles Triangle 61">
              <a:extLst>
                <a:ext uri="{FF2B5EF4-FFF2-40B4-BE49-F238E27FC236}">
                  <a16:creationId xmlns:a16="http://schemas.microsoft.com/office/drawing/2014/main" id="{C6269B91-BA7D-D85A-CECD-61CBF4ACE130}"/>
                </a:ext>
              </a:extLst>
            </p:cNvPr>
            <p:cNvSpPr>
              <a:spLocks noChangeAspect="1"/>
            </p:cNvSpPr>
            <p:nvPr/>
          </p:nvSpPr>
          <p:spPr>
            <a:xfrm rot="8100000">
              <a:off x="23827294" y="5313228"/>
              <a:ext cx="530352" cy="457200"/>
            </a:xfrm>
            <a:custGeom>
              <a:avLst/>
              <a:gdLst>
                <a:gd name="connsiteX0" fmla="*/ 0 w 530352"/>
                <a:gd name="connsiteY0" fmla="*/ 457200 h 457200"/>
                <a:gd name="connsiteX1" fmla="*/ 265176 w 530352"/>
                <a:gd name="connsiteY1" fmla="*/ 0 h 457200"/>
                <a:gd name="connsiteX2" fmla="*/ 530352 w 530352"/>
                <a:gd name="connsiteY2" fmla="*/ 457200 h 457200"/>
                <a:gd name="connsiteX3" fmla="*/ 0 w 530352"/>
                <a:gd name="connsiteY3" fmla="*/ 457200 h 457200"/>
                <a:gd name="connsiteX0" fmla="*/ 0 w 530352"/>
                <a:gd name="connsiteY0" fmla="*/ 457200 h 548640"/>
                <a:gd name="connsiteX1" fmla="*/ 265176 w 530352"/>
                <a:gd name="connsiteY1" fmla="*/ 0 h 548640"/>
                <a:gd name="connsiteX2" fmla="*/ 530352 w 530352"/>
                <a:gd name="connsiteY2" fmla="*/ 457200 h 548640"/>
                <a:gd name="connsiteX3" fmla="*/ 91440 w 530352"/>
                <a:gd name="connsiteY3" fmla="*/ 548640 h 548640"/>
                <a:gd name="connsiteX0" fmla="*/ 0 w 530352"/>
                <a:gd name="connsiteY0" fmla="*/ 457200 h 457200"/>
                <a:gd name="connsiteX1" fmla="*/ 265176 w 530352"/>
                <a:gd name="connsiteY1" fmla="*/ 0 h 457200"/>
                <a:gd name="connsiteX2" fmla="*/ 530352 w 530352"/>
                <a:gd name="connsiteY2" fmla="*/ 457200 h 457200"/>
              </a:gdLst>
              <a:ahLst/>
              <a:cxnLst>
                <a:cxn ang="0">
                  <a:pos x="connsiteX0" y="connsiteY0"/>
                </a:cxn>
                <a:cxn ang="0">
                  <a:pos x="connsiteX1" y="connsiteY1"/>
                </a:cxn>
                <a:cxn ang="0">
                  <a:pos x="connsiteX2" y="connsiteY2"/>
                </a:cxn>
              </a:cxnLst>
              <a:rect l="l" t="t" r="r" b="b"/>
              <a:pathLst>
                <a:path w="530352" h="457200">
                  <a:moveTo>
                    <a:pt x="0" y="457200"/>
                  </a:moveTo>
                  <a:lnTo>
                    <a:pt x="265176" y="0"/>
                  </a:lnTo>
                  <a:lnTo>
                    <a:pt x="530352" y="45720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Isosceles Triangle 61">
              <a:extLst>
                <a:ext uri="{FF2B5EF4-FFF2-40B4-BE49-F238E27FC236}">
                  <a16:creationId xmlns:a16="http://schemas.microsoft.com/office/drawing/2014/main" id="{E2BDDF99-5AF3-0019-0954-4968BF3D75B1}"/>
                </a:ext>
              </a:extLst>
            </p:cNvPr>
            <p:cNvSpPr>
              <a:spLocks noChangeAspect="1"/>
            </p:cNvSpPr>
            <p:nvPr/>
          </p:nvSpPr>
          <p:spPr>
            <a:xfrm rot="8100000" flipH="1" flipV="1">
              <a:off x="25353823" y="6971450"/>
              <a:ext cx="530352" cy="457200"/>
            </a:xfrm>
            <a:custGeom>
              <a:avLst/>
              <a:gdLst>
                <a:gd name="connsiteX0" fmla="*/ 0 w 530352"/>
                <a:gd name="connsiteY0" fmla="*/ 457200 h 457200"/>
                <a:gd name="connsiteX1" fmla="*/ 265176 w 530352"/>
                <a:gd name="connsiteY1" fmla="*/ 0 h 457200"/>
                <a:gd name="connsiteX2" fmla="*/ 530352 w 530352"/>
                <a:gd name="connsiteY2" fmla="*/ 457200 h 457200"/>
                <a:gd name="connsiteX3" fmla="*/ 0 w 530352"/>
                <a:gd name="connsiteY3" fmla="*/ 457200 h 457200"/>
                <a:gd name="connsiteX0" fmla="*/ 0 w 530352"/>
                <a:gd name="connsiteY0" fmla="*/ 457200 h 548640"/>
                <a:gd name="connsiteX1" fmla="*/ 265176 w 530352"/>
                <a:gd name="connsiteY1" fmla="*/ 0 h 548640"/>
                <a:gd name="connsiteX2" fmla="*/ 530352 w 530352"/>
                <a:gd name="connsiteY2" fmla="*/ 457200 h 548640"/>
                <a:gd name="connsiteX3" fmla="*/ 91440 w 530352"/>
                <a:gd name="connsiteY3" fmla="*/ 548640 h 548640"/>
                <a:gd name="connsiteX0" fmla="*/ 0 w 530352"/>
                <a:gd name="connsiteY0" fmla="*/ 457200 h 457200"/>
                <a:gd name="connsiteX1" fmla="*/ 265176 w 530352"/>
                <a:gd name="connsiteY1" fmla="*/ 0 h 457200"/>
                <a:gd name="connsiteX2" fmla="*/ 530352 w 530352"/>
                <a:gd name="connsiteY2" fmla="*/ 457200 h 457200"/>
              </a:gdLst>
              <a:ahLst/>
              <a:cxnLst>
                <a:cxn ang="0">
                  <a:pos x="connsiteX0" y="connsiteY0"/>
                </a:cxn>
                <a:cxn ang="0">
                  <a:pos x="connsiteX1" y="connsiteY1"/>
                </a:cxn>
                <a:cxn ang="0">
                  <a:pos x="connsiteX2" y="connsiteY2"/>
                </a:cxn>
              </a:cxnLst>
              <a:rect l="l" t="t" r="r" b="b"/>
              <a:pathLst>
                <a:path w="530352" h="457200">
                  <a:moveTo>
                    <a:pt x="0" y="457200"/>
                  </a:moveTo>
                  <a:lnTo>
                    <a:pt x="265176" y="0"/>
                  </a:lnTo>
                  <a:lnTo>
                    <a:pt x="530352" y="45720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Isosceles Triangle 61">
              <a:extLst>
                <a:ext uri="{FF2B5EF4-FFF2-40B4-BE49-F238E27FC236}">
                  <a16:creationId xmlns:a16="http://schemas.microsoft.com/office/drawing/2014/main" id="{0E1FA481-AC2B-DE81-E994-EF10AB4AD717}"/>
                </a:ext>
              </a:extLst>
            </p:cNvPr>
            <p:cNvSpPr>
              <a:spLocks noChangeAspect="1"/>
            </p:cNvSpPr>
            <p:nvPr/>
          </p:nvSpPr>
          <p:spPr>
            <a:xfrm rot="13500000" flipH="1">
              <a:off x="25381407" y="5337795"/>
              <a:ext cx="530352" cy="457200"/>
            </a:xfrm>
            <a:custGeom>
              <a:avLst/>
              <a:gdLst>
                <a:gd name="connsiteX0" fmla="*/ 0 w 530352"/>
                <a:gd name="connsiteY0" fmla="*/ 457200 h 457200"/>
                <a:gd name="connsiteX1" fmla="*/ 265176 w 530352"/>
                <a:gd name="connsiteY1" fmla="*/ 0 h 457200"/>
                <a:gd name="connsiteX2" fmla="*/ 530352 w 530352"/>
                <a:gd name="connsiteY2" fmla="*/ 457200 h 457200"/>
                <a:gd name="connsiteX3" fmla="*/ 0 w 530352"/>
                <a:gd name="connsiteY3" fmla="*/ 457200 h 457200"/>
                <a:gd name="connsiteX0" fmla="*/ 0 w 530352"/>
                <a:gd name="connsiteY0" fmla="*/ 457200 h 548640"/>
                <a:gd name="connsiteX1" fmla="*/ 265176 w 530352"/>
                <a:gd name="connsiteY1" fmla="*/ 0 h 548640"/>
                <a:gd name="connsiteX2" fmla="*/ 530352 w 530352"/>
                <a:gd name="connsiteY2" fmla="*/ 457200 h 548640"/>
                <a:gd name="connsiteX3" fmla="*/ 91440 w 530352"/>
                <a:gd name="connsiteY3" fmla="*/ 548640 h 548640"/>
                <a:gd name="connsiteX0" fmla="*/ 0 w 530352"/>
                <a:gd name="connsiteY0" fmla="*/ 457200 h 457200"/>
                <a:gd name="connsiteX1" fmla="*/ 265176 w 530352"/>
                <a:gd name="connsiteY1" fmla="*/ 0 h 457200"/>
                <a:gd name="connsiteX2" fmla="*/ 530352 w 530352"/>
                <a:gd name="connsiteY2" fmla="*/ 457200 h 457200"/>
              </a:gdLst>
              <a:ahLst/>
              <a:cxnLst>
                <a:cxn ang="0">
                  <a:pos x="connsiteX0" y="connsiteY0"/>
                </a:cxn>
                <a:cxn ang="0">
                  <a:pos x="connsiteX1" y="connsiteY1"/>
                </a:cxn>
                <a:cxn ang="0">
                  <a:pos x="connsiteX2" y="connsiteY2"/>
                </a:cxn>
              </a:cxnLst>
              <a:rect l="l" t="t" r="r" b="b"/>
              <a:pathLst>
                <a:path w="530352" h="457200">
                  <a:moveTo>
                    <a:pt x="0" y="457200"/>
                  </a:moveTo>
                  <a:lnTo>
                    <a:pt x="265176" y="0"/>
                  </a:lnTo>
                  <a:lnTo>
                    <a:pt x="530352" y="45720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id="{188B2C39-17BD-1847-9E75-0D3B7D976F17}"/>
                </a:ext>
              </a:extLst>
            </p:cNvPr>
            <p:cNvSpPr txBox="1"/>
            <p:nvPr/>
          </p:nvSpPr>
          <p:spPr>
            <a:xfrm>
              <a:off x="26064247" y="6060391"/>
              <a:ext cx="298480" cy="584775"/>
            </a:xfrm>
            <a:prstGeom prst="rect">
              <a:avLst/>
            </a:prstGeom>
            <a:solidFill>
              <a:srgbClr val="CCE7D3"/>
            </a:solidFill>
          </p:spPr>
          <p:txBody>
            <a:bodyPr wrap="square" rtlCol="0">
              <a:spAutoFit/>
            </a:bodyPr>
            <a:lstStyle/>
            <a:p>
              <a:pPr algn="ctr"/>
              <a:r>
                <a:rPr lang="en-US" sz="3200" b="1" dirty="0">
                  <a:solidFill>
                    <a:srgbClr val="0000FF"/>
                  </a:solidFill>
                  <a:latin typeface="Arial" panose="020B0604020202020204" pitchFamily="34" charset="0"/>
                  <a:cs typeface="Arial" panose="020B0604020202020204" pitchFamily="34" charset="0"/>
                </a:rPr>
                <a:t>I</a:t>
              </a:r>
            </a:p>
          </p:txBody>
        </p:sp>
      </p:grpSp>
      <p:grpSp>
        <p:nvGrpSpPr>
          <p:cNvPr id="71" name="Group 70">
            <a:extLst>
              <a:ext uri="{FF2B5EF4-FFF2-40B4-BE49-F238E27FC236}">
                <a16:creationId xmlns:a16="http://schemas.microsoft.com/office/drawing/2014/main" id="{E08CC557-E959-B351-B28D-FC46DBF723F1}"/>
              </a:ext>
            </a:extLst>
          </p:cNvPr>
          <p:cNvGrpSpPr/>
          <p:nvPr/>
        </p:nvGrpSpPr>
        <p:grpSpPr>
          <a:xfrm>
            <a:off x="5938058" y="3289804"/>
            <a:ext cx="3657600" cy="3657600"/>
            <a:chOff x="21956869" y="4859121"/>
            <a:chExt cx="3657600" cy="3657600"/>
          </a:xfrm>
        </p:grpSpPr>
        <p:sp>
          <p:nvSpPr>
            <p:cNvPr id="69" name="Rectangle 68">
              <a:extLst>
                <a:ext uri="{FF2B5EF4-FFF2-40B4-BE49-F238E27FC236}">
                  <a16:creationId xmlns:a16="http://schemas.microsoft.com/office/drawing/2014/main" id="{A62550DE-D697-E393-F750-980F8C44517A}"/>
                </a:ext>
              </a:extLst>
            </p:cNvPr>
            <p:cNvSpPr/>
            <p:nvPr/>
          </p:nvSpPr>
          <p:spPr>
            <a:xfrm rot="18703605">
              <a:off x="21956869" y="4859121"/>
              <a:ext cx="3657600" cy="3657600"/>
            </a:xfrm>
            <a:custGeom>
              <a:avLst/>
              <a:gdLst>
                <a:gd name="connsiteX0" fmla="*/ 0 w 3657600"/>
                <a:gd name="connsiteY0" fmla="*/ 0 h 3657600"/>
                <a:gd name="connsiteX1" fmla="*/ 3657600 w 3657600"/>
                <a:gd name="connsiteY1" fmla="*/ 0 h 3657600"/>
                <a:gd name="connsiteX2" fmla="*/ 3657600 w 3657600"/>
                <a:gd name="connsiteY2" fmla="*/ 3657600 h 3657600"/>
                <a:gd name="connsiteX3" fmla="*/ 0 w 3657600"/>
                <a:gd name="connsiteY3" fmla="*/ 3657600 h 3657600"/>
                <a:gd name="connsiteX4" fmla="*/ 0 w 3657600"/>
                <a:gd name="connsiteY4" fmla="*/ 0 h 3657600"/>
                <a:gd name="connsiteX0" fmla="*/ 3657600 w 3749040"/>
                <a:gd name="connsiteY0" fmla="*/ 0 h 3657600"/>
                <a:gd name="connsiteX1" fmla="*/ 3657600 w 3749040"/>
                <a:gd name="connsiteY1" fmla="*/ 3657600 h 3657600"/>
                <a:gd name="connsiteX2" fmla="*/ 0 w 3749040"/>
                <a:gd name="connsiteY2" fmla="*/ 3657600 h 3657600"/>
                <a:gd name="connsiteX3" fmla="*/ 0 w 3749040"/>
                <a:gd name="connsiteY3" fmla="*/ 0 h 3657600"/>
                <a:gd name="connsiteX4" fmla="*/ 3749040 w 3749040"/>
                <a:gd name="connsiteY4" fmla="*/ 91440 h 3657600"/>
                <a:gd name="connsiteX0" fmla="*/ 3657600 w 3657600"/>
                <a:gd name="connsiteY0" fmla="*/ 0 h 3657600"/>
                <a:gd name="connsiteX1" fmla="*/ 3657600 w 3657600"/>
                <a:gd name="connsiteY1" fmla="*/ 3657600 h 3657600"/>
                <a:gd name="connsiteX2" fmla="*/ 0 w 3657600"/>
                <a:gd name="connsiteY2" fmla="*/ 3657600 h 3657600"/>
                <a:gd name="connsiteX3" fmla="*/ 0 w 3657600"/>
                <a:gd name="connsiteY3" fmla="*/ 0 h 3657600"/>
              </a:gdLst>
              <a:ahLst/>
              <a:cxnLst>
                <a:cxn ang="0">
                  <a:pos x="connsiteX0" y="connsiteY0"/>
                </a:cxn>
                <a:cxn ang="0">
                  <a:pos x="connsiteX1" y="connsiteY1"/>
                </a:cxn>
                <a:cxn ang="0">
                  <a:pos x="connsiteX2" y="connsiteY2"/>
                </a:cxn>
                <a:cxn ang="0">
                  <a:pos x="connsiteX3" y="connsiteY3"/>
                </a:cxn>
              </a:cxnLst>
              <a:rect l="l" t="t" r="r" b="b"/>
              <a:pathLst>
                <a:path w="3657600" h="3657600">
                  <a:moveTo>
                    <a:pt x="3657600" y="0"/>
                  </a:moveTo>
                  <a:lnTo>
                    <a:pt x="3657600" y="3657600"/>
                  </a:lnTo>
                  <a:lnTo>
                    <a:pt x="0" y="3657600"/>
                  </a:lnTo>
                  <a:lnTo>
                    <a:pt x="0" y="0"/>
                  </a:lnTo>
                </a:path>
              </a:pathLst>
            </a:custGeom>
            <a:noFill/>
            <a:ln w="114300">
              <a:solidFill>
                <a:srgbClr val="0000FF"/>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C2C1C5FE-669C-8E89-9B70-590CC9910EC8}"/>
                </a:ext>
              </a:extLst>
            </p:cNvPr>
            <p:cNvSpPr txBox="1"/>
            <p:nvPr/>
          </p:nvSpPr>
          <p:spPr>
            <a:xfrm rot="18694731">
              <a:off x="24794800" y="7580250"/>
              <a:ext cx="628698" cy="830997"/>
            </a:xfrm>
            <a:prstGeom prst="rect">
              <a:avLst/>
            </a:prstGeom>
            <a:solidFill>
              <a:srgbClr val="A8E0F9"/>
            </a:solidFill>
          </p:spPr>
          <p:txBody>
            <a:bodyPr wrap="none" rtlCol="0">
              <a:spAutoFit/>
            </a:bodyPr>
            <a:lstStyle/>
            <a:p>
              <a:pPr algn="ctr"/>
              <a:r>
                <a:rPr lang="en-US" sz="4800" b="1" dirty="0">
                  <a:solidFill>
                    <a:srgbClr val="0000FF"/>
                  </a:solidFill>
                  <a:latin typeface="Arial" panose="020B0604020202020204" pitchFamily="34" charset="0"/>
                  <a:cs typeface="Arial" panose="020B0604020202020204" pitchFamily="34" charset="0"/>
                </a:rPr>
                <a:t>B</a:t>
              </a:r>
            </a:p>
          </p:txBody>
        </p:sp>
      </p:grpSp>
      <p:sp>
        <p:nvSpPr>
          <p:cNvPr id="72" name="Oval 71">
            <a:extLst>
              <a:ext uri="{FF2B5EF4-FFF2-40B4-BE49-F238E27FC236}">
                <a16:creationId xmlns:a16="http://schemas.microsoft.com/office/drawing/2014/main" id="{AB3052D9-EB22-2C54-25D1-C7667D2D1E14}"/>
              </a:ext>
            </a:extLst>
          </p:cNvPr>
          <p:cNvSpPr/>
          <p:nvPr/>
        </p:nvSpPr>
        <p:spPr>
          <a:xfrm>
            <a:off x="-1" y="135967"/>
            <a:ext cx="4499391" cy="1073887"/>
          </a:xfrm>
          <a:prstGeom prst="ellipse">
            <a:avLst/>
          </a:prstGeom>
          <a:noFill/>
          <a:ln w="1143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43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0" presetClass="path" presetSubtype="0" accel="50000" decel="50000" fill="hold" nodeType="afterEffect">
                                  <p:stCondLst>
                                    <p:cond delay="0"/>
                                  </p:stCondLst>
                                  <p:childTnLst>
                                    <p:animMotion origin="layout" path="M 2.77778E-6 -1.80556E-6 L -0.00058 -0.09106 " pathEditMode="relative" rAng="0" ptsTypes="AA">
                                      <p:cBhvr>
                                        <p:cTn id="10" dur="2000" fill="hold"/>
                                        <p:tgtEl>
                                          <p:spTgt spid="35"/>
                                        </p:tgtEl>
                                        <p:attrNameLst>
                                          <p:attrName>ppt_x</p:attrName>
                                          <p:attrName>ppt_y</p:attrName>
                                        </p:attrNameLst>
                                      </p:cBhvr>
                                      <p:rCtr x="-29" y="-4557"/>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500"/>
                            </p:stCondLst>
                            <p:childTnLst>
                              <p:par>
                                <p:cTn id="17" presetID="0" presetClass="path" presetSubtype="0" accel="50000" decel="50000" fill="hold" nodeType="afterEffect">
                                  <p:stCondLst>
                                    <p:cond delay="0"/>
                                  </p:stCondLst>
                                  <p:childTnLst>
                                    <p:animMotion origin="layout" path="M 4.25926E-6 4.86111E-6 L -0.03114 -0.05382 " pathEditMode="relative" rAng="0" ptsTypes="AA">
                                      <p:cBhvr>
                                        <p:cTn id="18" dur="2000" fill="hold"/>
                                        <p:tgtEl>
                                          <p:spTgt spid="39"/>
                                        </p:tgtEl>
                                        <p:attrNameLst>
                                          <p:attrName>ppt_x</p:attrName>
                                          <p:attrName>ppt_y</p:attrName>
                                        </p:attrNameLst>
                                      </p:cBhvr>
                                      <p:rCtr x="-1557" y="-2691"/>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par>
                          <p:cTn id="29" fill="hold">
                            <p:stCondLst>
                              <p:cond delay="500"/>
                            </p:stCondLst>
                            <p:childTnLst>
                              <p:par>
                                <p:cTn id="30" presetID="21" presetClass="entr" presetSubtype="4" fill="hold" nodeType="afterEffect">
                                  <p:stCondLst>
                                    <p:cond delay="500"/>
                                  </p:stCondLst>
                                  <p:childTnLst>
                                    <p:set>
                                      <p:cBhvr>
                                        <p:cTn id="31" dur="1" fill="hold">
                                          <p:stCondLst>
                                            <p:cond delay="0"/>
                                          </p:stCondLst>
                                        </p:cTn>
                                        <p:tgtEl>
                                          <p:spTgt spid="68"/>
                                        </p:tgtEl>
                                        <p:attrNameLst>
                                          <p:attrName>style.visibility</p:attrName>
                                        </p:attrNameLst>
                                      </p:cBhvr>
                                      <p:to>
                                        <p:strVal val="visible"/>
                                      </p:to>
                                    </p:set>
                                    <p:animEffect transition="in" filter="wheel(4)">
                                      <p:cBhvr>
                                        <p:cTn id="32" dur="2000"/>
                                        <p:tgtEl>
                                          <p:spTgt spid="68"/>
                                        </p:tgtEl>
                                      </p:cBhvr>
                                    </p:animEffect>
                                  </p:childTnLst>
                                </p:cTn>
                              </p:par>
                            </p:childTnLst>
                          </p:cTn>
                        </p:par>
                        <p:par>
                          <p:cTn id="33" fill="hold">
                            <p:stCondLst>
                              <p:cond delay="3000"/>
                            </p:stCondLst>
                            <p:childTnLst>
                              <p:par>
                                <p:cTn id="34" presetID="10" presetClass="entr" presetSubtype="0" fill="hold" nodeType="afterEffect">
                                  <p:stCondLst>
                                    <p:cond delay="50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cTn>
                              </p:par>
                            </p:childTnLst>
                          </p:cTn>
                        </p:par>
                        <p:par>
                          <p:cTn id="37" fill="hold">
                            <p:stCondLst>
                              <p:cond delay="4000"/>
                            </p:stCondLst>
                            <p:childTnLst>
                              <p:par>
                                <p:cTn id="38" presetID="21" presetClass="entr" presetSubtype="1" fill="hold" grpId="0" nodeType="afterEffect">
                                  <p:stCondLst>
                                    <p:cond delay="500"/>
                                  </p:stCondLst>
                                  <p:childTnLst>
                                    <p:set>
                                      <p:cBhvr>
                                        <p:cTn id="39" dur="1" fill="hold">
                                          <p:stCondLst>
                                            <p:cond delay="0"/>
                                          </p:stCondLst>
                                        </p:cTn>
                                        <p:tgtEl>
                                          <p:spTgt spid="72"/>
                                        </p:tgtEl>
                                        <p:attrNameLst>
                                          <p:attrName>style.visibility</p:attrName>
                                        </p:attrNameLst>
                                      </p:cBhvr>
                                      <p:to>
                                        <p:strVal val="visible"/>
                                      </p:to>
                                    </p:set>
                                    <p:animEffect transition="in" filter="wheel(1)">
                                      <p:cBhvr>
                                        <p:cTn id="40"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026A84AF-6F58-471A-BF1F-10D8C0351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7425141" cy="1828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885950" y="1943098"/>
            <a:ext cx="8517404" cy="9943608"/>
          </a:xfrm>
          <a:noFill/>
        </p:spPr>
        <p:txBody>
          <a:bodyPr>
            <a:normAutofit/>
          </a:bodyPr>
          <a:lstStyle/>
          <a:p>
            <a:pPr algn="l"/>
            <a:r>
              <a:rPr lang="en-US" sz="11700" b="1">
                <a:latin typeface="Arial" panose="020B0604020202020204" pitchFamily="34" charset="0"/>
                <a:cs typeface="Arial" panose="020B0604020202020204" pitchFamily="34" charset="0"/>
              </a:rPr>
              <a:t>Munda Point: Casualty Evacuation and Treatment</a:t>
            </a:r>
          </a:p>
        </p:txBody>
      </p:sp>
      <p:sp>
        <p:nvSpPr>
          <p:cNvPr id="3" name="Subtitle 2"/>
          <p:cNvSpPr>
            <a:spLocks noGrp="1"/>
          </p:cNvSpPr>
          <p:nvPr>
            <p:ph type="subTitle" idx="1"/>
          </p:nvPr>
        </p:nvSpPr>
        <p:spPr>
          <a:xfrm>
            <a:off x="1885950" y="12344626"/>
            <a:ext cx="8517406" cy="4480795"/>
          </a:xfrm>
          <a:noFill/>
        </p:spPr>
        <p:txBody>
          <a:bodyPr>
            <a:normAutofit/>
          </a:bodyPr>
          <a:lstStyle/>
          <a:p>
            <a:pPr algn="l"/>
            <a:endParaRPr lang="en-US" b="1"/>
          </a:p>
        </p:txBody>
      </p:sp>
      <p:pic>
        <p:nvPicPr>
          <p:cNvPr id="6" name="Picture 5" descr="A group of people standing in front of a crowd&#10;&#10;Description automatically generated">
            <a:extLst>
              <a:ext uri="{FF2B5EF4-FFF2-40B4-BE49-F238E27FC236}">
                <a16:creationId xmlns:a16="http://schemas.microsoft.com/office/drawing/2014/main" id="{B0488247-DEAA-1882-8969-CBCB26C449AE}"/>
              </a:ext>
            </a:extLst>
          </p:cNvPr>
          <p:cNvPicPr>
            <a:picLocks noChangeAspect="1"/>
          </p:cNvPicPr>
          <p:nvPr/>
        </p:nvPicPr>
        <p:blipFill rotWithShape="1">
          <a:blip r:embed="rId2">
            <a:extLst>
              <a:ext uri="{28A0092B-C50C-407E-A947-70E740481C1C}">
                <a14:useLocalDpi xmlns:a14="http://schemas.microsoft.com/office/drawing/2010/main" val="0"/>
              </a:ext>
            </a:extLst>
          </a:blip>
          <a:srcRect t="1504" r="-1" b="4192"/>
          <a:stretch/>
        </p:blipFill>
        <p:spPr>
          <a:xfrm>
            <a:off x="11271386" y="10"/>
            <a:ext cx="16160614" cy="18287990"/>
          </a:xfrm>
          <a:prstGeom prst="rect">
            <a:avLst/>
          </a:prstGeom>
        </p:spPr>
      </p:pic>
    </p:spTree>
    <p:extLst>
      <p:ext uri="{BB962C8B-B14F-4D97-AF65-F5344CB8AC3E}">
        <p14:creationId xmlns:p14="http://schemas.microsoft.com/office/powerpoint/2010/main" val="2973344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90073099"/>
              </p:ext>
            </p:extLst>
          </p:nvPr>
        </p:nvGraphicFramePr>
        <p:xfrm>
          <a:off x="756135" y="5568462"/>
          <a:ext cx="25919730" cy="9753600"/>
        </p:xfrm>
        <a:graphic>
          <a:graphicData uri="http://schemas.openxmlformats.org/drawingml/2006/table">
            <a:tbl>
              <a:tblPr firstRow="1" bandRow="1">
                <a:tableStyleId>{5C22544A-7EE6-4342-B048-85BDC9FD1C3A}</a:tableStyleId>
              </a:tblPr>
              <a:tblGrid>
                <a:gridCol w="2591973">
                  <a:extLst>
                    <a:ext uri="{9D8B030D-6E8A-4147-A177-3AD203B41FA5}">
                      <a16:colId xmlns:a16="http://schemas.microsoft.com/office/drawing/2014/main" val="891003983"/>
                    </a:ext>
                  </a:extLst>
                </a:gridCol>
                <a:gridCol w="2591973">
                  <a:extLst>
                    <a:ext uri="{9D8B030D-6E8A-4147-A177-3AD203B41FA5}">
                      <a16:colId xmlns:a16="http://schemas.microsoft.com/office/drawing/2014/main" val="2780628467"/>
                    </a:ext>
                  </a:extLst>
                </a:gridCol>
                <a:gridCol w="2591973">
                  <a:extLst>
                    <a:ext uri="{9D8B030D-6E8A-4147-A177-3AD203B41FA5}">
                      <a16:colId xmlns:a16="http://schemas.microsoft.com/office/drawing/2014/main" val="2539892053"/>
                    </a:ext>
                  </a:extLst>
                </a:gridCol>
                <a:gridCol w="2591973">
                  <a:extLst>
                    <a:ext uri="{9D8B030D-6E8A-4147-A177-3AD203B41FA5}">
                      <a16:colId xmlns:a16="http://schemas.microsoft.com/office/drawing/2014/main" val="2824005247"/>
                    </a:ext>
                  </a:extLst>
                </a:gridCol>
                <a:gridCol w="2591973">
                  <a:extLst>
                    <a:ext uri="{9D8B030D-6E8A-4147-A177-3AD203B41FA5}">
                      <a16:colId xmlns:a16="http://schemas.microsoft.com/office/drawing/2014/main" val="3987232247"/>
                    </a:ext>
                  </a:extLst>
                </a:gridCol>
                <a:gridCol w="2591973">
                  <a:extLst>
                    <a:ext uri="{9D8B030D-6E8A-4147-A177-3AD203B41FA5}">
                      <a16:colId xmlns:a16="http://schemas.microsoft.com/office/drawing/2014/main" val="2172978995"/>
                    </a:ext>
                  </a:extLst>
                </a:gridCol>
                <a:gridCol w="2591973">
                  <a:extLst>
                    <a:ext uri="{9D8B030D-6E8A-4147-A177-3AD203B41FA5}">
                      <a16:colId xmlns:a16="http://schemas.microsoft.com/office/drawing/2014/main" val="1113920153"/>
                    </a:ext>
                  </a:extLst>
                </a:gridCol>
                <a:gridCol w="2591973">
                  <a:extLst>
                    <a:ext uri="{9D8B030D-6E8A-4147-A177-3AD203B41FA5}">
                      <a16:colId xmlns:a16="http://schemas.microsoft.com/office/drawing/2014/main" val="540986858"/>
                    </a:ext>
                  </a:extLst>
                </a:gridCol>
                <a:gridCol w="2591973">
                  <a:extLst>
                    <a:ext uri="{9D8B030D-6E8A-4147-A177-3AD203B41FA5}">
                      <a16:colId xmlns:a16="http://schemas.microsoft.com/office/drawing/2014/main" val="4264607195"/>
                    </a:ext>
                  </a:extLst>
                </a:gridCol>
                <a:gridCol w="2591973">
                  <a:extLst>
                    <a:ext uri="{9D8B030D-6E8A-4147-A177-3AD203B41FA5}">
                      <a16:colId xmlns:a16="http://schemas.microsoft.com/office/drawing/2014/main" val="1344230661"/>
                    </a:ext>
                  </a:extLst>
                </a:gridCol>
              </a:tblGrid>
              <a:tr h="370840">
                <a:tc>
                  <a:txBody>
                    <a:bodyPr/>
                    <a:lstStyle/>
                    <a:p>
                      <a:endParaRPr lang="en-US" sz="2800" dirty="0"/>
                    </a:p>
                  </a:txBody>
                  <a:tcPr/>
                </a:tc>
                <a:tc>
                  <a:txBody>
                    <a:bodyPr/>
                    <a:lstStyle/>
                    <a:p>
                      <a:pPr algn="ctr"/>
                      <a:r>
                        <a:rPr lang="en-US" sz="2800" dirty="0"/>
                        <a:t>Dehydration</a:t>
                      </a:r>
                    </a:p>
                  </a:txBody>
                  <a:tcPr/>
                </a:tc>
                <a:tc>
                  <a:txBody>
                    <a:bodyPr/>
                    <a:lstStyle/>
                    <a:p>
                      <a:pPr algn="ctr"/>
                      <a:r>
                        <a:rPr lang="en-US" sz="2800" dirty="0"/>
                        <a:t>Dysentery</a:t>
                      </a:r>
                    </a:p>
                  </a:txBody>
                  <a:tcPr/>
                </a:tc>
                <a:tc>
                  <a:txBody>
                    <a:bodyPr/>
                    <a:lstStyle/>
                    <a:p>
                      <a:pPr algn="ctr"/>
                      <a:r>
                        <a:rPr lang="en-US" sz="2800" dirty="0"/>
                        <a:t>Schistosomiasis</a:t>
                      </a:r>
                    </a:p>
                  </a:txBody>
                  <a:tcPr/>
                </a:tc>
                <a:tc>
                  <a:txBody>
                    <a:bodyPr/>
                    <a:lstStyle/>
                    <a:p>
                      <a:pPr algn="ctr"/>
                      <a:r>
                        <a:rPr lang="en-US" sz="2800" dirty="0"/>
                        <a:t>Hookworm</a:t>
                      </a:r>
                    </a:p>
                  </a:txBody>
                  <a:tcPr/>
                </a:tc>
                <a:tc>
                  <a:txBody>
                    <a:bodyPr/>
                    <a:lstStyle/>
                    <a:p>
                      <a:pPr algn="ctr"/>
                      <a:r>
                        <a:rPr lang="en-US" sz="2800" dirty="0"/>
                        <a:t>Dengue Fever</a:t>
                      </a:r>
                    </a:p>
                  </a:txBody>
                  <a:tcPr/>
                </a:tc>
                <a:tc>
                  <a:txBody>
                    <a:bodyPr/>
                    <a:lstStyle/>
                    <a:p>
                      <a:pPr algn="ctr"/>
                      <a:r>
                        <a:rPr lang="en-US" sz="2800" dirty="0" err="1"/>
                        <a:t>Filariasis</a:t>
                      </a:r>
                      <a:endParaRPr lang="en-US" sz="2800" dirty="0"/>
                    </a:p>
                  </a:txBody>
                  <a:tcPr/>
                </a:tc>
                <a:tc>
                  <a:txBody>
                    <a:bodyPr/>
                    <a:lstStyle/>
                    <a:p>
                      <a:pPr algn="ctr"/>
                      <a:r>
                        <a:rPr lang="en-US" sz="2800" dirty="0"/>
                        <a:t>Scrub Typhus</a:t>
                      </a:r>
                    </a:p>
                  </a:txBody>
                  <a:tcPr/>
                </a:tc>
                <a:tc>
                  <a:txBody>
                    <a:bodyPr/>
                    <a:lstStyle/>
                    <a:p>
                      <a:pPr algn="ctr"/>
                      <a:r>
                        <a:rPr lang="en-US" sz="2800" dirty="0"/>
                        <a:t>Malaria</a:t>
                      </a:r>
                    </a:p>
                  </a:txBody>
                  <a:tcPr/>
                </a:tc>
                <a:tc>
                  <a:txBody>
                    <a:bodyPr/>
                    <a:lstStyle/>
                    <a:p>
                      <a:pPr algn="ctr"/>
                      <a:r>
                        <a:rPr lang="en-US" sz="2800" dirty="0"/>
                        <a:t>War Neurosis</a:t>
                      </a:r>
                    </a:p>
                  </a:txBody>
                  <a:tcPr/>
                </a:tc>
                <a:extLst>
                  <a:ext uri="{0D108BD9-81ED-4DB2-BD59-A6C34878D82A}">
                    <a16:rowId xmlns:a16="http://schemas.microsoft.com/office/drawing/2014/main" val="2691702981"/>
                  </a:ext>
                </a:extLst>
              </a:tr>
              <a:tr h="370840">
                <a:tc>
                  <a:txBody>
                    <a:bodyPr/>
                    <a:lstStyle/>
                    <a:p>
                      <a:r>
                        <a:rPr lang="en-US" sz="2800" dirty="0"/>
                        <a:t>Headache</a:t>
                      </a:r>
                    </a:p>
                  </a:txBody>
                  <a:tcP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r>
                        <a:rPr lang="en-US" sz="2800" dirty="0"/>
                        <a:t>X</a:t>
                      </a:r>
                    </a:p>
                  </a:txBody>
                  <a:tcPr anchor="ctr"/>
                </a:tc>
                <a:tc>
                  <a:txBody>
                    <a:bodyPr/>
                    <a:lstStyle/>
                    <a:p>
                      <a:pPr algn="ctr"/>
                      <a:r>
                        <a:rPr lang="en-US" sz="2800" dirty="0"/>
                        <a:t>X</a:t>
                      </a:r>
                    </a:p>
                  </a:txBody>
                  <a:tcPr anchor="ctr"/>
                </a:tc>
                <a:extLst>
                  <a:ext uri="{0D108BD9-81ED-4DB2-BD59-A6C34878D82A}">
                    <a16:rowId xmlns:a16="http://schemas.microsoft.com/office/drawing/2014/main" val="381846185"/>
                  </a:ext>
                </a:extLst>
              </a:tr>
              <a:tr h="370840">
                <a:tc>
                  <a:txBody>
                    <a:bodyPr/>
                    <a:lstStyle/>
                    <a:p>
                      <a:r>
                        <a:rPr lang="en-US" sz="2800" dirty="0"/>
                        <a:t>Vomiting</a:t>
                      </a:r>
                    </a:p>
                  </a:txBody>
                  <a:tcP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r>
                        <a:rPr lang="en-US" sz="2800" dirty="0"/>
                        <a:t>X</a:t>
                      </a:r>
                    </a:p>
                  </a:txBody>
                  <a:tcPr anchor="ctr"/>
                </a:tc>
                <a:tc>
                  <a:txBody>
                    <a:bodyPr/>
                    <a:lstStyle/>
                    <a:p>
                      <a:pPr algn="ctr"/>
                      <a:r>
                        <a:rPr lang="en-US" sz="2800" dirty="0"/>
                        <a:t>X</a:t>
                      </a:r>
                    </a:p>
                  </a:txBody>
                  <a:tcPr anchor="ctr"/>
                </a:tc>
                <a:extLst>
                  <a:ext uri="{0D108BD9-81ED-4DB2-BD59-A6C34878D82A}">
                    <a16:rowId xmlns:a16="http://schemas.microsoft.com/office/drawing/2014/main" val="3592636238"/>
                  </a:ext>
                </a:extLst>
              </a:tr>
              <a:tr h="370840">
                <a:tc>
                  <a:txBody>
                    <a:bodyPr/>
                    <a:lstStyle/>
                    <a:p>
                      <a:r>
                        <a:rPr lang="en-US" sz="2800" dirty="0"/>
                        <a:t>Abdominal</a:t>
                      </a:r>
                      <a:r>
                        <a:rPr lang="en-US" sz="2800" baseline="0" dirty="0"/>
                        <a:t> Pain</a:t>
                      </a:r>
                      <a:endParaRPr lang="en-US" sz="2800" dirty="0"/>
                    </a:p>
                  </a:txBody>
                  <a:tcP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r>
                        <a:rPr lang="en-US" sz="2800" dirty="0"/>
                        <a:t>X</a:t>
                      </a:r>
                    </a:p>
                  </a:txBody>
                  <a:tcPr anchor="ctr"/>
                </a:tc>
                <a:extLst>
                  <a:ext uri="{0D108BD9-81ED-4DB2-BD59-A6C34878D82A}">
                    <a16:rowId xmlns:a16="http://schemas.microsoft.com/office/drawing/2014/main" val="2944772909"/>
                  </a:ext>
                </a:extLst>
              </a:tr>
              <a:tr h="370840">
                <a:tc>
                  <a:txBody>
                    <a:bodyPr/>
                    <a:lstStyle/>
                    <a:p>
                      <a:r>
                        <a:rPr lang="en-US" sz="2800" dirty="0"/>
                        <a:t>Fatigue</a:t>
                      </a:r>
                    </a:p>
                  </a:txBody>
                  <a:tcP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r>
                        <a:rPr lang="en-US" sz="2800" dirty="0"/>
                        <a:t>X</a:t>
                      </a:r>
                    </a:p>
                  </a:txBody>
                  <a:tcPr anchor="ctr"/>
                </a:tc>
                <a:extLst>
                  <a:ext uri="{0D108BD9-81ED-4DB2-BD59-A6C34878D82A}">
                    <a16:rowId xmlns:a16="http://schemas.microsoft.com/office/drawing/2014/main" val="1910744820"/>
                  </a:ext>
                </a:extLst>
              </a:tr>
              <a:tr h="370840">
                <a:tc>
                  <a:txBody>
                    <a:bodyPr/>
                    <a:lstStyle/>
                    <a:p>
                      <a:r>
                        <a:rPr lang="en-US" sz="2800" dirty="0"/>
                        <a:t>Fever</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r>
                        <a:rPr lang="en-US" sz="2800" dirty="0"/>
                        <a:t>X</a:t>
                      </a:r>
                    </a:p>
                  </a:txBody>
                  <a:tcPr anchor="ctr"/>
                </a:tc>
                <a:tc>
                  <a:txBody>
                    <a:bodyPr/>
                    <a:lstStyle/>
                    <a:p>
                      <a:pPr algn="ctr"/>
                      <a:endParaRPr lang="en-US" sz="2800"/>
                    </a:p>
                  </a:txBody>
                  <a:tcPr anchor="ctr"/>
                </a:tc>
                <a:extLst>
                  <a:ext uri="{0D108BD9-81ED-4DB2-BD59-A6C34878D82A}">
                    <a16:rowId xmlns:a16="http://schemas.microsoft.com/office/drawing/2014/main" val="2063567374"/>
                  </a:ext>
                </a:extLst>
              </a:tr>
              <a:tr h="370840">
                <a:tc>
                  <a:txBody>
                    <a:bodyPr/>
                    <a:lstStyle/>
                    <a:p>
                      <a:r>
                        <a:rPr lang="en-US" sz="2800" dirty="0"/>
                        <a:t>Diarrhea</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r>
                        <a:rPr lang="en-US" sz="2800" dirty="0"/>
                        <a:t>X</a:t>
                      </a:r>
                    </a:p>
                  </a:txBody>
                  <a:tcPr anchor="ctr"/>
                </a:tc>
                <a:extLst>
                  <a:ext uri="{0D108BD9-81ED-4DB2-BD59-A6C34878D82A}">
                    <a16:rowId xmlns:a16="http://schemas.microsoft.com/office/drawing/2014/main" val="3258705972"/>
                  </a:ext>
                </a:extLst>
              </a:tr>
              <a:tr h="370840">
                <a:tc>
                  <a:txBody>
                    <a:bodyPr/>
                    <a:lstStyle/>
                    <a:p>
                      <a:r>
                        <a:rPr lang="en-US" sz="2800" dirty="0"/>
                        <a:t>Loss of Appetite</a:t>
                      </a:r>
                    </a:p>
                  </a:txBody>
                  <a:tcPr/>
                </a:tc>
                <a:tc>
                  <a:txBody>
                    <a:bodyPr/>
                    <a:lstStyle/>
                    <a:p>
                      <a:pPr algn="ctr"/>
                      <a:r>
                        <a:rPr lang="en-US" sz="2800" dirty="0"/>
                        <a:t>X</a:t>
                      </a:r>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r>
                        <a:rPr lang="en-US" sz="2800" dirty="0"/>
                        <a:t>X</a:t>
                      </a:r>
                    </a:p>
                  </a:txBody>
                  <a:tcPr anchor="ctr"/>
                </a:tc>
                <a:extLst>
                  <a:ext uri="{0D108BD9-81ED-4DB2-BD59-A6C34878D82A}">
                    <a16:rowId xmlns:a16="http://schemas.microsoft.com/office/drawing/2014/main" val="555477003"/>
                  </a:ext>
                </a:extLst>
              </a:tr>
              <a:tr h="370840">
                <a:tc>
                  <a:txBody>
                    <a:bodyPr/>
                    <a:lstStyle/>
                    <a:p>
                      <a:r>
                        <a:rPr lang="en-US" sz="2800" dirty="0"/>
                        <a:t>Skin Rash</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a:p>
                  </a:txBody>
                  <a:tcPr anchor="ctr"/>
                </a:tc>
                <a:extLst>
                  <a:ext uri="{0D108BD9-81ED-4DB2-BD59-A6C34878D82A}">
                    <a16:rowId xmlns:a16="http://schemas.microsoft.com/office/drawing/2014/main" val="178888833"/>
                  </a:ext>
                </a:extLst>
              </a:tr>
              <a:tr h="370840">
                <a:tc>
                  <a:txBody>
                    <a:bodyPr/>
                    <a:lstStyle/>
                    <a:p>
                      <a:r>
                        <a:rPr lang="en-US" sz="2800" dirty="0"/>
                        <a:t>Muscle/Joint Pain</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endParaRPr lang="en-US" sz="2800"/>
                    </a:p>
                  </a:txBody>
                  <a:tcPr anchor="ctr"/>
                </a:tc>
                <a:extLst>
                  <a:ext uri="{0D108BD9-81ED-4DB2-BD59-A6C34878D82A}">
                    <a16:rowId xmlns:a16="http://schemas.microsoft.com/office/drawing/2014/main" val="3840142238"/>
                  </a:ext>
                </a:extLst>
              </a:tr>
              <a:tr h="370840">
                <a:tc>
                  <a:txBody>
                    <a:bodyPr/>
                    <a:lstStyle/>
                    <a:p>
                      <a:r>
                        <a:rPr lang="en-US" sz="2800" dirty="0"/>
                        <a:t>Bloody Diarrhea</a:t>
                      </a:r>
                    </a:p>
                  </a:txBody>
                  <a:tcP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dirty="0"/>
                    </a:p>
                  </a:txBody>
                  <a:tcPr anchor="ctr"/>
                </a:tc>
                <a:extLst>
                  <a:ext uri="{0D108BD9-81ED-4DB2-BD59-A6C34878D82A}">
                    <a16:rowId xmlns:a16="http://schemas.microsoft.com/office/drawing/2014/main" val="731412170"/>
                  </a:ext>
                </a:extLst>
              </a:tr>
              <a:tr h="370840">
                <a:tc>
                  <a:txBody>
                    <a:bodyPr/>
                    <a:lstStyle/>
                    <a:p>
                      <a:r>
                        <a:rPr lang="en-US" sz="2800" dirty="0"/>
                        <a:t>Bloody Stool</a:t>
                      </a:r>
                    </a:p>
                  </a:txBody>
                  <a:tcP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extLst>
                  <a:ext uri="{0D108BD9-81ED-4DB2-BD59-A6C34878D82A}">
                    <a16:rowId xmlns:a16="http://schemas.microsoft.com/office/drawing/2014/main" val="1481878656"/>
                  </a:ext>
                </a:extLst>
              </a:tr>
              <a:tr h="370840">
                <a:tc>
                  <a:txBody>
                    <a:bodyPr/>
                    <a:lstStyle/>
                    <a:p>
                      <a:r>
                        <a:rPr lang="en-US" sz="2800" dirty="0"/>
                        <a:t>Blood in Urine</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extLst>
                  <a:ext uri="{0D108BD9-81ED-4DB2-BD59-A6C34878D82A}">
                    <a16:rowId xmlns:a16="http://schemas.microsoft.com/office/drawing/2014/main" val="2431708092"/>
                  </a:ext>
                </a:extLst>
              </a:tr>
              <a:tr h="370840">
                <a:tc>
                  <a:txBody>
                    <a:bodyPr/>
                    <a:lstStyle/>
                    <a:p>
                      <a:r>
                        <a:rPr lang="en-US" sz="2800" dirty="0"/>
                        <a:t>Weight</a:t>
                      </a:r>
                      <a:r>
                        <a:rPr lang="en-US" sz="2800" baseline="0" dirty="0"/>
                        <a:t> Loss</a:t>
                      </a:r>
                      <a:endParaRPr lang="en-US" sz="2800" dirty="0"/>
                    </a:p>
                  </a:txBody>
                  <a:tcP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extLst>
                  <a:ext uri="{0D108BD9-81ED-4DB2-BD59-A6C34878D82A}">
                    <a16:rowId xmlns:a16="http://schemas.microsoft.com/office/drawing/2014/main" val="2650931678"/>
                  </a:ext>
                </a:extLst>
              </a:tr>
              <a:tr h="370840">
                <a:tc>
                  <a:txBody>
                    <a:bodyPr/>
                    <a:lstStyle/>
                    <a:p>
                      <a:r>
                        <a:rPr lang="en-US" sz="2800" dirty="0"/>
                        <a:t>Anemia</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a:p>
                  </a:txBody>
                  <a:tcPr anchor="ctr"/>
                </a:tc>
                <a:extLst>
                  <a:ext uri="{0D108BD9-81ED-4DB2-BD59-A6C34878D82A}">
                    <a16:rowId xmlns:a16="http://schemas.microsoft.com/office/drawing/2014/main" val="2182013169"/>
                  </a:ext>
                </a:extLst>
              </a:tr>
              <a:tr h="370840">
                <a:tc>
                  <a:txBody>
                    <a:bodyPr/>
                    <a:lstStyle/>
                    <a:p>
                      <a:r>
                        <a:rPr lang="en-US" sz="2800" dirty="0"/>
                        <a:t>Elephantiasis</a:t>
                      </a:r>
                    </a:p>
                  </a:txBody>
                  <a:tcP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extLst>
                  <a:ext uri="{0D108BD9-81ED-4DB2-BD59-A6C34878D82A}">
                    <a16:rowId xmlns:a16="http://schemas.microsoft.com/office/drawing/2014/main" val="3983625949"/>
                  </a:ext>
                </a:extLst>
              </a:tr>
              <a:tr h="370840">
                <a:tc>
                  <a:txBody>
                    <a:bodyPr/>
                    <a:lstStyle/>
                    <a:p>
                      <a:r>
                        <a:rPr lang="en-US" sz="2800" dirty="0"/>
                        <a:t>Cough</a:t>
                      </a:r>
                    </a:p>
                  </a:txBody>
                  <a:tcP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a:p>
                  </a:txBody>
                  <a:tcPr anchor="ctr"/>
                </a:tc>
                <a:tc>
                  <a:txBody>
                    <a:bodyPr/>
                    <a:lstStyle/>
                    <a:p>
                      <a:pPr algn="ctr"/>
                      <a:endParaRPr lang="en-US" sz="2800" dirty="0"/>
                    </a:p>
                  </a:txBody>
                  <a:tcPr anchor="ctr"/>
                </a:tc>
                <a:tc>
                  <a:txBody>
                    <a:bodyPr/>
                    <a:lstStyle/>
                    <a:p>
                      <a:pPr algn="ctr"/>
                      <a:endParaRPr lang="en-US" sz="2800"/>
                    </a:p>
                  </a:txBody>
                  <a:tcPr anchor="ctr"/>
                </a:tc>
                <a:tc>
                  <a:txBody>
                    <a:bodyPr/>
                    <a:lstStyle/>
                    <a:p>
                      <a:pPr algn="ctr"/>
                      <a:endParaRPr lang="en-US" sz="2800"/>
                    </a:p>
                  </a:txBody>
                  <a:tcPr anchor="ctr"/>
                </a:tc>
                <a:tc>
                  <a:txBody>
                    <a:bodyPr/>
                    <a:lstStyle/>
                    <a:p>
                      <a:pPr algn="ctr"/>
                      <a:r>
                        <a:rPr lang="en-US" sz="2800" dirty="0"/>
                        <a:t>X</a:t>
                      </a:r>
                    </a:p>
                  </a:txBody>
                  <a:tcPr anchor="ctr"/>
                </a:tc>
                <a:tc>
                  <a:txBody>
                    <a:bodyPr/>
                    <a:lstStyle/>
                    <a:p>
                      <a:pPr algn="ctr"/>
                      <a:endParaRPr lang="en-US" sz="2800" dirty="0"/>
                    </a:p>
                  </a:txBody>
                  <a:tcPr anchor="ctr"/>
                </a:tc>
                <a:tc>
                  <a:txBody>
                    <a:bodyPr/>
                    <a:lstStyle/>
                    <a:p>
                      <a:pPr algn="ctr"/>
                      <a:endParaRPr lang="en-US" sz="2800"/>
                    </a:p>
                  </a:txBody>
                  <a:tcPr anchor="ctr"/>
                </a:tc>
                <a:extLst>
                  <a:ext uri="{0D108BD9-81ED-4DB2-BD59-A6C34878D82A}">
                    <a16:rowId xmlns:a16="http://schemas.microsoft.com/office/drawing/2014/main" val="3084239993"/>
                  </a:ext>
                </a:extLst>
              </a:tr>
              <a:tr h="370840">
                <a:tc>
                  <a:txBody>
                    <a:bodyPr/>
                    <a:lstStyle/>
                    <a:p>
                      <a:r>
                        <a:rPr lang="en-US" sz="2800" dirty="0"/>
                        <a:t>Chills</a:t>
                      </a:r>
                    </a:p>
                  </a:txBody>
                  <a:tcP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endParaRPr lang="en-US" sz="2800" dirty="0"/>
                    </a:p>
                  </a:txBody>
                  <a:tcPr anchor="ctr"/>
                </a:tc>
                <a:tc>
                  <a:txBody>
                    <a:bodyPr/>
                    <a:lstStyle/>
                    <a:p>
                      <a:pPr algn="ctr"/>
                      <a:r>
                        <a:rPr lang="en-US" sz="2800" dirty="0"/>
                        <a:t>X</a:t>
                      </a:r>
                    </a:p>
                  </a:txBody>
                  <a:tcPr anchor="ctr"/>
                </a:tc>
                <a:tc>
                  <a:txBody>
                    <a:bodyPr/>
                    <a:lstStyle/>
                    <a:p>
                      <a:pPr algn="ctr"/>
                      <a:endParaRPr lang="en-US" sz="2800" dirty="0"/>
                    </a:p>
                  </a:txBody>
                  <a:tcPr anchor="ctr"/>
                </a:tc>
                <a:extLst>
                  <a:ext uri="{0D108BD9-81ED-4DB2-BD59-A6C34878D82A}">
                    <a16:rowId xmlns:a16="http://schemas.microsoft.com/office/drawing/2014/main" val="3731228888"/>
                  </a:ext>
                </a:extLst>
              </a:tr>
            </a:tbl>
          </a:graphicData>
        </a:graphic>
      </p:graphicFrame>
      <p:sp>
        <p:nvSpPr>
          <p:cNvPr id="4" name="Title 3"/>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Common Conditions and Diseases on New Georgia</a:t>
            </a:r>
          </a:p>
        </p:txBody>
      </p:sp>
    </p:spTree>
    <p:extLst>
      <p:ext uri="{BB962C8B-B14F-4D97-AF65-F5344CB8AC3E}">
        <p14:creationId xmlns:p14="http://schemas.microsoft.com/office/powerpoint/2010/main" val="2958715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096EB72-5DE4-B484-624D-7B7AF0011E3B}"/>
              </a:ext>
            </a:extLst>
          </p:cNvPr>
          <p:cNvGrpSpPr/>
          <p:nvPr/>
        </p:nvGrpSpPr>
        <p:grpSpPr>
          <a:xfrm>
            <a:off x="242463" y="3657600"/>
            <a:ext cx="8335691" cy="10972800"/>
            <a:chOff x="242463" y="3657600"/>
            <a:chExt cx="8335691" cy="10972800"/>
          </a:xfrm>
        </p:grpSpPr>
        <p:pic>
          <p:nvPicPr>
            <p:cNvPr id="1032" name="Picture 8" descr="Pfc. Frank J. Petrarca portrait">
              <a:extLst>
                <a:ext uri="{FF2B5EF4-FFF2-40B4-BE49-F238E27FC236}">
                  <a16:creationId xmlns:a16="http://schemas.microsoft.com/office/drawing/2014/main" id="{30F4418E-B710-DBDE-FFD0-356AA49708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63" y="3657600"/>
              <a:ext cx="8335691" cy="109728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39520DD-3989-6397-169A-9CF05D816C87}"/>
                </a:ext>
              </a:extLst>
            </p:cNvPr>
            <p:cNvSpPr txBox="1"/>
            <p:nvPr/>
          </p:nvSpPr>
          <p:spPr>
            <a:xfrm>
              <a:off x="2187584" y="13915984"/>
              <a:ext cx="4445448" cy="584775"/>
            </a:xfrm>
            <a:prstGeom prst="rect">
              <a:avLst/>
            </a:prstGeom>
            <a:solidFill>
              <a:schemeClr val="bg1"/>
            </a:solidFill>
          </p:spPr>
          <p:txBody>
            <a:bodyPr wrap="none" rtlCol="0">
              <a:spAutoFit/>
            </a:bodyPr>
            <a:lstStyle/>
            <a:p>
              <a:r>
                <a:rPr lang="en-US" sz="3200" b="1" dirty="0">
                  <a:latin typeface="Arial" panose="020B0604020202020204" pitchFamily="34" charset="0"/>
                  <a:cs typeface="Arial" panose="020B0604020202020204" pitchFamily="34" charset="0"/>
                </a:rPr>
                <a:t>PFC Frank J. </a:t>
              </a:r>
              <a:r>
                <a:rPr lang="en-US" sz="3200" b="1" dirty="0" err="1">
                  <a:latin typeface="Arial" panose="020B0604020202020204" pitchFamily="34" charset="0"/>
                  <a:cs typeface="Arial" panose="020B0604020202020204" pitchFamily="34" charset="0"/>
                </a:rPr>
                <a:t>Petrarca</a:t>
              </a:r>
              <a:endParaRPr lang="en-US" sz="3200" b="1" dirty="0">
                <a:latin typeface="Arial" panose="020B0604020202020204" pitchFamily="34" charset="0"/>
                <a:cs typeface="Arial" panose="020B0604020202020204" pitchFamily="34" charset="0"/>
              </a:endParaRPr>
            </a:p>
          </p:txBody>
        </p:sp>
      </p:grpSp>
      <p:sp>
        <p:nvSpPr>
          <p:cNvPr id="2" name="Title 1">
            <a:extLst>
              <a:ext uri="{FF2B5EF4-FFF2-40B4-BE49-F238E27FC236}">
                <a16:creationId xmlns:a16="http://schemas.microsoft.com/office/drawing/2014/main" id="{AF02E632-4FEC-3B7E-3569-D9120C2FD5E0}"/>
              </a:ext>
            </a:extLst>
          </p:cNvPr>
          <p:cNvSpPr>
            <a:spLocks noGrp="1"/>
          </p:cNvSpPr>
          <p:nvPr>
            <p:ph type="title"/>
          </p:nvPr>
        </p:nvSpPr>
        <p:spPr>
          <a:xfrm>
            <a:off x="1885950" y="35210"/>
            <a:ext cx="23660100" cy="3534835"/>
          </a:xfrm>
        </p:spPr>
        <p:txBody>
          <a:bodyPr/>
          <a:lstStyle/>
          <a:p>
            <a:pPr algn="ctr"/>
            <a:r>
              <a:rPr lang="en-US" b="1" dirty="0">
                <a:latin typeface="Arial" panose="020B0604020202020204" pitchFamily="34" charset="0"/>
                <a:cs typeface="Arial" panose="020B0604020202020204" pitchFamily="34" charset="0"/>
              </a:rPr>
              <a:t>Chain of Evacuation on New Georgia</a:t>
            </a:r>
          </a:p>
        </p:txBody>
      </p:sp>
      <p:pic>
        <p:nvPicPr>
          <p:cNvPr id="19" name="Picture 18">
            <a:extLst>
              <a:ext uri="{FF2B5EF4-FFF2-40B4-BE49-F238E27FC236}">
                <a16:creationId xmlns:a16="http://schemas.microsoft.com/office/drawing/2014/main" id="{0855921A-FB51-9A27-6AEE-5E72D5F703EC}"/>
              </a:ext>
            </a:extLst>
          </p:cNvPr>
          <p:cNvPicPr>
            <a:picLocks noChangeAspect="1"/>
          </p:cNvPicPr>
          <p:nvPr/>
        </p:nvPicPr>
        <p:blipFill>
          <a:blip r:embed="rId3"/>
          <a:stretch>
            <a:fillRect/>
          </a:stretch>
        </p:blipFill>
        <p:spPr>
          <a:xfrm>
            <a:off x="1885950" y="4572000"/>
            <a:ext cx="17000113" cy="10972800"/>
          </a:xfrm>
          <a:prstGeom prst="rect">
            <a:avLst/>
          </a:prstGeom>
          <a:ln>
            <a:solidFill>
              <a:schemeClr val="accent1"/>
            </a:solidFill>
          </a:ln>
        </p:spPr>
      </p:pic>
      <p:pic>
        <p:nvPicPr>
          <p:cNvPr id="12" name="Picture 11" descr="A vintage photo of some people&#10;&#10;Description automatically generated">
            <a:extLst>
              <a:ext uri="{FF2B5EF4-FFF2-40B4-BE49-F238E27FC236}">
                <a16:creationId xmlns:a16="http://schemas.microsoft.com/office/drawing/2014/main" id="{5B3498CC-42D0-40DA-1D80-03C0606600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1930" y="5486400"/>
            <a:ext cx="14788140" cy="10972800"/>
          </a:xfrm>
          <a:prstGeom prst="rect">
            <a:avLst/>
          </a:prstGeom>
          <a:ln>
            <a:solidFill>
              <a:schemeClr val="accent1"/>
            </a:solidFill>
          </a:ln>
        </p:spPr>
      </p:pic>
      <p:pic>
        <p:nvPicPr>
          <p:cNvPr id="15" name="Picture 14">
            <a:extLst>
              <a:ext uri="{FF2B5EF4-FFF2-40B4-BE49-F238E27FC236}">
                <a16:creationId xmlns:a16="http://schemas.microsoft.com/office/drawing/2014/main" id="{20B31117-4348-48D0-109D-77218B3169E6}"/>
              </a:ext>
            </a:extLst>
          </p:cNvPr>
          <p:cNvPicPr>
            <a:picLocks noChangeAspect="1"/>
          </p:cNvPicPr>
          <p:nvPr/>
        </p:nvPicPr>
        <p:blipFill>
          <a:blip r:embed="rId5"/>
          <a:stretch>
            <a:fillRect/>
          </a:stretch>
        </p:blipFill>
        <p:spPr>
          <a:xfrm>
            <a:off x="10093734" y="6400800"/>
            <a:ext cx="14401042" cy="10972800"/>
          </a:xfrm>
          <a:prstGeom prst="rect">
            <a:avLst/>
          </a:prstGeom>
          <a:ln>
            <a:solidFill>
              <a:schemeClr val="accent1"/>
            </a:solidFill>
          </a:ln>
        </p:spPr>
      </p:pic>
      <p:pic>
        <p:nvPicPr>
          <p:cNvPr id="10" name="Picture 9" descr="A vintage photo of a bridge&#10;&#10;Description automatically generated">
            <a:extLst>
              <a:ext uri="{FF2B5EF4-FFF2-40B4-BE49-F238E27FC236}">
                <a16:creationId xmlns:a16="http://schemas.microsoft.com/office/drawing/2014/main" id="{0B83D192-44D1-4180-E4E0-557AC6BB84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94105" y="7315200"/>
            <a:ext cx="14437895" cy="10972800"/>
          </a:xfrm>
          <a:prstGeom prst="rect">
            <a:avLst/>
          </a:prstGeom>
          <a:ln>
            <a:solidFill>
              <a:schemeClr val="accent1"/>
            </a:solidFill>
          </a:ln>
        </p:spPr>
      </p:pic>
    </p:spTree>
    <p:extLst>
      <p:ext uri="{BB962C8B-B14F-4D97-AF65-F5344CB8AC3E}">
        <p14:creationId xmlns:p14="http://schemas.microsoft.com/office/powerpoint/2010/main" val="55022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ree, outdoor, plant, area&#10;&#10;Description automatically generated">
            <a:extLst>
              <a:ext uri="{FF2B5EF4-FFF2-40B4-BE49-F238E27FC236}">
                <a16:creationId xmlns:a16="http://schemas.microsoft.com/office/drawing/2014/main" id="{741A56E7-E6CC-2432-92ED-78267F0008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4224" y="10023190"/>
            <a:ext cx="10311826" cy="7315200"/>
          </a:xfrm>
          <a:prstGeom prst="rect">
            <a:avLst/>
          </a:prstGeom>
        </p:spPr>
      </p:pic>
      <p:pic>
        <p:nvPicPr>
          <p:cNvPr id="7" name="Picture 6" descr="A picture containing tree, outdoor, sky, plant&#10;&#10;Description automatically generated">
            <a:extLst>
              <a:ext uri="{FF2B5EF4-FFF2-40B4-BE49-F238E27FC236}">
                <a16:creationId xmlns:a16="http://schemas.microsoft.com/office/drawing/2014/main" id="{52EF7526-E398-333B-E2D0-8F7951C0F8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75470" y="2157046"/>
            <a:ext cx="9367711" cy="7315200"/>
          </a:xfrm>
          <a:prstGeom prst="rect">
            <a:avLst/>
          </a:prstGeom>
          <a:ln>
            <a:solidFill>
              <a:schemeClr val="tx1"/>
            </a:solidFill>
          </a:ln>
        </p:spPr>
      </p:pic>
      <p:sp>
        <p:nvSpPr>
          <p:cNvPr id="54" name="Title 1">
            <a:extLst>
              <a:ext uri="{FF2B5EF4-FFF2-40B4-BE49-F238E27FC236}">
                <a16:creationId xmlns:a16="http://schemas.microsoft.com/office/drawing/2014/main" id="{7A97C29F-FA6A-CFC9-CFE0-3B6EC6C742A0}"/>
              </a:ext>
            </a:extLst>
          </p:cNvPr>
          <p:cNvSpPr txBox="1">
            <a:spLocks/>
          </p:cNvSpPr>
          <p:nvPr/>
        </p:nvSpPr>
        <p:spPr>
          <a:xfrm>
            <a:off x="1885950" y="35210"/>
            <a:ext cx="23660100" cy="3534835"/>
          </a:xfrm>
          <a:prstGeom prst="rect">
            <a:avLst/>
          </a:prstGeom>
        </p:spPr>
        <p:txBody>
          <a:bodyPr/>
          <a:lstStyle>
            <a:lvl1pPr algn="l" defTabSz="2438430" rtl="0" eaLnBrk="1" latinLnBrk="0" hangingPunct="1">
              <a:lnSpc>
                <a:spcPct val="90000"/>
              </a:lnSpc>
              <a:spcBef>
                <a:spcPct val="0"/>
              </a:spcBef>
              <a:buNone/>
              <a:defRPr sz="11733" kern="1200">
                <a:solidFill>
                  <a:schemeClr val="tx1"/>
                </a:solidFill>
                <a:latin typeface="+mj-lt"/>
                <a:ea typeface="+mj-ea"/>
                <a:cs typeface="+mj-cs"/>
              </a:defRPr>
            </a:lvl1pPr>
          </a:lstStyle>
          <a:p>
            <a:pPr algn="ctr"/>
            <a:r>
              <a:rPr lang="en-US" b="1" dirty="0">
                <a:latin typeface="Arial" panose="020B0604020202020204" pitchFamily="34" charset="0"/>
                <a:cs typeface="Arial" panose="020B0604020202020204" pitchFamily="34" charset="0"/>
              </a:rPr>
              <a:t>Typical Field Hospital Layout</a:t>
            </a:r>
          </a:p>
        </p:txBody>
      </p:sp>
      <p:pic>
        <p:nvPicPr>
          <p:cNvPr id="3" name="Picture 2">
            <a:extLst>
              <a:ext uri="{FF2B5EF4-FFF2-40B4-BE49-F238E27FC236}">
                <a16:creationId xmlns:a16="http://schemas.microsoft.com/office/drawing/2014/main" id="{E10B302A-1F88-A85A-B034-D6A8B3D93BC9}"/>
              </a:ext>
            </a:extLst>
          </p:cNvPr>
          <p:cNvPicPr>
            <a:picLocks noChangeAspect="1"/>
          </p:cNvPicPr>
          <p:nvPr/>
        </p:nvPicPr>
        <p:blipFill>
          <a:blip r:embed="rId4"/>
          <a:stretch>
            <a:fillRect/>
          </a:stretch>
        </p:blipFill>
        <p:spPr>
          <a:xfrm>
            <a:off x="558302" y="1793590"/>
            <a:ext cx="12302698" cy="16459200"/>
          </a:xfrm>
          <a:prstGeom prst="rect">
            <a:avLst/>
          </a:prstGeom>
          <a:ln>
            <a:solidFill>
              <a:schemeClr val="tx1"/>
            </a:solidFill>
          </a:ln>
        </p:spPr>
      </p:pic>
      <p:sp>
        <p:nvSpPr>
          <p:cNvPr id="4" name="TextBox 3">
            <a:extLst>
              <a:ext uri="{FF2B5EF4-FFF2-40B4-BE49-F238E27FC236}">
                <a16:creationId xmlns:a16="http://schemas.microsoft.com/office/drawing/2014/main" id="{BB4CA048-00EB-FAC8-A6CE-04DD73E8F156}"/>
              </a:ext>
            </a:extLst>
          </p:cNvPr>
          <p:cNvSpPr txBox="1"/>
          <p:nvPr/>
        </p:nvSpPr>
        <p:spPr>
          <a:xfrm>
            <a:off x="9784106" y="9114607"/>
            <a:ext cx="7890302" cy="1107996"/>
          </a:xfrm>
          <a:prstGeom prst="rect">
            <a:avLst/>
          </a:prstGeom>
          <a:solidFill>
            <a:srgbClr val="FF0000"/>
          </a:solidFill>
          <a:ln>
            <a:solidFill>
              <a:schemeClr val="tx1"/>
            </a:solidFill>
          </a:ln>
        </p:spPr>
        <p:txBody>
          <a:bodyPr wrap="none" rtlCol="0">
            <a:spAutoFit/>
          </a:bodyPr>
          <a:lstStyle/>
          <a:p>
            <a:pPr algn="ctr"/>
            <a:r>
              <a:rPr lang="en-US" sz="6600" b="1" dirty="0">
                <a:solidFill>
                  <a:schemeClr val="bg1"/>
                </a:solidFill>
              </a:rPr>
              <a:t>Doctrine VS. Situation</a:t>
            </a:r>
          </a:p>
        </p:txBody>
      </p:sp>
    </p:spTree>
    <p:extLst>
      <p:ext uri="{BB962C8B-B14F-4D97-AF65-F5344CB8AC3E}">
        <p14:creationId xmlns:p14="http://schemas.microsoft.com/office/powerpoint/2010/main" val="635314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94742" y="2326404"/>
            <a:ext cx="1711494" cy="584775"/>
          </a:xfrm>
          <a:prstGeom prst="rect">
            <a:avLst/>
          </a:prstGeom>
          <a:noFill/>
        </p:spPr>
        <p:txBody>
          <a:bodyPr wrap="none" rtlCol="0">
            <a:spAutoFit/>
          </a:bodyPr>
          <a:lstStyle/>
          <a:p>
            <a:r>
              <a:rPr lang="en-US" sz="3200" b="1" i="1" dirty="0"/>
              <a:t>KAVIENG</a:t>
            </a:r>
          </a:p>
        </p:txBody>
      </p:sp>
      <p:sp>
        <p:nvSpPr>
          <p:cNvPr id="4" name="TextBox 3"/>
          <p:cNvSpPr txBox="1"/>
          <p:nvPr/>
        </p:nvSpPr>
        <p:spPr>
          <a:xfrm>
            <a:off x="11451823" y="5436326"/>
            <a:ext cx="1568635" cy="584775"/>
          </a:xfrm>
          <a:prstGeom prst="rect">
            <a:avLst/>
          </a:prstGeom>
          <a:noFill/>
        </p:spPr>
        <p:txBody>
          <a:bodyPr wrap="none" rtlCol="0">
            <a:spAutoFit/>
          </a:bodyPr>
          <a:lstStyle/>
          <a:p>
            <a:r>
              <a:rPr lang="en-US" sz="3200" b="1" i="1" dirty="0"/>
              <a:t>RABAUL</a:t>
            </a:r>
          </a:p>
        </p:txBody>
      </p:sp>
      <p:sp>
        <p:nvSpPr>
          <p:cNvPr id="5" name="TextBox 4"/>
          <p:cNvSpPr txBox="1"/>
          <p:nvPr/>
        </p:nvSpPr>
        <p:spPr>
          <a:xfrm>
            <a:off x="8522103" y="7475166"/>
            <a:ext cx="1664238" cy="584775"/>
          </a:xfrm>
          <a:prstGeom prst="rect">
            <a:avLst/>
          </a:prstGeom>
          <a:noFill/>
        </p:spPr>
        <p:txBody>
          <a:bodyPr wrap="none" rtlCol="0">
            <a:spAutoFit/>
          </a:bodyPr>
          <a:lstStyle/>
          <a:p>
            <a:r>
              <a:rPr lang="en-US" sz="3200" b="1" i="1" dirty="0"/>
              <a:t>TALASEA</a:t>
            </a:r>
          </a:p>
        </p:txBody>
      </p:sp>
      <p:sp>
        <p:nvSpPr>
          <p:cNvPr id="6" name="TextBox 5"/>
          <p:cNvSpPr txBox="1"/>
          <p:nvPr/>
        </p:nvSpPr>
        <p:spPr>
          <a:xfrm>
            <a:off x="9228280" y="9283489"/>
            <a:ext cx="1883016" cy="584775"/>
          </a:xfrm>
          <a:prstGeom prst="rect">
            <a:avLst/>
          </a:prstGeom>
          <a:noFill/>
        </p:spPr>
        <p:txBody>
          <a:bodyPr wrap="none" rtlCol="0">
            <a:spAutoFit/>
          </a:bodyPr>
          <a:lstStyle/>
          <a:p>
            <a:r>
              <a:rPr lang="en-US" sz="3200" b="1" i="1" dirty="0"/>
              <a:t>GASMATA</a:t>
            </a:r>
          </a:p>
        </p:txBody>
      </p:sp>
      <p:sp>
        <p:nvSpPr>
          <p:cNvPr id="7" name="TextBox 6"/>
          <p:cNvSpPr txBox="1"/>
          <p:nvPr/>
        </p:nvSpPr>
        <p:spPr>
          <a:xfrm>
            <a:off x="6976852" y="9134547"/>
            <a:ext cx="1463670" cy="584775"/>
          </a:xfrm>
          <a:prstGeom prst="rect">
            <a:avLst/>
          </a:prstGeom>
          <a:noFill/>
        </p:spPr>
        <p:txBody>
          <a:bodyPr wrap="none" rtlCol="0">
            <a:spAutoFit/>
          </a:bodyPr>
          <a:lstStyle/>
          <a:p>
            <a:r>
              <a:rPr lang="en-US" sz="3200" b="1" i="1" dirty="0"/>
              <a:t>ARAWE</a:t>
            </a:r>
          </a:p>
        </p:txBody>
      </p:sp>
      <p:sp>
        <p:nvSpPr>
          <p:cNvPr id="8" name="TextBox 7"/>
          <p:cNvSpPr txBox="1"/>
          <p:nvPr/>
        </p:nvSpPr>
        <p:spPr>
          <a:xfrm>
            <a:off x="4921154" y="9749521"/>
            <a:ext cx="2582758" cy="584775"/>
          </a:xfrm>
          <a:prstGeom prst="rect">
            <a:avLst/>
          </a:prstGeom>
          <a:noFill/>
        </p:spPr>
        <p:txBody>
          <a:bodyPr wrap="none" rtlCol="0">
            <a:spAutoFit/>
          </a:bodyPr>
          <a:lstStyle/>
          <a:p>
            <a:r>
              <a:rPr lang="en-US" sz="3200" b="1" i="1" dirty="0"/>
              <a:t>FINSCHHAFEN</a:t>
            </a:r>
          </a:p>
        </p:txBody>
      </p:sp>
      <p:sp>
        <p:nvSpPr>
          <p:cNvPr id="9" name="TextBox 8"/>
          <p:cNvSpPr txBox="1"/>
          <p:nvPr/>
        </p:nvSpPr>
        <p:spPr>
          <a:xfrm>
            <a:off x="1285611" y="10678116"/>
            <a:ext cx="2144754" cy="584775"/>
          </a:xfrm>
          <a:prstGeom prst="rect">
            <a:avLst/>
          </a:prstGeom>
          <a:noFill/>
        </p:spPr>
        <p:txBody>
          <a:bodyPr wrap="none" rtlCol="0">
            <a:spAutoFit/>
          </a:bodyPr>
          <a:lstStyle/>
          <a:p>
            <a:r>
              <a:rPr lang="en-US" sz="3200" b="1" i="1" dirty="0"/>
              <a:t>SALAMAUA</a:t>
            </a:r>
          </a:p>
        </p:txBody>
      </p:sp>
      <p:sp>
        <p:nvSpPr>
          <p:cNvPr id="10" name="TextBox 9"/>
          <p:cNvSpPr txBox="1"/>
          <p:nvPr/>
        </p:nvSpPr>
        <p:spPr>
          <a:xfrm>
            <a:off x="2447404" y="9981834"/>
            <a:ext cx="806631" cy="584775"/>
          </a:xfrm>
          <a:prstGeom prst="rect">
            <a:avLst/>
          </a:prstGeom>
          <a:noFill/>
        </p:spPr>
        <p:txBody>
          <a:bodyPr wrap="none" rtlCol="0">
            <a:spAutoFit/>
          </a:bodyPr>
          <a:lstStyle/>
          <a:p>
            <a:r>
              <a:rPr lang="en-US" sz="3200" b="1" i="1" dirty="0"/>
              <a:t>LAE</a:t>
            </a:r>
          </a:p>
        </p:txBody>
      </p:sp>
      <p:sp>
        <p:nvSpPr>
          <p:cNvPr id="11" name="TextBox 10"/>
          <p:cNvSpPr txBox="1"/>
          <p:nvPr/>
        </p:nvSpPr>
        <p:spPr>
          <a:xfrm>
            <a:off x="1993908" y="11408125"/>
            <a:ext cx="1042465" cy="584775"/>
          </a:xfrm>
          <a:prstGeom prst="rect">
            <a:avLst/>
          </a:prstGeom>
          <a:noFill/>
        </p:spPr>
        <p:txBody>
          <a:bodyPr wrap="none" rtlCol="0">
            <a:spAutoFit/>
          </a:bodyPr>
          <a:lstStyle/>
          <a:p>
            <a:r>
              <a:rPr lang="en-US" sz="3200" b="1" i="1" dirty="0"/>
              <a:t>WAU</a:t>
            </a:r>
          </a:p>
        </p:txBody>
      </p:sp>
      <p:sp>
        <p:nvSpPr>
          <p:cNvPr id="12" name="TextBox 11"/>
          <p:cNvSpPr txBox="1"/>
          <p:nvPr/>
        </p:nvSpPr>
        <p:spPr>
          <a:xfrm>
            <a:off x="2793861" y="12056744"/>
            <a:ext cx="1728358" cy="584775"/>
          </a:xfrm>
          <a:prstGeom prst="rect">
            <a:avLst/>
          </a:prstGeom>
          <a:noFill/>
        </p:spPr>
        <p:txBody>
          <a:bodyPr wrap="none" rtlCol="0">
            <a:spAutoFit/>
          </a:bodyPr>
          <a:lstStyle/>
          <a:p>
            <a:r>
              <a:rPr lang="en-US" sz="3200" b="1" i="1" dirty="0"/>
              <a:t>MORABE</a:t>
            </a:r>
          </a:p>
        </p:txBody>
      </p:sp>
      <p:sp>
        <p:nvSpPr>
          <p:cNvPr id="13" name="TextBox 12"/>
          <p:cNvSpPr txBox="1"/>
          <p:nvPr/>
        </p:nvSpPr>
        <p:spPr>
          <a:xfrm>
            <a:off x="5966343" y="13187961"/>
            <a:ext cx="1200970" cy="584775"/>
          </a:xfrm>
          <a:prstGeom prst="rect">
            <a:avLst/>
          </a:prstGeom>
          <a:noFill/>
        </p:spPr>
        <p:txBody>
          <a:bodyPr wrap="none" rtlCol="0">
            <a:spAutoFit/>
          </a:bodyPr>
          <a:lstStyle/>
          <a:p>
            <a:r>
              <a:rPr lang="en-US" sz="3200" b="1" i="1" dirty="0"/>
              <a:t>BUNA</a:t>
            </a:r>
          </a:p>
        </p:txBody>
      </p:sp>
      <p:sp>
        <p:nvSpPr>
          <p:cNvPr id="14" name="TextBox 13"/>
          <p:cNvSpPr txBox="1"/>
          <p:nvPr/>
        </p:nvSpPr>
        <p:spPr>
          <a:xfrm>
            <a:off x="4378636" y="13097446"/>
            <a:ext cx="1237839" cy="584775"/>
          </a:xfrm>
          <a:prstGeom prst="rect">
            <a:avLst/>
          </a:prstGeom>
          <a:noFill/>
        </p:spPr>
        <p:txBody>
          <a:bodyPr wrap="none" rtlCol="0">
            <a:spAutoFit/>
          </a:bodyPr>
          <a:lstStyle/>
          <a:p>
            <a:r>
              <a:rPr lang="en-US" sz="3200" b="1" i="1" dirty="0"/>
              <a:t>GONA</a:t>
            </a:r>
          </a:p>
        </p:txBody>
      </p:sp>
      <p:sp>
        <p:nvSpPr>
          <p:cNvPr id="15" name="TextBox 14"/>
          <p:cNvSpPr txBox="1"/>
          <p:nvPr/>
        </p:nvSpPr>
        <p:spPr>
          <a:xfrm>
            <a:off x="5799643" y="13914141"/>
            <a:ext cx="2193999" cy="584775"/>
          </a:xfrm>
          <a:prstGeom prst="rect">
            <a:avLst/>
          </a:prstGeom>
          <a:noFill/>
        </p:spPr>
        <p:txBody>
          <a:bodyPr wrap="none" rtlCol="0">
            <a:spAutoFit/>
          </a:bodyPr>
          <a:lstStyle/>
          <a:p>
            <a:r>
              <a:rPr lang="en-US" sz="3200" b="1" i="1" dirty="0"/>
              <a:t>DABODURA</a:t>
            </a:r>
          </a:p>
        </p:txBody>
      </p:sp>
      <p:sp>
        <p:nvSpPr>
          <p:cNvPr id="17" name="TextBox 16"/>
          <p:cNvSpPr txBox="1"/>
          <p:nvPr/>
        </p:nvSpPr>
        <p:spPr>
          <a:xfrm>
            <a:off x="1993908" y="14754218"/>
            <a:ext cx="1865382" cy="1077218"/>
          </a:xfrm>
          <a:prstGeom prst="rect">
            <a:avLst/>
          </a:prstGeom>
          <a:noFill/>
        </p:spPr>
        <p:txBody>
          <a:bodyPr wrap="none" rtlCol="0">
            <a:spAutoFit/>
          </a:bodyPr>
          <a:lstStyle/>
          <a:p>
            <a:pPr algn="ctr"/>
            <a:r>
              <a:rPr lang="en-US" sz="3200" b="1" i="1" dirty="0"/>
              <a:t>PORT</a:t>
            </a:r>
          </a:p>
          <a:p>
            <a:pPr algn="ctr"/>
            <a:r>
              <a:rPr lang="en-US" sz="3200" b="1" i="1" dirty="0"/>
              <a:t>MORESBY</a:t>
            </a:r>
          </a:p>
        </p:txBody>
      </p:sp>
      <p:sp>
        <p:nvSpPr>
          <p:cNvPr id="18" name="TextBox 17"/>
          <p:cNvSpPr txBox="1"/>
          <p:nvPr/>
        </p:nvSpPr>
        <p:spPr>
          <a:xfrm>
            <a:off x="17779245" y="9921366"/>
            <a:ext cx="1061509" cy="584775"/>
          </a:xfrm>
          <a:prstGeom prst="rect">
            <a:avLst/>
          </a:prstGeom>
          <a:noFill/>
        </p:spPr>
        <p:txBody>
          <a:bodyPr wrap="none" rtlCol="0">
            <a:spAutoFit/>
          </a:bodyPr>
          <a:lstStyle/>
          <a:p>
            <a:r>
              <a:rPr lang="en-US" sz="3200" b="1" i="1" dirty="0"/>
              <a:t>BUIN</a:t>
            </a:r>
          </a:p>
        </p:txBody>
      </p:sp>
      <p:sp>
        <p:nvSpPr>
          <p:cNvPr id="19" name="TextBox 18"/>
          <p:cNvSpPr txBox="1"/>
          <p:nvPr/>
        </p:nvSpPr>
        <p:spPr>
          <a:xfrm>
            <a:off x="7181928" y="6182660"/>
            <a:ext cx="1007007" cy="584775"/>
          </a:xfrm>
          <a:prstGeom prst="rect">
            <a:avLst/>
          </a:prstGeom>
          <a:noFill/>
        </p:spPr>
        <p:txBody>
          <a:bodyPr wrap="none" rtlCol="0">
            <a:spAutoFit/>
          </a:bodyPr>
          <a:lstStyle/>
          <a:p>
            <a:pPr algn="ctr"/>
            <a:r>
              <a:rPr lang="en-US" sz="3200" b="1" dirty="0"/>
              <a:t>VITU</a:t>
            </a:r>
          </a:p>
        </p:txBody>
      </p:sp>
      <p:sp>
        <p:nvSpPr>
          <p:cNvPr id="20" name="TextBox 19"/>
          <p:cNvSpPr txBox="1"/>
          <p:nvPr/>
        </p:nvSpPr>
        <p:spPr>
          <a:xfrm>
            <a:off x="10296087" y="12700653"/>
            <a:ext cx="1858201" cy="584775"/>
          </a:xfrm>
          <a:prstGeom prst="rect">
            <a:avLst/>
          </a:prstGeom>
          <a:noFill/>
        </p:spPr>
        <p:txBody>
          <a:bodyPr wrap="none" rtlCol="0">
            <a:spAutoFit/>
          </a:bodyPr>
          <a:lstStyle/>
          <a:p>
            <a:pPr algn="ctr"/>
            <a:r>
              <a:rPr lang="en-US" sz="3200" b="1" dirty="0"/>
              <a:t>KIRIWINA</a:t>
            </a:r>
          </a:p>
        </p:txBody>
      </p:sp>
      <p:sp>
        <p:nvSpPr>
          <p:cNvPr id="21" name="TextBox 20"/>
          <p:cNvSpPr txBox="1"/>
          <p:nvPr/>
        </p:nvSpPr>
        <p:spPr>
          <a:xfrm>
            <a:off x="13152157" y="13756707"/>
            <a:ext cx="2241126" cy="584775"/>
          </a:xfrm>
          <a:prstGeom prst="rect">
            <a:avLst/>
          </a:prstGeom>
          <a:noFill/>
        </p:spPr>
        <p:txBody>
          <a:bodyPr wrap="none" rtlCol="0">
            <a:spAutoFit/>
          </a:bodyPr>
          <a:lstStyle/>
          <a:p>
            <a:pPr algn="ctr"/>
            <a:r>
              <a:rPr lang="en-US" sz="3200" b="1" dirty="0"/>
              <a:t>WOODLARK</a:t>
            </a:r>
          </a:p>
        </p:txBody>
      </p:sp>
      <p:sp>
        <p:nvSpPr>
          <p:cNvPr id="22" name="TextBox 21"/>
          <p:cNvSpPr txBox="1"/>
          <p:nvPr/>
        </p:nvSpPr>
        <p:spPr>
          <a:xfrm>
            <a:off x="8429229" y="14169443"/>
            <a:ext cx="2795958" cy="584775"/>
          </a:xfrm>
          <a:prstGeom prst="rect">
            <a:avLst/>
          </a:prstGeom>
          <a:noFill/>
        </p:spPr>
        <p:txBody>
          <a:bodyPr wrap="none" rtlCol="0">
            <a:spAutoFit/>
          </a:bodyPr>
          <a:lstStyle/>
          <a:p>
            <a:pPr algn="ctr"/>
            <a:r>
              <a:rPr lang="en-US" sz="3200" b="1" dirty="0"/>
              <a:t>GOODENOUGH</a:t>
            </a:r>
          </a:p>
        </p:txBody>
      </p:sp>
      <p:sp>
        <p:nvSpPr>
          <p:cNvPr id="23" name="TextBox 22"/>
          <p:cNvSpPr txBox="1"/>
          <p:nvPr/>
        </p:nvSpPr>
        <p:spPr>
          <a:xfrm>
            <a:off x="9827208" y="14824558"/>
            <a:ext cx="3441135" cy="1077218"/>
          </a:xfrm>
          <a:prstGeom prst="rect">
            <a:avLst/>
          </a:prstGeom>
          <a:noFill/>
        </p:spPr>
        <p:txBody>
          <a:bodyPr wrap="none" rtlCol="0">
            <a:spAutoFit/>
          </a:bodyPr>
          <a:lstStyle/>
          <a:p>
            <a:pPr algn="ctr"/>
            <a:r>
              <a:rPr lang="en-US" sz="3200" b="1" dirty="0"/>
              <a:t>D’ENTRECASTEAUX</a:t>
            </a:r>
          </a:p>
          <a:p>
            <a:pPr algn="ctr"/>
            <a:r>
              <a:rPr lang="en-US" sz="3200" b="1" dirty="0"/>
              <a:t>ISLANDS</a:t>
            </a:r>
          </a:p>
        </p:txBody>
      </p:sp>
      <p:sp>
        <p:nvSpPr>
          <p:cNvPr id="24" name="TextBox 23"/>
          <p:cNvSpPr txBox="1"/>
          <p:nvPr/>
        </p:nvSpPr>
        <p:spPr>
          <a:xfrm>
            <a:off x="24570319" y="13825491"/>
            <a:ext cx="2295821" cy="584775"/>
          </a:xfrm>
          <a:prstGeom prst="rect">
            <a:avLst/>
          </a:prstGeom>
          <a:noFill/>
        </p:spPr>
        <p:txBody>
          <a:bodyPr wrap="none" rtlCol="0">
            <a:spAutoFit/>
          </a:bodyPr>
          <a:lstStyle/>
          <a:p>
            <a:pPr algn="ctr"/>
            <a:r>
              <a:rPr lang="en-US" sz="3200" b="1" dirty="0"/>
              <a:t>RUSSELL ISL.</a:t>
            </a:r>
          </a:p>
        </p:txBody>
      </p:sp>
      <p:sp>
        <p:nvSpPr>
          <p:cNvPr id="25" name="TextBox 24"/>
          <p:cNvSpPr txBox="1"/>
          <p:nvPr/>
        </p:nvSpPr>
        <p:spPr>
          <a:xfrm>
            <a:off x="19083157" y="13621753"/>
            <a:ext cx="1883849" cy="584775"/>
          </a:xfrm>
          <a:prstGeom prst="rect">
            <a:avLst/>
          </a:prstGeom>
          <a:noFill/>
        </p:spPr>
        <p:txBody>
          <a:bodyPr wrap="none" rtlCol="0">
            <a:spAutoFit/>
          </a:bodyPr>
          <a:lstStyle/>
          <a:p>
            <a:pPr algn="ctr"/>
            <a:r>
              <a:rPr lang="en-US" sz="3200" b="1" dirty="0"/>
              <a:t>RENDOVA</a:t>
            </a:r>
          </a:p>
        </p:txBody>
      </p:sp>
      <p:sp>
        <p:nvSpPr>
          <p:cNvPr id="26" name="TextBox 25"/>
          <p:cNvSpPr txBox="1"/>
          <p:nvPr/>
        </p:nvSpPr>
        <p:spPr>
          <a:xfrm>
            <a:off x="21415019" y="12478186"/>
            <a:ext cx="2590196" cy="584775"/>
          </a:xfrm>
          <a:prstGeom prst="rect">
            <a:avLst/>
          </a:prstGeom>
          <a:noFill/>
        </p:spPr>
        <p:txBody>
          <a:bodyPr wrap="none" rtlCol="0">
            <a:spAutoFit/>
          </a:bodyPr>
          <a:lstStyle/>
          <a:p>
            <a:pPr algn="ctr"/>
            <a:r>
              <a:rPr lang="en-US" sz="3200" b="1" dirty="0"/>
              <a:t>NEW GEORGA</a:t>
            </a:r>
          </a:p>
        </p:txBody>
      </p:sp>
      <p:sp>
        <p:nvSpPr>
          <p:cNvPr id="27" name="TextBox 26"/>
          <p:cNvSpPr txBox="1"/>
          <p:nvPr/>
        </p:nvSpPr>
        <p:spPr>
          <a:xfrm>
            <a:off x="20029939" y="11834515"/>
            <a:ext cx="3205879" cy="584775"/>
          </a:xfrm>
          <a:prstGeom prst="rect">
            <a:avLst/>
          </a:prstGeom>
          <a:noFill/>
        </p:spPr>
        <p:txBody>
          <a:bodyPr wrap="none" rtlCol="0">
            <a:spAutoFit/>
          </a:bodyPr>
          <a:lstStyle/>
          <a:p>
            <a:pPr algn="ctr"/>
            <a:r>
              <a:rPr lang="en-US" sz="3200" b="1" dirty="0"/>
              <a:t>KOLOMBANGARA</a:t>
            </a:r>
          </a:p>
        </p:txBody>
      </p:sp>
      <p:sp>
        <p:nvSpPr>
          <p:cNvPr id="28" name="TextBox 27"/>
          <p:cNvSpPr txBox="1"/>
          <p:nvPr/>
        </p:nvSpPr>
        <p:spPr>
          <a:xfrm>
            <a:off x="16933756" y="11989536"/>
            <a:ext cx="2752485" cy="584775"/>
          </a:xfrm>
          <a:prstGeom prst="rect">
            <a:avLst/>
          </a:prstGeom>
          <a:noFill/>
        </p:spPr>
        <p:txBody>
          <a:bodyPr wrap="none" rtlCol="0">
            <a:spAutoFit/>
          </a:bodyPr>
          <a:lstStyle/>
          <a:p>
            <a:pPr algn="ctr"/>
            <a:r>
              <a:rPr lang="en-US" sz="3200" b="1" dirty="0"/>
              <a:t>VELLA LAVELLA</a:t>
            </a:r>
          </a:p>
        </p:txBody>
      </p:sp>
      <p:sp>
        <p:nvSpPr>
          <p:cNvPr id="29" name="TextBox 28"/>
          <p:cNvSpPr txBox="1"/>
          <p:nvPr/>
        </p:nvSpPr>
        <p:spPr>
          <a:xfrm>
            <a:off x="20473094" y="10306257"/>
            <a:ext cx="1883850" cy="584775"/>
          </a:xfrm>
          <a:prstGeom prst="rect">
            <a:avLst/>
          </a:prstGeom>
          <a:noFill/>
        </p:spPr>
        <p:txBody>
          <a:bodyPr wrap="none" rtlCol="0">
            <a:spAutoFit/>
          </a:bodyPr>
          <a:lstStyle/>
          <a:p>
            <a:pPr algn="ctr"/>
            <a:r>
              <a:rPr lang="en-US" sz="3200" b="1" dirty="0"/>
              <a:t>CHOISEUL</a:t>
            </a:r>
          </a:p>
        </p:txBody>
      </p:sp>
      <p:sp>
        <p:nvSpPr>
          <p:cNvPr id="30" name="TextBox 29"/>
          <p:cNvSpPr txBox="1"/>
          <p:nvPr/>
        </p:nvSpPr>
        <p:spPr>
          <a:xfrm>
            <a:off x="15410140" y="11233283"/>
            <a:ext cx="2639056" cy="584775"/>
          </a:xfrm>
          <a:prstGeom prst="rect">
            <a:avLst/>
          </a:prstGeom>
          <a:noFill/>
        </p:spPr>
        <p:txBody>
          <a:bodyPr wrap="none" rtlCol="0">
            <a:spAutoFit/>
          </a:bodyPr>
          <a:lstStyle/>
          <a:p>
            <a:pPr algn="ctr"/>
            <a:r>
              <a:rPr lang="en-US" sz="3200" b="1" dirty="0"/>
              <a:t>TREASURY ISL.</a:t>
            </a:r>
          </a:p>
        </p:txBody>
      </p:sp>
      <p:sp>
        <p:nvSpPr>
          <p:cNvPr id="31" name="TextBox 30"/>
          <p:cNvSpPr txBox="1"/>
          <p:nvPr/>
        </p:nvSpPr>
        <p:spPr>
          <a:xfrm>
            <a:off x="15240926" y="10598644"/>
            <a:ext cx="2977483" cy="584775"/>
          </a:xfrm>
          <a:prstGeom prst="rect">
            <a:avLst/>
          </a:prstGeom>
          <a:noFill/>
        </p:spPr>
        <p:txBody>
          <a:bodyPr wrap="none" rtlCol="0">
            <a:spAutoFit/>
          </a:bodyPr>
          <a:lstStyle/>
          <a:p>
            <a:pPr algn="ctr"/>
            <a:r>
              <a:rPr lang="en-US" sz="3200" b="1" dirty="0"/>
              <a:t>SHORTLAND ISL.</a:t>
            </a:r>
          </a:p>
        </p:txBody>
      </p:sp>
      <p:sp>
        <p:nvSpPr>
          <p:cNvPr id="32" name="TextBox 31"/>
          <p:cNvSpPr txBox="1"/>
          <p:nvPr/>
        </p:nvSpPr>
        <p:spPr>
          <a:xfrm>
            <a:off x="14599584" y="9495319"/>
            <a:ext cx="2747868" cy="584775"/>
          </a:xfrm>
          <a:prstGeom prst="rect">
            <a:avLst/>
          </a:prstGeom>
          <a:noFill/>
        </p:spPr>
        <p:txBody>
          <a:bodyPr wrap="none" rtlCol="0">
            <a:spAutoFit/>
          </a:bodyPr>
          <a:lstStyle/>
          <a:p>
            <a:pPr algn="ctr"/>
            <a:r>
              <a:rPr lang="en-US" sz="3200" b="1" dirty="0"/>
              <a:t>BOUGAINVILLE</a:t>
            </a:r>
          </a:p>
        </p:txBody>
      </p:sp>
      <p:sp>
        <p:nvSpPr>
          <p:cNvPr id="33" name="TextBox 32"/>
          <p:cNvSpPr txBox="1"/>
          <p:nvPr/>
        </p:nvSpPr>
        <p:spPr>
          <a:xfrm>
            <a:off x="15057336" y="7440581"/>
            <a:ext cx="1156087" cy="584775"/>
          </a:xfrm>
          <a:prstGeom prst="rect">
            <a:avLst/>
          </a:prstGeom>
          <a:noFill/>
        </p:spPr>
        <p:txBody>
          <a:bodyPr wrap="none" rtlCol="0">
            <a:spAutoFit/>
          </a:bodyPr>
          <a:lstStyle/>
          <a:p>
            <a:pPr algn="ctr"/>
            <a:r>
              <a:rPr lang="en-US" sz="3200" b="1" dirty="0"/>
              <a:t>BUKA</a:t>
            </a:r>
          </a:p>
        </p:txBody>
      </p:sp>
      <p:sp>
        <p:nvSpPr>
          <p:cNvPr id="34" name="TextBox 33"/>
          <p:cNvSpPr txBox="1"/>
          <p:nvPr/>
        </p:nvSpPr>
        <p:spPr>
          <a:xfrm>
            <a:off x="15973518" y="6010253"/>
            <a:ext cx="2026517" cy="584775"/>
          </a:xfrm>
          <a:prstGeom prst="rect">
            <a:avLst/>
          </a:prstGeom>
          <a:noFill/>
        </p:spPr>
        <p:txBody>
          <a:bodyPr wrap="none" rtlCol="0">
            <a:spAutoFit/>
          </a:bodyPr>
          <a:lstStyle/>
          <a:p>
            <a:pPr algn="ctr"/>
            <a:r>
              <a:rPr lang="en-US" sz="3200" b="1" dirty="0"/>
              <a:t>GREEN ISL.</a:t>
            </a:r>
          </a:p>
        </p:txBody>
      </p:sp>
      <p:sp>
        <p:nvSpPr>
          <p:cNvPr id="35" name="TextBox 34"/>
          <p:cNvSpPr txBox="1"/>
          <p:nvPr/>
        </p:nvSpPr>
        <p:spPr>
          <a:xfrm>
            <a:off x="14819290" y="5146386"/>
            <a:ext cx="1632178" cy="584775"/>
          </a:xfrm>
          <a:prstGeom prst="rect">
            <a:avLst/>
          </a:prstGeom>
          <a:noFill/>
        </p:spPr>
        <p:txBody>
          <a:bodyPr wrap="none" rtlCol="0">
            <a:spAutoFit/>
          </a:bodyPr>
          <a:lstStyle/>
          <a:p>
            <a:pPr algn="ctr"/>
            <a:r>
              <a:rPr lang="en-US" sz="3200" b="1" dirty="0"/>
              <a:t>FENI ISL.</a:t>
            </a:r>
          </a:p>
        </p:txBody>
      </p:sp>
      <p:sp>
        <p:nvSpPr>
          <p:cNvPr id="36" name="TextBox 35"/>
          <p:cNvSpPr txBox="1"/>
          <p:nvPr/>
        </p:nvSpPr>
        <p:spPr>
          <a:xfrm>
            <a:off x="2219793" y="1526459"/>
            <a:ext cx="2876493" cy="584775"/>
          </a:xfrm>
          <a:prstGeom prst="rect">
            <a:avLst/>
          </a:prstGeom>
          <a:noFill/>
        </p:spPr>
        <p:txBody>
          <a:bodyPr wrap="none" rtlCol="0">
            <a:spAutoFit/>
          </a:bodyPr>
          <a:lstStyle/>
          <a:p>
            <a:pPr algn="ctr"/>
            <a:r>
              <a:rPr lang="en-US" sz="3200" b="1" dirty="0"/>
              <a:t>ADMIRALTY ISL.</a:t>
            </a:r>
          </a:p>
        </p:txBody>
      </p:sp>
      <p:sp>
        <p:nvSpPr>
          <p:cNvPr id="37" name="TextBox 36"/>
          <p:cNvSpPr txBox="1"/>
          <p:nvPr/>
        </p:nvSpPr>
        <p:spPr>
          <a:xfrm>
            <a:off x="23473880" y="15831436"/>
            <a:ext cx="2775119" cy="584775"/>
          </a:xfrm>
          <a:prstGeom prst="rect">
            <a:avLst/>
          </a:prstGeom>
          <a:noFill/>
        </p:spPr>
        <p:txBody>
          <a:bodyPr wrap="none" rtlCol="0">
            <a:spAutoFit/>
          </a:bodyPr>
          <a:lstStyle/>
          <a:p>
            <a:pPr algn="ctr"/>
            <a:r>
              <a:rPr lang="en-US" sz="3200" b="1" dirty="0"/>
              <a:t>GUADALCANAL</a:t>
            </a:r>
          </a:p>
        </p:txBody>
      </p:sp>
      <p:sp>
        <p:nvSpPr>
          <p:cNvPr id="38" name="TextBox 37"/>
          <p:cNvSpPr txBox="1"/>
          <p:nvPr/>
        </p:nvSpPr>
        <p:spPr>
          <a:xfrm>
            <a:off x="24088306" y="11499079"/>
            <a:ext cx="1757020" cy="1077218"/>
          </a:xfrm>
          <a:prstGeom prst="rect">
            <a:avLst/>
          </a:prstGeom>
          <a:noFill/>
        </p:spPr>
        <p:txBody>
          <a:bodyPr wrap="none" rtlCol="0">
            <a:spAutoFit/>
          </a:bodyPr>
          <a:lstStyle/>
          <a:p>
            <a:pPr algn="ctr"/>
            <a:r>
              <a:rPr lang="en-US" sz="3200" b="1" dirty="0"/>
              <a:t>SANTA</a:t>
            </a:r>
          </a:p>
          <a:p>
            <a:pPr algn="ctr"/>
            <a:r>
              <a:rPr lang="en-US" sz="3200" b="1" dirty="0"/>
              <a:t>ISABELLA</a:t>
            </a:r>
          </a:p>
        </p:txBody>
      </p:sp>
      <p:sp>
        <p:nvSpPr>
          <p:cNvPr id="39" name="TextBox 38"/>
          <p:cNvSpPr txBox="1"/>
          <p:nvPr/>
        </p:nvSpPr>
        <p:spPr>
          <a:xfrm rot="1877991">
            <a:off x="17903767" y="8557386"/>
            <a:ext cx="6693435" cy="707886"/>
          </a:xfrm>
          <a:prstGeom prst="rect">
            <a:avLst/>
          </a:prstGeom>
          <a:noFill/>
        </p:spPr>
        <p:txBody>
          <a:bodyPr wrap="none" rtlCol="0">
            <a:spAutoFit/>
          </a:bodyPr>
          <a:lstStyle/>
          <a:p>
            <a:pPr algn="ctr"/>
            <a:r>
              <a:rPr lang="en-US" sz="4000" b="1" spc="1200" dirty="0"/>
              <a:t>SOLOMON ISLANDS</a:t>
            </a:r>
          </a:p>
        </p:txBody>
      </p:sp>
      <p:sp>
        <p:nvSpPr>
          <p:cNvPr id="40" name="TextBox 39"/>
          <p:cNvSpPr txBox="1"/>
          <p:nvPr/>
        </p:nvSpPr>
        <p:spPr>
          <a:xfrm>
            <a:off x="5833260" y="4635791"/>
            <a:ext cx="4921092" cy="1323439"/>
          </a:xfrm>
          <a:prstGeom prst="rect">
            <a:avLst/>
          </a:prstGeom>
          <a:noFill/>
        </p:spPr>
        <p:txBody>
          <a:bodyPr wrap="none" rtlCol="0">
            <a:spAutoFit/>
          </a:bodyPr>
          <a:lstStyle/>
          <a:p>
            <a:pPr algn="ctr"/>
            <a:r>
              <a:rPr lang="en-US" sz="4000" b="1" spc="1200" dirty="0"/>
              <a:t>BISMARCK</a:t>
            </a:r>
          </a:p>
          <a:p>
            <a:pPr algn="ctr"/>
            <a:r>
              <a:rPr lang="en-US" sz="4000" b="1" spc="1200" dirty="0"/>
              <a:t>ARCHIPELAGO</a:t>
            </a:r>
          </a:p>
        </p:txBody>
      </p:sp>
      <p:sp>
        <p:nvSpPr>
          <p:cNvPr id="41" name="TextBox 40"/>
          <p:cNvSpPr txBox="1"/>
          <p:nvPr/>
        </p:nvSpPr>
        <p:spPr>
          <a:xfrm rot="2289358">
            <a:off x="10659673" y="4034736"/>
            <a:ext cx="3457998" cy="584775"/>
          </a:xfrm>
          <a:prstGeom prst="rect">
            <a:avLst/>
          </a:prstGeom>
          <a:noFill/>
        </p:spPr>
        <p:txBody>
          <a:bodyPr wrap="none" rtlCol="0">
            <a:spAutoFit/>
          </a:bodyPr>
          <a:lstStyle/>
          <a:p>
            <a:pPr algn="ctr"/>
            <a:r>
              <a:rPr lang="en-US" sz="3200" b="1" spc="600" dirty="0"/>
              <a:t>NEW IRELAND</a:t>
            </a:r>
          </a:p>
        </p:txBody>
      </p:sp>
      <p:sp>
        <p:nvSpPr>
          <p:cNvPr id="42" name="TextBox 41"/>
          <p:cNvSpPr txBox="1"/>
          <p:nvPr/>
        </p:nvSpPr>
        <p:spPr>
          <a:xfrm>
            <a:off x="6881682" y="8510418"/>
            <a:ext cx="3337580" cy="584775"/>
          </a:xfrm>
          <a:prstGeom prst="rect">
            <a:avLst/>
          </a:prstGeom>
          <a:noFill/>
        </p:spPr>
        <p:txBody>
          <a:bodyPr wrap="none" rtlCol="0">
            <a:spAutoFit/>
          </a:bodyPr>
          <a:lstStyle/>
          <a:p>
            <a:pPr algn="ctr"/>
            <a:r>
              <a:rPr lang="en-US" sz="3200" b="1" spc="600" dirty="0"/>
              <a:t>NEW BRITAIN</a:t>
            </a:r>
          </a:p>
        </p:txBody>
      </p:sp>
      <p:sp>
        <p:nvSpPr>
          <p:cNvPr id="43" name="TextBox 42"/>
          <p:cNvSpPr txBox="1"/>
          <p:nvPr/>
        </p:nvSpPr>
        <p:spPr>
          <a:xfrm>
            <a:off x="8221771" y="11155301"/>
            <a:ext cx="5064913" cy="707886"/>
          </a:xfrm>
          <a:prstGeom prst="rect">
            <a:avLst/>
          </a:prstGeom>
          <a:noFill/>
        </p:spPr>
        <p:txBody>
          <a:bodyPr wrap="none" rtlCol="0">
            <a:spAutoFit/>
          </a:bodyPr>
          <a:lstStyle/>
          <a:p>
            <a:pPr algn="ctr"/>
            <a:r>
              <a:rPr lang="en-US" sz="4000" b="1" spc="1200" dirty="0">
                <a:solidFill>
                  <a:srgbClr val="0070C0"/>
                </a:solidFill>
              </a:rPr>
              <a:t>SOLOMON SEA</a:t>
            </a:r>
          </a:p>
        </p:txBody>
      </p:sp>
      <p:grpSp>
        <p:nvGrpSpPr>
          <p:cNvPr id="16" name="Group 15"/>
          <p:cNvGrpSpPr/>
          <p:nvPr/>
        </p:nvGrpSpPr>
        <p:grpSpPr>
          <a:xfrm>
            <a:off x="20015801" y="131844"/>
            <a:ext cx="7315200" cy="3200400"/>
            <a:chOff x="20015801" y="131844"/>
            <a:chExt cx="7315200" cy="3200400"/>
          </a:xfrm>
        </p:grpSpPr>
        <p:sp>
          <p:nvSpPr>
            <p:cNvPr id="44" name="Rectangle 4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8" descr="I:\CSI Crest Medium.jpg"/>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nvGrpSpPr>
            <p:cNvPr id="2" name="Group 1"/>
            <p:cNvGrpSpPr/>
            <p:nvPr/>
          </p:nvGrpSpPr>
          <p:grpSpPr>
            <a:xfrm>
              <a:off x="26521828" y="233120"/>
              <a:ext cx="702807" cy="997528"/>
              <a:chOff x="26491348" y="316940"/>
              <a:chExt cx="702807" cy="997528"/>
            </a:xfrm>
          </p:grpSpPr>
          <p:sp>
            <p:nvSpPr>
              <p:cNvPr id="47" name="TextBox 4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48" name="Straight Arrow Connector 4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pic>
        <p:nvPicPr>
          <p:cNvPr id="46" name="Picture 45"/>
          <p:cNvPicPr>
            <a:picLocks noChangeAspect="1"/>
          </p:cNvPicPr>
          <p:nvPr/>
        </p:nvPicPr>
        <p:blipFill>
          <a:blip r:embed="rId3"/>
          <a:stretch>
            <a:fillRect/>
          </a:stretch>
        </p:blipFill>
        <p:spPr>
          <a:xfrm>
            <a:off x="21002245" y="2351590"/>
            <a:ext cx="5390382" cy="274320"/>
          </a:xfrm>
          <a:prstGeom prst="rect">
            <a:avLst/>
          </a:prstGeom>
        </p:spPr>
      </p:pic>
      <p:sp>
        <p:nvSpPr>
          <p:cNvPr id="49" name="TextBox 48"/>
          <p:cNvSpPr txBox="1"/>
          <p:nvPr/>
        </p:nvSpPr>
        <p:spPr>
          <a:xfrm>
            <a:off x="21145874" y="256872"/>
            <a:ext cx="5103125" cy="1569660"/>
          </a:xfrm>
          <a:prstGeom prst="rect">
            <a:avLst/>
          </a:prstGeom>
          <a:noFill/>
        </p:spPr>
        <p:txBody>
          <a:bodyPr wrap="square" rtlCol="0">
            <a:spAutoFit/>
          </a:bodyPr>
          <a:lstStyle/>
          <a:p>
            <a:pPr algn="ctr"/>
            <a:r>
              <a:rPr lang="en-US" sz="4800" b="1" dirty="0"/>
              <a:t>1B. Operation CARTWHEEL</a:t>
            </a:r>
          </a:p>
        </p:txBody>
      </p:sp>
      <p:sp>
        <p:nvSpPr>
          <p:cNvPr id="50" name="TextBox 49"/>
          <p:cNvSpPr txBox="1"/>
          <p:nvPr/>
        </p:nvSpPr>
        <p:spPr>
          <a:xfrm>
            <a:off x="22641136" y="2032010"/>
            <a:ext cx="301686" cy="369332"/>
          </a:xfrm>
          <a:prstGeom prst="rect">
            <a:avLst/>
          </a:prstGeom>
          <a:noFill/>
        </p:spPr>
        <p:txBody>
          <a:bodyPr wrap="none" rtlCol="0">
            <a:spAutoFit/>
          </a:bodyPr>
          <a:lstStyle/>
          <a:p>
            <a:r>
              <a:rPr lang="en-US" b="1" dirty="0"/>
              <a:t>0</a:t>
            </a:r>
          </a:p>
        </p:txBody>
      </p:sp>
      <p:sp>
        <p:nvSpPr>
          <p:cNvPr id="51" name="TextBox 50"/>
          <p:cNvSpPr txBox="1"/>
          <p:nvPr/>
        </p:nvSpPr>
        <p:spPr>
          <a:xfrm>
            <a:off x="20801300" y="2036384"/>
            <a:ext cx="418704" cy="369332"/>
          </a:xfrm>
          <a:prstGeom prst="rect">
            <a:avLst/>
          </a:prstGeom>
          <a:noFill/>
        </p:spPr>
        <p:txBody>
          <a:bodyPr wrap="none" rtlCol="0">
            <a:spAutoFit/>
          </a:bodyPr>
          <a:lstStyle/>
          <a:p>
            <a:r>
              <a:rPr lang="en-US" b="1" dirty="0"/>
              <a:t>50</a:t>
            </a:r>
          </a:p>
        </p:txBody>
      </p:sp>
      <p:sp>
        <p:nvSpPr>
          <p:cNvPr id="52" name="TextBox 51"/>
          <p:cNvSpPr txBox="1"/>
          <p:nvPr/>
        </p:nvSpPr>
        <p:spPr>
          <a:xfrm>
            <a:off x="24363954" y="2032010"/>
            <a:ext cx="418704" cy="369332"/>
          </a:xfrm>
          <a:prstGeom prst="rect">
            <a:avLst/>
          </a:prstGeom>
          <a:noFill/>
        </p:spPr>
        <p:txBody>
          <a:bodyPr wrap="none" rtlCol="0">
            <a:spAutoFit/>
          </a:bodyPr>
          <a:lstStyle/>
          <a:p>
            <a:r>
              <a:rPr lang="en-US" b="1" dirty="0"/>
              <a:t>50</a:t>
            </a:r>
          </a:p>
        </p:txBody>
      </p:sp>
      <p:sp>
        <p:nvSpPr>
          <p:cNvPr id="53" name="TextBox 52"/>
          <p:cNvSpPr txBox="1"/>
          <p:nvPr/>
        </p:nvSpPr>
        <p:spPr>
          <a:xfrm>
            <a:off x="26103568" y="2032010"/>
            <a:ext cx="535724" cy="369332"/>
          </a:xfrm>
          <a:prstGeom prst="rect">
            <a:avLst/>
          </a:prstGeom>
          <a:noFill/>
        </p:spPr>
        <p:txBody>
          <a:bodyPr wrap="none" rtlCol="0">
            <a:spAutoFit/>
          </a:bodyPr>
          <a:lstStyle/>
          <a:p>
            <a:r>
              <a:rPr lang="en-US" b="1" dirty="0"/>
              <a:t>100</a:t>
            </a:r>
          </a:p>
        </p:txBody>
      </p:sp>
      <p:sp>
        <p:nvSpPr>
          <p:cNvPr id="54" name="TextBox 53"/>
          <p:cNvSpPr txBox="1"/>
          <p:nvPr/>
        </p:nvSpPr>
        <p:spPr>
          <a:xfrm>
            <a:off x="23773003" y="2560653"/>
            <a:ext cx="418704" cy="369332"/>
          </a:xfrm>
          <a:prstGeom prst="rect">
            <a:avLst/>
          </a:prstGeom>
          <a:noFill/>
        </p:spPr>
        <p:txBody>
          <a:bodyPr wrap="none" rtlCol="0">
            <a:spAutoFit/>
          </a:bodyPr>
          <a:lstStyle/>
          <a:p>
            <a:r>
              <a:rPr lang="en-US" b="1" dirty="0"/>
              <a:t>50</a:t>
            </a:r>
          </a:p>
        </p:txBody>
      </p:sp>
      <p:sp>
        <p:nvSpPr>
          <p:cNvPr id="55" name="TextBox 54"/>
          <p:cNvSpPr txBox="1"/>
          <p:nvPr/>
        </p:nvSpPr>
        <p:spPr>
          <a:xfrm>
            <a:off x="21415019" y="2554881"/>
            <a:ext cx="418704" cy="369332"/>
          </a:xfrm>
          <a:prstGeom prst="rect">
            <a:avLst/>
          </a:prstGeom>
          <a:noFill/>
        </p:spPr>
        <p:txBody>
          <a:bodyPr wrap="none" rtlCol="0">
            <a:spAutoFit/>
          </a:bodyPr>
          <a:lstStyle/>
          <a:p>
            <a:r>
              <a:rPr lang="en-US" b="1" dirty="0"/>
              <a:t>50</a:t>
            </a:r>
          </a:p>
        </p:txBody>
      </p:sp>
      <p:sp>
        <p:nvSpPr>
          <p:cNvPr id="56" name="TextBox 55"/>
          <p:cNvSpPr txBox="1"/>
          <p:nvPr/>
        </p:nvSpPr>
        <p:spPr>
          <a:xfrm>
            <a:off x="24895049" y="2567730"/>
            <a:ext cx="535724" cy="369332"/>
          </a:xfrm>
          <a:prstGeom prst="rect">
            <a:avLst/>
          </a:prstGeom>
          <a:noFill/>
        </p:spPr>
        <p:txBody>
          <a:bodyPr wrap="none" rtlCol="0">
            <a:spAutoFit/>
          </a:bodyPr>
          <a:lstStyle/>
          <a:p>
            <a:r>
              <a:rPr lang="en-US" b="1" dirty="0"/>
              <a:t>100</a:t>
            </a:r>
          </a:p>
        </p:txBody>
      </p:sp>
      <p:sp>
        <p:nvSpPr>
          <p:cNvPr id="57" name="TextBox 56"/>
          <p:cNvSpPr txBox="1"/>
          <p:nvPr/>
        </p:nvSpPr>
        <p:spPr>
          <a:xfrm>
            <a:off x="22644900" y="2568538"/>
            <a:ext cx="301686" cy="369332"/>
          </a:xfrm>
          <a:prstGeom prst="rect">
            <a:avLst/>
          </a:prstGeom>
          <a:noFill/>
        </p:spPr>
        <p:txBody>
          <a:bodyPr wrap="none" rtlCol="0">
            <a:spAutoFit/>
          </a:bodyPr>
          <a:lstStyle/>
          <a:p>
            <a:r>
              <a:rPr lang="en-US" b="1" dirty="0"/>
              <a:t>0</a:t>
            </a:r>
          </a:p>
        </p:txBody>
      </p:sp>
      <p:sp>
        <p:nvSpPr>
          <p:cNvPr id="58" name="TextBox 57"/>
          <p:cNvSpPr txBox="1"/>
          <p:nvPr/>
        </p:nvSpPr>
        <p:spPr>
          <a:xfrm>
            <a:off x="23290089" y="1862849"/>
            <a:ext cx="764312" cy="369332"/>
          </a:xfrm>
          <a:prstGeom prst="rect">
            <a:avLst/>
          </a:prstGeom>
          <a:noFill/>
        </p:spPr>
        <p:txBody>
          <a:bodyPr wrap="none" rtlCol="0">
            <a:spAutoFit/>
          </a:bodyPr>
          <a:lstStyle/>
          <a:p>
            <a:r>
              <a:rPr lang="en-US" b="1" dirty="0"/>
              <a:t>MILES</a:t>
            </a:r>
          </a:p>
        </p:txBody>
      </p:sp>
      <p:sp>
        <p:nvSpPr>
          <p:cNvPr id="59" name="TextBox 58"/>
          <p:cNvSpPr txBox="1"/>
          <p:nvPr/>
        </p:nvSpPr>
        <p:spPr>
          <a:xfrm>
            <a:off x="22973114" y="2801374"/>
            <a:ext cx="1398268" cy="369332"/>
          </a:xfrm>
          <a:prstGeom prst="rect">
            <a:avLst/>
          </a:prstGeom>
          <a:noFill/>
        </p:spPr>
        <p:txBody>
          <a:bodyPr wrap="none" rtlCol="0">
            <a:spAutoFit/>
          </a:bodyPr>
          <a:lstStyle/>
          <a:p>
            <a:pPr algn="ctr"/>
            <a:r>
              <a:rPr lang="en-US" b="1" dirty="0"/>
              <a:t>KILOMETERS</a:t>
            </a:r>
          </a:p>
        </p:txBody>
      </p:sp>
      <p:cxnSp>
        <p:nvCxnSpPr>
          <p:cNvPr id="62" name="Straight Arrow Connector 61"/>
          <p:cNvCxnSpPr/>
          <p:nvPr/>
        </p:nvCxnSpPr>
        <p:spPr>
          <a:xfrm flipV="1">
            <a:off x="9827208" y="14554200"/>
            <a:ext cx="3271572" cy="373380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64" name="Freeform 63"/>
          <p:cNvSpPr/>
          <p:nvPr/>
        </p:nvSpPr>
        <p:spPr>
          <a:xfrm>
            <a:off x="9387840" y="13624561"/>
            <a:ext cx="2138192" cy="3132551"/>
          </a:xfrm>
          <a:custGeom>
            <a:avLst/>
            <a:gdLst>
              <a:gd name="connsiteX0" fmla="*/ 0 w 2583180"/>
              <a:gd name="connsiteY0" fmla="*/ 3124200 h 3124200"/>
              <a:gd name="connsiteX1" fmla="*/ 2583180 w 2583180"/>
              <a:gd name="connsiteY1" fmla="*/ 1325880 h 3124200"/>
              <a:gd name="connsiteX2" fmla="*/ 1051560 w 2583180"/>
              <a:gd name="connsiteY2" fmla="*/ 0 h 3124200"/>
              <a:gd name="connsiteX0" fmla="*/ 0 w 2600555"/>
              <a:gd name="connsiteY0" fmla="*/ 3124200 h 3124200"/>
              <a:gd name="connsiteX1" fmla="*/ 2583180 w 2600555"/>
              <a:gd name="connsiteY1" fmla="*/ 1325880 h 3124200"/>
              <a:gd name="connsiteX2" fmla="*/ 1051560 w 2600555"/>
              <a:gd name="connsiteY2" fmla="*/ 0 h 3124200"/>
              <a:gd name="connsiteX0" fmla="*/ 0 w 2600555"/>
              <a:gd name="connsiteY0" fmla="*/ 3124200 h 3128799"/>
              <a:gd name="connsiteX1" fmla="*/ 2583180 w 2600555"/>
              <a:gd name="connsiteY1" fmla="*/ 1325880 h 3128799"/>
              <a:gd name="connsiteX2" fmla="*/ 1051560 w 2600555"/>
              <a:gd name="connsiteY2" fmla="*/ 0 h 3128799"/>
              <a:gd name="connsiteX0" fmla="*/ 0 w 2510387"/>
              <a:gd name="connsiteY0" fmla="*/ 3124200 h 3130918"/>
              <a:gd name="connsiteX1" fmla="*/ 2491740 w 2510387"/>
              <a:gd name="connsiteY1" fmla="*/ 1783080 h 3130918"/>
              <a:gd name="connsiteX2" fmla="*/ 1051560 w 2510387"/>
              <a:gd name="connsiteY2" fmla="*/ 0 h 3130918"/>
              <a:gd name="connsiteX0" fmla="*/ 0 w 2503806"/>
              <a:gd name="connsiteY0" fmla="*/ 3124200 h 3130918"/>
              <a:gd name="connsiteX1" fmla="*/ 2491740 w 2503806"/>
              <a:gd name="connsiteY1" fmla="*/ 1783080 h 3130918"/>
              <a:gd name="connsiteX2" fmla="*/ 1051560 w 2503806"/>
              <a:gd name="connsiteY2" fmla="*/ 0 h 3130918"/>
              <a:gd name="connsiteX0" fmla="*/ 0 w 2505445"/>
              <a:gd name="connsiteY0" fmla="*/ 3124200 h 3130918"/>
              <a:gd name="connsiteX1" fmla="*/ 2491740 w 2505445"/>
              <a:gd name="connsiteY1" fmla="*/ 1783080 h 3130918"/>
              <a:gd name="connsiteX2" fmla="*/ 1051560 w 2505445"/>
              <a:gd name="connsiteY2" fmla="*/ 0 h 3130918"/>
              <a:gd name="connsiteX0" fmla="*/ 0 w 2504126"/>
              <a:gd name="connsiteY0" fmla="*/ 3124200 h 3130114"/>
              <a:gd name="connsiteX1" fmla="*/ 2491740 w 2504126"/>
              <a:gd name="connsiteY1" fmla="*/ 1783080 h 3130114"/>
              <a:gd name="connsiteX2" fmla="*/ 1051560 w 2504126"/>
              <a:gd name="connsiteY2" fmla="*/ 0 h 3130114"/>
              <a:gd name="connsiteX0" fmla="*/ 0 w 2509690"/>
              <a:gd name="connsiteY0" fmla="*/ 3124200 h 3132033"/>
              <a:gd name="connsiteX1" fmla="*/ 2491740 w 2509690"/>
              <a:gd name="connsiteY1" fmla="*/ 1783080 h 3132033"/>
              <a:gd name="connsiteX2" fmla="*/ 1051560 w 2509690"/>
              <a:gd name="connsiteY2" fmla="*/ 0 h 3132033"/>
              <a:gd name="connsiteX0" fmla="*/ 0 w 2138192"/>
              <a:gd name="connsiteY0" fmla="*/ 3124200 h 3132551"/>
              <a:gd name="connsiteX1" fmla="*/ 2110740 w 2138192"/>
              <a:gd name="connsiteY1" fmla="*/ 1836420 h 3132551"/>
              <a:gd name="connsiteX2" fmla="*/ 1051560 w 2138192"/>
              <a:gd name="connsiteY2" fmla="*/ 0 h 3132551"/>
            </a:gdLst>
            <a:ahLst/>
            <a:cxnLst>
              <a:cxn ang="0">
                <a:pos x="connsiteX0" y="connsiteY0"/>
              </a:cxn>
              <a:cxn ang="0">
                <a:pos x="connsiteX1" y="connsiteY1"/>
              </a:cxn>
              <a:cxn ang="0">
                <a:pos x="connsiteX2" y="connsiteY2"/>
              </a:cxn>
            </a:cxnLst>
            <a:rect l="l" t="t" r="r" b="b"/>
            <a:pathLst>
              <a:path w="2138192" h="3132551">
                <a:moveTo>
                  <a:pt x="0" y="3124200"/>
                </a:moveTo>
                <a:cubicBezTo>
                  <a:pt x="1165860" y="3218180"/>
                  <a:pt x="1950720" y="2501900"/>
                  <a:pt x="2110740" y="1836420"/>
                </a:cubicBezTo>
                <a:cubicBezTo>
                  <a:pt x="2270760" y="1170940"/>
                  <a:pt x="1706880" y="396240"/>
                  <a:pt x="1051560"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10306236" y="15975295"/>
            <a:ext cx="2137893" cy="584775"/>
          </a:xfrm>
          <a:prstGeom prst="rect">
            <a:avLst/>
          </a:prstGeom>
          <a:solidFill>
            <a:schemeClr val="bg1"/>
          </a:solidFill>
        </p:spPr>
        <p:txBody>
          <a:bodyPr wrap="none" rtlCol="0">
            <a:spAutoFit/>
          </a:bodyPr>
          <a:lstStyle/>
          <a:p>
            <a:r>
              <a:rPr lang="en-US" sz="3200" b="1" dirty="0"/>
              <a:t>CHRONICLE</a:t>
            </a:r>
          </a:p>
        </p:txBody>
      </p:sp>
      <p:cxnSp>
        <p:nvCxnSpPr>
          <p:cNvPr id="67" name="Straight Arrow Connector 66"/>
          <p:cNvCxnSpPr/>
          <p:nvPr/>
        </p:nvCxnSpPr>
        <p:spPr>
          <a:xfrm flipH="1" flipV="1">
            <a:off x="26022300" y="14461830"/>
            <a:ext cx="1409700" cy="901337"/>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5066460" y="13326704"/>
            <a:ext cx="2277996" cy="584775"/>
          </a:xfrm>
          <a:prstGeom prst="rect">
            <a:avLst/>
          </a:prstGeom>
          <a:solidFill>
            <a:schemeClr val="bg1"/>
          </a:solidFill>
        </p:spPr>
        <p:txBody>
          <a:bodyPr wrap="none" rtlCol="0">
            <a:spAutoFit/>
          </a:bodyPr>
          <a:lstStyle/>
          <a:p>
            <a:r>
              <a:rPr lang="en-US" sz="3200" b="1" dirty="0"/>
              <a:t>CLEANSLATE</a:t>
            </a:r>
          </a:p>
        </p:txBody>
      </p:sp>
      <p:cxnSp>
        <p:nvCxnSpPr>
          <p:cNvPr id="70" name="Straight Arrow Connector 69"/>
          <p:cNvCxnSpPr/>
          <p:nvPr/>
        </p:nvCxnSpPr>
        <p:spPr>
          <a:xfrm flipH="1" flipV="1">
            <a:off x="21976308" y="13187961"/>
            <a:ext cx="3924073" cy="1273869"/>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flipV="1">
            <a:off x="21250484" y="13389833"/>
            <a:ext cx="4642305" cy="2048287"/>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2250323" y="13511481"/>
            <a:ext cx="1850378" cy="584775"/>
          </a:xfrm>
          <a:prstGeom prst="rect">
            <a:avLst/>
          </a:prstGeom>
          <a:solidFill>
            <a:schemeClr val="bg1"/>
          </a:solidFill>
        </p:spPr>
        <p:txBody>
          <a:bodyPr wrap="none" rtlCol="0">
            <a:spAutoFit/>
          </a:bodyPr>
          <a:lstStyle/>
          <a:p>
            <a:r>
              <a:rPr lang="en-US" sz="3200" b="1" dirty="0"/>
              <a:t>TOENAILS</a:t>
            </a:r>
          </a:p>
        </p:txBody>
      </p:sp>
      <p:sp>
        <p:nvSpPr>
          <p:cNvPr id="76" name="Freeform 75"/>
          <p:cNvSpPr/>
          <p:nvPr/>
        </p:nvSpPr>
        <p:spPr>
          <a:xfrm>
            <a:off x="19898165" y="12342055"/>
            <a:ext cx="5994595" cy="3087273"/>
          </a:xfrm>
          <a:custGeom>
            <a:avLst/>
            <a:gdLst>
              <a:gd name="connsiteX0" fmla="*/ 5926015 w 5926015"/>
              <a:gd name="connsiteY0" fmla="*/ 3094893 h 3094893"/>
              <a:gd name="connsiteX1" fmla="*/ 949569 w 5926015"/>
              <a:gd name="connsiteY1" fmla="*/ 2620108 h 3094893"/>
              <a:gd name="connsiteX2" fmla="*/ 0 w 5926015"/>
              <a:gd name="connsiteY2" fmla="*/ 0 h 3094893"/>
              <a:gd name="connsiteX0" fmla="*/ 5994595 w 5994595"/>
              <a:gd name="connsiteY0" fmla="*/ 3087273 h 3087273"/>
              <a:gd name="connsiteX1" fmla="*/ 949569 w 5994595"/>
              <a:gd name="connsiteY1" fmla="*/ 2620108 h 3087273"/>
              <a:gd name="connsiteX2" fmla="*/ 0 w 5994595"/>
              <a:gd name="connsiteY2" fmla="*/ 0 h 3087273"/>
              <a:gd name="connsiteX0" fmla="*/ 5994595 w 5994595"/>
              <a:gd name="connsiteY0" fmla="*/ 3087273 h 3087273"/>
              <a:gd name="connsiteX1" fmla="*/ 949569 w 5994595"/>
              <a:gd name="connsiteY1" fmla="*/ 2620108 h 3087273"/>
              <a:gd name="connsiteX2" fmla="*/ 0 w 5994595"/>
              <a:gd name="connsiteY2" fmla="*/ 0 h 3087273"/>
              <a:gd name="connsiteX0" fmla="*/ 5994595 w 5994595"/>
              <a:gd name="connsiteY0" fmla="*/ 3087273 h 3087273"/>
              <a:gd name="connsiteX1" fmla="*/ 1582029 w 5994595"/>
              <a:gd name="connsiteY1" fmla="*/ 2178148 h 3087273"/>
              <a:gd name="connsiteX2" fmla="*/ 0 w 5994595"/>
              <a:gd name="connsiteY2" fmla="*/ 0 h 3087273"/>
              <a:gd name="connsiteX0" fmla="*/ 5994595 w 5994595"/>
              <a:gd name="connsiteY0" fmla="*/ 3087273 h 3087273"/>
              <a:gd name="connsiteX1" fmla="*/ 1582029 w 5994595"/>
              <a:gd name="connsiteY1" fmla="*/ 2178148 h 3087273"/>
              <a:gd name="connsiteX2" fmla="*/ 0 w 5994595"/>
              <a:gd name="connsiteY2" fmla="*/ 0 h 3087273"/>
              <a:gd name="connsiteX0" fmla="*/ 5994595 w 5994595"/>
              <a:gd name="connsiteY0" fmla="*/ 3087273 h 3087273"/>
              <a:gd name="connsiteX1" fmla="*/ 1582029 w 5994595"/>
              <a:gd name="connsiteY1" fmla="*/ 2178148 h 3087273"/>
              <a:gd name="connsiteX2" fmla="*/ 0 w 5994595"/>
              <a:gd name="connsiteY2" fmla="*/ 0 h 3087273"/>
            </a:gdLst>
            <a:ahLst/>
            <a:cxnLst>
              <a:cxn ang="0">
                <a:pos x="connsiteX0" y="connsiteY0"/>
              </a:cxn>
              <a:cxn ang="0">
                <a:pos x="connsiteX1" y="connsiteY1"/>
              </a:cxn>
              <a:cxn ang="0">
                <a:pos x="connsiteX2" y="connsiteY2"/>
              </a:cxn>
            </a:cxnLst>
            <a:rect l="l" t="t" r="r" b="b"/>
            <a:pathLst>
              <a:path w="5994595" h="3087273">
                <a:moveTo>
                  <a:pt x="5994595" y="3087273"/>
                </a:moveTo>
                <a:cubicBezTo>
                  <a:pt x="4312920" y="3007751"/>
                  <a:pt x="2581128" y="2692693"/>
                  <a:pt x="1582029" y="2178148"/>
                </a:cubicBezTo>
                <a:cubicBezTo>
                  <a:pt x="582930" y="1663603"/>
                  <a:pt x="263183" y="903849"/>
                  <a:pt x="0"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20585128" y="14388471"/>
            <a:ext cx="2279598" cy="584775"/>
          </a:xfrm>
          <a:prstGeom prst="rect">
            <a:avLst/>
          </a:prstGeom>
          <a:solidFill>
            <a:schemeClr val="bg1"/>
          </a:solidFill>
        </p:spPr>
        <p:txBody>
          <a:bodyPr wrap="none" rtlCol="0">
            <a:spAutoFit/>
          </a:bodyPr>
          <a:lstStyle/>
          <a:p>
            <a:r>
              <a:rPr lang="en-US" sz="3200" b="1" dirty="0"/>
              <a:t>Vella </a:t>
            </a:r>
            <a:r>
              <a:rPr lang="en-US" sz="3200" b="1" dirty="0" err="1"/>
              <a:t>Lavella</a:t>
            </a:r>
            <a:endParaRPr lang="en-US" sz="3200" b="1" dirty="0"/>
          </a:p>
        </p:txBody>
      </p:sp>
      <p:sp>
        <p:nvSpPr>
          <p:cNvPr id="78" name="Freeform 77"/>
          <p:cNvSpPr/>
          <p:nvPr/>
        </p:nvSpPr>
        <p:spPr>
          <a:xfrm>
            <a:off x="3557954" y="10770577"/>
            <a:ext cx="5864469" cy="5989906"/>
          </a:xfrm>
          <a:custGeom>
            <a:avLst/>
            <a:gdLst>
              <a:gd name="connsiteX0" fmla="*/ 5978769 w 5978769"/>
              <a:gd name="connsiteY0" fmla="*/ 6119446 h 6119446"/>
              <a:gd name="connsiteX1" fmla="*/ 3675184 w 5978769"/>
              <a:gd name="connsiteY1" fmla="*/ 1881554 h 6119446"/>
              <a:gd name="connsiteX2" fmla="*/ 0 w 5978769"/>
              <a:gd name="connsiteY2" fmla="*/ 0 h 6119446"/>
              <a:gd name="connsiteX0" fmla="*/ 5978769 w 5978769"/>
              <a:gd name="connsiteY0" fmla="*/ 6119446 h 6119446"/>
              <a:gd name="connsiteX1" fmla="*/ 3675184 w 5978769"/>
              <a:gd name="connsiteY1" fmla="*/ 1881554 h 6119446"/>
              <a:gd name="connsiteX2" fmla="*/ 0 w 5978769"/>
              <a:gd name="connsiteY2" fmla="*/ 0 h 6119446"/>
              <a:gd name="connsiteX0" fmla="*/ 5910189 w 5910189"/>
              <a:gd name="connsiteY0" fmla="*/ 6142306 h 6142306"/>
              <a:gd name="connsiteX1" fmla="*/ 3675184 w 5910189"/>
              <a:gd name="connsiteY1" fmla="*/ 1881554 h 6142306"/>
              <a:gd name="connsiteX2" fmla="*/ 0 w 5910189"/>
              <a:gd name="connsiteY2" fmla="*/ 0 h 6142306"/>
              <a:gd name="connsiteX0" fmla="*/ 5910189 w 5910189"/>
              <a:gd name="connsiteY0" fmla="*/ 6142306 h 6142306"/>
              <a:gd name="connsiteX1" fmla="*/ 3675184 w 5910189"/>
              <a:gd name="connsiteY1" fmla="*/ 1881554 h 6142306"/>
              <a:gd name="connsiteX2" fmla="*/ 0 w 5910189"/>
              <a:gd name="connsiteY2" fmla="*/ 0 h 6142306"/>
              <a:gd name="connsiteX0" fmla="*/ 5910189 w 5910189"/>
              <a:gd name="connsiteY0" fmla="*/ 6142306 h 6142306"/>
              <a:gd name="connsiteX1" fmla="*/ 3675184 w 5910189"/>
              <a:gd name="connsiteY1" fmla="*/ 1881554 h 6142306"/>
              <a:gd name="connsiteX2" fmla="*/ 0 w 5910189"/>
              <a:gd name="connsiteY2" fmla="*/ 0 h 6142306"/>
              <a:gd name="connsiteX0" fmla="*/ 5948289 w 5948289"/>
              <a:gd name="connsiteY0" fmla="*/ 6203266 h 6203266"/>
              <a:gd name="connsiteX1" fmla="*/ 3713284 w 5948289"/>
              <a:gd name="connsiteY1" fmla="*/ 1942514 h 6203266"/>
              <a:gd name="connsiteX2" fmla="*/ 0 w 5948289"/>
              <a:gd name="connsiteY2" fmla="*/ 0 h 6203266"/>
              <a:gd name="connsiteX0" fmla="*/ 5948289 w 5948289"/>
              <a:gd name="connsiteY0" fmla="*/ 6127066 h 6127066"/>
              <a:gd name="connsiteX1" fmla="*/ 3713284 w 5948289"/>
              <a:gd name="connsiteY1" fmla="*/ 1942514 h 6127066"/>
              <a:gd name="connsiteX2" fmla="*/ 0 w 5948289"/>
              <a:gd name="connsiteY2" fmla="*/ 0 h 6127066"/>
              <a:gd name="connsiteX0" fmla="*/ 5978769 w 5978769"/>
              <a:gd name="connsiteY0" fmla="*/ 6165166 h 6165166"/>
              <a:gd name="connsiteX1" fmla="*/ 3713284 w 5978769"/>
              <a:gd name="connsiteY1" fmla="*/ 1942514 h 6165166"/>
              <a:gd name="connsiteX2" fmla="*/ 0 w 5978769"/>
              <a:gd name="connsiteY2" fmla="*/ 0 h 6165166"/>
              <a:gd name="connsiteX0" fmla="*/ 5864469 w 5864469"/>
              <a:gd name="connsiteY0" fmla="*/ 5989906 h 5989906"/>
              <a:gd name="connsiteX1" fmla="*/ 3598984 w 5864469"/>
              <a:gd name="connsiteY1" fmla="*/ 1767254 h 5989906"/>
              <a:gd name="connsiteX2" fmla="*/ 0 w 5864469"/>
              <a:gd name="connsiteY2" fmla="*/ 0 h 5989906"/>
              <a:gd name="connsiteX0" fmla="*/ 5864469 w 5864469"/>
              <a:gd name="connsiteY0" fmla="*/ 5989906 h 5989906"/>
              <a:gd name="connsiteX1" fmla="*/ 3598984 w 5864469"/>
              <a:gd name="connsiteY1" fmla="*/ 1767254 h 5989906"/>
              <a:gd name="connsiteX2" fmla="*/ 0 w 5864469"/>
              <a:gd name="connsiteY2" fmla="*/ 0 h 5989906"/>
            </a:gdLst>
            <a:ahLst/>
            <a:cxnLst>
              <a:cxn ang="0">
                <a:pos x="connsiteX0" y="connsiteY0"/>
              </a:cxn>
              <a:cxn ang="0">
                <a:pos x="connsiteX1" y="connsiteY1"/>
              </a:cxn>
              <a:cxn ang="0">
                <a:pos x="connsiteX2" y="connsiteY2"/>
              </a:cxn>
            </a:cxnLst>
            <a:rect l="l" t="t" r="r" b="b"/>
            <a:pathLst>
              <a:path w="5864469" h="5989906">
                <a:moveTo>
                  <a:pt x="5864469" y="5989906"/>
                </a:moveTo>
                <a:cubicBezTo>
                  <a:pt x="5028027" y="4584895"/>
                  <a:pt x="4576395" y="2765572"/>
                  <a:pt x="3598984" y="1767254"/>
                </a:cubicBezTo>
                <a:cubicBezTo>
                  <a:pt x="2621573" y="768936"/>
                  <a:pt x="1446041" y="345245"/>
                  <a:pt x="0"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6097444" y="12291044"/>
            <a:ext cx="1775614" cy="584775"/>
          </a:xfrm>
          <a:prstGeom prst="rect">
            <a:avLst/>
          </a:prstGeom>
          <a:solidFill>
            <a:schemeClr val="bg1"/>
          </a:solidFill>
        </p:spPr>
        <p:txBody>
          <a:bodyPr wrap="none" rtlCol="0">
            <a:spAutoFit/>
          </a:bodyPr>
          <a:lstStyle/>
          <a:p>
            <a:r>
              <a:rPr lang="en-US" sz="3200" b="1" dirty="0"/>
              <a:t>POSTERN</a:t>
            </a:r>
          </a:p>
        </p:txBody>
      </p:sp>
      <p:cxnSp>
        <p:nvCxnSpPr>
          <p:cNvPr id="61" name="Straight Arrow Connector 60"/>
          <p:cNvCxnSpPr/>
          <p:nvPr/>
        </p:nvCxnSpPr>
        <p:spPr>
          <a:xfrm flipH="1" flipV="1">
            <a:off x="18150840" y="11499079"/>
            <a:ext cx="1600200" cy="557665"/>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17265656" y="11728545"/>
            <a:ext cx="2124877" cy="584775"/>
          </a:xfrm>
          <a:prstGeom prst="rect">
            <a:avLst/>
          </a:prstGeom>
          <a:solidFill>
            <a:schemeClr val="bg1"/>
          </a:solidFill>
        </p:spPr>
        <p:txBody>
          <a:bodyPr wrap="none" rtlCol="0">
            <a:spAutoFit/>
          </a:bodyPr>
          <a:lstStyle/>
          <a:p>
            <a:r>
              <a:rPr lang="en-US" sz="3200" b="1" dirty="0"/>
              <a:t>GOODTIME</a:t>
            </a:r>
          </a:p>
        </p:txBody>
      </p:sp>
      <p:cxnSp>
        <p:nvCxnSpPr>
          <p:cNvPr id="66" name="Straight Arrow Connector 65"/>
          <p:cNvCxnSpPr/>
          <p:nvPr/>
        </p:nvCxnSpPr>
        <p:spPr>
          <a:xfrm flipV="1">
            <a:off x="19751040" y="10504263"/>
            <a:ext cx="66975" cy="1533426"/>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9943533" y="10800516"/>
            <a:ext cx="1715534" cy="584775"/>
          </a:xfrm>
          <a:prstGeom prst="rect">
            <a:avLst/>
          </a:prstGeom>
          <a:solidFill>
            <a:schemeClr val="bg1"/>
          </a:solidFill>
        </p:spPr>
        <p:txBody>
          <a:bodyPr wrap="none" rtlCol="0">
            <a:spAutoFit/>
          </a:bodyPr>
          <a:lstStyle/>
          <a:p>
            <a:r>
              <a:rPr lang="en-US" sz="3200" b="1" dirty="0"/>
              <a:t>BLISSFUL</a:t>
            </a:r>
          </a:p>
        </p:txBody>
      </p:sp>
      <p:sp>
        <p:nvSpPr>
          <p:cNvPr id="71" name="Freeform 70"/>
          <p:cNvSpPr/>
          <p:nvPr/>
        </p:nvSpPr>
        <p:spPr>
          <a:xfrm>
            <a:off x="17021364" y="9806940"/>
            <a:ext cx="8856156" cy="5650639"/>
          </a:xfrm>
          <a:custGeom>
            <a:avLst/>
            <a:gdLst>
              <a:gd name="connsiteX0" fmla="*/ 9494520 w 9494520"/>
              <a:gd name="connsiteY0" fmla="*/ 5631180 h 5631180"/>
              <a:gd name="connsiteX1" fmla="*/ 0 w 9494520"/>
              <a:gd name="connsiteY1" fmla="*/ 3337560 h 5631180"/>
              <a:gd name="connsiteX2" fmla="*/ 838200 w 9494520"/>
              <a:gd name="connsiteY2" fmla="*/ 0 h 5631180"/>
              <a:gd name="connsiteX0" fmla="*/ 10012154 w 10012154"/>
              <a:gd name="connsiteY0" fmla="*/ 5631180 h 5631180"/>
              <a:gd name="connsiteX1" fmla="*/ 517634 w 10012154"/>
              <a:gd name="connsiteY1" fmla="*/ 3337560 h 5631180"/>
              <a:gd name="connsiteX2" fmla="*/ 1355834 w 10012154"/>
              <a:gd name="connsiteY2" fmla="*/ 0 h 5631180"/>
              <a:gd name="connsiteX0" fmla="*/ 8919116 w 8919116"/>
              <a:gd name="connsiteY0" fmla="*/ 5631180 h 5631180"/>
              <a:gd name="connsiteX1" fmla="*/ 1047656 w 8919116"/>
              <a:gd name="connsiteY1" fmla="*/ 4693920 h 5631180"/>
              <a:gd name="connsiteX2" fmla="*/ 262796 w 8919116"/>
              <a:gd name="connsiteY2" fmla="*/ 0 h 5631180"/>
              <a:gd name="connsiteX0" fmla="*/ 8919116 w 8919116"/>
              <a:gd name="connsiteY0" fmla="*/ 5631180 h 5633372"/>
              <a:gd name="connsiteX1" fmla="*/ 1047656 w 8919116"/>
              <a:gd name="connsiteY1" fmla="*/ 4693920 h 5633372"/>
              <a:gd name="connsiteX2" fmla="*/ 262796 w 8919116"/>
              <a:gd name="connsiteY2" fmla="*/ 0 h 5633372"/>
              <a:gd name="connsiteX0" fmla="*/ 8809198 w 8809198"/>
              <a:gd name="connsiteY0" fmla="*/ 5631180 h 5631926"/>
              <a:gd name="connsiteX1" fmla="*/ 1280638 w 8809198"/>
              <a:gd name="connsiteY1" fmla="*/ 4564380 h 5631926"/>
              <a:gd name="connsiteX2" fmla="*/ 152878 w 8809198"/>
              <a:gd name="connsiteY2" fmla="*/ 0 h 5631926"/>
              <a:gd name="connsiteX0" fmla="*/ 8870781 w 8870781"/>
              <a:gd name="connsiteY0" fmla="*/ 5631180 h 5632306"/>
              <a:gd name="connsiteX1" fmla="*/ 1128861 w 8870781"/>
              <a:gd name="connsiteY1" fmla="*/ 4625340 h 5632306"/>
              <a:gd name="connsiteX2" fmla="*/ 214461 w 8870781"/>
              <a:gd name="connsiteY2" fmla="*/ 0 h 5632306"/>
              <a:gd name="connsiteX0" fmla="*/ 8870781 w 8870781"/>
              <a:gd name="connsiteY0" fmla="*/ 5631180 h 5645537"/>
              <a:gd name="connsiteX1" fmla="*/ 1128861 w 8870781"/>
              <a:gd name="connsiteY1" fmla="*/ 4625340 h 5645537"/>
              <a:gd name="connsiteX2" fmla="*/ 214461 w 8870781"/>
              <a:gd name="connsiteY2" fmla="*/ 0 h 5645537"/>
              <a:gd name="connsiteX0" fmla="*/ 8856156 w 8856156"/>
              <a:gd name="connsiteY0" fmla="*/ 5631180 h 5650639"/>
              <a:gd name="connsiteX1" fmla="*/ 1114236 w 8856156"/>
              <a:gd name="connsiteY1" fmla="*/ 4625340 h 5650639"/>
              <a:gd name="connsiteX2" fmla="*/ 199836 w 8856156"/>
              <a:gd name="connsiteY2" fmla="*/ 0 h 5650639"/>
            </a:gdLst>
            <a:ahLst/>
            <a:cxnLst>
              <a:cxn ang="0">
                <a:pos x="connsiteX0" y="connsiteY0"/>
              </a:cxn>
              <a:cxn ang="0">
                <a:pos x="connsiteX1" y="connsiteY1"/>
              </a:cxn>
              <a:cxn ang="0">
                <a:pos x="connsiteX2" y="connsiteY2"/>
              </a:cxn>
            </a:cxnLst>
            <a:rect l="l" t="t" r="r" b="b"/>
            <a:pathLst>
              <a:path w="8856156" h="5650639">
                <a:moveTo>
                  <a:pt x="8856156" y="5631180"/>
                </a:moveTo>
                <a:cubicBezTo>
                  <a:pt x="6278056" y="5697220"/>
                  <a:pt x="2503616" y="5647690"/>
                  <a:pt x="1114236" y="4625340"/>
                </a:cubicBezTo>
                <a:cubicBezTo>
                  <a:pt x="-275144" y="3602990"/>
                  <a:pt x="-79564" y="1112520"/>
                  <a:pt x="199836"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p:cNvSpPr txBox="1"/>
          <p:nvPr/>
        </p:nvSpPr>
        <p:spPr>
          <a:xfrm>
            <a:off x="15848931" y="8893022"/>
            <a:ext cx="3228320" cy="584775"/>
          </a:xfrm>
          <a:prstGeom prst="rect">
            <a:avLst/>
          </a:prstGeom>
          <a:solidFill>
            <a:schemeClr val="bg1"/>
          </a:solidFill>
        </p:spPr>
        <p:txBody>
          <a:bodyPr wrap="none" rtlCol="0">
            <a:spAutoFit/>
          </a:bodyPr>
          <a:lstStyle/>
          <a:p>
            <a:r>
              <a:rPr lang="en-US" sz="3200" b="1" dirty="0"/>
              <a:t>CHERRYBLOSSOM</a:t>
            </a:r>
          </a:p>
        </p:txBody>
      </p:sp>
      <p:cxnSp>
        <p:nvCxnSpPr>
          <p:cNvPr id="82" name="Straight Arrow Connector 81"/>
          <p:cNvCxnSpPr/>
          <p:nvPr/>
        </p:nvCxnSpPr>
        <p:spPr>
          <a:xfrm flipH="1" flipV="1">
            <a:off x="7063740" y="9495319"/>
            <a:ext cx="1821180" cy="5417179"/>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flipV="1">
            <a:off x="5720561" y="8293699"/>
            <a:ext cx="227475" cy="5479037"/>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85" name="Freeform 84"/>
          <p:cNvSpPr/>
          <p:nvPr/>
        </p:nvSpPr>
        <p:spPr>
          <a:xfrm>
            <a:off x="4488180" y="9525000"/>
            <a:ext cx="4290060" cy="5372100"/>
          </a:xfrm>
          <a:custGeom>
            <a:avLst/>
            <a:gdLst>
              <a:gd name="connsiteX0" fmla="*/ 4411980 w 4411980"/>
              <a:gd name="connsiteY0" fmla="*/ 5379720 h 5379720"/>
              <a:gd name="connsiteX1" fmla="*/ 3208020 w 4411980"/>
              <a:gd name="connsiteY1" fmla="*/ 2118360 h 5379720"/>
              <a:gd name="connsiteX2" fmla="*/ 0 w 4411980"/>
              <a:gd name="connsiteY2" fmla="*/ 0 h 5379720"/>
              <a:gd name="connsiteX0" fmla="*/ 4411980 w 4411980"/>
              <a:gd name="connsiteY0" fmla="*/ 5379720 h 5379720"/>
              <a:gd name="connsiteX1" fmla="*/ 3208020 w 4411980"/>
              <a:gd name="connsiteY1" fmla="*/ 2118360 h 5379720"/>
              <a:gd name="connsiteX2" fmla="*/ 0 w 4411980"/>
              <a:gd name="connsiteY2" fmla="*/ 0 h 5379720"/>
              <a:gd name="connsiteX0" fmla="*/ 4411980 w 4411980"/>
              <a:gd name="connsiteY0" fmla="*/ 5379720 h 5379720"/>
              <a:gd name="connsiteX1" fmla="*/ 2933700 w 4411980"/>
              <a:gd name="connsiteY1" fmla="*/ 2011680 h 5379720"/>
              <a:gd name="connsiteX2" fmla="*/ 0 w 4411980"/>
              <a:gd name="connsiteY2" fmla="*/ 0 h 5379720"/>
              <a:gd name="connsiteX0" fmla="*/ 4411980 w 4411980"/>
              <a:gd name="connsiteY0" fmla="*/ 5379720 h 5379720"/>
              <a:gd name="connsiteX1" fmla="*/ 2933700 w 4411980"/>
              <a:gd name="connsiteY1" fmla="*/ 2011680 h 5379720"/>
              <a:gd name="connsiteX2" fmla="*/ 0 w 4411980"/>
              <a:gd name="connsiteY2" fmla="*/ 0 h 5379720"/>
              <a:gd name="connsiteX0" fmla="*/ 4373880 w 4373880"/>
              <a:gd name="connsiteY0" fmla="*/ 5387340 h 5387340"/>
              <a:gd name="connsiteX1" fmla="*/ 2933700 w 4373880"/>
              <a:gd name="connsiteY1" fmla="*/ 2011680 h 5387340"/>
              <a:gd name="connsiteX2" fmla="*/ 0 w 4373880"/>
              <a:gd name="connsiteY2" fmla="*/ 0 h 5387340"/>
              <a:gd name="connsiteX0" fmla="*/ 4373880 w 4373880"/>
              <a:gd name="connsiteY0" fmla="*/ 5387340 h 5387340"/>
              <a:gd name="connsiteX1" fmla="*/ 2933700 w 4373880"/>
              <a:gd name="connsiteY1" fmla="*/ 2011680 h 5387340"/>
              <a:gd name="connsiteX2" fmla="*/ 0 w 4373880"/>
              <a:gd name="connsiteY2" fmla="*/ 0 h 5387340"/>
              <a:gd name="connsiteX0" fmla="*/ 4396740 w 4396740"/>
              <a:gd name="connsiteY0" fmla="*/ 5372100 h 5372100"/>
              <a:gd name="connsiteX1" fmla="*/ 2933700 w 4396740"/>
              <a:gd name="connsiteY1" fmla="*/ 2011680 h 5372100"/>
              <a:gd name="connsiteX2" fmla="*/ 0 w 4396740"/>
              <a:gd name="connsiteY2" fmla="*/ 0 h 5372100"/>
              <a:gd name="connsiteX0" fmla="*/ 4290060 w 4290060"/>
              <a:gd name="connsiteY0" fmla="*/ 5372100 h 5372100"/>
              <a:gd name="connsiteX1" fmla="*/ 2933700 w 4290060"/>
              <a:gd name="connsiteY1" fmla="*/ 2011680 h 5372100"/>
              <a:gd name="connsiteX2" fmla="*/ 0 w 4290060"/>
              <a:gd name="connsiteY2" fmla="*/ 0 h 5372100"/>
              <a:gd name="connsiteX0" fmla="*/ 4290060 w 4290060"/>
              <a:gd name="connsiteY0" fmla="*/ 5372100 h 5372100"/>
              <a:gd name="connsiteX1" fmla="*/ 2933700 w 4290060"/>
              <a:gd name="connsiteY1" fmla="*/ 2011680 h 5372100"/>
              <a:gd name="connsiteX2" fmla="*/ 0 w 4290060"/>
              <a:gd name="connsiteY2" fmla="*/ 0 h 5372100"/>
              <a:gd name="connsiteX0" fmla="*/ 4290060 w 4290060"/>
              <a:gd name="connsiteY0" fmla="*/ 5372100 h 5372100"/>
              <a:gd name="connsiteX1" fmla="*/ 2804160 w 4290060"/>
              <a:gd name="connsiteY1" fmla="*/ 1905000 h 5372100"/>
              <a:gd name="connsiteX2" fmla="*/ 0 w 4290060"/>
              <a:gd name="connsiteY2" fmla="*/ 0 h 5372100"/>
            </a:gdLst>
            <a:ahLst/>
            <a:cxnLst>
              <a:cxn ang="0">
                <a:pos x="connsiteX0" y="connsiteY0"/>
              </a:cxn>
              <a:cxn ang="0">
                <a:pos x="connsiteX1" y="connsiteY1"/>
              </a:cxn>
              <a:cxn ang="0">
                <a:pos x="connsiteX2" y="connsiteY2"/>
              </a:cxn>
            </a:cxnLst>
            <a:rect l="l" t="t" r="r" b="b"/>
            <a:pathLst>
              <a:path w="4290060" h="5372100">
                <a:moveTo>
                  <a:pt x="4290060" y="5372100"/>
                </a:moveTo>
                <a:cubicBezTo>
                  <a:pt x="3858260" y="4292600"/>
                  <a:pt x="3519170" y="2800350"/>
                  <a:pt x="2804160" y="1905000"/>
                </a:cubicBezTo>
                <a:cubicBezTo>
                  <a:pt x="2089150" y="1009650"/>
                  <a:pt x="1122680" y="469900"/>
                  <a:pt x="0"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p:cNvSpPr txBox="1"/>
          <p:nvPr/>
        </p:nvSpPr>
        <p:spPr>
          <a:xfrm>
            <a:off x="5666832" y="10443059"/>
            <a:ext cx="2029723" cy="584775"/>
          </a:xfrm>
          <a:prstGeom prst="rect">
            <a:avLst/>
          </a:prstGeom>
          <a:solidFill>
            <a:schemeClr val="bg1"/>
          </a:solidFill>
        </p:spPr>
        <p:txBody>
          <a:bodyPr wrap="none" rtlCol="0">
            <a:spAutoFit/>
          </a:bodyPr>
          <a:lstStyle/>
          <a:p>
            <a:r>
              <a:rPr lang="en-US" sz="3200" b="1" dirty="0"/>
              <a:t>DEXTERITY</a:t>
            </a:r>
          </a:p>
        </p:txBody>
      </p:sp>
      <p:sp>
        <p:nvSpPr>
          <p:cNvPr id="87" name="Freeform 86"/>
          <p:cNvSpPr/>
          <p:nvPr/>
        </p:nvSpPr>
        <p:spPr>
          <a:xfrm>
            <a:off x="15052228" y="6705600"/>
            <a:ext cx="2816671" cy="4686300"/>
          </a:xfrm>
          <a:custGeom>
            <a:avLst/>
            <a:gdLst>
              <a:gd name="connsiteX0" fmla="*/ 2727960 w 2727960"/>
              <a:gd name="connsiteY0" fmla="*/ 4686300 h 4686300"/>
              <a:gd name="connsiteX1" fmla="*/ 0 w 2727960"/>
              <a:gd name="connsiteY1" fmla="*/ 2552700 h 4686300"/>
              <a:gd name="connsiteX2" fmla="*/ 693420 w 2727960"/>
              <a:gd name="connsiteY2" fmla="*/ 0 h 4686300"/>
              <a:gd name="connsiteX0" fmla="*/ 2810423 w 2810423"/>
              <a:gd name="connsiteY0" fmla="*/ 4686300 h 4686300"/>
              <a:gd name="connsiteX1" fmla="*/ 82463 w 2810423"/>
              <a:gd name="connsiteY1" fmla="*/ 2552700 h 4686300"/>
              <a:gd name="connsiteX2" fmla="*/ 775883 w 2810423"/>
              <a:gd name="connsiteY2" fmla="*/ 0 h 4686300"/>
              <a:gd name="connsiteX0" fmla="*/ 2810423 w 2810423"/>
              <a:gd name="connsiteY0" fmla="*/ 4686300 h 4686300"/>
              <a:gd name="connsiteX1" fmla="*/ 82463 w 2810423"/>
              <a:gd name="connsiteY1" fmla="*/ 2552700 h 4686300"/>
              <a:gd name="connsiteX2" fmla="*/ 775883 w 2810423"/>
              <a:gd name="connsiteY2" fmla="*/ 0 h 4686300"/>
              <a:gd name="connsiteX0" fmla="*/ 2792105 w 2792105"/>
              <a:gd name="connsiteY0" fmla="*/ 4686300 h 4686300"/>
              <a:gd name="connsiteX1" fmla="*/ 64145 w 2792105"/>
              <a:gd name="connsiteY1" fmla="*/ 2552700 h 4686300"/>
              <a:gd name="connsiteX2" fmla="*/ 757565 w 2792105"/>
              <a:gd name="connsiteY2" fmla="*/ 0 h 4686300"/>
              <a:gd name="connsiteX0" fmla="*/ 2816671 w 2816671"/>
              <a:gd name="connsiteY0" fmla="*/ 4686300 h 4686300"/>
              <a:gd name="connsiteX1" fmla="*/ 88711 w 2816671"/>
              <a:gd name="connsiteY1" fmla="*/ 2552700 h 4686300"/>
              <a:gd name="connsiteX2" fmla="*/ 782131 w 2816671"/>
              <a:gd name="connsiteY2" fmla="*/ 0 h 4686300"/>
              <a:gd name="connsiteX0" fmla="*/ 2816671 w 2816671"/>
              <a:gd name="connsiteY0" fmla="*/ 4686300 h 4686300"/>
              <a:gd name="connsiteX1" fmla="*/ 88711 w 2816671"/>
              <a:gd name="connsiteY1" fmla="*/ 2552700 h 4686300"/>
              <a:gd name="connsiteX2" fmla="*/ 782131 w 2816671"/>
              <a:gd name="connsiteY2" fmla="*/ 0 h 4686300"/>
            </a:gdLst>
            <a:ahLst/>
            <a:cxnLst>
              <a:cxn ang="0">
                <a:pos x="connsiteX0" y="connsiteY0"/>
              </a:cxn>
              <a:cxn ang="0">
                <a:pos x="connsiteX1" y="connsiteY1"/>
              </a:cxn>
              <a:cxn ang="0">
                <a:pos x="connsiteX2" y="connsiteY2"/>
              </a:cxn>
            </a:cxnLst>
            <a:rect l="l" t="t" r="r" b="b"/>
            <a:pathLst>
              <a:path w="2816671" h="4686300">
                <a:moveTo>
                  <a:pt x="2816671" y="4686300"/>
                </a:moveTo>
                <a:cubicBezTo>
                  <a:pt x="1625411" y="4165600"/>
                  <a:pt x="374461" y="3356610"/>
                  <a:pt x="88711" y="2552700"/>
                </a:cubicBezTo>
                <a:cubicBezTo>
                  <a:pt x="-197039" y="1748790"/>
                  <a:pt x="253811" y="782320"/>
                  <a:pt x="782131"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extBox 87"/>
          <p:cNvSpPr txBox="1"/>
          <p:nvPr/>
        </p:nvSpPr>
        <p:spPr>
          <a:xfrm>
            <a:off x="16101662" y="6549265"/>
            <a:ext cx="2491580" cy="584775"/>
          </a:xfrm>
          <a:prstGeom prst="rect">
            <a:avLst/>
          </a:prstGeom>
          <a:solidFill>
            <a:schemeClr val="bg1"/>
          </a:solidFill>
        </p:spPr>
        <p:txBody>
          <a:bodyPr wrap="none" rtlCol="0">
            <a:spAutoFit/>
          </a:bodyPr>
          <a:lstStyle/>
          <a:p>
            <a:r>
              <a:rPr lang="en-US" sz="3200" b="1" dirty="0"/>
              <a:t>Green Islands</a:t>
            </a:r>
          </a:p>
        </p:txBody>
      </p:sp>
      <p:cxnSp>
        <p:nvCxnSpPr>
          <p:cNvPr id="90" name="Straight Arrow Connector 89"/>
          <p:cNvCxnSpPr/>
          <p:nvPr/>
        </p:nvCxnSpPr>
        <p:spPr>
          <a:xfrm flipH="1" flipV="1">
            <a:off x="3531261" y="2351590"/>
            <a:ext cx="2416775" cy="11413941"/>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1993908" y="3316322"/>
            <a:ext cx="3134769" cy="584775"/>
          </a:xfrm>
          <a:prstGeom prst="rect">
            <a:avLst/>
          </a:prstGeom>
          <a:solidFill>
            <a:schemeClr val="bg1"/>
          </a:solidFill>
        </p:spPr>
        <p:txBody>
          <a:bodyPr wrap="none" rtlCol="0">
            <a:spAutoFit/>
          </a:bodyPr>
          <a:lstStyle/>
          <a:p>
            <a:r>
              <a:rPr lang="en-US" sz="3200" b="1" dirty="0"/>
              <a:t>Admiralty Islands</a:t>
            </a:r>
          </a:p>
        </p:txBody>
      </p:sp>
      <p:sp>
        <p:nvSpPr>
          <p:cNvPr id="93" name="Freeform 92"/>
          <p:cNvSpPr/>
          <p:nvPr/>
        </p:nvSpPr>
        <p:spPr>
          <a:xfrm>
            <a:off x="8141678" y="1178169"/>
            <a:ext cx="17690122" cy="14261123"/>
          </a:xfrm>
          <a:custGeom>
            <a:avLst/>
            <a:gdLst>
              <a:gd name="connsiteX0" fmla="*/ 17637369 w 17637369"/>
              <a:gd name="connsiteY0" fmla="*/ 14261123 h 14261123"/>
              <a:gd name="connsiteX1" fmla="*/ 9355015 w 17637369"/>
              <a:gd name="connsiteY1" fmla="*/ 3411416 h 14261123"/>
              <a:gd name="connsiteX2" fmla="*/ 0 w 17637369"/>
              <a:gd name="connsiteY2" fmla="*/ 0 h 14261123"/>
              <a:gd name="connsiteX0" fmla="*/ 17637369 w 17637369"/>
              <a:gd name="connsiteY0" fmla="*/ 14261123 h 14261123"/>
              <a:gd name="connsiteX1" fmla="*/ 9355015 w 17637369"/>
              <a:gd name="connsiteY1" fmla="*/ 3411416 h 14261123"/>
              <a:gd name="connsiteX2" fmla="*/ 0 w 17637369"/>
              <a:gd name="connsiteY2" fmla="*/ 0 h 14261123"/>
              <a:gd name="connsiteX0" fmla="*/ 17637369 w 17637369"/>
              <a:gd name="connsiteY0" fmla="*/ 14261123 h 14261123"/>
              <a:gd name="connsiteX1" fmla="*/ 9355015 w 17637369"/>
              <a:gd name="connsiteY1" fmla="*/ 3411416 h 14261123"/>
              <a:gd name="connsiteX2" fmla="*/ 0 w 17637369"/>
              <a:gd name="connsiteY2" fmla="*/ 0 h 14261123"/>
              <a:gd name="connsiteX0" fmla="*/ 17690122 w 17690122"/>
              <a:gd name="connsiteY0" fmla="*/ 14261123 h 14261123"/>
              <a:gd name="connsiteX1" fmla="*/ 9355015 w 17690122"/>
              <a:gd name="connsiteY1" fmla="*/ 3411416 h 14261123"/>
              <a:gd name="connsiteX2" fmla="*/ 0 w 17690122"/>
              <a:gd name="connsiteY2" fmla="*/ 0 h 14261123"/>
              <a:gd name="connsiteX0" fmla="*/ 17690122 w 17690122"/>
              <a:gd name="connsiteY0" fmla="*/ 14261123 h 14261123"/>
              <a:gd name="connsiteX1" fmla="*/ 9355015 w 17690122"/>
              <a:gd name="connsiteY1" fmla="*/ 3411416 h 14261123"/>
              <a:gd name="connsiteX2" fmla="*/ 0 w 17690122"/>
              <a:gd name="connsiteY2" fmla="*/ 0 h 14261123"/>
            </a:gdLst>
            <a:ahLst/>
            <a:cxnLst>
              <a:cxn ang="0">
                <a:pos x="connsiteX0" y="connsiteY0"/>
              </a:cxn>
              <a:cxn ang="0">
                <a:pos x="connsiteX1" y="connsiteY1"/>
              </a:cxn>
              <a:cxn ang="0">
                <a:pos x="connsiteX2" y="connsiteY2"/>
              </a:cxn>
            </a:cxnLst>
            <a:rect l="l" t="t" r="r" b="b"/>
            <a:pathLst>
              <a:path w="17690122" h="14261123">
                <a:moveTo>
                  <a:pt x="17690122" y="14261123"/>
                </a:moveTo>
                <a:cubicBezTo>
                  <a:pt x="15157937" y="10468707"/>
                  <a:pt x="12303369" y="5788270"/>
                  <a:pt x="9355015" y="3411416"/>
                </a:cubicBezTo>
                <a:cubicBezTo>
                  <a:pt x="6406661" y="1034562"/>
                  <a:pt x="3399692" y="556846"/>
                  <a:pt x="0" y="0"/>
                </a:cubicBezTo>
              </a:path>
            </a:pathLst>
          </a:custGeom>
          <a:noFill/>
          <a:ln w="7620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p:cNvSpPr txBox="1"/>
          <p:nvPr/>
        </p:nvSpPr>
        <p:spPr>
          <a:xfrm>
            <a:off x="8179647" y="372613"/>
            <a:ext cx="2485552" cy="584775"/>
          </a:xfrm>
          <a:prstGeom prst="rect">
            <a:avLst/>
          </a:prstGeom>
          <a:solidFill>
            <a:schemeClr val="bg1"/>
          </a:solidFill>
        </p:spPr>
        <p:txBody>
          <a:bodyPr wrap="none" rtlCol="0">
            <a:spAutoFit/>
          </a:bodyPr>
          <a:lstStyle/>
          <a:p>
            <a:r>
              <a:rPr lang="en-US" sz="3200" b="1" dirty="0" err="1"/>
              <a:t>Emirau</a:t>
            </a:r>
            <a:r>
              <a:rPr lang="en-US" sz="3200" b="1" dirty="0"/>
              <a:t> Island</a:t>
            </a:r>
          </a:p>
        </p:txBody>
      </p:sp>
      <p:pic>
        <p:nvPicPr>
          <p:cNvPr id="95" name="Picture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53588" y="5945853"/>
            <a:ext cx="1029102" cy="685800"/>
          </a:xfrm>
          <a:prstGeom prst="rect">
            <a:avLst/>
          </a:prstGeom>
          <a:ln>
            <a:solidFill>
              <a:schemeClr val="tx1"/>
            </a:solidFill>
          </a:ln>
        </p:spPr>
      </p:pic>
    </p:spTree>
    <p:extLst>
      <p:ext uri="{BB962C8B-B14F-4D97-AF65-F5344CB8AC3E}">
        <p14:creationId xmlns:p14="http://schemas.microsoft.com/office/powerpoint/2010/main" val="351918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right)">
                                      <p:cBhvr>
                                        <p:cTn id="7" dur="500"/>
                                        <p:tgtEl>
                                          <p:spTgt spid="6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500"/>
                                        <p:tgtEl>
                                          <p:spTgt spid="6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down)">
                                      <p:cBhvr>
                                        <p:cTn id="18" dur="500"/>
                                        <p:tgtEl>
                                          <p:spTgt spid="64"/>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wipe(right)">
                                      <p:cBhvr>
                                        <p:cTn id="26" dur="500"/>
                                        <p:tgtEl>
                                          <p:spTgt spid="70"/>
                                        </p:tgtEl>
                                      </p:cBhvr>
                                    </p:animEffect>
                                  </p:childTnLst>
                                </p:cTn>
                              </p:par>
                              <p:par>
                                <p:cTn id="27" presetID="22" presetClass="entr" presetSubtype="2"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right)">
                                      <p:cBhvr>
                                        <p:cTn id="29" dur="500"/>
                                        <p:tgtEl>
                                          <p:spTgt spid="72"/>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right)">
                                      <p:cBhvr>
                                        <p:cTn id="37" dur="500"/>
                                        <p:tgtEl>
                                          <p:spTgt spid="76"/>
                                        </p:tgtEl>
                                      </p:cBhvr>
                                    </p:animEffect>
                                  </p:childTnLst>
                                </p:cTn>
                              </p:par>
                            </p:childTnLst>
                          </p:cTn>
                        </p:par>
                        <p:par>
                          <p:cTn id="38" fill="hold">
                            <p:stCondLst>
                              <p:cond delay="500"/>
                            </p:stCondLst>
                            <p:childTnLst>
                              <p:par>
                                <p:cTn id="39" presetID="1" presetClass="entr" presetSubtype="0"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down)">
                                      <p:cBhvr>
                                        <p:cTn id="45" dur="500"/>
                                        <p:tgtEl>
                                          <p:spTgt spid="78"/>
                                        </p:tgtEl>
                                      </p:cBhvr>
                                    </p:animEffect>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0"/>
                                          </p:stCondLst>
                                        </p:cTn>
                                        <p:tgtEl>
                                          <p:spTgt spid="7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right)">
                                      <p:cBhvr>
                                        <p:cTn id="53" dur="500"/>
                                        <p:tgtEl>
                                          <p:spTgt spid="61"/>
                                        </p:tgtEl>
                                      </p:cBhvr>
                                    </p:animEffect>
                                  </p:childTnLst>
                                </p:cTn>
                              </p:par>
                            </p:childTnLst>
                          </p:cTn>
                        </p:par>
                        <p:par>
                          <p:cTn id="54" fill="hold">
                            <p:stCondLst>
                              <p:cond delay="500"/>
                            </p:stCondLst>
                            <p:childTnLst>
                              <p:par>
                                <p:cTn id="55" presetID="1" presetClass="entr" presetSubtype="0"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down)">
                                      <p:cBhvr>
                                        <p:cTn id="61" dur="500"/>
                                        <p:tgtEl>
                                          <p:spTgt spid="66"/>
                                        </p:tgtEl>
                                      </p:cBhvr>
                                    </p:animEffec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down)">
                                      <p:cBhvr>
                                        <p:cTn id="69" dur="500"/>
                                        <p:tgtEl>
                                          <p:spTgt spid="71"/>
                                        </p:tgtEl>
                                      </p:cBhvr>
                                    </p:animEffect>
                                  </p:childTnLst>
                                </p:cTn>
                              </p:par>
                            </p:childTnLst>
                          </p:cTn>
                        </p:par>
                        <p:par>
                          <p:cTn id="70" fill="hold">
                            <p:stCondLst>
                              <p:cond delay="500"/>
                            </p:stCondLst>
                            <p:childTnLst>
                              <p:par>
                                <p:cTn id="71" presetID="1" presetClass="entr" presetSubtype="0" fill="hold" grpId="0" nodeType="afterEffect">
                                  <p:stCondLst>
                                    <p:cond delay="0"/>
                                  </p:stCondLst>
                                  <p:childTnLst>
                                    <p:set>
                                      <p:cBhvr>
                                        <p:cTn id="72" dur="1" fill="hold">
                                          <p:stCondLst>
                                            <p:cond delay="0"/>
                                          </p:stCondLst>
                                        </p:cTn>
                                        <p:tgtEl>
                                          <p:spTgt spid="8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wipe(down)">
                                      <p:cBhvr>
                                        <p:cTn id="77" dur="500"/>
                                        <p:tgtEl>
                                          <p:spTgt spid="82"/>
                                        </p:tgtEl>
                                      </p:cBhvr>
                                    </p:animEffect>
                                  </p:childTnLst>
                                </p:cTn>
                              </p:par>
                              <p:par>
                                <p:cTn id="78" presetID="22" presetClass="entr" presetSubtype="4" fill="hold" nodeType="with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wipe(down)">
                                      <p:cBhvr>
                                        <p:cTn id="80" dur="500"/>
                                        <p:tgtEl>
                                          <p:spTgt spid="84"/>
                                        </p:tgtEl>
                                      </p:cBhvr>
                                    </p:animEffect>
                                  </p:childTnLst>
                                </p:cTn>
                              </p:par>
                            </p:childTnLst>
                          </p:cTn>
                        </p:par>
                        <p:par>
                          <p:cTn id="81" fill="hold">
                            <p:stCondLst>
                              <p:cond delay="500"/>
                            </p:stCondLst>
                            <p:childTnLst>
                              <p:par>
                                <p:cTn id="82" presetID="22" presetClass="entr" presetSubtype="4" fill="hold" grpId="0" nodeType="after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wipe(down)">
                                      <p:cBhvr>
                                        <p:cTn id="84" dur="500"/>
                                        <p:tgtEl>
                                          <p:spTgt spid="85"/>
                                        </p:tgtEl>
                                      </p:cBhvr>
                                    </p:animEffect>
                                  </p:childTnLst>
                                </p:cTn>
                              </p:par>
                            </p:childTnLst>
                          </p:cTn>
                        </p:par>
                        <p:par>
                          <p:cTn id="85" fill="hold">
                            <p:stCondLst>
                              <p:cond delay="1000"/>
                            </p:stCondLst>
                            <p:childTnLst>
                              <p:par>
                                <p:cTn id="86" presetID="1" presetClass="entr" presetSubtype="0"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ipe(down)">
                                      <p:cBhvr>
                                        <p:cTn id="92" dur="500"/>
                                        <p:tgtEl>
                                          <p:spTgt spid="87"/>
                                        </p:tgtEl>
                                      </p:cBhvr>
                                    </p:animEffect>
                                  </p:childTnLst>
                                </p:cTn>
                              </p:par>
                            </p:childTnLst>
                          </p:cTn>
                        </p:par>
                        <p:par>
                          <p:cTn id="93" fill="hold">
                            <p:stCondLst>
                              <p:cond delay="500"/>
                            </p:stCondLst>
                            <p:childTnLst>
                              <p:par>
                                <p:cTn id="94" presetID="1" presetClass="entr" presetSubtype="0" fill="hold" grpId="0" nodeType="afterEffect">
                                  <p:stCondLst>
                                    <p:cond delay="0"/>
                                  </p:stCondLst>
                                  <p:childTnLst>
                                    <p:set>
                                      <p:cBhvr>
                                        <p:cTn id="95" dur="1" fill="hold">
                                          <p:stCondLst>
                                            <p:cond delay="0"/>
                                          </p:stCondLst>
                                        </p:cTn>
                                        <p:tgtEl>
                                          <p:spTgt spid="88"/>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nodeType="click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ipe(down)">
                                      <p:cBhvr>
                                        <p:cTn id="100" dur="500"/>
                                        <p:tgtEl>
                                          <p:spTgt spid="90"/>
                                        </p:tgtEl>
                                      </p:cBhvr>
                                    </p:animEffect>
                                  </p:childTnLst>
                                </p:cTn>
                              </p:par>
                            </p:childTnLst>
                          </p:cTn>
                        </p:par>
                        <p:par>
                          <p:cTn id="101" fill="hold">
                            <p:stCondLst>
                              <p:cond delay="500"/>
                            </p:stCondLst>
                            <p:childTnLst>
                              <p:par>
                                <p:cTn id="102" presetID="1" presetClass="entr" presetSubtype="0" fill="hold" grpId="0" nodeType="afterEffect">
                                  <p:stCondLst>
                                    <p:cond delay="0"/>
                                  </p:stCondLst>
                                  <p:childTnLst>
                                    <p:set>
                                      <p:cBhvr>
                                        <p:cTn id="103" dur="1" fill="hold">
                                          <p:stCondLst>
                                            <p:cond delay="0"/>
                                          </p:stCondLst>
                                        </p:cTn>
                                        <p:tgtEl>
                                          <p:spTgt spid="92"/>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22" presetClass="entr" presetSubtype="2" fill="hold" grpId="0" nodeType="clickEffect">
                                  <p:stCondLst>
                                    <p:cond delay="0"/>
                                  </p:stCondLst>
                                  <p:childTnLst>
                                    <p:set>
                                      <p:cBhvr>
                                        <p:cTn id="107" dur="1" fill="hold">
                                          <p:stCondLst>
                                            <p:cond delay="0"/>
                                          </p:stCondLst>
                                        </p:cTn>
                                        <p:tgtEl>
                                          <p:spTgt spid="93"/>
                                        </p:tgtEl>
                                        <p:attrNameLst>
                                          <p:attrName>style.visibility</p:attrName>
                                        </p:attrNameLst>
                                      </p:cBhvr>
                                      <p:to>
                                        <p:strVal val="visible"/>
                                      </p:to>
                                    </p:set>
                                    <p:animEffect transition="in" filter="wipe(right)">
                                      <p:cBhvr>
                                        <p:cTn id="108" dur="500"/>
                                        <p:tgtEl>
                                          <p:spTgt spid="93"/>
                                        </p:tgtEl>
                                      </p:cBhvr>
                                    </p:animEffect>
                                  </p:childTnLst>
                                </p:cTn>
                              </p:par>
                            </p:childTnLst>
                          </p:cTn>
                        </p:par>
                        <p:par>
                          <p:cTn id="109" fill="hold">
                            <p:stCondLst>
                              <p:cond delay="500"/>
                            </p:stCondLst>
                            <p:childTnLst>
                              <p:par>
                                <p:cTn id="110" presetID="1" presetClass="entr" presetSubtype="0"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8" grpId="0" animBg="1"/>
      <p:bldP spid="75" grpId="0" animBg="1"/>
      <p:bldP spid="76" grpId="0" animBg="1"/>
      <p:bldP spid="77" grpId="0" animBg="1"/>
      <p:bldP spid="78" grpId="0" animBg="1"/>
      <p:bldP spid="79" grpId="0" animBg="1"/>
      <p:bldP spid="74" grpId="0" animBg="1"/>
      <p:bldP spid="80" grpId="0" animBg="1"/>
      <p:bldP spid="71" grpId="0" animBg="1"/>
      <p:bldP spid="81" grpId="0" animBg="1"/>
      <p:bldP spid="85" grpId="0" animBg="1"/>
      <p:bldP spid="86" grpId="0" animBg="1"/>
      <p:bldP spid="87" grpId="0" animBg="1"/>
      <p:bldP spid="88" grpId="0" animBg="1"/>
      <p:bldP spid="92" grpId="0" animBg="1"/>
      <p:bldP spid="93" grpId="0" animBg="1"/>
      <p:bldP spid="9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015801" y="131844"/>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nvGrpSpPr>
            <p:cNvPr id="6" name="Group 5"/>
            <p:cNvGrpSpPr/>
            <p:nvPr/>
          </p:nvGrpSpPr>
          <p:grpSpPr>
            <a:xfrm>
              <a:off x="26521828" y="233120"/>
              <a:ext cx="702807" cy="997528"/>
              <a:chOff x="26491348" y="316940"/>
              <a:chExt cx="702807" cy="997528"/>
            </a:xfrm>
          </p:grpSpPr>
          <p:sp>
            <p:nvSpPr>
              <p:cNvPr id="7" name="TextBox 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21145874" y="256872"/>
            <a:ext cx="5103125" cy="1569660"/>
          </a:xfrm>
          <a:prstGeom prst="rect">
            <a:avLst/>
          </a:prstGeom>
          <a:noFill/>
        </p:spPr>
        <p:txBody>
          <a:bodyPr wrap="square" rtlCol="0">
            <a:spAutoFit/>
          </a:bodyPr>
          <a:lstStyle/>
          <a:p>
            <a:pPr algn="ctr"/>
            <a:r>
              <a:rPr lang="en-US" sz="4800" b="1" dirty="0"/>
              <a:t>1C. New Georgia Islands</a:t>
            </a:r>
          </a:p>
        </p:txBody>
      </p:sp>
      <p:sp>
        <p:nvSpPr>
          <p:cNvPr id="10" name="TextBox 9"/>
          <p:cNvSpPr txBox="1"/>
          <p:nvPr/>
        </p:nvSpPr>
        <p:spPr>
          <a:xfrm>
            <a:off x="535996" y="350758"/>
            <a:ext cx="3430555" cy="584775"/>
          </a:xfrm>
          <a:prstGeom prst="rect">
            <a:avLst/>
          </a:prstGeom>
          <a:noFill/>
        </p:spPr>
        <p:txBody>
          <a:bodyPr wrap="none" rtlCol="0">
            <a:spAutoFit/>
          </a:bodyPr>
          <a:lstStyle/>
          <a:p>
            <a:pPr algn="ctr"/>
            <a:r>
              <a:rPr lang="en-US" sz="3200" b="1" dirty="0"/>
              <a:t>VELLA LAVELLA ISL.</a:t>
            </a:r>
          </a:p>
        </p:txBody>
      </p:sp>
      <p:sp>
        <p:nvSpPr>
          <p:cNvPr id="11" name="TextBox 10"/>
          <p:cNvSpPr txBox="1"/>
          <p:nvPr/>
        </p:nvSpPr>
        <p:spPr>
          <a:xfrm>
            <a:off x="0" y="5936804"/>
            <a:ext cx="2962671" cy="584775"/>
          </a:xfrm>
          <a:prstGeom prst="rect">
            <a:avLst/>
          </a:prstGeom>
          <a:noFill/>
        </p:spPr>
        <p:txBody>
          <a:bodyPr wrap="none" rtlCol="0">
            <a:spAutoFit/>
          </a:bodyPr>
          <a:lstStyle/>
          <a:p>
            <a:pPr algn="ctr"/>
            <a:r>
              <a:rPr lang="en-US" sz="3200" b="1" dirty="0"/>
              <a:t>GANONGGA ISL.</a:t>
            </a:r>
          </a:p>
        </p:txBody>
      </p:sp>
      <p:sp>
        <p:nvSpPr>
          <p:cNvPr id="12" name="TextBox 11"/>
          <p:cNvSpPr txBox="1"/>
          <p:nvPr/>
        </p:nvSpPr>
        <p:spPr>
          <a:xfrm>
            <a:off x="2825149" y="4348327"/>
            <a:ext cx="1674241" cy="584775"/>
          </a:xfrm>
          <a:prstGeom prst="rect">
            <a:avLst/>
          </a:prstGeom>
          <a:noFill/>
        </p:spPr>
        <p:txBody>
          <a:bodyPr wrap="none" rtlCol="0">
            <a:spAutoFit/>
          </a:bodyPr>
          <a:lstStyle/>
          <a:p>
            <a:pPr algn="ctr"/>
            <a:r>
              <a:rPr lang="en-US" sz="3200" b="1" dirty="0"/>
              <a:t>GIZA ISL.</a:t>
            </a:r>
          </a:p>
        </p:txBody>
      </p:sp>
      <p:sp>
        <p:nvSpPr>
          <p:cNvPr id="13" name="TextBox 12"/>
          <p:cNvSpPr txBox="1"/>
          <p:nvPr/>
        </p:nvSpPr>
        <p:spPr>
          <a:xfrm>
            <a:off x="5776481" y="3631182"/>
            <a:ext cx="3883948" cy="584775"/>
          </a:xfrm>
          <a:prstGeom prst="rect">
            <a:avLst/>
          </a:prstGeom>
          <a:noFill/>
        </p:spPr>
        <p:txBody>
          <a:bodyPr wrap="none" rtlCol="0">
            <a:spAutoFit/>
          </a:bodyPr>
          <a:lstStyle/>
          <a:p>
            <a:pPr algn="ctr"/>
            <a:r>
              <a:rPr lang="en-US" sz="3200" b="1" dirty="0"/>
              <a:t>KOLOMBANGARA ISL.</a:t>
            </a:r>
          </a:p>
        </p:txBody>
      </p:sp>
      <p:sp>
        <p:nvSpPr>
          <p:cNvPr id="14" name="TextBox 13"/>
          <p:cNvSpPr txBox="1"/>
          <p:nvPr/>
        </p:nvSpPr>
        <p:spPr>
          <a:xfrm rot="3653705">
            <a:off x="7626710" y="7176529"/>
            <a:ext cx="2512227" cy="584775"/>
          </a:xfrm>
          <a:prstGeom prst="rect">
            <a:avLst/>
          </a:prstGeom>
          <a:noFill/>
        </p:spPr>
        <p:txBody>
          <a:bodyPr wrap="none" rtlCol="0">
            <a:spAutoFit/>
          </a:bodyPr>
          <a:lstStyle/>
          <a:p>
            <a:pPr algn="ctr"/>
            <a:r>
              <a:rPr lang="en-US" sz="3200" b="1" dirty="0"/>
              <a:t>ARUNDEL ISL.</a:t>
            </a:r>
          </a:p>
        </p:txBody>
      </p:sp>
      <p:sp>
        <p:nvSpPr>
          <p:cNvPr id="15" name="TextBox 14"/>
          <p:cNvSpPr txBox="1"/>
          <p:nvPr/>
        </p:nvSpPr>
        <p:spPr>
          <a:xfrm rot="3031578">
            <a:off x="6418014" y="7990510"/>
            <a:ext cx="3196709" cy="584775"/>
          </a:xfrm>
          <a:prstGeom prst="rect">
            <a:avLst/>
          </a:prstGeom>
          <a:noFill/>
        </p:spPr>
        <p:txBody>
          <a:bodyPr wrap="none" rtlCol="0">
            <a:spAutoFit/>
          </a:bodyPr>
          <a:lstStyle/>
          <a:p>
            <a:pPr algn="ctr"/>
            <a:r>
              <a:rPr lang="en-US" sz="3200" b="1" dirty="0"/>
              <a:t>WANA </a:t>
            </a:r>
            <a:r>
              <a:rPr lang="en-US" sz="3200" b="1" dirty="0" err="1"/>
              <a:t>WANA</a:t>
            </a:r>
            <a:r>
              <a:rPr lang="en-US" sz="3200" b="1" dirty="0"/>
              <a:t> ISL.</a:t>
            </a:r>
          </a:p>
        </p:txBody>
      </p:sp>
      <p:sp>
        <p:nvSpPr>
          <p:cNvPr id="16" name="TextBox 15"/>
          <p:cNvSpPr txBox="1"/>
          <p:nvPr/>
        </p:nvSpPr>
        <p:spPr>
          <a:xfrm rot="2384024">
            <a:off x="12766155" y="7814981"/>
            <a:ext cx="5430718" cy="584775"/>
          </a:xfrm>
          <a:prstGeom prst="rect">
            <a:avLst/>
          </a:prstGeom>
          <a:noFill/>
        </p:spPr>
        <p:txBody>
          <a:bodyPr wrap="none" rtlCol="0">
            <a:spAutoFit/>
          </a:bodyPr>
          <a:lstStyle/>
          <a:p>
            <a:pPr algn="ctr"/>
            <a:r>
              <a:rPr lang="en-US" sz="3200" b="1" spc="600" dirty="0"/>
              <a:t>NEW GEORGIA ISLAND</a:t>
            </a:r>
          </a:p>
        </p:txBody>
      </p:sp>
      <p:sp>
        <p:nvSpPr>
          <p:cNvPr id="17" name="TextBox 16"/>
          <p:cNvSpPr txBox="1"/>
          <p:nvPr/>
        </p:nvSpPr>
        <p:spPr>
          <a:xfrm>
            <a:off x="9660429" y="12210819"/>
            <a:ext cx="2561920" cy="584775"/>
          </a:xfrm>
          <a:prstGeom prst="rect">
            <a:avLst/>
          </a:prstGeom>
          <a:noFill/>
        </p:spPr>
        <p:txBody>
          <a:bodyPr wrap="none" rtlCol="0">
            <a:spAutoFit/>
          </a:bodyPr>
          <a:lstStyle/>
          <a:p>
            <a:pPr algn="ctr"/>
            <a:r>
              <a:rPr lang="en-US" sz="3200" b="1" dirty="0"/>
              <a:t>RENDOVA ISL.</a:t>
            </a:r>
          </a:p>
        </p:txBody>
      </p:sp>
      <p:sp>
        <p:nvSpPr>
          <p:cNvPr id="18" name="TextBox 17"/>
          <p:cNvSpPr txBox="1"/>
          <p:nvPr/>
        </p:nvSpPr>
        <p:spPr>
          <a:xfrm>
            <a:off x="13678017" y="15124003"/>
            <a:ext cx="2357761" cy="584775"/>
          </a:xfrm>
          <a:prstGeom prst="rect">
            <a:avLst/>
          </a:prstGeom>
          <a:noFill/>
        </p:spPr>
        <p:txBody>
          <a:bodyPr wrap="none" rtlCol="0">
            <a:spAutoFit/>
          </a:bodyPr>
          <a:lstStyle/>
          <a:p>
            <a:pPr algn="ctr"/>
            <a:r>
              <a:rPr lang="en-US" sz="3200" b="1" dirty="0"/>
              <a:t>TETIPARI ISL.</a:t>
            </a:r>
          </a:p>
        </p:txBody>
      </p:sp>
      <p:sp>
        <p:nvSpPr>
          <p:cNvPr id="19" name="TextBox 18"/>
          <p:cNvSpPr txBox="1"/>
          <p:nvPr/>
        </p:nvSpPr>
        <p:spPr>
          <a:xfrm>
            <a:off x="20015801" y="13957556"/>
            <a:ext cx="2669898" cy="584775"/>
          </a:xfrm>
          <a:prstGeom prst="rect">
            <a:avLst/>
          </a:prstGeom>
          <a:noFill/>
        </p:spPr>
        <p:txBody>
          <a:bodyPr wrap="none" rtlCol="0">
            <a:spAutoFit/>
          </a:bodyPr>
          <a:lstStyle/>
          <a:p>
            <a:pPr algn="ctr"/>
            <a:r>
              <a:rPr lang="en-US" sz="3200" b="1" dirty="0"/>
              <a:t>VANGUNU ISL.</a:t>
            </a:r>
          </a:p>
        </p:txBody>
      </p:sp>
      <p:sp>
        <p:nvSpPr>
          <p:cNvPr id="20" name="TextBox 19"/>
          <p:cNvSpPr txBox="1"/>
          <p:nvPr/>
        </p:nvSpPr>
        <p:spPr>
          <a:xfrm>
            <a:off x="23225395" y="16800402"/>
            <a:ext cx="2393605" cy="584775"/>
          </a:xfrm>
          <a:prstGeom prst="rect">
            <a:avLst/>
          </a:prstGeom>
          <a:noFill/>
        </p:spPr>
        <p:txBody>
          <a:bodyPr wrap="none" rtlCol="0">
            <a:spAutoFit/>
          </a:bodyPr>
          <a:lstStyle/>
          <a:p>
            <a:pPr algn="ctr"/>
            <a:r>
              <a:rPr lang="en-US" sz="3200" b="1" dirty="0"/>
              <a:t>GATUKAI ISL.</a:t>
            </a:r>
          </a:p>
        </p:txBody>
      </p:sp>
      <p:sp>
        <p:nvSpPr>
          <p:cNvPr id="21" name="TextBox 20"/>
          <p:cNvSpPr txBox="1"/>
          <p:nvPr/>
        </p:nvSpPr>
        <p:spPr>
          <a:xfrm>
            <a:off x="25167229" y="14831615"/>
            <a:ext cx="2163541" cy="584775"/>
          </a:xfrm>
          <a:prstGeom prst="rect">
            <a:avLst/>
          </a:prstGeom>
          <a:noFill/>
        </p:spPr>
        <p:txBody>
          <a:bodyPr wrap="none" rtlCol="0">
            <a:spAutoFit/>
          </a:bodyPr>
          <a:lstStyle/>
          <a:p>
            <a:pPr algn="ctr"/>
            <a:r>
              <a:rPr lang="en-US" sz="3200" b="1" dirty="0"/>
              <a:t>MBULO ISL.</a:t>
            </a:r>
          </a:p>
        </p:txBody>
      </p:sp>
      <p:sp>
        <p:nvSpPr>
          <p:cNvPr id="22" name="TextBox 21"/>
          <p:cNvSpPr txBox="1"/>
          <p:nvPr/>
        </p:nvSpPr>
        <p:spPr>
          <a:xfrm rot="18772224">
            <a:off x="2850928" y="1563953"/>
            <a:ext cx="3744935" cy="584775"/>
          </a:xfrm>
          <a:prstGeom prst="rect">
            <a:avLst/>
          </a:prstGeom>
          <a:noFill/>
        </p:spPr>
        <p:txBody>
          <a:bodyPr wrap="none" rtlCol="0">
            <a:spAutoFit/>
          </a:bodyPr>
          <a:lstStyle/>
          <a:p>
            <a:pPr algn="ctr"/>
            <a:r>
              <a:rPr lang="en-US" sz="3200" b="1" spc="1200" dirty="0">
                <a:solidFill>
                  <a:srgbClr val="0070C0"/>
                </a:solidFill>
              </a:rPr>
              <a:t>VELLA GULF</a:t>
            </a:r>
          </a:p>
        </p:txBody>
      </p:sp>
      <p:sp>
        <p:nvSpPr>
          <p:cNvPr id="23" name="TextBox 22"/>
          <p:cNvSpPr txBox="1"/>
          <p:nvPr/>
        </p:nvSpPr>
        <p:spPr>
          <a:xfrm rot="2936284">
            <a:off x="2131895" y="12478791"/>
            <a:ext cx="5064913" cy="707886"/>
          </a:xfrm>
          <a:prstGeom prst="rect">
            <a:avLst/>
          </a:prstGeom>
          <a:noFill/>
        </p:spPr>
        <p:txBody>
          <a:bodyPr wrap="none" rtlCol="0">
            <a:spAutoFit/>
          </a:bodyPr>
          <a:lstStyle/>
          <a:p>
            <a:pPr algn="ctr"/>
            <a:r>
              <a:rPr lang="en-US" sz="4000" b="1" spc="1200" dirty="0">
                <a:solidFill>
                  <a:srgbClr val="0070C0"/>
                </a:solidFill>
              </a:rPr>
              <a:t>SOLOMON SEA</a:t>
            </a:r>
          </a:p>
        </p:txBody>
      </p:sp>
      <p:sp>
        <p:nvSpPr>
          <p:cNvPr id="24" name="TextBox 23"/>
          <p:cNvSpPr txBox="1"/>
          <p:nvPr/>
        </p:nvSpPr>
        <p:spPr>
          <a:xfrm rot="2278515">
            <a:off x="18722249" y="6605137"/>
            <a:ext cx="3395994" cy="707886"/>
          </a:xfrm>
          <a:prstGeom prst="rect">
            <a:avLst/>
          </a:prstGeom>
          <a:noFill/>
        </p:spPr>
        <p:txBody>
          <a:bodyPr wrap="none" rtlCol="0">
            <a:spAutoFit/>
          </a:bodyPr>
          <a:lstStyle/>
          <a:p>
            <a:pPr algn="ctr"/>
            <a:r>
              <a:rPr lang="en-US" sz="4000" b="1" spc="1200" dirty="0">
                <a:solidFill>
                  <a:srgbClr val="0070C0"/>
                </a:solidFill>
              </a:rPr>
              <a:t>THE SLOT</a:t>
            </a:r>
          </a:p>
        </p:txBody>
      </p:sp>
      <p:sp>
        <p:nvSpPr>
          <p:cNvPr id="25" name="TextBox 24"/>
          <p:cNvSpPr txBox="1"/>
          <p:nvPr/>
        </p:nvSpPr>
        <p:spPr>
          <a:xfrm rot="3238236">
            <a:off x="12535657" y="13211093"/>
            <a:ext cx="5828839" cy="584775"/>
          </a:xfrm>
          <a:prstGeom prst="rect">
            <a:avLst/>
          </a:prstGeom>
          <a:noFill/>
        </p:spPr>
        <p:txBody>
          <a:bodyPr wrap="none" rtlCol="0">
            <a:spAutoFit/>
          </a:bodyPr>
          <a:lstStyle/>
          <a:p>
            <a:pPr algn="ctr"/>
            <a:r>
              <a:rPr lang="en-US" sz="3200" b="1" spc="1200" dirty="0">
                <a:solidFill>
                  <a:srgbClr val="0070C0"/>
                </a:solidFill>
              </a:rPr>
              <a:t>BLANCHE CHANNEL</a:t>
            </a:r>
          </a:p>
        </p:txBody>
      </p:sp>
      <p:sp>
        <p:nvSpPr>
          <p:cNvPr id="26" name="TextBox 25"/>
          <p:cNvSpPr txBox="1"/>
          <p:nvPr/>
        </p:nvSpPr>
        <p:spPr>
          <a:xfrm rot="17826307">
            <a:off x="9430715" y="3385424"/>
            <a:ext cx="3462423" cy="584775"/>
          </a:xfrm>
          <a:prstGeom prst="rect">
            <a:avLst/>
          </a:prstGeom>
          <a:noFill/>
        </p:spPr>
        <p:txBody>
          <a:bodyPr wrap="none" rtlCol="0">
            <a:spAutoFit/>
          </a:bodyPr>
          <a:lstStyle/>
          <a:p>
            <a:pPr algn="ctr"/>
            <a:r>
              <a:rPr lang="en-US" sz="3200" b="1" spc="1200" dirty="0">
                <a:solidFill>
                  <a:srgbClr val="0070C0"/>
                </a:solidFill>
              </a:rPr>
              <a:t>KULA GULF</a:t>
            </a:r>
          </a:p>
        </p:txBody>
      </p:sp>
      <p:sp>
        <p:nvSpPr>
          <p:cNvPr id="27" name="Oval 26"/>
          <p:cNvSpPr>
            <a:spLocks noChangeAspect="1"/>
          </p:cNvSpPr>
          <p:nvPr/>
        </p:nvSpPr>
        <p:spPr>
          <a:xfrm>
            <a:off x="21854606" y="15624958"/>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a:spLocks noChangeAspect="1"/>
          </p:cNvSpPr>
          <p:nvPr/>
        </p:nvSpPr>
        <p:spPr>
          <a:xfrm>
            <a:off x="21999386" y="15483988"/>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a:spLocks noChangeAspect="1"/>
          </p:cNvSpPr>
          <p:nvPr/>
        </p:nvSpPr>
        <p:spPr>
          <a:xfrm>
            <a:off x="19301906" y="12749874"/>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a:spLocks noChangeAspect="1"/>
          </p:cNvSpPr>
          <p:nvPr/>
        </p:nvSpPr>
        <p:spPr>
          <a:xfrm>
            <a:off x="11438066" y="8701022"/>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p:cNvSpPr>
            <a:spLocks noChangeAspect="1"/>
          </p:cNvSpPr>
          <p:nvPr/>
        </p:nvSpPr>
        <p:spPr>
          <a:xfrm>
            <a:off x="10302403" y="9139172"/>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p:cNvSpPr>
            <a:spLocks noChangeAspect="1"/>
          </p:cNvSpPr>
          <p:nvPr/>
        </p:nvSpPr>
        <p:spPr>
          <a:xfrm>
            <a:off x="8787573" y="6194901"/>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20802807" y="15624958"/>
            <a:ext cx="1173719" cy="584775"/>
          </a:xfrm>
          <a:prstGeom prst="rect">
            <a:avLst/>
          </a:prstGeom>
          <a:noFill/>
        </p:spPr>
        <p:txBody>
          <a:bodyPr wrap="none" rtlCol="0">
            <a:spAutoFit/>
          </a:bodyPr>
          <a:lstStyle/>
          <a:p>
            <a:r>
              <a:rPr lang="en-US" sz="3200" b="1" i="1" dirty="0"/>
              <a:t>VURA</a:t>
            </a:r>
          </a:p>
        </p:txBody>
      </p:sp>
      <p:sp>
        <p:nvSpPr>
          <p:cNvPr id="35" name="TextBox 34"/>
          <p:cNvSpPr txBox="1"/>
          <p:nvPr/>
        </p:nvSpPr>
        <p:spPr>
          <a:xfrm>
            <a:off x="20248785" y="15005013"/>
            <a:ext cx="1829347" cy="584775"/>
          </a:xfrm>
          <a:prstGeom prst="rect">
            <a:avLst/>
          </a:prstGeom>
          <a:noFill/>
        </p:spPr>
        <p:txBody>
          <a:bodyPr wrap="none" rtlCol="0">
            <a:spAutoFit/>
          </a:bodyPr>
          <a:lstStyle/>
          <a:p>
            <a:r>
              <a:rPr lang="en-US" sz="3200" b="1" i="1" dirty="0"/>
              <a:t>KAREUKA</a:t>
            </a:r>
          </a:p>
        </p:txBody>
      </p:sp>
      <p:sp>
        <p:nvSpPr>
          <p:cNvPr id="36" name="TextBox 35"/>
          <p:cNvSpPr txBox="1"/>
          <p:nvPr/>
        </p:nvSpPr>
        <p:spPr>
          <a:xfrm>
            <a:off x="17686249" y="12270609"/>
            <a:ext cx="1709122" cy="584775"/>
          </a:xfrm>
          <a:prstGeom prst="rect">
            <a:avLst/>
          </a:prstGeom>
          <a:noFill/>
        </p:spPr>
        <p:txBody>
          <a:bodyPr wrap="none" rtlCol="0">
            <a:spAutoFit/>
          </a:bodyPr>
          <a:lstStyle/>
          <a:p>
            <a:r>
              <a:rPr lang="en-US" sz="3200" b="1" i="1" dirty="0"/>
              <a:t>LAMBETI</a:t>
            </a:r>
          </a:p>
        </p:txBody>
      </p:sp>
      <p:sp>
        <p:nvSpPr>
          <p:cNvPr id="37" name="TextBox 36"/>
          <p:cNvSpPr txBox="1"/>
          <p:nvPr/>
        </p:nvSpPr>
        <p:spPr>
          <a:xfrm>
            <a:off x="11426977" y="8204171"/>
            <a:ext cx="1661417" cy="584775"/>
          </a:xfrm>
          <a:prstGeom prst="rect">
            <a:avLst/>
          </a:prstGeom>
          <a:noFill/>
        </p:spPr>
        <p:txBody>
          <a:bodyPr wrap="none" rtlCol="0">
            <a:spAutoFit/>
          </a:bodyPr>
          <a:lstStyle/>
          <a:p>
            <a:r>
              <a:rPr lang="en-US" sz="3200" b="1" i="1" dirty="0"/>
              <a:t>ZANANA</a:t>
            </a:r>
          </a:p>
        </p:txBody>
      </p:sp>
      <p:sp>
        <p:nvSpPr>
          <p:cNvPr id="38" name="TextBox 37"/>
          <p:cNvSpPr txBox="1"/>
          <p:nvPr/>
        </p:nvSpPr>
        <p:spPr>
          <a:xfrm>
            <a:off x="9268690" y="9132137"/>
            <a:ext cx="2169376" cy="584775"/>
          </a:xfrm>
          <a:prstGeom prst="rect">
            <a:avLst/>
          </a:prstGeom>
          <a:noFill/>
        </p:spPr>
        <p:txBody>
          <a:bodyPr wrap="none" rtlCol="0">
            <a:spAutoFit/>
          </a:bodyPr>
          <a:lstStyle/>
          <a:p>
            <a:pPr algn="ctr"/>
            <a:r>
              <a:rPr lang="en-US" sz="3200" b="1" i="1" dirty="0"/>
              <a:t>MUNDA PT.</a:t>
            </a:r>
          </a:p>
        </p:txBody>
      </p:sp>
      <p:sp>
        <p:nvSpPr>
          <p:cNvPr id="39" name="TextBox 38"/>
          <p:cNvSpPr txBox="1"/>
          <p:nvPr/>
        </p:nvSpPr>
        <p:spPr>
          <a:xfrm>
            <a:off x="7300404" y="5721782"/>
            <a:ext cx="1546642" cy="584775"/>
          </a:xfrm>
          <a:prstGeom prst="rect">
            <a:avLst/>
          </a:prstGeom>
          <a:noFill/>
        </p:spPr>
        <p:txBody>
          <a:bodyPr wrap="none" rtlCol="0">
            <a:spAutoFit/>
          </a:bodyPr>
          <a:lstStyle/>
          <a:p>
            <a:r>
              <a:rPr lang="en-US" sz="3200" b="1" i="1" dirty="0"/>
              <a:t>VILA PT.</a:t>
            </a:r>
          </a:p>
        </p:txBody>
      </p:sp>
      <p:sp>
        <p:nvSpPr>
          <p:cNvPr id="40" name="TextBox 39"/>
          <p:cNvSpPr txBox="1"/>
          <p:nvPr/>
        </p:nvSpPr>
        <p:spPr>
          <a:xfrm>
            <a:off x="18260619" y="12832736"/>
            <a:ext cx="1529008" cy="584775"/>
          </a:xfrm>
          <a:prstGeom prst="rect">
            <a:avLst/>
          </a:prstGeom>
          <a:noFill/>
        </p:spPr>
        <p:txBody>
          <a:bodyPr wrap="none" rtlCol="0">
            <a:spAutoFit/>
          </a:bodyPr>
          <a:lstStyle/>
          <a:p>
            <a:r>
              <a:rPr lang="en-US" sz="3200" b="1" i="1" dirty="0"/>
              <a:t>SEGI PT.</a:t>
            </a:r>
          </a:p>
        </p:txBody>
      </p:sp>
      <p:sp>
        <p:nvSpPr>
          <p:cNvPr id="41" name="TextBox 40"/>
          <p:cNvSpPr txBox="1"/>
          <p:nvPr/>
        </p:nvSpPr>
        <p:spPr>
          <a:xfrm>
            <a:off x="12730012" y="2924484"/>
            <a:ext cx="2393027" cy="584775"/>
          </a:xfrm>
          <a:prstGeom prst="rect">
            <a:avLst/>
          </a:prstGeom>
          <a:noFill/>
        </p:spPr>
        <p:txBody>
          <a:bodyPr wrap="none" rtlCol="0">
            <a:spAutoFit/>
          </a:bodyPr>
          <a:lstStyle/>
          <a:p>
            <a:r>
              <a:rPr lang="en-US" sz="3200" b="1" i="1" dirty="0"/>
              <a:t>VISUVISU PT.</a:t>
            </a:r>
          </a:p>
        </p:txBody>
      </p:sp>
      <p:sp>
        <p:nvSpPr>
          <p:cNvPr id="42" name="TextBox 41"/>
          <p:cNvSpPr txBox="1"/>
          <p:nvPr/>
        </p:nvSpPr>
        <p:spPr>
          <a:xfrm>
            <a:off x="7233233" y="12512271"/>
            <a:ext cx="2251129" cy="584775"/>
          </a:xfrm>
          <a:prstGeom prst="rect">
            <a:avLst/>
          </a:prstGeom>
          <a:noFill/>
        </p:spPr>
        <p:txBody>
          <a:bodyPr wrap="none" rtlCol="0">
            <a:spAutoFit/>
          </a:bodyPr>
          <a:lstStyle/>
          <a:p>
            <a:r>
              <a:rPr lang="en-US" sz="3200" b="1" i="1" dirty="0"/>
              <a:t>BANIETA PT.</a:t>
            </a:r>
          </a:p>
        </p:txBody>
      </p:sp>
      <p:sp>
        <p:nvSpPr>
          <p:cNvPr id="43" name="TextBox 42"/>
          <p:cNvSpPr txBox="1"/>
          <p:nvPr/>
        </p:nvSpPr>
        <p:spPr>
          <a:xfrm>
            <a:off x="19657962" y="12206530"/>
            <a:ext cx="1010277" cy="584775"/>
          </a:xfrm>
          <a:prstGeom prst="rect">
            <a:avLst/>
          </a:prstGeom>
          <a:noFill/>
        </p:spPr>
        <p:txBody>
          <a:bodyPr wrap="none" rtlCol="0">
            <a:spAutoFit/>
          </a:bodyPr>
          <a:lstStyle/>
          <a:p>
            <a:pPr algn="ctr"/>
            <a:r>
              <a:rPr lang="en-US" sz="1600" b="1" dirty="0">
                <a:solidFill>
                  <a:srgbClr val="0070C0"/>
                </a:solidFill>
              </a:rPr>
              <a:t>MOROVO</a:t>
            </a:r>
          </a:p>
          <a:p>
            <a:pPr algn="ctr"/>
            <a:r>
              <a:rPr lang="en-US" sz="1600" b="1" dirty="0">
                <a:solidFill>
                  <a:srgbClr val="0070C0"/>
                </a:solidFill>
              </a:rPr>
              <a:t>LAGOON</a:t>
            </a:r>
          </a:p>
        </p:txBody>
      </p:sp>
      <p:sp>
        <p:nvSpPr>
          <p:cNvPr id="45" name="TextBox 44"/>
          <p:cNvSpPr txBox="1"/>
          <p:nvPr/>
        </p:nvSpPr>
        <p:spPr>
          <a:xfrm>
            <a:off x="23020904" y="14093338"/>
            <a:ext cx="1284518" cy="584775"/>
          </a:xfrm>
          <a:prstGeom prst="rect">
            <a:avLst/>
          </a:prstGeom>
          <a:noFill/>
        </p:spPr>
        <p:txBody>
          <a:bodyPr wrap="none" rtlCol="0">
            <a:spAutoFit/>
          </a:bodyPr>
          <a:lstStyle/>
          <a:p>
            <a:pPr algn="ctr"/>
            <a:r>
              <a:rPr lang="en-US" sz="1600" b="1" i="1" dirty="0"/>
              <a:t>WICKHAM</a:t>
            </a:r>
          </a:p>
          <a:p>
            <a:pPr algn="ctr"/>
            <a:r>
              <a:rPr lang="en-US" sz="1600" b="1" i="1" dirty="0"/>
              <a:t>ANCHORAGE</a:t>
            </a:r>
          </a:p>
        </p:txBody>
      </p:sp>
      <p:sp>
        <p:nvSpPr>
          <p:cNvPr id="46" name="TextBox 45"/>
          <p:cNvSpPr txBox="1"/>
          <p:nvPr/>
        </p:nvSpPr>
        <p:spPr>
          <a:xfrm>
            <a:off x="16631304" y="12145972"/>
            <a:ext cx="923650" cy="584775"/>
          </a:xfrm>
          <a:prstGeom prst="rect">
            <a:avLst/>
          </a:prstGeom>
          <a:noFill/>
        </p:spPr>
        <p:txBody>
          <a:bodyPr wrap="none" rtlCol="0">
            <a:spAutoFit/>
          </a:bodyPr>
          <a:lstStyle/>
          <a:p>
            <a:pPr algn="ctr"/>
            <a:r>
              <a:rPr lang="en-US" sz="1600" b="1" i="1" dirty="0"/>
              <a:t>VIRU</a:t>
            </a:r>
          </a:p>
          <a:p>
            <a:pPr algn="ctr"/>
            <a:r>
              <a:rPr lang="en-US" sz="1600" b="1" i="1" dirty="0"/>
              <a:t>HARBOR</a:t>
            </a:r>
          </a:p>
        </p:txBody>
      </p:sp>
      <p:sp>
        <p:nvSpPr>
          <p:cNvPr id="47" name="TextBox 46"/>
          <p:cNvSpPr txBox="1"/>
          <p:nvPr/>
        </p:nvSpPr>
        <p:spPr>
          <a:xfrm>
            <a:off x="10112869" y="5775602"/>
            <a:ext cx="1284519" cy="584775"/>
          </a:xfrm>
          <a:prstGeom prst="rect">
            <a:avLst/>
          </a:prstGeom>
          <a:noFill/>
        </p:spPr>
        <p:txBody>
          <a:bodyPr wrap="none" rtlCol="0">
            <a:spAutoFit/>
          </a:bodyPr>
          <a:lstStyle/>
          <a:p>
            <a:pPr algn="ctr"/>
            <a:r>
              <a:rPr lang="en-US" sz="1600" b="1" i="1" dirty="0"/>
              <a:t>RICE</a:t>
            </a:r>
          </a:p>
          <a:p>
            <a:pPr algn="ctr"/>
            <a:r>
              <a:rPr lang="en-US" sz="1600" b="1" i="1" dirty="0"/>
              <a:t>ANCHORAGE</a:t>
            </a:r>
          </a:p>
        </p:txBody>
      </p:sp>
      <p:sp>
        <p:nvSpPr>
          <p:cNvPr id="48" name="TextBox 47"/>
          <p:cNvSpPr txBox="1"/>
          <p:nvPr/>
        </p:nvSpPr>
        <p:spPr>
          <a:xfrm>
            <a:off x="10644541" y="10186369"/>
            <a:ext cx="1034770" cy="584775"/>
          </a:xfrm>
          <a:prstGeom prst="rect">
            <a:avLst/>
          </a:prstGeom>
          <a:noFill/>
        </p:spPr>
        <p:txBody>
          <a:bodyPr wrap="none" rtlCol="0">
            <a:spAutoFit/>
          </a:bodyPr>
          <a:lstStyle/>
          <a:p>
            <a:pPr algn="ctr"/>
            <a:r>
              <a:rPr lang="en-US" sz="1600" b="1" i="1" dirty="0"/>
              <a:t>RENDOVA</a:t>
            </a:r>
          </a:p>
          <a:p>
            <a:pPr algn="ctr"/>
            <a:r>
              <a:rPr lang="en-US" sz="1600" b="1" i="1" dirty="0"/>
              <a:t>HARBOR</a:t>
            </a:r>
          </a:p>
        </p:txBody>
      </p:sp>
      <p:sp>
        <p:nvSpPr>
          <p:cNvPr id="28" name="Down Arrow 27"/>
          <p:cNvSpPr>
            <a:spLocks noChangeAspect="1"/>
          </p:cNvSpPr>
          <p:nvPr/>
        </p:nvSpPr>
        <p:spPr>
          <a:xfrm rot="1646245">
            <a:off x="10392270" y="1842713"/>
            <a:ext cx="1356804" cy="3900545"/>
          </a:xfrm>
          <a:custGeom>
            <a:avLst/>
            <a:gdLst>
              <a:gd name="connsiteX0" fmla="*/ 0 w 914400"/>
              <a:gd name="connsiteY0" fmla="*/ 1388852 h 1846052"/>
              <a:gd name="connsiteX1" fmla="*/ 228600 w 914400"/>
              <a:gd name="connsiteY1" fmla="*/ 1388852 h 1846052"/>
              <a:gd name="connsiteX2" fmla="*/ 228600 w 914400"/>
              <a:gd name="connsiteY2" fmla="*/ 0 h 1846052"/>
              <a:gd name="connsiteX3" fmla="*/ 685800 w 914400"/>
              <a:gd name="connsiteY3" fmla="*/ 0 h 1846052"/>
              <a:gd name="connsiteX4" fmla="*/ 685800 w 914400"/>
              <a:gd name="connsiteY4" fmla="*/ 1388852 h 1846052"/>
              <a:gd name="connsiteX5" fmla="*/ 914400 w 914400"/>
              <a:gd name="connsiteY5" fmla="*/ 1388852 h 1846052"/>
              <a:gd name="connsiteX6" fmla="*/ 457200 w 914400"/>
              <a:gd name="connsiteY6" fmla="*/ 1846052 h 1846052"/>
              <a:gd name="connsiteX7" fmla="*/ 0 w 914400"/>
              <a:gd name="connsiteY7" fmla="*/ 1388852 h 1846052"/>
              <a:gd name="connsiteX0" fmla="*/ 685800 w 914400"/>
              <a:gd name="connsiteY0" fmla="*/ 0 h 1846052"/>
              <a:gd name="connsiteX1" fmla="*/ 685800 w 914400"/>
              <a:gd name="connsiteY1" fmla="*/ 1388852 h 1846052"/>
              <a:gd name="connsiteX2" fmla="*/ 914400 w 914400"/>
              <a:gd name="connsiteY2" fmla="*/ 1388852 h 1846052"/>
              <a:gd name="connsiteX3" fmla="*/ 457200 w 914400"/>
              <a:gd name="connsiteY3" fmla="*/ 1846052 h 1846052"/>
              <a:gd name="connsiteX4" fmla="*/ 0 w 914400"/>
              <a:gd name="connsiteY4" fmla="*/ 1388852 h 1846052"/>
              <a:gd name="connsiteX5" fmla="*/ 228600 w 914400"/>
              <a:gd name="connsiteY5" fmla="*/ 1388852 h 1846052"/>
              <a:gd name="connsiteX6" fmla="*/ 228600 w 914400"/>
              <a:gd name="connsiteY6" fmla="*/ 0 h 1846052"/>
              <a:gd name="connsiteX7" fmla="*/ 777240 w 914400"/>
              <a:gd name="connsiteY7" fmla="*/ 91440 h 1846052"/>
              <a:gd name="connsiteX0" fmla="*/ 685800 w 914400"/>
              <a:gd name="connsiteY0" fmla="*/ 0 h 1846052"/>
              <a:gd name="connsiteX1" fmla="*/ 685800 w 914400"/>
              <a:gd name="connsiteY1" fmla="*/ 1388852 h 1846052"/>
              <a:gd name="connsiteX2" fmla="*/ 914400 w 914400"/>
              <a:gd name="connsiteY2" fmla="*/ 1388852 h 1846052"/>
              <a:gd name="connsiteX3" fmla="*/ 457200 w 914400"/>
              <a:gd name="connsiteY3" fmla="*/ 1846052 h 1846052"/>
              <a:gd name="connsiteX4" fmla="*/ 0 w 914400"/>
              <a:gd name="connsiteY4" fmla="*/ 1388852 h 1846052"/>
              <a:gd name="connsiteX5" fmla="*/ 228600 w 914400"/>
              <a:gd name="connsiteY5" fmla="*/ 1388852 h 1846052"/>
              <a:gd name="connsiteX6" fmla="*/ 228600 w 914400"/>
              <a:gd name="connsiteY6" fmla="*/ 0 h 1846052"/>
              <a:gd name="connsiteX0" fmla="*/ 967836 w 1196436"/>
              <a:gd name="connsiteY0" fmla="*/ 1975775 h 3821827"/>
              <a:gd name="connsiteX1" fmla="*/ 967836 w 1196436"/>
              <a:gd name="connsiteY1" fmla="*/ 3364627 h 3821827"/>
              <a:gd name="connsiteX2" fmla="*/ 1196436 w 1196436"/>
              <a:gd name="connsiteY2" fmla="*/ 3364627 h 3821827"/>
              <a:gd name="connsiteX3" fmla="*/ 739236 w 1196436"/>
              <a:gd name="connsiteY3" fmla="*/ 3821827 h 3821827"/>
              <a:gd name="connsiteX4" fmla="*/ 282036 w 1196436"/>
              <a:gd name="connsiteY4" fmla="*/ 3364627 h 3821827"/>
              <a:gd name="connsiteX5" fmla="*/ 510636 w 1196436"/>
              <a:gd name="connsiteY5" fmla="*/ 3364627 h 3821827"/>
              <a:gd name="connsiteX6" fmla="*/ 0 w 1196436"/>
              <a:gd name="connsiteY6" fmla="*/ 0 h 382182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355608 w 1355608"/>
              <a:gd name="connsiteY0" fmla="*/ 0 h 3979176"/>
              <a:gd name="connsiteX1" fmla="*/ 967836 w 1355608"/>
              <a:gd name="connsiteY1" fmla="*/ 3521976 h 3979176"/>
              <a:gd name="connsiteX2" fmla="*/ 1196436 w 1355608"/>
              <a:gd name="connsiteY2" fmla="*/ 3521976 h 3979176"/>
              <a:gd name="connsiteX3" fmla="*/ 739236 w 1355608"/>
              <a:gd name="connsiteY3" fmla="*/ 3979176 h 3979176"/>
              <a:gd name="connsiteX4" fmla="*/ 282036 w 1355608"/>
              <a:gd name="connsiteY4" fmla="*/ 3521976 h 3979176"/>
              <a:gd name="connsiteX5" fmla="*/ 510636 w 1355608"/>
              <a:gd name="connsiteY5" fmla="*/ 3521976 h 3979176"/>
              <a:gd name="connsiteX6" fmla="*/ 0 w 1355608"/>
              <a:gd name="connsiteY6" fmla="*/ 157349 h 3979176"/>
              <a:gd name="connsiteX0" fmla="*/ 1356804 w 1356804"/>
              <a:gd name="connsiteY0" fmla="*/ 0 h 3900545"/>
              <a:gd name="connsiteX1" fmla="*/ 967836 w 1356804"/>
              <a:gd name="connsiteY1" fmla="*/ 3443345 h 3900545"/>
              <a:gd name="connsiteX2" fmla="*/ 1196436 w 1356804"/>
              <a:gd name="connsiteY2" fmla="*/ 3443345 h 3900545"/>
              <a:gd name="connsiteX3" fmla="*/ 739236 w 1356804"/>
              <a:gd name="connsiteY3" fmla="*/ 3900545 h 3900545"/>
              <a:gd name="connsiteX4" fmla="*/ 282036 w 1356804"/>
              <a:gd name="connsiteY4" fmla="*/ 3443345 h 3900545"/>
              <a:gd name="connsiteX5" fmla="*/ 510636 w 1356804"/>
              <a:gd name="connsiteY5" fmla="*/ 3443345 h 3900545"/>
              <a:gd name="connsiteX6" fmla="*/ 0 w 1356804"/>
              <a:gd name="connsiteY6" fmla="*/ 78718 h 390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6804" h="3900545">
                <a:moveTo>
                  <a:pt x="1356804" y="0"/>
                </a:moveTo>
                <a:lnTo>
                  <a:pt x="967836" y="3443345"/>
                </a:lnTo>
                <a:lnTo>
                  <a:pt x="1196436" y="3443345"/>
                </a:lnTo>
                <a:lnTo>
                  <a:pt x="739236" y="3900545"/>
                </a:lnTo>
                <a:lnTo>
                  <a:pt x="282036" y="3443345"/>
                </a:lnTo>
                <a:lnTo>
                  <a:pt x="510636" y="3443345"/>
                </a:lnTo>
                <a:lnTo>
                  <a:pt x="0" y="78718"/>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Up Arrow 48"/>
          <p:cNvSpPr>
            <a:spLocks noChangeAspect="1"/>
          </p:cNvSpPr>
          <p:nvPr/>
        </p:nvSpPr>
        <p:spPr>
          <a:xfrm rot="19391585">
            <a:off x="14904432" y="10302056"/>
            <a:ext cx="1059457" cy="6487980"/>
          </a:xfrm>
          <a:custGeom>
            <a:avLst/>
            <a:gdLst>
              <a:gd name="connsiteX0" fmla="*/ 0 w 914400"/>
              <a:gd name="connsiteY0" fmla="*/ 457200 h 1846052"/>
              <a:gd name="connsiteX1" fmla="*/ 457200 w 914400"/>
              <a:gd name="connsiteY1" fmla="*/ 0 h 1846052"/>
              <a:gd name="connsiteX2" fmla="*/ 914400 w 914400"/>
              <a:gd name="connsiteY2" fmla="*/ 457200 h 1846052"/>
              <a:gd name="connsiteX3" fmla="*/ 685800 w 914400"/>
              <a:gd name="connsiteY3" fmla="*/ 457200 h 1846052"/>
              <a:gd name="connsiteX4" fmla="*/ 685800 w 914400"/>
              <a:gd name="connsiteY4" fmla="*/ 1846052 h 1846052"/>
              <a:gd name="connsiteX5" fmla="*/ 228600 w 914400"/>
              <a:gd name="connsiteY5" fmla="*/ 1846052 h 1846052"/>
              <a:gd name="connsiteX6" fmla="*/ 228600 w 914400"/>
              <a:gd name="connsiteY6" fmla="*/ 457200 h 1846052"/>
              <a:gd name="connsiteX7" fmla="*/ 0 w 914400"/>
              <a:gd name="connsiteY7" fmla="*/ 457200 h 1846052"/>
              <a:gd name="connsiteX0" fmla="*/ 228600 w 914400"/>
              <a:gd name="connsiteY0" fmla="*/ 1846052 h 1937492"/>
              <a:gd name="connsiteX1" fmla="*/ 228600 w 914400"/>
              <a:gd name="connsiteY1" fmla="*/ 457200 h 1937492"/>
              <a:gd name="connsiteX2" fmla="*/ 0 w 914400"/>
              <a:gd name="connsiteY2" fmla="*/ 457200 h 1937492"/>
              <a:gd name="connsiteX3" fmla="*/ 457200 w 914400"/>
              <a:gd name="connsiteY3" fmla="*/ 0 h 1937492"/>
              <a:gd name="connsiteX4" fmla="*/ 914400 w 914400"/>
              <a:gd name="connsiteY4" fmla="*/ 457200 h 1937492"/>
              <a:gd name="connsiteX5" fmla="*/ 685800 w 914400"/>
              <a:gd name="connsiteY5" fmla="*/ 457200 h 1937492"/>
              <a:gd name="connsiteX6" fmla="*/ 685800 w 914400"/>
              <a:gd name="connsiteY6" fmla="*/ 1846052 h 1937492"/>
              <a:gd name="connsiteX7" fmla="*/ 320040 w 914400"/>
              <a:gd name="connsiteY7" fmla="*/ 1937492 h 1937492"/>
              <a:gd name="connsiteX0" fmla="*/ 228600 w 914400"/>
              <a:gd name="connsiteY0" fmla="*/ 1846052 h 1846052"/>
              <a:gd name="connsiteX1" fmla="*/ 228600 w 914400"/>
              <a:gd name="connsiteY1" fmla="*/ 457200 h 1846052"/>
              <a:gd name="connsiteX2" fmla="*/ 0 w 914400"/>
              <a:gd name="connsiteY2" fmla="*/ 457200 h 1846052"/>
              <a:gd name="connsiteX3" fmla="*/ 457200 w 914400"/>
              <a:gd name="connsiteY3" fmla="*/ 0 h 1846052"/>
              <a:gd name="connsiteX4" fmla="*/ 914400 w 914400"/>
              <a:gd name="connsiteY4" fmla="*/ 457200 h 1846052"/>
              <a:gd name="connsiteX5" fmla="*/ 685800 w 914400"/>
              <a:gd name="connsiteY5" fmla="*/ 457200 h 1846052"/>
              <a:gd name="connsiteX6" fmla="*/ 685800 w 914400"/>
              <a:gd name="connsiteY6" fmla="*/ 1846052 h 1846052"/>
              <a:gd name="connsiteX0" fmla="*/ 0 w 1059457"/>
              <a:gd name="connsiteY0" fmla="*/ 5754001 h 5754001"/>
              <a:gd name="connsiteX1" fmla="*/ 373657 w 1059457"/>
              <a:gd name="connsiteY1" fmla="*/ 457200 h 5754001"/>
              <a:gd name="connsiteX2" fmla="*/ 145057 w 1059457"/>
              <a:gd name="connsiteY2" fmla="*/ 457200 h 5754001"/>
              <a:gd name="connsiteX3" fmla="*/ 602257 w 1059457"/>
              <a:gd name="connsiteY3" fmla="*/ 0 h 5754001"/>
              <a:gd name="connsiteX4" fmla="*/ 1059457 w 1059457"/>
              <a:gd name="connsiteY4" fmla="*/ 457200 h 5754001"/>
              <a:gd name="connsiteX5" fmla="*/ 830857 w 1059457"/>
              <a:gd name="connsiteY5" fmla="*/ 457200 h 5754001"/>
              <a:gd name="connsiteX6" fmla="*/ 830857 w 1059457"/>
              <a:gd name="connsiteY6" fmla="*/ 1846052 h 5754001"/>
              <a:gd name="connsiteX0" fmla="*/ 0 w 1059457"/>
              <a:gd name="connsiteY0" fmla="*/ 5754001 h 6315825"/>
              <a:gd name="connsiteX1" fmla="*/ 373657 w 1059457"/>
              <a:gd name="connsiteY1" fmla="*/ 457200 h 6315825"/>
              <a:gd name="connsiteX2" fmla="*/ 145057 w 1059457"/>
              <a:gd name="connsiteY2" fmla="*/ 457200 h 6315825"/>
              <a:gd name="connsiteX3" fmla="*/ 602257 w 1059457"/>
              <a:gd name="connsiteY3" fmla="*/ 0 h 6315825"/>
              <a:gd name="connsiteX4" fmla="*/ 1059457 w 1059457"/>
              <a:gd name="connsiteY4" fmla="*/ 457200 h 6315825"/>
              <a:gd name="connsiteX5" fmla="*/ 830857 w 1059457"/>
              <a:gd name="connsiteY5" fmla="*/ 457200 h 6315825"/>
              <a:gd name="connsiteX6" fmla="*/ 940926 w 1059457"/>
              <a:gd name="connsiteY6" fmla="*/ 6315825 h 6315825"/>
              <a:gd name="connsiteX0" fmla="*/ 0 w 1059457"/>
              <a:gd name="connsiteY0" fmla="*/ 5754001 h 6457559"/>
              <a:gd name="connsiteX1" fmla="*/ 373657 w 1059457"/>
              <a:gd name="connsiteY1" fmla="*/ 457200 h 6457559"/>
              <a:gd name="connsiteX2" fmla="*/ 145057 w 1059457"/>
              <a:gd name="connsiteY2" fmla="*/ 457200 h 6457559"/>
              <a:gd name="connsiteX3" fmla="*/ 602257 w 1059457"/>
              <a:gd name="connsiteY3" fmla="*/ 0 h 6457559"/>
              <a:gd name="connsiteX4" fmla="*/ 1059457 w 1059457"/>
              <a:gd name="connsiteY4" fmla="*/ 457200 h 6457559"/>
              <a:gd name="connsiteX5" fmla="*/ 830857 w 1059457"/>
              <a:gd name="connsiteY5" fmla="*/ 457200 h 6457559"/>
              <a:gd name="connsiteX6" fmla="*/ 939557 w 1059457"/>
              <a:gd name="connsiteY6" fmla="*/ 6457559 h 6457559"/>
              <a:gd name="connsiteX0" fmla="*/ 0 w 1059457"/>
              <a:gd name="connsiteY0" fmla="*/ 5754001 h 6487980"/>
              <a:gd name="connsiteX1" fmla="*/ 373657 w 1059457"/>
              <a:gd name="connsiteY1" fmla="*/ 457200 h 6487980"/>
              <a:gd name="connsiteX2" fmla="*/ 145057 w 1059457"/>
              <a:gd name="connsiteY2" fmla="*/ 457200 h 6487980"/>
              <a:gd name="connsiteX3" fmla="*/ 602257 w 1059457"/>
              <a:gd name="connsiteY3" fmla="*/ 0 h 6487980"/>
              <a:gd name="connsiteX4" fmla="*/ 1059457 w 1059457"/>
              <a:gd name="connsiteY4" fmla="*/ 457200 h 6487980"/>
              <a:gd name="connsiteX5" fmla="*/ 830857 w 1059457"/>
              <a:gd name="connsiteY5" fmla="*/ 457200 h 6487980"/>
              <a:gd name="connsiteX6" fmla="*/ 992931 w 1059457"/>
              <a:gd name="connsiteY6" fmla="*/ 6487980 h 648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457" h="6487980">
                <a:moveTo>
                  <a:pt x="0" y="5754001"/>
                </a:moveTo>
                <a:lnTo>
                  <a:pt x="373657" y="457200"/>
                </a:lnTo>
                <a:lnTo>
                  <a:pt x="145057" y="457200"/>
                </a:lnTo>
                <a:lnTo>
                  <a:pt x="602257" y="0"/>
                </a:lnTo>
                <a:lnTo>
                  <a:pt x="1059457" y="457200"/>
                </a:lnTo>
                <a:lnTo>
                  <a:pt x="830857" y="457200"/>
                </a:lnTo>
                <a:lnTo>
                  <a:pt x="992931" y="648798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23240236" y="13928525"/>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1" name="Oval 50"/>
          <p:cNvSpPr/>
          <p:nvPr/>
        </p:nvSpPr>
        <p:spPr>
          <a:xfrm>
            <a:off x="18731810" y="12863379"/>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2" name="Oval 51"/>
          <p:cNvSpPr/>
          <p:nvPr/>
        </p:nvSpPr>
        <p:spPr>
          <a:xfrm>
            <a:off x="16683526" y="11981159"/>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3" name="Oval 52"/>
          <p:cNvSpPr/>
          <p:nvPr/>
        </p:nvSpPr>
        <p:spPr>
          <a:xfrm>
            <a:off x="10704726" y="10021556"/>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4" name="Oval 53"/>
          <p:cNvSpPr/>
          <p:nvPr/>
        </p:nvSpPr>
        <p:spPr>
          <a:xfrm>
            <a:off x="9972939" y="8681972"/>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pic>
        <p:nvPicPr>
          <p:cNvPr id="2" name="Picture 1"/>
          <p:cNvPicPr>
            <a:picLocks noChangeAspect="1"/>
          </p:cNvPicPr>
          <p:nvPr/>
        </p:nvPicPr>
        <p:blipFill>
          <a:blip r:embed="rId3"/>
          <a:stretch>
            <a:fillRect/>
          </a:stretch>
        </p:blipFill>
        <p:spPr>
          <a:xfrm>
            <a:off x="21078007" y="2411293"/>
            <a:ext cx="5170311" cy="214489"/>
          </a:xfrm>
          <a:prstGeom prst="rect">
            <a:avLst/>
          </a:prstGeom>
        </p:spPr>
      </p:pic>
      <p:sp>
        <p:nvSpPr>
          <p:cNvPr id="55" name="TextBox 54"/>
          <p:cNvSpPr txBox="1"/>
          <p:nvPr/>
        </p:nvSpPr>
        <p:spPr>
          <a:xfrm>
            <a:off x="23290089" y="1862849"/>
            <a:ext cx="764312" cy="369332"/>
          </a:xfrm>
          <a:prstGeom prst="rect">
            <a:avLst/>
          </a:prstGeom>
          <a:noFill/>
        </p:spPr>
        <p:txBody>
          <a:bodyPr wrap="none" rtlCol="0">
            <a:spAutoFit/>
          </a:bodyPr>
          <a:lstStyle/>
          <a:p>
            <a:r>
              <a:rPr lang="en-US" b="1" dirty="0"/>
              <a:t>MILES</a:t>
            </a:r>
          </a:p>
        </p:txBody>
      </p:sp>
      <p:sp>
        <p:nvSpPr>
          <p:cNvPr id="56" name="TextBox 55"/>
          <p:cNvSpPr txBox="1"/>
          <p:nvPr/>
        </p:nvSpPr>
        <p:spPr>
          <a:xfrm>
            <a:off x="22973114" y="2801374"/>
            <a:ext cx="1398268" cy="369332"/>
          </a:xfrm>
          <a:prstGeom prst="rect">
            <a:avLst/>
          </a:prstGeom>
          <a:noFill/>
        </p:spPr>
        <p:txBody>
          <a:bodyPr wrap="none" rtlCol="0">
            <a:spAutoFit/>
          </a:bodyPr>
          <a:lstStyle/>
          <a:p>
            <a:pPr algn="ctr"/>
            <a:r>
              <a:rPr lang="en-US" b="1" dirty="0"/>
              <a:t>KILOMETERS</a:t>
            </a:r>
          </a:p>
        </p:txBody>
      </p:sp>
      <p:sp>
        <p:nvSpPr>
          <p:cNvPr id="57" name="TextBox 56"/>
          <p:cNvSpPr txBox="1"/>
          <p:nvPr/>
        </p:nvSpPr>
        <p:spPr>
          <a:xfrm>
            <a:off x="23512319" y="2083832"/>
            <a:ext cx="301686" cy="369332"/>
          </a:xfrm>
          <a:prstGeom prst="rect">
            <a:avLst/>
          </a:prstGeom>
          <a:noFill/>
        </p:spPr>
        <p:txBody>
          <a:bodyPr wrap="none" rtlCol="0">
            <a:spAutoFit/>
          </a:bodyPr>
          <a:lstStyle/>
          <a:p>
            <a:r>
              <a:rPr lang="en-US" b="1" dirty="0"/>
              <a:t>0</a:t>
            </a:r>
          </a:p>
        </p:txBody>
      </p:sp>
      <p:sp>
        <p:nvSpPr>
          <p:cNvPr id="58" name="TextBox 57"/>
          <p:cNvSpPr txBox="1"/>
          <p:nvPr/>
        </p:nvSpPr>
        <p:spPr>
          <a:xfrm>
            <a:off x="23512319" y="2561645"/>
            <a:ext cx="301686" cy="369332"/>
          </a:xfrm>
          <a:prstGeom prst="rect">
            <a:avLst/>
          </a:prstGeom>
          <a:noFill/>
        </p:spPr>
        <p:txBody>
          <a:bodyPr wrap="none" rtlCol="0">
            <a:spAutoFit/>
          </a:bodyPr>
          <a:lstStyle/>
          <a:p>
            <a:r>
              <a:rPr lang="en-US" b="1" dirty="0"/>
              <a:t>0</a:t>
            </a:r>
          </a:p>
        </p:txBody>
      </p:sp>
      <p:sp>
        <p:nvSpPr>
          <p:cNvPr id="59" name="TextBox 58"/>
          <p:cNvSpPr txBox="1"/>
          <p:nvPr/>
        </p:nvSpPr>
        <p:spPr>
          <a:xfrm>
            <a:off x="20875674" y="2083832"/>
            <a:ext cx="418704" cy="369332"/>
          </a:xfrm>
          <a:prstGeom prst="rect">
            <a:avLst/>
          </a:prstGeom>
          <a:noFill/>
        </p:spPr>
        <p:txBody>
          <a:bodyPr wrap="none" rtlCol="0">
            <a:spAutoFit/>
          </a:bodyPr>
          <a:lstStyle/>
          <a:p>
            <a:r>
              <a:rPr lang="en-US" b="1" dirty="0"/>
              <a:t>10</a:t>
            </a:r>
          </a:p>
        </p:txBody>
      </p:sp>
      <p:sp>
        <p:nvSpPr>
          <p:cNvPr id="60" name="TextBox 59"/>
          <p:cNvSpPr txBox="1"/>
          <p:nvPr/>
        </p:nvSpPr>
        <p:spPr>
          <a:xfrm>
            <a:off x="21777340" y="2561645"/>
            <a:ext cx="418704" cy="369332"/>
          </a:xfrm>
          <a:prstGeom prst="rect">
            <a:avLst/>
          </a:prstGeom>
          <a:noFill/>
        </p:spPr>
        <p:txBody>
          <a:bodyPr wrap="none" rtlCol="0">
            <a:spAutoFit/>
          </a:bodyPr>
          <a:lstStyle/>
          <a:p>
            <a:r>
              <a:rPr lang="en-US" b="1" dirty="0"/>
              <a:t>10</a:t>
            </a:r>
          </a:p>
        </p:txBody>
      </p:sp>
      <p:sp>
        <p:nvSpPr>
          <p:cNvPr id="61" name="TextBox 60"/>
          <p:cNvSpPr txBox="1"/>
          <p:nvPr/>
        </p:nvSpPr>
        <p:spPr>
          <a:xfrm>
            <a:off x="26029430" y="2083832"/>
            <a:ext cx="418704" cy="369332"/>
          </a:xfrm>
          <a:prstGeom prst="rect">
            <a:avLst/>
          </a:prstGeom>
          <a:noFill/>
        </p:spPr>
        <p:txBody>
          <a:bodyPr wrap="none" rtlCol="0">
            <a:spAutoFit/>
          </a:bodyPr>
          <a:lstStyle/>
          <a:p>
            <a:r>
              <a:rPr lang="en-US" b="1" dirty="0"/>
              <a:t>10</a:t>
            </a:r>
          </a:p>
        </p:txBody>
      </p:sp>
      <p:sp>
        <p:nvSpPr>
          <p:cNvPr id="62" name="TextBox 61"/>
          <p:cNvSpPr txBox="1"/>
          <p:nvPr/>
        </p:nvSpPr>
        <p:spPr>
          <a:xfrm>
            <a:off x="25058778" y="2563221"/>
            <a:ext cx="418704" cy="369332"/>
          </a:xfrm>
          <a:prstGeom prst="rect">
            <a:avLst/>
          </a:prstGeom>
          <a:noFill/>
        </p:spPr>
        <p:txBody>
          <a:bodyPr wrap="none" rtlCol="0">
            <a:spAutoFit/>
          </a:bodyPr>
          <a:lstStyle/>
          <a:p>
            <a:r>
              <a:rPr lang="en-US" b="1" dirty="0"/>
              <a:t>10</a:t>
            </a:r>
          </a:p>
        </p:txBody>
      </p:sp>
      <p:pic>
        <p:nvPicPr>
          <p:cNvPr id="44" name="Picture 43"/>
          <p:cNvPicPr>
            <a:picLocks/>
          </p:cNvPicPr>
          <p:nvPr/>
        </p:nvPicPr>
        <p:blipFill>
          <a:blip r:embed="rId4"/>
          <a:stretch>
            <a:fillRect/>
          </a:stretch>
        </p:blipFill>
        <p:spPr>
          <a:xfrm>
            <a:off x="2733972" y="4215116"/>
            <a:ext cx="19019520" cy="12527280"/>
          </a:xfrm>
          <a:prstGeom prst="rect">
            <a:avLst/>
          </a:prstGeom>
        </p:spPr>
      </p:pic>
      <p:sp>
        <p:nvSpPr>
          <p:cNvPr id="63" name="Freeform 143">
            <a:extLst>
              <a:ext uri="{FF2B5EF4-FFF2-40B4-BE49-F238E27FC236}">
                <a16:creationId xmlns:a16="http://schemas.microsoft.com/office/drawing/2014/main" id="{6A05EF52-F3A1-7B03-0407-DD033715F2CE}"/>
              </a:ext>
            </a:extLst>
          </p:cNvPr>
          <p:cNvSpPr/>
          <p:nvPr/>
        </p:nvSpPr>
        <p:spPr>
          <a:xfrm>
            <a:off x="2514600" y="6928338"/>
            <a:ext cx="7930662" cy="8880231"/>
          </a:xfrm>
          <a:custGeom>
            <a:avLst/>
            <a:gdLst>
              <a:gd name="connsiteX0" fmla="*/ 35169 w 7930662"/>
              <a:gd name="connsiteY0" fmla="*/ 0 h 8880231"/>
              <a:gd name="connsiteX1" fmla="*/ 0 w 7930662"/>
              <a:gd name="connsiteY1" fmla="*/ 8880231 h 8880231"/>
              <a:gd name="connsiteX2" fmla="*/ 7930662 w 7930662"/>
              <a:gd name="connsiteY2" fmla="*/ 2198077 h 8880231"/>
            </a:gdLst>
            <a:ahLst/>
            <a:cxnLst>
              <a:cxn ang="0">
                <a:pos x="connsiteX0" y="connsiteY0"/>
              </a:cxn>
              <a:cxn ang="0">
                <a:pos x="connsiteX1" y="connsiteY1"/>
              </a:cxn>
              <a:cxn ang="0">
                <a:pos x="connsiteX2" y="connsiteY2"/>
              </a:cxn>
            </a:cxnLst>
            <a:rect l="l" t="t" r="r" b="b"/>
            <a:pathLst>
              <a:path w="7930662" h="8880231">
                <a:moveTo>
                  <a:pt x="35169" y="0"/>
                </a:moveTo>
                <a:lnTo>
                  <a:pt x="0" y="8880231"/>
                </a:lnTo>
                <a:lnTo>
                  <a:pt x="7930662" y="2198077"/>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a:extLst>
              <a:ext uri="{FF2B5EF4-FFF2-40B4-BE49-F238E27FC236}">
                <a16:creationId xmlns:a16="http://schemas.microsoft.com/office/drawing/2014/main" id="{E9662D00-9847-EEA0-1BB7-DF518CFDB9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9771" y="5833296"/>
            <a:ext cx="2171700" cy="1828800"/>
          </a:xfrm>
          <a:prstGeom prst="rect">
            <a:avLst/>
          </a:prstGeom>
        </p:spPr>
      </p:pic>
      <p:pic>
        <p:nvPicPr>
          <p:cNvPr id="65" name="Picture 64">
            <a:extLst>
              <a:ext uri="{FF2B5EF4-FFF2-40B4-BE49-F238E27FC236}">
                <a16:creationId xmlns:a16="http://schemas.microsoft.com/office/drawing/2014/main" id="{8B03502B-3507-A135-2EC2-9E548A698E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1909" y="7882584"/>
            <a:ext cx="1847850" cy="1828800"/>
          </a:xfrm>
          <a:prstGeom prst="rect">
            <a:avLst/>
          </a:prstGeom>
        </p:spPr>
      </p:pic>
      <p:pic>
        <p:nvPicPr>
          <p:cNvPr id="66" name="Picture 65">
            <a:extLst>
              <a:ext uri="{FF2B5EF4-FFF2-40B4-BE49-F238E27FC236}">
                <a16:creationId xmlns:a16="http://schemas.microsoft.com/office/drawing/2014/main" id="{32B003A9-B834-E093-9BA0-C724364A3F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12339" y="4662645"/>
            <a:ext cx="1262063" cy="1143000"/>
          </a:xfrm>
          <a:prstGeom prst="rect">
            <a:avLst/>
          </a:prstGeom>
        </p:spPr>
      </p:pic>
      <p:pic>
        <p:nvPicPr>
          <p:cNvPr id="67" name="Picture 66">
            <a:extLst>
              <a:ext uri="{FF2B5EF4-FFF2-40B4-BE49-F238E27FC236}">
                <a16:creationId xmlns:a16="http://schemas.microsoft.com/office/drawing/2014/main" id="{DE17E7CF-FC4F-98F6-086F-7F345C23E7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48027" y="6249738"/>
            <a:ext cx="1262063" cy="1143000"/>
          </a:xfrm>
          <a:prstGeom prst="rect">
            <a:avLst/>
          </a:prstGeom>
        </p:spPr>
      </p:pic>
      <p:pic>
        <p:nvPicPr>
          <p:cNvPr id="68" name="Picture 67" descr="A close up of a logo&#10;&#10;Description automatically generated">
            <a:extLst>
              <a:ext uri="{FF2B5EF4-FFF2-40B4-BE49-F238E27FC236}">
                <a16:creationId xmlns:a16="http://schemas.microsoft.com/office/drawing/2014/main" id="{172783C4-D9EE-4F65-34B2-EC912BA7869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525349" y="3366465"/>
            <a:ext cx="1621911" cy="1143000"/>
          </a:xfrm>
          <a:prstGeom prst="rect">
            <a:avLst/>
          </a:prstGeom>
        </p:spPr>
      </p:pic>
      <p:pic>
        <p:nvPicPr>
          <p:cNvPr id="69" name="Picture 68">
            <a:extLst>
              <a:ext uri="{FF2B5EF4-FFF2-40B4-BE49-F238E27FC236}">
                <a16:creationId xmlns:a16="http://schemas.microsoft.com/office/drawing/2014/main" id="{16C85FC5-88C5-2142-1AB6-0EEBD2E8B8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445537" y="14760492"/>
            <a:ext cx="1262063" cy="1143000"/>
          </a:xfrm>
          <a:prstGeom prst="rect">
            <a:avLst/>
          </a:prstGeom>
        </p:spPr>
      </p:pic>
      <p:pic>
        <p:nvPicPr>
          <p:cNvPr id="70" name="Picture 69" descr="A close up of a sign&#10;&#10;Description automatically generated">
            <a:extLst>
              <a:ext uri="{FF2B5EF4-FFF2-40B4-BE49-F238E27FC236}">
                <a16:creationId xmlns:a16="http://schemas.microsoft.com/office/drawing/2014/main" id="{3FFC20D5-EF79-89E6-E3E3-EB6A19DAF1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672894" y="11098653"/>
            <a:ext cx="1369219" cy="1143000"/>
          </a:xfrm>
          <a:prstGeom prst="rect">
            <a:avLst/>
          </a:prstGeom>
        </p:spPr>
      </p:pic>
      <p:pic>
        <p:nvPicPr>
          <p:cNvPr id="71" name="Picture 70" descr="A close up of a sign&#10;&#10;Description automatically generated">
            <a:extLst>
              <a:ext uri="{FF2B5EF4-FFF2-40B4-BE49-F238E27FC236}">
                <a16:creationId xmlns:a16="http://schemas.microsoft.com/office/drawing/2014/main" id="{085F5BFF-C124-2149-B2F1-AB828217FC6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81474" y="6684957"/>
            <a:ext cx="1410891" cy="1143000"/>
          </a:xfrm>
          <a:prstGeom prst="rect">
            <a:avLst/>
          </a:prstGeom>
        </p:spPr>
      </p:pic>
      <p:pic>
        <p:nvPicPr>
          <p:cNvPr id="72" name="Picture 71" descr="A close up of a sign&#10;&#10;Description automatically generated">
            <a:extLst>
              <a:ext uri="{FF2B5EF4-FFF2-40B4-BE49-F238E27FC236}">
                <a16:creationId xmlns:a16="http://schemas.microsoft.com/office/drawing/2014/main" id="{661CFDDC-5B62-3534-21D1-CA308608621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245040" y="10163971"/>
            <a:ext cx="1369219" cy="1143000"/>
          </a:xfrm>
          <a:prstGeom prst="rect">
            <a:avLst/>
          </a:prstGeom>
        </p:spPr>
      </p:pic>
      <p:pic>
        <p:nvPicPr>
          <p:cNvPr id="73" name="Picture 72" descr="A close up of a logo&#10;&#10;Description automatically generated">
            <a:extLst>
              <a:ext uri="{FF2B5EF4-FFF2-40B4-BE49-F238E27FC236}">
                <a16:creationId xmlns:a16="http://schemas.microsoft.com/office/drawing/2014/main" id="{A8EBE9FF-2476-D6ED-B4F7-AAEA83A87E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06565" y="8779980"/>
            <a:ext cx="1621911" cy="1143000"/>
          </a:xfrm>
          <a:prstGeom prst="rect">
            <a:avLst/>
          </a:prstGeom>
        </p:spPr>
      </p:pic>
      <p:pic>
        <p:nvPicPr>
          <p:cNvPr id="74" name="Picture 73" descr="A close up of a logo&#10;&#10;Description automatically generated">
            <a:extLst>
              <a:ext uri="{FF2B5EF4-FFF2-40B4-BE49-F238E27FC236}">
                <a16:creationId xmlns:a16="http://schemas.microsoft.com/office/drawing/2014/main" id="{F0920533-6FC7-2452-0EB9-2B5AEDE386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16142" y="15106622"/>
            <a:ext cx="1621911" cy="1143000"/>
          </a:xfrm>
          <a:prstGeom prst="rect">
            <a:avLst/>
          </a:prstGeom>
        </p:spPr>
      </p:pic>
      <p:pic>
        <p:nvPicPr>
          <p:cNvPr id="75" name="Picture 74">
            <a:extLst>
              <a:ext uri="{FF2B5EF4-FFF2-40B4-BE49-F238E27FC236}">
                <a16:creationId xmlns:a16="http://schemas.microsoft.com/office/drawing/2014/main" id="{C6E3BC7B-F98A-4B81-AAB7-F1C3889B307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16443" y="9931872"/>
            <a:ext cx="2571750" cy="1828800"/>
          </a:xfrm>
          <a:prstGeom prst="rect">
            <a:avLst/>
          </a:prstGeom>
        </p:spPr>
      </p:pic>
      <p:pic>
        <p:nvPicPr>
          <p:cNvPr id="76" name="Picture 75">
            <a:extLst>
              <a:ext uri="{FF2B5EF4-FFF2-40B4-BE49-F238E27FC236}">
                <a16:creationId xmlns:a16="http://schemas.microsoft.com/office/drawing/2014/main" id="{4DF37751-0AFA-3B27-C05C-CB97117BC68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546422" y="10749476"/>
            <a:ext cx="1643063" cy="1143000"/>
          </a:xfrm>
          <a:prstGeom prst="rect">
            <a:avLst/>
          </a:prstGeom>
        </p:spPr>
      </p:pic>
      <p:pic>
        <p:nvPicPr>
          <p:cNvPr id="77" name="Picture 76">
            <a:extLst>
              <a:ext uri="{FF2B5EF4-FFF2-40B4-BE49-F238E27FC236}">
                <a16:creationId xmlns:a16="http://schemas.microsoft.com/office/drawing/2014/main" id="{18203424-D0FF-A28E-D906-9F259A8C1D8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6033529" y="11531235"/>
            <a:ext cx="1643063" cy="1143000"/>
          </a:xfrm>
          <a:prstGeom prst="rect">
            <a:avLst/>
          </a:prstGeom>
        </p:spPr>
      </p:pic>
      <p:pic>
        <p:nvPicPr>
          <p:cNvPr id="78" name="Picture 77" descr="A close up of a sign&#10;&#10;Description automatically generated">
            <a:extLst>
              <a:ext uri="{FF2B5EF4-FFF2-40B4-BE49-F238E27FC236}">
                <a16:creationId xmlns:a16="http://schemas.microsoft.com/office/drawing/2014/main" id="{9BFF4E4C-C4F0-6A41-5621-57DDA568539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96562" y="11981159"/>
            <a:ext cx="2066925" cy="1828800"/>
          </a:xfrm>
          <a:prstGeom prst="rect">
            <a:avLst/>
          </a:prstGeom>
        </p:spPr>
      </p:pic>
      <p:pic>
        <p:nvPicPr>
          <p:cNvPr id="79" name="Picture 78">
            <a:extLst>
              <a:ext uri="{FF2B5EF4-FFF2-40B4-BE49-F238E27FC236}">
                <a16:creationId xmlns:a16="http://schemas.microsoft.com/office/drawing/2014/main" id="{5853FAB2-18CA-3264-FD26-98590ABFB99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785842" y="4674916"/>
            <a:ext cx="1476375" cy="1143000"/>
          </a:xfrm>
          <a:prstGeom prst="rect">
            <a:avLst/>
          </a:prstGeom>
        </p:spPr>
      </p:pic>
      <p:pic>
        <p:nvPicPr>
          <p:cNvPr id="80" name="Picture 79">
            <a:extLst>
              <a:ext uri="{FF2B5EF4-FFF2-40B4-BE49-F238E27FC236}">
                <a16:creationId xmlns:a16="http://schemas.microsoft.com/office/drawing/2014/main" id="{FED486D8-E3BB-8ABF-6184-3F38027C7E6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854279" y="7061171"/>
            <a:ext cx="1506141" cy="1143000"/>
          </a:xfrm>
          <a:prstGeom prst="rect">
            <a:avLst/>
          </a:prstGeom>
        </p:spPr>
      </p:pic>
    </p:spTree>
    <p:extLst>
      <p:ext uri="{BB962C8B-B14F-4D97-AF65-F5344CB8AC3E}">
        <p14:creationId xmlns:p14="http://schemas.microsoft.com/office/powerpoint/2010/main" val="127962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heel(1)">
                                      <p:cBhvr>
                                        <p:cTn id="16" dur="1000"/>
                                        <p:tgtEl>
                                          <p:spTgt spid="50"/>
                                        </p:tgtEl>
                                      </p:cBhvr>
                                    </p:animEffect>
                                  </p:childTnLst>
                                </p:cTn>
                              </p:par>
                            </p:childTnLst>
                          </p:cTn>
                        </p:par>
                        <p:par>
                          <p:cTn id="17" fill="hold">
                            <p:stCondLst>
                              <p:cond delay="1000"/>
                            </p:stCondLst>
                            <p:childTnLst>
                              <p:par>
                                <p:cTn id="18" presetID="21" presetClass="entr" presetSubtype="1"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heel(1)">
                                      <p:cBhvr>
                                        <p:cTn id="20" dur="1000"/>
                                        <p:tgtEl>
                                          <p:spTgt spid="51"/>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1000"/>
                                        <p:tgtEl>
                                          <p:spTgt spid="52"/>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heel(1)">
                                      <p:cBhvr>
                                        <p:cTn id="28" dur="1000"/>
                                        <p:tgtEl>
                                          <p:spTgt spid="53"/>
                                        </p:tgtEl>
                                      </p:cBhvr>
                                    </p:animEffect>
                                  </p:childTnLst>
                                </p:cTn>
                              </p:par>
                            </p:childTnLst>
                          </p:cTn>
                        </p:par>
                        <p:par>
                          <p:cTn id="29" fill="hold">
                            <p:stCondLst>
                              <p:cond delay="4000"/>
                            </p:stCondLst>
                            <p:childTnLst>
                              <p:par>
                                <p:cTn id="30" presetID="21" presetClass="entr" presetSubtype="1" fill="hold" grpId="0" nodeType="afterEffect">
                                  <p:stCondLst>
                                    <p:cond delay="1000"/>
                                  </p:stCondLst>
                                  <p:childTnLst>
                                    <p:set>
                                      <p:cBhvr>
                                        <p:cTn id="31" dur="1" fill="hold">
                                          <p:stCondLst>
                                            <p:cond delay="0"/>
                                          </p:stCondLst>
                                        </p:cTn>
                                        <p:tgtEl>
                                          <p:spTgt spid="54"/>
                                        </p:tgtEl>
                                        <p:attrNameLst>
                                          <p:attrName>style.visibility</p:attrName>
                                        </p:attrNameLst>
                                      </p:cBhvr>
                                      <p:to>
                                        <p:strVal val="visible"/>
                                      </p:to>
                                    </p:set>
                                    <p:animEffect transition="in" filter="wheel(1)">
                                      <p:cBhvr>
                                        <p:cTn id="32" dur="1000"/>
                                        <p:tgtEl>
                                          <p:spTgt spid="5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childTnLst>
                          </p:cTn>
                        </p:par>
                        <p:par>
                          <p:cTn id="52" fill="hold">
                            <p:stCondLst>
                              <p:cond delay="500"/>
                            </p:stCondLst>
                            <p:childTnLst>
                              <p:par>
                                <p:cTn id="53" presetID="10" presetClass="entr" presetSubtype="0" fill="hold" nodeType="afterEffect">
                                  <p:stCondLst>
                                    <p:cond delay="5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childTnLst>
                          </p:cTn>
                        </p:par>
                        <p:par>
                          <p:cTn id="56" fill="hold">
                            <p:stCondLst>
                              <p:cond delay="1500"/>
                            </p:stCondLst>
                            <p:childTnLst>
                              <p:par>
                                <p:cTn id="57" presetID="10" presetClass="entr" presetSubtype="0" fill="hold" nodeType="afterEffect">
                                  <p:stCondLst>
                                    <p:cond delay="50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childTnLst>
                          </p:cTn>
                        </p:par>
                        <p:par>
                          <p:cTn id="60" fill="hold">
                            <p:stCondLst>
                              <p:cond delay="2500"/>
                            </p:stCondLst>
                            <p:childTnLst>
                              <p:par>
                                <p:cTn id="61" presetID="10" presetClass="entr" presetSubtype="0" fill="hold" nodeType="afterEffect">
                                  <p:stCondLst>
                                    <p:cond delay="50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childTnLst>
                          </p:cTn>
                        </p:par>
                        <p:par>
                          <p:cTn id="64" fill="hold">
                            <p:stCondLst>
                              <p:cond delay="3500"/>
                            </p:stCondLst>
                            <p:childTnLst>
                              <p:par>
                                <p:cTn id="65" presetID="10" presetClass="entr" presetSubtype="0" fill="hold" nodeType="afterEffect">
                                  <p:stCondLst>
                                    <p:cond delay="50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childTnLst>
                          </p:cTn>
                        </p:par>
                        <p:par>
                          <p:cTn id="68" fill="hold">
                            <p:stCondLst>
                              <p:cond delay="4500"/>
                            </p:stCondLst>
                            <p:childTnLst>
                              <p:par>
                                <p:cTn id="69" presetID="10" presetClass="entr" presetSubtype="0" fill="hold" nodeType="afterEffect">
                                  <p:stCondLst>
                                    <p:cond delay="500"/>
                                  </p:stCondLst>
                                  <p:childTnLst>
                                    <p:set>
                                      <p:cBhvr>
                                        <p:cTn id="70" dur="1" fill="hold">
                                          <p:stCondLst>
                                            <p:cond delay="0"/>
                                          </p:stCondLst>
                                        </p:cTn>
                                        <p:tgtEl>
                                          <p:spTgt spid="74"/>
                                        </p:tgtEl>
                                        <p:attrNameLst>
                                          <p:attrName>style.visibility</p:attrName>
                                        </p:attrNameLst>
                                      </p:cBhvr>
                                      <p:to>
                                        <p:strVal val="visible"/>
                                      </p:to>
                                    </p:set>
                                    <p:animEffect transition="in" filter="fade">
                                      <p:cBhvr>
                                        <p:cTn id="71" dur="500"/>
                                        <p:tgtEl>
                                          <p:spTgt spid="74"/>
                                        </p:tgtEl>
                                      </p:cBhvr>
                                    </p:animEffect>
                                  </p:childTnLst>
                                </p:cTn>
                              </p:par>
                              <p:par>
                                <p:cTn id="72" presetID="10" presetClass="entr" presetSubtype="0" fill="hold" nodeType="withEffect">
                                  <p:stCondLst>
                                    <p:cond delay="500"/>
                                  </p:stCondLst>
                                  <p:childTnLst>
                                    <p:set>
                                      <p:cBhvr>
                                        <p:cTn id="73" dur="1" fill="hold">
                                          <p:stCondLst>
                                            <p:cond delay="0"/>
                                          </p:stCondLst>
                                        </p:cTn>
                                        <p:tgtEl>
                                          <p:spTgt spid="73"/>
                                        </p:tgtEl>
                                        <p:attrNameLst>
                                          <p:attrName>style.visibility</p:attrName>
                                        </p:attrNameLst>
                                      </p:cBhvr>
                                      <p:to>
                                        <p:strVal val="visible"/>
                                      </p:to>
                                    </p:set>
                                    <p:animEffect transition="in" filter="fade">
                                      <p:cBhvr>
                                        <p:cTn id="74" dur="500"/>
                                        <p:tgtEl>
                                          <p:spTgt spid="73"/>
                                        </p:tgtEl>
                                      </p:cBhvr>
                                    </p:animEffect>
                                  </p:childTnLst>
                                </p:cTn>
                              </p:par>
                              <p:par>
                                <p:cTn id="75" presetID="10" presetClass="entr" presetSubtype="0" fill="hold" nodeType="withEffect">
                                  <p:stCondLst>
                                    <p:cond delay="50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500"/>
                                        <p:tgtEl>
                                          <p:spTgt spid="68"/>
                                        </p:tgtEl>
                                      </p:cBhvr>
                                    </p:animEffect>
                                  </p:childTnLst>
                                </p:cTn>
                              </p:par>
                            </p:childTnLst>
                          </p:cTn>
                        </p:par>
                        <p:par>
                          <p:cTn id="78" fill="hold">
                            <p:stCondLst>
                              <p:cond delay="5500"/>
                            </p:stCondLst>
                            <p:childTnLst>
                              <p:par>
                                <p:cTn id="79" presetID="10" presetClass="entr" presetSubtype="0" fill="hold" nodeType="afterEffect">
                                  <p:stCondLst>
                                    <p:cond delay="1000"/>
                                  </p:stCondLst>
                                  <p:childTnLst>
                                    <p:set>
                                      <p:cBhvr>
                                        <p:cTn id="80" dur="1" fill="hold">
                                          <p:stCondLst>
                                            <p:cond delay="0"/>
                                          </p:stCondLst>
                                        </p:cTn>
                                        <p:tgtEl>
                                          <p:spTgt spid="66"/>
                                        </p:tgtEl>
                                        <p:attrNameLst>
                                          <p:attrName>style.visibility</p:attrName>
                                        </p:attrNameLst>
                                      </p:cBhvr>
                                      <p:to>
                                        <p:strVal val="visible"/>
                                      </p:to>
                                    </p:set>
                                    <p:animEffect transition="in" filter="fade">
                                      <p:cBhvr>
                                        <p:cTn id="81" dur="500"/>
                                        <p:tgtEl>
                                          <p:spTgt spid="66"/>
                                        </p:tgtEl>
                                      </p:cBhvr>
                                    </p:animEffect>
                                  </p:childTnLst>
                                </p:cTn>
                              </p:par>
                            </p:childTnLst>
                          </p:cTn>
                        </p:par>
                        <p:par>
                          <p:cTn id="82" fill="hold">
                            <p:stCondLst>
                              <p:cond delay="7000"/>
                            </p:stCondLst>
                            <p:childTnLst>
                              <p:par>
                                <p:cTn id="83" presetID="10" presetClass="entr" presetSubtype="0" fill="hold" nodeType="afterEffect">
                                  <p:stCondLst>
                                    <p:cond delay="50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fade">
                                      <p:cBhvr>
                                        <p:cTn id="90" dur="500"/>
                                        <p:tgtEl>
                                          <p:spTgt spid="75"/>
                                        </p:tgtEl>
                                      </p:cBhvr>
                                    </p:animEffect>
                                  </p:childTnLst>
                                </p:cTn>
                              </p:par>
                            </p:childTnLst>
                          </p:cTn>
                        </p:par>
                        <p:par>
                          <p:cTn id="91" fill="hold">
                            <p:stCondLst>
                              <p:cond delay="500"/>
                            </p:stCondLst>
                            <p:childTnLst>
                              <p:par>
                                <p:cTn id="92" presetID="10" presetClass="entr" presetSubtype="0" fill="hold" nodeType="afterEffect">
                                  <p:stCondLst>
                                    <p:cond delay="500"/>
                                  </p:stCondLst>
                                  <p:childTnLst>
                                    <p:set>
                                      <p:cBhvr>
                                        <p:cTn id="93" dur="1" fill="hold">
                                          <p:stCondLst>
                                            <p:cond delay="0"/>
                                          </p:stCondLst>
                                        </p:cTn>
                                        <p:tgtEl>
                                          <p:spTgt spid="76"/>
                                        </p:tgtEl>
                                        <p:attrNameLst>
                                          <p:attrName>style.visibility</p:attrName>
                                        </p:attrNameLst>
                                      </p:cBhvr>
                                      <p:to>
                                        <p:strVal val="visible"/>
                                      </p:to>
                                    </p:set>
                                    <p:animEffect transition="in" filter="fade">
                                      <p:cBhvr>
                                        <p:cTn id="94" dur="500"/>
                                        <p:tgtEl>
                                          <p:spTgt spid="76"/>
                                        </p:tgtEl>
                                      </p:cBhvr>
                                    </p:animEffect>
                                  </p:childTnLst>
                                </p:cTn>
                              </p:par>
                            </p:childTnLst>
                          </p:cTn>
                        </p:par>
                        <p:par>
                          <p:cTn id="95" fill="hold">
                            <p:stCondLst>
                              <p:cond delay="1500"/>
                            </p:stCondLst>
                            <p:childTnLst>
                              <p:par>
                                <p:cTn id="96" presetID="10" presetClass="entr" presetSubtype="0" fill="hold" nodeType="afterEffect">
                                  <p:stCondLst>
                                    <p:cond delay="500"/>
                                  </p:stCondLst>
                                  <p:childTnLst>
                                    <p:set>
                                      <p:cBhvr>
                                        <p:cTn id="97" dur="1" fill="hold">
                                          <p:stCondLst>
                                            <p:cond delay="0"/>
                                          </p:stCondLst>
                                        </p:cTn>
                                        <p:tgtEl>
                                          <p:spTgt spid="77"/>
                                        </p:tgtEl>
                                        <p:attrNameLst>
                                          <p:attrName>style.visibility</p:attrName>
                                        </p:attrNameLst>
                                      </p:cBhvr>
                                      <p:to>
                                        <p:strVal val="visible"/>
                                      </p:to>
                                    </p:set>
                                    <p:animEffect transition="in" filter="fade">
                                      <p:cBhvr>
                                        <p:cTn id="98" dur="500"/>
                                        <p:tgtEl>
                                          <p:spTgt spid="7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fade">
                                      <p:cBhvr>
                                        <p:cTn id="108" dur="500"/>
                                        <p:tgtEl>
                                          <p:spTgt spid="79"/>
                                        </p:tgtEl>
                                      </p:cBhvr>
                                    </p:animEffect>
                                  </p:childTnLst>
                                </p:cTn>
                              </p:par>
                            </p:childTnLst>
                          </p:cTn>
                        </p:par>
                        <p:par>
                          <p:cTn id="109" fill="hold">
                            <p:stCondLst>
                              <p:cond delay="500"/>
                            </p:stCondLst>
                            <p:childTnLst>
                              <p:par>
                                <p:cTn id="110" presetID="10" presetClass="entr" presetSubtype="0" fill="hold" nodeType="afterEffect">
                                  <p:stCondLst>
                                    <p:cond delay="500"/>
                                  </p:stCondLst>
                                  <p:childTnLst>
                                    <p:set>
                                      <p:cBhvr>
                                        <p:cTn id="111" dur="1" fill="hold">
                                          <p:stCondLst>
                                            <p:cond delay="0"/>
                                          </p:stCondLst>
                                        </p:cTn>
                                        <p:tgtEl>
                                          <p:spTgt spid="80"/>
                                        </p:tgtEl>
                                        <p:attrNameLst>
                                          <p:attrName>style.visibility</p:attrName>
                                        </p:attrNameLst>
                                      </p:cBhvr>
                                      <p:to>
                                        <p:strVal val="visible"/>
                                      </p:to>
                                    </p:set>
                                    <p:animEffect transition="in" filter="fade">
                                      <p:cBhvr>
                                        <p:cTn id="11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9" grpId="0" animBg="1"/>
      <p:bldP spid="50" grpId="0" animBg="1"/>
      <p:bldP spid="51" grpId="0" animBg="1"/>
      <p:bldP spid="52" grpId="0" animBg="1"/>
      <p:bldP spid="53" grpId="0" animBg="1"/>
      <p:bldP spid="54" grpId="0" animBg="1"/>
      <p:bldP spid="6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015801" y="131844"/>
            <a:ext cx="7315200" cy="3200400"/>
            <a:chOff x="20015801" y="131844"/>
            <a:chExt cx="7315200" cy="3200400"/>
          </a:xfrm>
        </p:grpSpPr>
        <p:sp>
          <p:nvSpPr>
            <p:cNvPr id="3" name="Rectangle 2"/>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8" descr="I:\CSI Crest Medium.jpg"/>
            <p:cNvPicPr>
              <a:picLocks noChangeAspect="1" noChangeArrowheads="1"/>
            </p:cNvPicPr>
            <p:nvPr/>
          </p:nvPicPr>
          <p:blipFill>
            <a:blip r:embed="rId2" cstate="print"/>
            <a:srcRect/>
            <a:stretch>
              <a:fillRect/>
            </a:stretch>
          </p:blipFill>
          <p:spPr bwMode="auto">
            <a:xfrm>
              <a:off x="20065068" y="171468"/>
              <a:ext cx="1080806" cy="1143000"/>
            </a:xfrm>
            <a:prstGeom prst="rect">
              <a:avLst/>
            </a:prstGeom>
            <a:noFill/>
            <a:ln w="9525">
              <a:noFill/>
              <a:miter lim="800000"/>
              <a:headEnd/>
              <a:tailEnd/>
            </a:ln>
          </p:spPr>
        </p:pic>
      </p:grpSp>
      <p:sp>
        <p:nvSpPr>
          <p:cNvPr id="5" name="TextBox 4"/>
          <p:cNvSpPr txBox="1"/>
          <p:nvPr/>
        </p:nvSpPr>
        <p:spPr>
          <a:xfrm>
            <a:off x="21145874" y="202008"/>
            <a:ext cx="6185127" cy="3046988"/>
          </a:xfrm>
          <a:prstGeom prst="rect">
            <a:avLst/>
          </a:prstGeom>
          <a:noFill/>
        </p:spPr>
        <p:txBody>
          <a:bodyPr wrap="square" rtlCol="0">
            <a:spAutoFit/>
          </a:bodyPr>
          <a:lstStyle/>
          <a:p>
            <a:pPr algn="ctr"/>
            <a:r>
              <a:rPr lang="en-US" sz="4800" b="1" dirty="0"/>
              <a:t>1D. 43</a:t>
            </a:r>
            <a:r>
              <a:rPr lang="en-US" sz="4800" b="1" baseline="30000" dirty="0"/>
              <a:t>rd</a:t>
            </a:r>
            <a:r>
              <a:rPr lang="en-US" sz="4800" b="1" dirty="0"/>
              <a:t> Infantry Division &amp; New Georgia Occupation Force (NGOF)</a:t>
            </a:r>
          </a:p>
        </p:txBody>
      </p:sp>
      <p:grpSp>
        <p:nvGrpSpPr>
          <p:cNvPr id="6" name="Group 5"/>
          <p:cNvGrpSpPr/>
          <p:nvPr/>
        </p:nvGrpSpPr>
        <p:grpSpPr>
          <a:xfrm>
            <a:off x="911583" y="2270631"/>
            <a:ext cx="2563839" cy="1852162"/>
            <a:chOff x="929166" y="2270631"/>
            <a:chExt cx="2563839" cy="1852162"/>
          </a:xfrm>
        </p:grpSpPr>
        <p:grpSp>
          <p:nvGrpSpPr>
            <p:cNvPr id="7" name="Group 6"/>
            <p:cNvGrpSpPr/>
            <p:nvPr/>
          </p:nvGrpSpPr>
          <p:grpSpPr>
            <a:xfrm>
              <a:off x="929166" y="2270631"/>
              <a:ext cx="2563839" cy="1852162"/>
              <a:chOff x="906780" y="6139980"/>
              <a:chExt cx="2563839" cy="1852162"/>
            </a:xfrm>
          </p:grpSpPr>
          <p:grpSp>
            <p:nvGrpSpPr>
              <p:cNvPr id="12" name="Group 568"/>
              <p:cNvGrpSpPr>
                <a:grpSpLocks noChangeAspect="1"/>
              </p:cNvGrpSpPr>
              <p:nvPr/>
            </p:nvGrpSpPr>
            <p:grpSpPr bwMode="auto">
              <a:xfrm>
                <a:off x="906780" y="6704965"/>
                <a:ext cx="1828800" cy="1070775"/>
                <a:chOff x="379" y="200"/>
                <a:chExt cx="685" cy="401"/>
              </a:xfrm>
            </p:grpSpPr>
            <p:sp>
              <p:nvSpPr>
                <p:cNvPr id="15"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6"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13" name="TextBox 12"/>
              <p:cNvSpPr txBox="1"/>
              <p:nvPr/>
            </p:nvSpPr>
            <p:spPr>
              <a:xfrm>
                <a:off x="1655107" y="6139980"/>
                <a:ext cx="33214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14" name="TextBox 13"/>
              <p:cNvSpPr txBox="1"/>
              <p:nvPr/>
            </p:nvSpPr>
            <p:spPr>
              <a:xfrm>
                <a:off x="2724901" y="7235012"/>
                <a:ext cx="745718" cy="757130"/>
              </a:xfrm>
              <a:prstGeom prst="rect">
                <a:avLst/>
              </a:prstGeom>
              <a:noFill/>
            </p:spPr>
            <p:txBody>
              <a:bodyPr wrap="none" rtlCol="0">
                <a:spAutoFit/>
              </a:bodyPr>
              <a:lstStyle/>
              <a:p>
                <a:pPr marL="0" marR="0" lvl="0" indent="0" algn="r"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43</a:t>
                </a:r>
              </a:p>
            </p:txBody>
          </p:sp>
        </p:grpSp>
        <p:grpSp>
          <p:nvGrpSpPr>
            <p:cNvPr id="8" name="Group 7"/>
            <p:cNvGrpSpPr/>
            <p:nvPr/>
          </p:nvGrpSpPr>
          <p:grpSpPr>
            <a:xfrm>
              <a:off x="1333924" y="3602891"/>
              <a:ext cx="1008982" cy="274320"/>
              <a:chOff x="1333924" y="3439859"/>
              <a:chExt cx="1008982" cy="274320"/>
            </a:xfrm>
          </p:grpSpPr>
          <p:sp>
            <p:nvSpPr>
              <p:cNvPr id="9" name="Flowchart: Connector 8"/>
              <p:cNvSpPr>
                <a:spLocks noChangeAspect="1"/>
              </p:cNvSpPr>
              <p:nvPr/>
            </p:nvSpPr>
            <p:spPr>
              <a:xfrm>
                <a:off x="1701067" y="3439859"/>
                <a:ext cx="274320" cy="274320"/>
              </a:xfrm>
              <a:prstGeom prst="flowChartConnector">
                <a:avLst/>
              </a:prstGeom>
              <a:noFill/>
              <a:ln w="38100">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p:cNvSpPr>
                <a:spLocks noChangeAspect="1"/>
              </p:cNvSpPr>
              <p:nvPr/>
            </p:nvSpPr>
            <p:spPr>
              <a:xfrm>
                <a:off x="2068586" y="3439859"/>
                <a:ext cx="274320" cy="274320"/>
              </a:xfrm>
              <a:prstGeom prst="flowChartConnector">
                <a:avLst/>
              </a:prstGeom>
              <a:noFill/>
              <a:ln w="38100">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8</a:t>
                </a:r>
              </a:p>
            </p:txBody>
          </p:sp>
          <p:sp>
            <p:nvSpPr>
              <p:cNvPr id="11" name="Flowchart: Connector 10"/>
              <p:cNvSpPr>
                <a:spLocks noChangeAspect="1"/>
              </p:cNvSpPr>
              <p:nvPr/>
            </p:nvSpPr>
            <p:spPr>
              <a:xfrm>
                <a:off x="1333924" y="3439859"/>
                <a:ext cx="274320" cy="274320"/>
              </a:xfrm>
              <a:prstGeom prst="flowChartConnector">
                <a:avLst/>
              </a:prstGeom>
              <a:noFill/>
              <a:ln w="38100">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7" name="Group 16"/>
          <p:cNvGrpSpPr/>
          <p:nvPr/>
        </p:nvGrpSpPr>
        <p:grpSpPr>
          <a:xfrm>
            <a:off x="906243" y="4517899"/>
            <a:ext cx="2844364" cy="1852162"/>
            <a:chOff x="906780" y="6139980"/>
            <a:chExt cx="2844364" cy="1852162"/>
          </a:xfrm>
        </p:grpSpPr>
        <p:grpSp>
          <p:nvGrpSpPr>
            <p:cNvPr id="18" name="Group 568"/>
            <p:cNvGrpSpPr>
              <a:grpSpLocks noChangeAspect="1"/>
            </p:cNvGrpSpPr>
            <p:nvPr/>
          </p:nvGrpSpPr>
          <p:grpSpPr bwMode="auto">
            <a:xfrm>
              <a:off x="906780" y="6704965"/>
              <a:ext cx="1828800" cy="1070775"/>
              <a:chOff x="379" y="200"/>
              <a:chExt cx="685" cy="401"/>
            </a:xfrm>
          </p:grpSpPr>
          <p:sp>
            <p:nvSpPr>
              <p:cNvPr id="21"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2" name="Line 570"/>
              <p:cNvSpPr>
                <a:spLocks noChangeAspect="1" noChangeShapeType="1"/>
              </p:cNvSpPr>
              <p:nvPr/>
            </p:nvSpPr>
            <p:spPr bwMode="auto">
              <a:xfrm>
                <a:off x="380"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3"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19" name="TextBox 18"/>
            <p:cNvSpPr txBox="1"/>
            <p:nvPr/>
          </p:nvSpPr>
          <p:spPr>
            <a:xfrm>
              <a:off x="1382598"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0" name="TextBox 19"/>
            <p:cNvSpPr txBox="1"/>
            <p:nvPr/>
          </p:nvSpPr>
          <p:spPr>
            <a:xfrm>
              <a:off x="2724901" y="7235012"/>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103</a:t>
              </a:r>
            </a:p>
          </p:txBody>
        </p:sp>
      </p:grpSp>
      <p:grpSp>
        <p:nvGrpSpPr>
          <p:cNvPr id="24" name="Group 23"/>
          <p:cNvGrpSpPr/>
          <p:nvPr/>
        </p:nvGrpSpPr>
        <p:grpSpPr>
          <a:xfrm>
            <a:off x="914253" y="6430454"/>
            <a:ext cx="2844364" cy="1852162"/>
            <a:chOff x="906780" y="6139980"/>
            <a:chExt cx="2844364" cy="1852162"/>
          </a:xfrm>
        </p:grpSpPr>
        <p:grpSp>
          <p:nvGrpSpPr>
            <p:cNvPr id="25" name="Group 568"/>
            <p:cNvGrpSpPr>
              <a:grpSpLocks noChangeAspect="1"/>
            </p:cNvGrpSpPr>
            <p:nvPr/>
          </p:nvGrpSpPr>
          <p:grpSpPr bwMode="auto">
            <a:xfrm>
              <a:off x="906780" y="6704965"/>
              <a:ext cx="1828800" cy="1070775"/>
              <a:chOff x="379" y="200"/>
              <a:chExt cx="685" cy="401"/>
            </a:xfrm>
          </p:grpSpPr>
          <p:sp>
            <p:nvSpPr>
              <p:cNvPr id="28"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9" name="Line 570"/>
              <p:cNvSpPr>
                <a:spLocks noChangeAspect="1" noChangeShapeType="1"/>
              </p:cNvSpPr>
              <p:nvPr/>
            </p:nvSpPr>
            <p:spPr bwMode="auto">
              <a:xfrm>
                <a:off x="380"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30"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26" name="TextBox 25"/>
            <p:cNvSpPr txBox="1"/>
            <p:nvPr/>
          </p:nvSpPr>
          <p:spPr>
            <a:xfrm>
              <a:off x="1382598"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7" name="TextBox 26"/>
            <p:cNvSpPr txBox="1"/>
            <p:nvPr/>
          </p:nvSpPr>
          <p:spPr>
            <a:xfrm>
              <a:off x="2724901" y="7235012"/>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169</a:t>
              </a:r>
            </a:p>
          </p:txBody>
        </p:sp>
      </p:grpSp>
      <p:grpSp>
        <p:nvGrpSpPr>
          <p:cNvPr id="31" name="Group 30"/>
          <p:cNvGrpSpPr/>
          <p:nvPr/>
        </p:nvGrpSpPr>
        <p:grpSpPr>
          <a:xfrm>
            <a:off x="903141" y="8343009"/>
            <a:ext cx="2844364" cy="1852162"/>
            <a:chOff x="906780" y="6139980"/>
            <a:chExt cx="2844364" cy="1852162"/>
          </a:xfrm>
        </p:grpSpPr>
        <p:grpSp>
          <p:nvGrpSpPr>
            <p:cNvPr id="32" name="Group 568"/>
            <p:cNvGrpSpPr>
              <a:grpSpLocks noChangeAspect="1"/>
            </p:cNvGrpSpPr>
            <p:nvPr/>
          </p:nvGrpSpPr>
          <p:grpSpPr bwMode="auto">
            <a:xfrm>
              <a:off x="906780" y="6704965"/>
              <a:ext cx="1828800" cy="1070775"/>
              <a:chOff x="379" y="200"/>
              <a:chExt cx="685" cy="401"/>
            </a:xfrm>
          </p:grpSpPr>
          <p:sp>
            <p:nvSpPr>
              <p:cNvPr id="35"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36" name="Line 570"/>
              <p:cNvSpPr>
                <a:spLocks noChangeAspect="1" noChangeShapeType="1"/>
              </p:cNvSpPr>
              <p:nvPr/>
            </p:nvSpPr>
            <p:spPr bwMode="auto">
              <a:xfrm>
                <a:off x="380"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37"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33" name="TextBox 32"/>
            <p:cNvSpPr txBox="1"/>
            <p:nvPr/>
          </p:nvSpPr>
          <p:spPr>
            <a:xfrm>
              <a:off x="1382598"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34" name="TextBox 33"/>
            <p:cNvSpPr txBox="1"/>
            <p:nvPr/>
          </p:nvSpPr>
          <p:spPr>
            <a:xfrm>
              <a:off x="2724901" y="7235012"/>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172</a:t>
              </a:r>
            </a:p>
          </p:txBody>
        </p:sp>
      </p:grpSp>
      <p:grpSp>
        <p:nvGrpSpPr>
          <p:cNvPr id="38" name="Group 37"/>
          <p:cNvGrpSpPr/>
          <p:nvPr/>
        </p:nvGrpSpPr>
        <p:grpSpPr>
          <a:xfrm>
            <a:off x="903141" y="10255564"/>
            <a:ext cx="3958451" cy="1852162"/>
            <a:chOff x="920724" y="9511158"/>
            <a:chExt cx="3958451" cy="1852162"/>
          </a:xfrm>
        </p:grpSpPr>
        <p:grpSp>
          <p:nvGrpSpPr>
            <p:cNvPr id="39" name="Group 38"/>
            <p:cNvGrpSpPr/>
            <p:nvPr/>
          </p:nvGrpSpPr>
          <p:grpSpPr>
            <a:xfrm>
              <a:off x="920724" y="9511158"/>
              <a:ext cx="3958451" cy="1852162"/>
              <a:chOff x="906780" y="6139980"/>
              <a:chExt cx="3958451" cy="1852162"/>
            </a:xfrm>
          </p:grpSpPr>
          <p:sp>
            <p:nvSpPr>
              <p:cNvPr id="41"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42" name="TextBox 41"/>
              <p:cNvSpPr txBox="1"/>
              <p:nvPr/>
            </p:nvSpPr>
            <p:spPr>
              <a:xfrm>
                <a:off x="1382598"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43" name="TextBox 42"/>
              <p:cNvSpPr txBox="1"/>
              <p:nvPr/>
            </p:nvSpPr>
            <p:spPr>
              <a:xfrm>
                <a:off x="2724901" y="7235012"/>
                <a:ext cx="2140330"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noProof="0" dirty="0">
                    <a:solidFill>
                      <a:srgbClr val="70AD47">
                        <a:lumMod val="50000"/>
                      </a:srgbClr>
                    </a:solidFill>
                  </a:rPr>
                  <a:t>DIVARTY</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40" name="Flowchart: Connector 39"/>
            <p:cNvSpPr/>
            <p:nvPr/>
          </p:nvSpPr>
          <p:spPr>
            <a:xfrm>
              <a:off x="1601184" y="10377590"/>
              <a:ext cx="457200" cy="457200"/>
            </a:xfrm>
            <a:prstGeom prst="flowChartConnector">
              <a:avLst/>
            </a:prstGeom>
            <a:solidFill>
              <a:srgbClr val="385723"/>
            </a:solidFill>
            <a:ln>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p:cNvGrpSpPr/>
          <p:nvPr/>
        </p:nvGrpSpPr>
        <p:grpSpPr>
          <a:xfrm>
            <a:off x="911583" y="12168119"/>
            <a:ext cx="2844364" cy="1852162"/>
            <a:chOff x="929166" y="11340809"/>
            <a:chExt cx="2844364" cy="1852162"/>
          </a:xfrm>
        </p:grpSpPr>
        <p:grpSp>
          <p:nvGrpSpPr>
            <p:cNvPr id="45" name="Group 44"/>
            <p:cNvGrpSpPr/>
            <p:nvPr/>
          </p:nvGrpSpPr>
          <p:grpSpPr>
            <a:xfrm>
              <a:off x="929166" y="11340809"/>
              <a:ext cx="2844364" cy="1852162"/>
              <a:chOff x="906780" y="6139980"/>
              <a:chExt cx="2844364" cy="1852162"/>
            </a:xfrm>
          </p:grpSpPr>
          <p:sp>
            <p:nvSpPr>
              <p:cNvPr id="51"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52" name="TextBox 51"/>
              <p:cNvSpPr txBox="1"/>
              <p:nvPr/>
            </p:nvSpPr>
            <p:spPr>
              <a:xfrm>
                <a:off x="1518853" y="6139980"/>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53" name="TextBox 52"/>
              <p:cNvSpPr txBox="1"/>
              <p:nvPr/>
            </p:nvSpPr>
            <p:spPr>
              <a:xfrm>
                <a:off x="2724901" y="7235012"/>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noProof="0" dirty="0">
                    <a:solidFill>
                      <a:srgbClr val="70AD47">
                        <a:lumMod val="50000"/>
                      </a:srgbClr>
                    </a:solidFill>
                  </a:rPr>
                  <a:t>118</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46" name="TextBox 45"/>
            <p:cNvSpPr txBox="1"/>
            <p:nvPr/>
          </p:nvSpPr>
          <p:spPr>
            <a:xfrm>
              <a:off x="1468567" y="11892431"/>
              <a:ext cx="755335" cy="52322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2800" b="1" kern="0" noProof="0" dirty="0">
                  <a:solidFill>
                    <a:srgbClr val="70AD47">
                      <a:lumMod val="50000"/>
                    </a:srgbClr>
                  </a:solidFill>
                </a:rPr>
                <a:t>CBT</a:t>
              </a:r>
              <a:endParaRPr kumimoji="0" lang="en-US" sz="2800" b="1" i="0" u="none" strike="noStrike" kern="0" cap="none" spc="0" normalizeH="0" baseline="0" noProof="0" dirty="0">
                <a:ln>
                  <a:noFill/>
                </a:ln>
                <a:solidFill>
                  <a:srgbClr val="70AD47">
                    <a:lumMod val="50000"/>
                  </a:srgbClr>
                </a:solidFill>
                <a:effectLst/>
                <a:uLnTx/>
                <a:uFillTx/>
              </a:endParaRPr>
            </a:p>
          </p:txBody>
        </p:sp>
        <p:cxnSp>
          <p:nvCxnSpPr>
            <p:cNvPr id="47" name="Straight Connector 46"/>
            <p:cNvCxnSpPr/>
            <p:nvPr/>
          </p:nvCxnSpPr>
          <p:spPr>
            <a:xfrm>
              <a:off x="1389034" y="12415651"/>
              <a:ext cx="914400" cy="0"/>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404274" y="12415651"/>
              <a:ext cx="0" cy="340229"/>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288945" y="12415651"/>
              <a:ext cx="0" cy="340229"/>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856799" y="12415651"/>
              <a:ext cx="0" cy="340229"/>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911583" y="14080674"/>
            <a:ext cx="2844364" cy="1852162"/>
            <a:chOff x="929166" y="13158441"/>
            <a:chExt cx="2844364" cy="1852162"/>
          </a:xfrm>
        </p:grpSpPr>
        <p:grpSp>
          <p:nvGrpSpPr>
            <p:cNvPr id="55" name="Group 54"/>
            <p:cNvGrpSpPr/>
            <p:nvPr/>
          </p:nvGrpSpPr>
          <p:grpSpPr>
            <a:xfrm>
              <a:off x="929166" y="13158441"/>
              <a:ext cx="2844364" cy="1852162"/>
              <a:chOff x="906780" y="6139980"/>
              <a:chExt cx="2844364" cy="1852162"/>
            </a:xfrm>
          </p:grpSpPr>
          <p:sp>
            <p:nvSpPr>
              <p:cNvPr id="59"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60" name="TextBox 59"/>
              <p:cNvSpPr txBox="1"/>
              <p:nvPr/>
            </p:nvSpPr>
            <p:spPr>
              <a:xfrm>
                <a:off x="1518853" y="6139980"/>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61" name="TextBox 60"/>
              <p:cNvSpPr txBox="1"/>
              <p:nvPr/>
            </p:nvSpPr>
            <p:spPr>
              <a:xfrm>
                <a:off x="2724901" y="7235012"/>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noProof="0" dirty="0">
                    <a:solidFill>
                      <a:srgbClr val="70AD47">
                        <a:lumMod val="50000"/>
                      </a:srgbClr>
                    </a:solidFill>
                  </a:rPr>
                  <a:t>118</a:t>
                </a:r>
                <a:endParaRPr kumimoji="0" lang="en-US" sz="4320" b="0" i="0" u="none" strike="noStrike" kern="0" cap="none" spc="0" normalizeH="0" baseline="0" noProof="0" dirty="0">
                  <a:ln>
                    <a:noFill/>
                  </a:ln>
                  <a:solidFill>
                    <a:srgbClr val="70AD47">
                      <a:lumMod val="50000"/>
                    </a:srgbClr>
                  </a:solidFill>
                  <a:effectLst/>
                  <a:uLnTx/>
                  <a:uFillTx/>
                </a:endParaRPr>
              </a:p>
            </p:txBody>
          </p:sp>
        </p:grpSp>
        <p:grpSp>
          <p:nvGrpSpPr>
            <p:cNvPr id="56" name="Group 55"/>
            <p:cNvGrpSpPr/>
            <p:nvPr/>
          </p:nvGrpSpPr>
          <p:grpSpPr>
            <a:xfrm>
              <a:off x="929166" y="13709831"/>
              <a:ext cx="1828800" cy="1069848"/>
              <a:chOff x="929166" y="13709831"/>
              <a:chExt cx="1828800" cy="1069848"/>
            </a:xfrm>
          </p:grpSpPr>
          <p:cxnSp>
            <p:nvCxnSpPr>
              <p:cNvPr id="57" name="Straight Connector 56"/>
              <p:cNvCxnSpPr/>
              <p:nvPr/>
            </p:nvCxnSpPr>
            <p:spPr>
              <a:xfrm>
                <a:off x="1843566" y="13709831"/>
                <a:ext cx="0" cy="1069848"/>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59" idx="1"/>
              </p:cNvCxnSpPr>
              <p:nvPr/>
            </p:nvCxnSpPr>
            <p:spPr>
              <a:xfrm flipV="1">
                <a:off x="929166" y="14253473"/>
                <a:ext cx="1828800" cy="5341"/>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grpSp>
      </p:grpSp>
      <p:grpSp>
        <p:nvGrpSpPr>
          <p:cNvPr id="62" name="Group 61"/>
          <p:cNvGrpSpPr/>
          <p:nvPr/>
        </p:nvGrpSpPr>
        <p:grpSpPr>
          <a:xfrm>
            <a:off x="924400" y="15993232"/>
            <a:ext cx="2563838" cy="1852162"/>
            <a:chOff x="901336" y="15117581"/>
            <a:chExt cx="2563838" cy="1852162"/>
          </a:xfrm>
        </p:grpSpPr>
        <p:grpSp>
          <p:nvGrpSpPr>
            <p:cNvPr id="63" name="Group 62"/>
            <p:cNvGrpSpPr/>
            <p:nvPr/>
          </p:nvGrpSpPr>
          <p:grpSpPr>
            <a:xfrm>
              <a:off x="901336" y="15117581"/>
              <a:ext cx="2563838" cy="1852162"/>
              <a:chOff x="906780" y="6139980"/>
              <a:chExt cx="2563838" cy="1852162"/>
            </a:xfrm>
          </p:grpSpPr>
          <p:sp>
            <p:nvSpPr>
              <p:cNvPr id="65"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66" name="TextBox 65"/>
              <p:cNvSpPr txBox="1"/>
              <p:nvPr/>
            </p:nvSpPr>
            <p:spPr>
              <a:xfrm>
                <a:off x="1518853" y="6139980"/>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67" name="TextBox 66"/>
              <p:cNvSpPr txBox="1"/>
              <p:nvPr/>
            </p:nvSpPr>
            <p:spPr>
              <a:xfrm>
                <a:off x="2724901" y="7235012"/>
                <a:ext cx="745717"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noProof="0" dirty="0">
                    <a:solidFill>
                      <a:srgbClr val="70AD47">
                        <a:lumMod val="50000"/>
                      </a:srgbClr>
                    </a:solidFill>
                  </a:rPr>
                  <a:t>43</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64" name="TextBox 63"/>
            <p:cNvSpPr txBox="1"/>
            <p:nvPr/>
          </p:nvSpPr>
          <p:spPr>
            <a:xfrm>
              <a:off x="1459079" y="15840836"/>
              <a:ext cx="720070"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noProof="0" dirty="0">
                  <a:solidFill>
                    <a:srgbClr val="70AD47">
                      <a:lumMod val="50000"/>
                    </a:srgbClr>
                  </a:solidFill>
                </a:rPr>
                <a:t>ST</a:t>
              </a:r>
              <a:endParaRPr kumimoji="0" lang="en-US" sz="4320" b="1" i="0" u="none" strike="noStrike" kern="0" cap="none" spc="0" normalizeH="0" baseline="0" noProof="0" dirty="0">
                <a:ln>
                  <a:noFill/>
                </a:ln>
                <a:solidFill>
                  <a:srgbClr val="70AD47">
                    <a:lumMod val="50000"/>
                  </a:srgbClr>
                </a:solidFill>
                <a:effectLst/>
                <a:uLnTx/>
                <a:uFillTx/>
              </a:endParaRPr>
            </a:p>
          </p:txBody>
        </p:sp>
      </p:grpSp>
      <p:grpSp>
        <p:nvGrpSpPr>
          <p:cNvPr id="68" name="Group 67"/>
          <p:cNvGrpSpPr/>
          <p:nvPr/>
        </p:nvGrpSpPr>
        <p:grpSpPr>
          <a:xfrm>
            <a:off x="348879" y="358076"/>
            <a:ext cx="2563839" cy="1852162"/>
            <a:chOff x="906780" y="6139980"/>
            <a:chExt cx="2563839" cy="1852162"/>
          </a:xfrm>
        </p:grpSpPr>
        <p:grpSp>
          <p:nvGrpSpPr>
            <p:cNvPr id="69" name="Group 568"/>
            <p:cNvGrpSpPr>
              <a:grpSpLocks noChangeAspect="1"/>
            </p:cNvGrpSpPr>
            <p:nvPr/>
          </p:nvGrpSpPr>
          <p:grpSpPr bwMode="auto">
            <a:xfrm>
              <a:off x="906780" y="6704965"/>
              <a:ext cx="1828800" cy="1070775"/>
              <a:chOff x="379" y="200"/>
              <a:chExt cx="685" cy="401"/>
            </a:xfrm>
          </p:grpSpPr>
          <p:sp>
            <p:nvSpPr>
              <p:cNvPr id="72"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73" name="Line 570"/>
              <p:cNvSpPr>
                <a:spLocks noChangeAspect="1" noChangeShapeType="1"/>
              </p:cNvSpPr>
              <p:nvPr/>
            </p:nvSpPr>
            <p:spPr bwMode="auto">
              <a:xfrm>
                <a:off x="380"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74"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70" name="TextBox 69"/>
            <p:cNvSpPr txBox="1"/>
            <p:nvPr/>
          </p:nvSpPr>
          <p:spPr>
            <a:xfrm>
              <a:off x="1424276" y="6139980"/>
              <a:ext cx="793807"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AD47">
                      <a:lumMod val="50000"/>
                    </a:srgbClr>
                  </a:solidFill>
                  <a:effectLst/>
                  <a:uLnTx/>
                  <a:uFillTx/>
                </a:rPr>
                <a:t>XX</a:t>
              </a:r>
            </a:p>
          </p:txBody>
        </p:sp>
        <p:sp>
          <p:nvSpPr>
            <p:cNvPr id="71" name="TextBox 70"/>
            <p:cNvSpPr txBox="1"/>
            <p:nvPr/>
          </p:nvSpPr>
          <p:spPr>
            <a:xfrm>
              <a:off x="2724901" y="7235012"/>
              <a:ext cx="745718" cy="757130"/>
            </a:xfrm>
            <a:prstGeom prst="rect">
              <a:avLst/>
            </a:prstGeom>
            <a:noFill/>
          </p:spPr>
          <p:txBody>
            <a:bodyPr wrap="none" rtlCol="0">
              <a:spAutoFit/>
            </a:bodyPr>
            <a:lstStyle/>
            <a:p>
              <a:pPr marL="0" marR="0" lvl="0" indent="0" algn="r"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43</a:t>
              </a:r>
            </a:p>
          </p:txBody>
        </p:sp>
      </p:grpSp>
      <p:grpSp>
        <p:nvGrpSpPr>
          <p:cNvPr id="75" name="Group 74"/>
          <p:cNvGrpSpPr/>
          <p:nvPr/>
        </p:nvGrpSpPr>
        <p:grpSpPr>
          <a:xfrm>
            <a:off x="11285203" y="374933"/>
            <a:ext cx="1828800" cy="2156349"/>
            <a:chOff x="348879" y="358076"/>
            <a:chExt cx="1828800" cy="2156349"/>
          </a:xfrm>
        </p:grpSpPr>
        <p:grpSp>
          <p:nvGrpSpPr>
            <p:cNvPr id="76" name="Group 75"/>
            <p:cNvGrpSpPr/>
            <p:nvPr/>
          </p:nvGrpSpPr>
          <p:grpSpPr>
            <a:xfrm>
              <a:off x="348879" y="358076"/>
              <a:ext cx="1828800" cy="1635760"/>
              <a:chOff x="906780" y="6139980"/>
              <a:chExt cx="1828800" cy="1635760"/>
            </a:xfrm>
            <a:solidFill>
              <a:schemeClr val="bg1"/>
            </a:solidFill>
          </p:grpSpPr>
          <p:sp>
            <p:nvSpPr>
              <p:cNvPr id="78" name="TextBox 77"/>
              <p:cNvSpPr txBox="1"/>
              <p:nvPr/>
            </p:nvSpPr>
            <p:spPr>
              <a:xfrm>
                <a:off x="1271990" y="6139980"/>
                <a:ext cx="1098379" cy="757130"/>
              </a:xfrm>
              <a:prstGeom prst="rect">
                <a:avLst/>
              </a:prstGeom>
              <a:grpFill/>
              <a:ln w="38100">
                <a:solidFill>
                  <a:srgbClr val="7030A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30A0"/>
                    </a:solidFill>
                    <a:effectLst/>
                    <a:uLnTx/>
                    <a:uFillTx/>
                  </a:rPr>
                  <a:t>XXX</a:t>
                </a:r>
              </a:p>
            </p:txBody>
          </p:sp>
          <p:sp>
            <p:nvSpPr>
              <p:cNvPr id="79" name="Rectangle 569"/>
              <p:cNvSpPr>
                <a:spLocks noChangeAspect="1" noChangeArrowheads="1"/>
              </p:cNvSpPr>
              <p:nvPr/>
            </p:nvSpPr>
            <p:spPr bwMode="auto">
              <a:xfrm>
                <a:off x="906780" y="6704965"/>
                <a:ext cx="1828800" cy="1070775"/>
              </a:xfrm>
              <a:prstGeom prst="rect">
                <a:avLst/>
              </a:prstGeom>
              <a:grpFill/>
              <a:ln w="38100">
                <a:solidFill>
                  <a:srgbClr val="7030A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30A0"/>
                    </a:solidFill>
                    <a:effectLst/>
                    <a:uLnTx/>
                    <a:uFillTx/>
                  </a:rPr>
                  <a:t>TF 31</a:t>
                </a:r>
              </a:p>
            </p:txBody>
          </p:sp>
        </p:grpSp>
        <p:sp>
          <p:nvSpPr>
            <p:cNvPr id="77" name="TextBox 76"/>
            <p:cNvSpPr txBox="1"/>
            <p:nvPr/>
          </p:nvSpPr>
          <p:spPr>
            <a:xfrm>
              <a:off x="484058" y="2021982"/>
              <a:ext cx="1558440" cy="492443"/>
            </a:xfrm>
            <a:prstGeom prst="rect">
              <a:avLst/>
            </a:prstGeom>
            <a:noFill/>
          </p:spPr>
          <p:txBody>
            <a:bodyPr wrap="none" tIns="0" bIns="0" rtlCol="0">
              <a:spAutoFit/>
            </a:bodyPr>
            <a:lstStyle/>
            <a:p>
              <a:r>
                <a:rPr lang="en-US" sz="3200" dirty="0">
                  <a:solidFill>
                    <a:srgbClr val="7030A0"/>
                  </a:solidFill>
                </a:rPr>
                <a:t>TURNER</a:t>
              </a:r>
            </a:p>
          </p:txBody>
        </p:sp>
      </p:grpSp>
      <p:grpSp>
        <p:nvGrpSpPr>
          <p:cNvPr id="80" name="Group 79"/>
          <p:cNvGrpSpPr/>
          <p:nvPr/>
        </p:nvGrpSpPr>
        <p:grpSpPr>
          <a:xfrm>
            <a:off x="4900299" y="3612562"/>
            <a:ext cx="1828800" cy="2156349"/>
            <a:chOff x="348879" y="358076"/>
            <a:chExt cx="1828800" cy="2156349"/>
          </a:xfrm>
        </p:grpSpPr>
        <p:grpSp>
          <p:nvGrpSpPr>
            <p:cNvPr id="81" name="Group 80"/>
            <p:cNvGrpSpPr/>
            <p:nvPr/>
          </p:nvGrpSpPr>
          <p:grpSpPr>
            <a:xfrm>
              <a:off x="348879" y="358076"/>
              <a:ext cx="1828800" cy="1635760"/>
              <a:chOff x="906780" y="6139980"/>
              <a:chExt cx="1828800" cy="1635760"/>
            </a:xfrm>
            <a:solidFill>
              <a:schemeClr val="bg1"/>
            </a:solidFill>
          </p:grpSpPr>
          <p:sp>
            <p:nvSpPr>
              <p:cNvPr id="83" name="TextBox 82"/>
              <p:cNvSpPr txBox="1"/>
              <p:nvPr/>
            </p:nvSpPr>
            <p:spPr>
              <a:xfrm>
                <a:off x="1424276" y="6139980"/>
                <a:ext cx="793807" cy="757130"/>
              </a:xfrm>
              <a:prstGeom prst="rect">
                <a:avLst/>
              </a:prstGeom>
              <a:grpFill/>
              <a:ln w="38100">
                <a:solidFill>
                  <a:srgbClr val="00206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XX</a:t>
                </a:r>
              </a:p>
            </p:txBody>
          </p:sp>
          <p:sp>
            <p:nvSpPr>
              <p:cNvPr id="84" name="Rectangle 569"/>
              <p:cNvSpPr>
                <a:spLocks noChangeAspect="1" noChangeArrowheads="1"/>
              </p:cNvSpPr>
              <p:nvPr/>
            </p:nvSpPr>
            <p:spPr bwMode="auto">
              <a:xfrm>
                <a:off x="906780" y="6704965"/>
                <a:ext cx="1828800" cy="1070775"/>
              </a:xfrm>
              <a:prstGeom prst="rect">
                <a:avLst/>
              </a:prstGeom>
              <a:grpFill/>
              <a:ln w="38100">
                <a:solidFill>
                  <a:srgbClr val="00206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TG 31.1</a:t>
                </a:r>
              </a:p>
            </p:txBody>
          </p:sp>
        </p:grpSp>
        <p:sp>
          <p:nvSpPr>
            <p:cNvPr id="82" name="TextBox 81"/>
            <p:cNvSpPr txBox="1"/>
            <p:nvPr/>
          </p:nvSpPr>
          <p:spPr>
            <a:xfrm>
              <a:off x="484058" y="2021982"/>
              <a:ext cx="1558440" cy="492443"/>
            </a:xfrm>
            <a:prstGeom prst="rect">
              <a:avLst/>
            </a:prstGeom>
            <a:noFill/>
          </p:spPr>
          <p:txBody>
            <a:bodyPr wrap="none" tIns="0" bIns="0" rtlCol="0">
              <a:spAutoFit/>
            </a:bodyPr>
            <a:lstStyle/>
            <a:p>
              <a:r>
                <a:rPr lang="en-US" sz="3200" dirty="0">
                  <a:solidFill>
                    <a:srgbClr val="002060"/>
                  </a:solidFill>
                </a:rPr>
                <a:t>TURNER</a:t>
              </a:r>
            </a:p>
          </p:txBody>
        </p:sp>
      </p:grpSp>
      <p:grpSp>
        <p:nvGrpSpPr>
          <p:cNvPr id="85" name="Group 84"/>
          <p:cNvGrpSpPr/>
          <p:nvPr/>
        </p:nvGrpSpPr>
        <p:grpSpPr>
          <a:xfrm>
            <a:off x="8092751" y="3612562"/>
            <a:ext cx="1828800" cy="2156349"/>
            <a:chOff x="348879" y="358076"/>
            <a:chExt cx="1828800" cy="2156349"/>
          </a:xfrm>
        </p:grpSpPr>
        <p:grpSp>
          <p:nvGrpSpPr>
            <p:cNvPr id="86" name="Group 85"/>
            <p:cNvGrpSpPr/>
            <p:nvPr/>
          </p:nvGrpSpPr>
          <p:grpSpPr>
            <a:xfrm>
              <a:off x="348879" y="358076"/>
              <a:ext cx="1828800" cy="1635760"/>
              <a:chOff x="906780" y="6139980"/>
              <a:chExt cx="1828800" cy="1635760"/>
            </a:xfrm>
            <a:solidFill>
              <a:schemeClr val="bg1"/>
            </a:solidFill>
          </p:grpSpPr>
          <p:sp>
            <p:nvSpPr>
              <p:cNvPr id="88" name="TextBox 87"/>
              <p:cNvSpPr txBox="1"/>
              <p:nvPr/>
            </p:nvSpPr>
            <p:spPr>
              <a:xfrm>
                <a:off x="1576561" y="6139980"/>
                <a:ext cx="489236" cy="757130"/>
              </a:xfrm>
              <a:prstGeom prst="rect">
                <a:avLst/>
              </a:prstGeom>
              <a:grpFill/>
              <a:ln w="38100">
                <a:solidFill>
                  <a:srgbClr val="00206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X</a:t>
                </a:r>
              </a:p>
            </p:txBody>
          </p:sp>
          <p:sp>
            <p:nvSpPr>
              <p:cNvPr id="89" name="Rectangle 569"/>
              <p:cNvSpPr>
                <a:spLocks noChangeAspect="1" noChangeArrowheads="1"/>
              </p:cNvSpPr>
              <p:nvPr/>
            </p:nvSpPr>
            <p:spPr bwMode="auto">
              <a:xfrm>
                <a:off x="906780" y="6704965"/>
                <a:ext cx="1828800" cy="1070775"/>
              </a:xfrm>
              <a:prstGeom prst="rect">
                <a:avLst/>
              </a:prstGeom>
              <a:grpFill/>
              <a:ln w="38100">
                <a:solidFill>
                  <a:srgbClr val="00206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TG 31.2</a:t>
                </a:r>
              </a:p>
            </p:txBody>
          </p:sp>
        </p:grpSp>
        <p:sp>
          <p:nvSpPr>
            <p:cNvPr id="87" name="TextBox 86"/>
            <p:cNvSpPr txBox="1"/>
            <p:nvPr/>
          </p:nvSpPr>
          <p:spPr>
            <a:xfrm>
              <a:off x="484347" y="2021982"/>
              <a:ext cx="1557863" cy="492443"/>
            </a:xfrm>
            <a:prstGeom prst="rect">
              <a:avLst/>
            </a:prstGeom>
            <a:noFill/>
          </p:spPr>
          <p:txBody>
            <a:bodyPr wrap="none" tIns="0" bIns="0" rtlCol="0">
              <a:spAutoFit/>
            </a:bodyPr>
            <a:lstStyle/>
            <a:p>
              <a:pPr algn="ctr"/>
              <a:r>
                <a:rPr lang="en-US" sz="3200" dirty="0">
                  <a:solidFill>
                    <a:srgbClr val="002060"/>
                  </a:solidFill>
                </a:rPr>
                <a:t>(Screen)</a:t>
              </a:r>
            </a:p>
          </p:txBody>
        </p:sp>
      </p:grpSp>
      <p:grpSp>
        <p:nvGrpSpPr>
          <p:cNvPr id="90" name="Group 89"/>
          <p:cNvGrpSpPr/>
          <p:nvPr/>
        </p:nvGrpSpPr>
        <p:grpSpPr>
          <a:xfrm>
            <a:off x="11285203" y="3612562"/>
            <a:ext cx="1828800" cy="2156349"/>
            <a:chOff x="348879" y="358076"/>
            <a:chExt cx="1828800" cy="2156349"/>
          </a:xfrm>
        </p:grpSpPr>
        <p:grpSp>
          <p:nvGrpSpPr>
            <p:cNvPr id="91" name="Group 90"/>
            <p:cNvGrpSpPr/>
            <p:nvPr/>
          </p:nvGrpSpPr>
          <p:grpSpPr>
            <a:xfrm>
              <a:off x="348879" y="358076"/>
              <a:ext cx="1828800" cy="1635760"/>
              <a:chOff x="906780" y="6139980"/>
              <a:chExt cx="1828800" cy="1635760"/>
            </a:xfrm>
            <a:solidFill>
              <a:schemeClr val="bg1"/>
            </a:solidFill>
          </p:grpSpPr>
          <p:sp>
            <p:nvSpPr>
              <p:cNvPr id="93" name="TextBox 92"/>
              <p:cNvSpPr txBox="1"/>
              <p:nvPr/>
            </p:nvSpPr>
            <p:spPr>
              <a:xfrm>
                <a:off x="1424276" y="6139980"/>
                <a:ext cx="793807" cy="757130"/>
              </a:xfrm>
              <a:prstGeom prst="rect">
                <a:avLst/>
              </a:prstGeom>
              <a:grpFill/>
              <a:ln w="38100">
                <a:solidFill>
                  <a:srgbClr val="7030A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30A0"/>
                    </a:solidFill>
                    <a:effectLst/>
                    <a:uLnTx/>
                    <a:uFillTx/>
                  </a:rPr>
                  <a:t>XX</a:t>
                </a:r>
              </a:p>
            </p:txBody>
          </p:sp>
          <p:sp>
            <p:nvSpPr>
              <p:cNvPr id="94" name="Rectangle 569"/>
              <p:cNvSpPr>
                <a:spLocks noChangeAspect="1" noChangeArrowheads="1"/>
              </p:cNvSpPr>
              <p:nvPr/>
            </p:nvSpPr>
            <p:spPr bwMode="auto">
              <a:xfrm>
                <a:off x="906780" y="6704965"/>
                <a:ext cx="1828800" cy="1070775"/>
              </a:xfrm>
              <a:prstGeom prst="rect">
                <a:avLst/>
              </a:prstGeom>
              <a:grpFill/>
              <a:ln w="38100">
                <a:solidFill>
                  <a:srgbClr val="7030A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30A0"/>
                    </a:solidFill>
                    <a:effectLst/>
                    <a:uLnTx/>
                    <a:uFillTx/>
                  </a:rPr>
                  <a:t>NGOF</a:t>
                </a:r>
              </a:p>
            </p:txBody>
          </p:sp>
        </p:grpSp>
        <p:sp>
          <p:nvSpPr>
            <p:cNvPr id="92" name="TextBox 91"/>
            <p:cNvSpPr txBox="1"/>
            <p:nvPr/>
          </p:nvSpPr>
          <p:spPr>
            <a:xfrm>
              <a:off x="539587" y="2021982"/>
              <a:ext cx="1447384" cy="492443"/>
            </a:xfrm>
            <a:prstGeom prst="rect">
              <a:avLst/>
            </a:prstGeom>
            <a:noFill/>
          </p:spPr>
          <p:txBody>
            <a:bodyPr wrap="none" tIns="0" bIns="0" rtlCol="0">
              <a:spAutoFit/>
            </a:bodyPr>
            <a:lstStyle/>
            <a:p>
              <a:pPr algn="ctr"/>
              <a:r>
                <a:rPr lang="en-US" sz="3200" dirty="0">
                  <a:solidFill>
                    <a:srgbClr val="7030A0"/>
                  </a:solidFill>
                </a:rPr>
                <a:t>HESTER</a:t>
              </a:r>
            </a:p>
          </p:txBody>
        </p:sp>
      </p:grpSp>
      <p:grpSp>
        <p:nvGrpSpPr>
          <p:cNvPr id="95" name="Group 94"/>
          <p:cNvGrpSpPr/>
          <p:nvPr/>
        </p:nvGrpSpPr>
        <p:grpSpPr>
          <a:xfrm>
            <a:off x="17670108" y="3612562"/>
            <a:ext cx="1828800" cy="2156349"/>
            <a:chOff x="348879" y="358076"/>
            <a:chExt cx="1828800" cy="2156349"/>
          </a:xfrm>
        </p:grpSpPr>
        <p:grpSp>
          <p:nvGrpSpPr>
            <p:cNvPr id="96" name="Group 95"/>
            <p:cNvGrpSpPr/>
            <p:nvPr/>
          </p:nvGrpSpPr>
          <p:grpSpPr>
            <a:xfrm>
              <a:off x="348879" y="358076"/>
              <a:ext cx="1828800" cy="1635760"/>
              <a:chOff x="906780" y="6139980"/>
              <a:chExt cx="1828800" cy="1635760"/>
            </a:xfrm>
            <a:solidFill>
              <a:schemeClr val="bg1"/>
            </a:solidFill>
          </p:grpSpPr>
          <p:sp>
            <p:nvSpPr>
              <p:cNvPr id="98" name="TextBox 97"/>
              <p:cNvSpPr txBox="1"/>
              <p:nvPr/>
            </p:nvSpPr>
            <p:spPr>
              <a:xfrm>
                <a:off x="1576561" y="6139980"/>
                <a:ext cx="489236" cy="757130"/>
              </a:xfrm>
              <a:prstGeom prst="rect">
                <a:avLst/>
              </a:prstGeom>
              <a:grpFill/>
              <a:ln w="38100">
                <a:solidFill>
                  <a:srgbClr val="00206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X</a:t>
                </a:r>
              </a:p>
            </p:txBody>
          </p:sp>
          <p:sp>
            <p:nvSpPr>
              <p:cNvPr id="99" name="Rectangle 569"/>
              <p:cNvSpPr>
                <a:spLocks noChangeAspect="1" noChangeArrowheads="1"/>
              </p:cNvSpPr>
              <p:nvPr/>
            </p:nvSpPr>
            <p:spPr bwMode="auto">
              <a:xfrm>
                <a:off x="906780" y="6704965"/>
                <a:ext cx="1828800" cy="1070775"/>
              </a:xfrm>
              <a:prstGeom prst="rect">
                <a:avLst/>
              </a:prstGeom>
              <a:grpFill/>
              <a:ln w="38100">
                <a:solidFill>
                  <a:srgbClr val="00206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TG 31.4</a:t>
                </a:r>
              </a:p>
            </p:txBody>
          </p:sp>
        </p:grpSp>
        <p:sp>
          <p:nvSpPr>
            <p:cNvPr id="97" name="TextBox 96"/>
            <p:cNvSpPr txBox="1"/>
            <p:nvPr/>
          </p:nvSpPr>
          <p:spPr>
            <a:xfrm>
              <a:off x="658786" y="2021982"/>
              <a:ext cx="1208984" cy="492443"/>
            </a:xfrm>
            <a:prstGeom prst="rect">
              <a:avLst/>
            </a:prstGeom>
            <a:noFill/>
          </p:spPr>
          <p:txBody>
            <a:bodyPr wrap="none" tIns="0" bIns="0" rtlCol="0">
              <a:spAutoFit/>
            </a:bodyPr>
            <a:lstStyle/>
            <a:p>
              <a:pPr algn="ctr"/>
              <a:r>
                <a:rPr lang="en-US" sz="3200" dirty="0">
                  <a:solidFill>
                    <a:srgbClr val="002060"/>
                  </a:solidFill>
                </a:rPr>
                <a:t>(MTB)</a:t>
              </a:r>
            </a:p>
          </p:txBody>
        </p:sp>
      </p:grpSp>
      <p:grpSp>
        <p:nvGrpSpPr>
          <p:cNvPr id="100" name="Group 99"/>
          <p:cNvGrpSpPr/>
          <p:nvPr/>
        </p:nvGrpSpPr>
        <p:grpSpPr>
          <a:xfrm>
            <a:off x="20946923" y="6735941"/>
            <a:ext cx="1881028" cy="2156349"/>
            <a:chOff x="322767" y="358076"/>
            <a:chExt cx="1881028" cy="2156349"/>
          </a:xfrm>
        </p:grpSpPr>
        <p:grpSp>
          <p:nvGrpSpPr>
            <p:cNvPr id="101" name="Group 100"/>
            <p:cNvGrpSpPr/>
            <p:nvPr/>
          </p:nvGrpSpPr>
          <p:grpSpPr>
            <a:xfrm>
              <a:off x="348879" y="358076"/>
              <a:ext cx="1828800" cy="1635760"/>
              <a:chOff x="906780" y="6139980"/>
              <a:chExt cx="1828800" cy="1635760"/>
            </a:xfrm>
            <a:solidFill>
              <a:schemeClr val="bg1"/>
            </a:solidFill>
          </p:grpSpPr>
          <p:sp>
            <p:nvSpPr>
              <p:cNvPr id="103" name="TextBox 102"/>
              <p:cNvSpPr txBox="1"/>
              <p:nvPr/>
            </p:nvSpPr>
            <p:spPr>
              <a:xfrm>
                <a:off x="1576561" y="6139980"/>
                <a:ext cx="489236" cy="757130"/>
              </a:xfrm>
              <a:prstGeom prst="rect">
                <a:avLst/>
              </a:prstGeom>
              <a:grpFill/>
              <a:ln w="38100">
                <a:solidFill>
                  <a:srgbClr val="00B0F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B0F0"/>
                    </a:solidFill>
                    <a:effectLst/>
                    <a:uLnTx/>
                    <a:uFillTx/>
                  </a:rPr>
                  <a:t>X</a:t>
                </a:r>
              </a:p>
            </p:txBody>
          </p:sp>
          <p:sp>
            <p:nvSpPr>
              <p:cNvPr id="104" name="Rectangle 569"/>
              <p:cNvSpPr>
                <a:spLocks noChangeAspect="1" noChangeArrowheads="1"/>
              </p:cNvSpPr>
              <p:nvPr/>
            </p:nvSpPr>
            <p:spPr bwMode="auto">
              <a:xfrm>
                <a:off x="906780" y="6704965"/>
                <a:ext cx="1828800" cy="1070775"/>
              </a:xfrm>
              <a:prstGeom prst="rect">
                <a:avLst/>
              </a:prstGeom>
              <a:grpFill/>
              <a:ln w="38100">
                <a:solidFill>
                  <a:srgbClr val="00B0F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B0F0"/>
                    </a:solidFill>
                    <a:effectLst/>
                    <a:uLnTx/>
                    <a:uFillTx/>
                  </a:rPr>
                  <a:t>NGAF</a:t>
                </a:r>
              </a:p>
            </p:txBody>
          </p:sp>
        </p:grpSp>
        <p:sp>
          <p:nvSpPr>
            <p:cNvPr id="102" name="TextBox 101"/>
            <p:cNvSpPr txBox="1"/>
            <p:nvPr/>
          </p:nvSpPr>
          <p:spPr>
            <a:xfrm>
              <a:off x="322767" y="2021982"/>
              <a:ext cx="1881028" cy="492443"/>
            </a:xfrm>
            <a:prstGeom prst="rect">
              <a:avLst/>
            </a:prstGeom>
            <a:noFill/>
          </p:spPr>
          <p:txBody>
            <a:bodyPr wrap="none" tIns="0" bIns="0" rtlCol="0">
              <a:spAutoFit/>
            </a:bodyPr>
            <a:lstStyle/>
            <a:p>
              <a:pPr algn="ctr"/>
              <a:r>
                <a:rPr lang="en-US" sz="3200" dirty="0">
                  <a:solidFill>
                    <a:srgbClr val="00B0F0"/>
                  </a:solidFill>
                </a:rPr>
                <a:t>MULCAHY</a:t>
              </a:r>
            </a:p>
          </p:txBody>
        </p:sp>
      </p:grpSp>
      <p:grpSp>
        <p:nvGrpSpPr>
          <p:cNvPr id="105" name="Group 104"/>
          <p:cNvGrpSpPr/>
          <p:nvPr/>
        </p:nvGrpSpPr>
        <p:grpSpPr>
          <a:xfrm>
            <a:off x="14477655" y="3612562"/>
            <a:ext cx="1828800" cy="2156349"/>
            <a:chOff x="348879" y="358076"/>
            <a:chExt cx="1828800" cy="2156349"/>
          </a:xfrm>
        </p:grpSpPr>
        <p:grpSp>
          <p:nvGrpSpPr>
            <p:cNvPr id="106" name="Group 105"/>
            <p:cNvGrpSpPr/>
            <p:nvPr/>
          </p:nvGrpSpPr>
          <p:grpSpPr>
            <a:xfrm>
              <a:off x="348879" y="358076"/>
              <a:ext cx="1828800" cy="1635760"/>
              <a:chOff x="906780" y="6139980"/>
              <a:chExt cx="1828800" cy="1635760"/>
            </a:xfrm>
            <a:solidFill>
              <a:schemeClr val="bg1"/>
            </a:solidFill>
          </p:grpSpPr>
          <p:sp>
            <p:nvSpPr>
              <p:cNvPr id="108" name="TextBox 107"/>
              <p:cNvSpPr txBox="1"/>
              <p:nvPr/>
            </p:nvSpPr>
            <p:spPr>
              <a:xfrm>
                <a:off x="1424276" y="6139980"/>
                <a:ext cx="793807" cy="757130"/>
              </a:xfrm>
              <a:prstGeom prst="rect">
                <a:avLst/>
              </a:prstGeom>
              <a:grpFill/>
              <a:ln w="38100">
                <a:solidFill>
                  <a:srgbClr val="002060"/>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XX</a:t>
                </a:r>
              </a:p>
            </p:txBody>
          </p:sp>
          <p:sp>
            <p:nvSpPr>
              <p:cNvPr id="109" name="Rectangle 569"/>
              <p:cNvSpPr>
                <a:spLocks noChangeAspect="1" noChangeArrowheads="1"/>
              </p:cNvSpPr>
              <p:nvPr/>
            </p:nvSpPr>
            <p:spPr bwMode="auto">
              <a:xfrm>
                <a:off x="906780" y="6704965"/>
                <a:ext cx="1828800" cy="1070775"/>
              </a:xfrm>
              <a:prstGeom prst="rect">
                <a:avLst/>
              </a:prstGeom>
              <a:grpFill/>
              <a:ln w="38100">
                <a:solidFill>
                  <a:srgbClr val="002060"/>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TG 31.3</a:t>
                </a:r>
              </a:p>
            </p:txBody>
          </p:sp>
        </p:grpSp>
        <p:sp>
          <p:nvSpPr>
            <p:cNvPr id="107" name="TextBox 106"/>
            <p:cNvSpPr txBox="1"/>
            <p:nvPr/>
          </p:nvSpPr>
          <p:spPr>
            <a:xfrm>
              <a:off x="732331" y="2021982"/>
              <a:ext cx="1061894" cy="492443"/>
            </a:xfrm>
            <a:prstGeom prst="rect">
              <a:avLst/>
            </a:prstGeom>
            <a:noFill/>
          </p:spPr>
          <p:txBody>
            <a:bodyPr wrap="none" tIns="0" bIns="0" rtlCol="0">
              <a:spAutoFit/>
            </a:bodyPr>
            <a:lstStyle/>
            <a:p>
              <a:pPr algn="ctr"/>
              <a:r>
                <a:rPr lang="en-US" sz="3200" dirty="0">
                  <a:solidFill>
                    <a:srgbClr val="002060"/>
                  </a:solidFill>
                </a:rPr>
                <a:t>FORT</a:t>
              </a:r>
            </a:p>
          </p:txBody>
        </p:sp>
      </p:grpSp>
      <p:grpSp>
        <p:nvGrpSpPr>
          <p:cNvPr id="127" name="Group 126"/>
          <p:cNvGrpSpPr/>
          <p:nvPr/>
        </p:nvGrpSpPr>
        <p:grpSpPr>
          <a:xfrm>
            <a:off x="8168752" y="6736556"/>
            <a:ext cx="1828800" cy="2156349"/>
            <a:chOff x="348879" y="358076"/>
            <a:chExt cx="1828800" cy="2156349"/>
          </a:xfrm>
        </p:grpSpPr>
        <p:grpSp>
          <p:nvGrpSpPr>
            <p:cNvPr id="128" name="Group 127"/>
            <p:cNvGrpSpPr/>
            <p:nvPr/>
          </p:nvGrpSpPr>
          <p:grpSpPr>
            <a:xfrm>
              <a:off x="348879" y="358076"/>
              <a:ext cx="1828800" cy="1635760"/>
              <a:chOff x="906780" y="6139980"/>
              <a:chExt cx="1828800" cy="1635760"/>
            </a:xfrm>
            <a:solidFill>
              <a:schemeClr val="bg1"/>
            </a:solidFill>
          </p:grpSpPr>
          <p:sp>
            <p:nvSpPr>
              <p:cNvPr id="130" name="TextBox 129"/>
              <p:cNvSpPr txBox="1"/>
              <p:nvPr/>
            </p:nvSpPr>
            <p:spPr>
              <a:xfrm>
                <a:off x="1424276" y="6139980"/>
                <a:ext cx="793807"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385723"/>
                    </a:solidFill>
                    <a:effectLst/>
                    <a:uLnTx/>
                    <a:uFillTx/>
                  </a:rPr>
                  <a:t>XX</a:t>
                </a:r>
              </a:p>
            </p:txBody>
          </p:sp>
          <p:sp>
            <p:nvSpPr>
              <p:cNvPr id="131"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385723"/>
                    </a:solidFill>
                    <a:effectLst/>
                    <a:uLnTx/>
                    <a:uFillTx/>
                  </a:rPr>
                  <a:t>WLF</a:t>
                </a:r>
              </a:p>
            </p:txBody>
          </p:sp>
        </p:grpSp>
        <p:sp>
          <p:nvSpPr>
            <p:cNvPr id="129" name="TextBox 128"/>
            <p:cNvSpPr txBox="1"/>
            <p:nvPr/>
          </p:nvSpPr>
          <p:spPr>
            <a:xfrm>
              <a:off x="539587" y="2021982"/>
              <a:ext cx="1447384" cy="492443"/>
            </a:xfrm>
            <a:prstGeom prst="rect">
              <a:avLst/>
            </a:prstGeom>
            <a:noFill/>
          </p:spPr>
          <p:txBody>
            <a:bodyPr wrap="none" tIns="0" bIns="0" rtlCol="0">
              <a:spAutoFit/>
            </a:bodyPr>
            <a:lstStyle/>
            <a:p>
              <a:pPr algn="ctr"/>
              <a:r>
                <a:rPr lang="en-US" sz="3200" dirty="0">
                  <a:solidFill>
                    <a:srgbClr val="385723"/>
                  </a:solidFill>
                </a:rPr>
                <a:t>HESTER</a:t>
              </a:r>
            </a:p>
          </p:txBody>
        </p:sp>
      </p:grpSp>
      <p:grpSp>
        <p:nvGrpSpPr>
          <p:cNvPr id="132" name="Group 131"/>
          <p:cNvGrpSpPr/>
          <p:nvPr/>
        </p:nvGrpSpPr>
        <p:grpSpPr>
          <a:xfrm>
            <a:off x="14567350" y="6735941"/>
            <a:ext cx="1828800" cy="2156349"/>
            <a:chOff x="348879" y="358076"/>
            <a:chExt cx="1828800" cy="2156349"/>
          </a:xfrm>
        </p:grpSpPr>
        <p:grpSp>
          <p:nvGrpSpPr>
            <p:cNvPr id="133" name="Group 132"/>
            <p:cNvGrpSpPr/>
            <p:nvPr/>
          </p:nvGrpSpPr>
          <p:grpSpPr>
            <a:xfrm>
              <a:off x="348879" y="358076"/>
              <a:ext cx="1828800" cy="1635760"/>
              <a:chOff x="906780" y="6139980"/>
              <a:chExt cx="1828800" cy="1635760"/>
            </a:xfrm>
            <a:solidFill>
              <a:schemeClr val="bg1"/>
            </a:solidFill>
          </p:grpSpPr>
          <p:sp>
            <p:nvSpPr>
              <p:cNvPr id="135" name="TextBox 134"/>
              <p:cNvSpPr txBox="1"/>
              <p:nvPr/>
            </p:nvSpPr>
            <p:spPr>
              <a:xfrm>
                <a:off x="1576561" y="6139980"/>
                <a:ext cx="489236"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385723"/>
                    </a:solidFill>
                    <a:effectLst/>
                    <a:uLnTx/>
                    <a:uFillTx/>
                  </a:rPr>
                  <a:t>X</a:t>
                </a:r>
              </a:p>
            </p:txBody>
          </p:sp>
          <p:sp>
            <p:nvSpPr>
              <p:cNvPr id="136"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E</a:t>
                </a:r>
                <a:r>
                  <a:rPr kumimoji="0" lang="en-US" sz="4320" b="1" i="0" u="none" strike="noStrike" kern="0" cap="none" spc="0" normalizeH="0" baseline="0" noProof="0" dirty="0">
                    <a:ln>
                      <a:noFill/>
                    </a:ln>
                    <a:solidFill>
                      <a:srgbClr val="385723"/>
                    </a:solidFill>
                    <a:effectLst/>
                    <a:uLnTx/>
                    <a:uFillTx/>
                  </a:rPr>
                  <a:t>LF</a:t>
                </a:r>
              </a:p>
            </p:txBody>
          </p:sp>
        </p:grpSp>
        <p:sp>
          <p:nvSpPr>
            <p:cNvPr id="134" name="TextBox 133"/>
            <p:cNvSpPr txBox="1"/>
            <p:nvPr/>
          </p:nvSpPr>
          <p:spPr>
            <a:xfrm>
              <a:off x="365439" y="2021982"/>
              <a:ext cx="1795684" cy="492443"/>
            </a:xfrm>
            <a:prstGeom prst="rect">
              <a:avLst/>
            </a:prstGeom>
            <a:noFill/>
          </p:spPr>
          <p:txBody>
            <a:bodyPr wrap="none" tIns="0" bIns="0" rtlCol="0">
              <a:spAutoFit/>
            </a:bodyPr>
            <a:lstStyle/>
            <a:p>
              <a:pPr algn="ctr"/>
              <a:r>
                <a:rPr lang="en-US" sz="3200" dirty="0">
                  <a:solidFill>
                    <a:srgbClr val="385723"/>
                  </a:solidFill>
                </a:rPr>
                <a:t>HUNDLEY</a:t>
              </a:r>
            </a:p>
          </p:txBody>
        </p:sp>
      </p:grpSp>
      <p:grpSp>
        <p:nvGrpSpPr>
          <p:cNvPr id="137" name="Group 136"/>
          <p:cNvGrpSpPr/>
          <p:nvPr/>
        </p:nvGrpSpPr>
        <p:grpSpPr>
          <a:xfrm>
            <a:off x="6012557" y="9810302"/>
            <a:ext cx="2215094" cy="2156349"/>
            <a:chOff x="155734" y="358076"/>
            <a:chExt cx="2215094" cy="2156349"/>
          </a:xfrm>
        </p:grpSpPr>
        <p:grpSp>
          <p:nvGrpSpPr>
            <p:cNvPr id="138" name="Group 137"/>
            <p:cNvGrpSpPr/>
            <p:nvPr/>
          </p:nvGrpSpPr>
          <p:grpSpPr>
            <a:xfrm>
              <a:off x="348879" y="358076"/>
              <a:ext cx="1828800" cy="1635760"/>
              <a:chOff x="906780" y="6139980"/>
              <a:chExt cx="1828800" cy="1635760"/>
            </a:xfrm>
            <a:solidFill>
              <a:schemeClr val="bg1"/>
            </a:solidFill>
          </p:grpSpPr>
          <p:sp>
            <p:nvSpPr>
              <p:cNvPr id="140" name="TextBox 139"/>
              <p:cNvSpPr txBox="1"/>
              <p:nvPr/>
            </p:nvSpPr>
            <p:spPr>
              <a:xfrm>
                <a:off x="1576561" y="6139980"/>
                <a:ext cx="489236"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385723"/>
                    </a:solidFill>
                    <a:effectLst/>
                    <a:uLnTx/>
                    <a:uFillTx/>
                  </a:rPr>
                  <a:t>X</a:t>
                </a:r>
              </a:p>
            </p:txBody>
          </p:sp>
          <p:sp>
            <p:nvSpPr>
              <p:cNvPr id="141"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NLG</a:t>
                </a:r>
                <a:endParaRPr kumimoji="0" lang="en-US" sz="4320" b="1" i="0" u="none" strike="noStrike" kern="0" cap="none" spc="0" normalizeH="0" baseline="0" noProof="0" dirty="0">
                  <a:ln>
                    <a:noFill/>
                  </a:ln>
                  <a:solidFill>
                    <a:srgbClr val="385723"/>
                  </a:solidFill>
                  <a:effectLst/>
                  <a:uLnTx/>
                  <a:uFillTx/>
                </a:endParaRPr>
              </a:p>
            </p:txBody>
          </p:sp>
        </p:grpSp>
        <p:sp>
          <p:nvSpPr>
            <p:cNvPr id="139" name="TextBox 138"/>
            <p:cNvSpPr txBox="1"/>
            <p:nvPr/>
          </p:nvSpPr>
          <p:spPr>
            <a:xfrm>
              <a:off x="155734" y="2021982"/>
              <a:ext cx="2215094" cy="492443"/>
            </a:xfrm>
            <a:prstGeom prst="rect">
              <a:avLst/>
            </a:prstGeom>
            <a:noFill/>
          </p:spPr>
          <p:txBody>
            <a:bodyPr wrap="none" tIns="0" bIns="0" rtlCol="0">
              <a:spAutoFit/>
            </a:bodyPr>
            <a:lstStyle/>
            <a:p>
              <a:pPr algn="ctr"/>
              <a:r>
                <a:rPr lang="en-US" sz="3200" dirty="0">
                  <a:solidFill>
                    <a:srgbClr val="385723"/>
                  </a:solidFill>
                </a:rPr>
                <a:t>LIVERSEDGE</a:t>
              </a:r>
            </a:p>
          </p:txBody>
        </p:sp>
      </p:grpSp>
      <p:grpSp>
        <p:nvGrpSpPr>
          <p:cNvPr id="142" name="Group 141"/>
          <p:cNvGrpSpPr/>
          <p:nvPr/>
        </p:nvGrpSpPr>
        <p:grpSpPr>
          <a:xfrm>
            <a:off x="10032411" y="9816606"/>
            <a:ext cx="1828800" cy="2156349"/>
            <a:chOff x="348879" y="358076"/>
            <a:chExt cx="1828800" cy="2156349"/>
          </a:xfrm>
        </p:grpSpPr>
        <p:grpSp>
          <p:nvGrpSpPr>
            <p:cNvPr id="143" name="Group 142"/>
            <p:cNvGrpSpPr/>
            <p:nvPr/>
          </p:nvGrpSpPr>
          <p:grpSpPr>
            <a:xfrm>
              <a:off x="348879" y="358076"/>
              <a:ext cx="1828800" cy="1635760"/>
              <a:chOff x="906780" y="6139980"/>
              <a:chExt cx="1828800" cy="1635760"/>
            </a:xfrm>
            <a:solidFill>
              <a:schemeClr val="bg1"/>
            </a:solidFill>
          </p:grpSpPr>
          <p:sp>
            <p:nvSpPr>
              <p:cNvPr id="145" name="TextBox 144"/>
              <p:cNvSpPr txBox="1"/>
              <p:nvPr/>
            </p:nvSpPr>
            <p:spPr>
              <a:xfrm>
                <a:off x="1424276" y="6139980"/>
                <a:ext cx="793807"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385723"/>
                    </a:solidFill>
                    <a:effectLst/>
                    <a:uLnTx/>
                    <a:uFillTx/>
                  </a:rPr>
                  <a:t>XX</a:t>
                </a:r>
              </a:p>
            </p:txBody>
          </p:sp>
          <p:sp>
            <p:nvSpPr>
              <p:cNvPr id="146"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SLG</a:t>
                </a:r>
                <a:endParaRPr kumimoji="0" lang="en-US" sz="4320" b="1" i="0" u="none" strike="noStrike" kern="0" cap="none" spc="0" normalizeH="0" baseline="0" noProof="0" dirty="0">
                  <a:ln>
                    <a:noFill/>
                  </a:ln>
                  <a:solidFill>
                    <a:srgbClr val="385723"/>
                  </a:solidFill>
                  <a:effectLst/>
                  <a:uLnTx/>
                  <a:uFillTx/>
                </a:endParaRPr>
              </a:p>
            </p:txBody>
          </p:sp>
        </p:grpSp>
        <p:sp>
          <p:nvSpPr>
            <p:cNvPr id="144" name="TextBox 143"/>
            <p:cNvSpPr txBox="1"/>
            <p:nvPr/>
          </p:nvSpPr>
          <p:spPr>
            <a:xfrm>
              <a:off x="674017" y="2021982"/>
              <a:ext cx="1178528" cy="492443"/>
            </a:xfrm>
            <a:prstGeom prst="rect">
              <a:avLst/>
            </a:prstGeom>
            <a:noFill/>
          </p:spPr>
          <p:txBody>
            <a:bodyPr wrap="none" tIns="0" bIns="0" rtlCol="0">
              <a:spAutoFit/>
            </a:bodyPr>
            <a:lstStyle/>
            <a:p>
              <a:pPr algn="ctr"/>
              <a:r>
                <a:rPr lang="en-US" sz="3200" dirty="0">
                  <a:solidFill>
                    <a:srgbClr val="385723"/>
                  </a:solidFill>
                </a:rPr>
                <a:t>WING</a:t>
              </a:r>
            </a:p>
          </p:txBody>
        </p:sp>
      </p:grpSp>
      <p:grpSp>
        <p:nvGrpSpPr>
          <p:cNvPr id="110" name="Group 109"/>
          <p:cNvGrpSpPr/>
          <p:nvPr/>
        </p:nvGrpSpPr>
        <p:grpSpPr>
          <a:xfrm>
            <a:off x="10032411" y="12925249"/>
            <a:ext cx="2627583" cy="1852162"/>
            <a:chOff x="13198242" y="13094200"/>
            <a:chExt cx="2627583" cy="1852162"/>
          </a:xfrm>
        </p:grpSpPr>
        <p:grpSp>
          <p:nvGrpSpPr>
            <p:cNvPr id="158" name="Group 157"/>
            <p:cNvGrpSpPr/>
            <p:nvPr/>
          </p:nvGrpSpPr>
          <p:grpSpPr>
            <a:xfrm>
              <a:off x="13198242" y="13094200"/>
              <a:ext cx="2563839" cy="1852162"/>
              <a:chOff x="906780" y="6139980"/>
              <a:chExt cx="2563839" cy="1852162"/>
            </a:xfrm>
          </p:grpSpPr>
          <p:grpSp>
            <p:nvGrpSpPr>
              <p:cNvPr id="159" name="Group 568"/>
              <p:cNvGrpSpPr>
                <a:grpSpLocks noChangeAspect="1"/>
              </p:cNvGrpSpPr>
              <p:nvPr/>
            </p:nvGrpSpPr>
            <p:grpSpPr bwMode="auto">
              <a:xfrm>
                <a:off x="906780" y="6704965"/>
                <a:ext cx="1828800" cy="1070775"/>
                <a:chOff x="379" y="200"/>
                <a:chExt cx="685" cy="401"/>
              </a:xfrm>
            </p:grpSpPr>
            <p:sp>
              <p:nvSpPr>
                <p:cNvPr id="162"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63" name="Line 570"/>
                <p:cNvSpPr>
                  <a:spLocks noChangeAspect="1" noChangeShapeType="1"/>
                </p:cNvSpPr>
                <p:nvPr/>
              </p:nvSpPr>
              <p:spPr bwMode="auto">
                <a:xfrm>
                  <a:off x="380"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64"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160" name="TextBox 159"/>
              <p:cNvSpPr txBox="1"/>
              <p:nvPr/>
            </p:nvSpPr>
            <p:spPr>
              <a:xfrm>
                <a:off x="1424276" y="6139980"/>
                <a:ext cx="793807"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AD47">
                        <a:lumMod val="50000"/>
                      </a:srgbClr>
                    </a:solidFill>
                    <a:effectLst/>
                    <a:uLnTx/>
                    <a:uFillTx/>
                  </a:rPr>
                  <a:t>XX</a:t>
                </a:r>
              </a:p>
            </p:txBody>
          </p:sp>
          <p:sp>
            <p:nvSpPr>
              <p:cNvPr id="161" name="TextBox 160"/>
              <p:cNvSpPr txBox="1"/>
              <p:nvPr/>
            </p:nvSpPr>
            <p:spPr>
              <a:xfrm>
                <a:off x="2724901" y="7235012"/>
                <a:ext cx="745718" cy="757130"/>
              </a:xfrm>
              <a:prstGeom prst="rect">
                <a:avLst/>
              </a:prstGeom>
              <a:noFill/>
            </p:spPr>
            <p:txBody>
              <a:bodyPr wrap="none" rtlCol="0">
                <a:spAutoFit/>
              </a:bodyPr>
              <a:lstStyle/>
              <a:p>
                <a:pPr marL="0" marR="0" lvl="0" indent="0" algn="r"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43</a:t>
                </a:r>
              </a:p>
            </p:txBody>
          </p:sp>
        </p:grpSp>
        <p:sp>
          <p:nvSpPr>
            <p:cNvPr id="165" name="TextBox 164"/>
            <p:cNvSpPr txBox="1"/>
            <p:nvPr/>
          </p:nvSpPr>
          <p:spPr>
            <a:xfrm>
              <a:off x="15019194" y="13100698"/>
              <a:ext cx="8066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70AD47">
                      <a:lumMod val="50000"/>
                    </a:srgbClr>
                  </a:solidFill>
                  <a:effectLst/>
                  <a:uLnTx/>
                  <a:uFillTx/>
                </a:rPr>
                <a:t>(±)</a:t>
              </a:r>
            </a:p>
          </p:txBody>
        </p:sp>
      </p:grpSp>
      <p:grpSp>
        <p:nvGrpSpPr>
          <p:cNvPr id="166" name="Group 165"/>
          <p:cNvGrpSpPr/>
          <p:nvPr/>
        </p:nvGrpSpPr>
        <p:grpSpPr>
          <a:xfrm>
            <a:off x="5009031" y="15537796"/>
            <a:ext cx="3169773" cy="1852162"/>
            <a:chOff x="10109073" y="8643209"/>
            <a:chExt cx="3169773" cy="1852162"/>
          </a:xfrm>
        </p:grpSpPr>
        <p:grpSp>
          <p:nvGrpSpPr>
            <p:cNvPr id="167" name="Group 166"/>
            <p:cNvGrpSpPr/>
            <p:nvPr/>
          </p:nvGrpSpPr>
          <p:grpSpPr>
            <a:xfrm>
              <a:off x="10109073" y="8643209"/>
              <a:ext cx="3169773" cy="1852162"/>
              <a:chOff x="920724" y="9511158"/>
              <a:chExt cx="3169773" cy="1852162"/>
            </a:xfrm>
          </p:grpSpPr>
          <p:grpSp>
            <p:nvGrpSpPr>
              <p:cNvPr id="169" name="Group 168"/>
              <p:cNvGrpSpPr/>
              <p:nvPr/>
            </p:nvGrpSpPr>
            <p:grpSpPr>
              <a:xfrm>
                <a:off x="920724" y="9511158"/>
                <a:ext cx="3169773" cy="1852162"/>
                <a:chOff x="906780" y="6139980"/>
                <a:chExt cx="3169773" cy="1852162"/>
              </a:xfrm>
            </p:grpSpPr>
            <p:sp>
              <p:nvSpPr>
                <p:cNvPr id="171"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72" name="TextBox 171"/>
                <p:cNvSpPr txBox="1"/>
                <p:nvPr/>
              </p:nvSpPr>
              <p:spPr>
                <a:xfrm>
                  <a:off x="1518853" y="6139980"/>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173" name="TextBox 172"/>
                <p:cNvSpPr txBox="1"/>
                <p:nvPr/>
              </p:nvSpPr>
              <p:spPr>
                <a:xfrm>
                  <a:off x="2724901" y="7235012"/>
                  <a:ext cx="1351652"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noProof="0" dirty="0">
                      <a:solidFill>
                        <a:srgbClr val="70AD47">
                          <a:lumMod val="50000"/>
                        </a:srgbClr>
                      </a:solidFill>
                    </a:rPr>
                    <a:t>37 ID</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170" name="Flowchart: Connector 169"/>
              <p:cNvSpPr/>
              <p:nvPr/>
            </p:nvSpPr>
            <p:spPr>
              <a:xfrm>
                <a:off x="1601184" y="10377590"/>
                <a:ext cx="457200" cy="457200"/>
              </a:xfrm>
              <a:prstGeom prst="flowChartConnector">
                <a:avLst/>
              </a:prstGeom>
              <a:solidFill>
                <a:srgbClr val="385723"/>
              </a:solidFill>
              <a:ln>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8" name="TextBox 167"/>
            <p:cNvSpPr txBox="1"/>
            <p:nvPr/>
          </p:nvSpPr>
          <p:spPr>
            <a:xfrm>
              <a:off x="11927193" y="9336816"/>
              <a:ext cx="1026243"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136</a:t>
              </a:r>
              <a:endParaRPr kumimoji="0" lang="en-US" sz="4320" b="0" i="0" u="none" strike="noStrike" kern="0" cap="none" spc="0" normalizeH="0" baseline="0" noProof="0" dirty="0">
                <a:ln>
                  <a:noFill/>
                </a:ln>
                <a:solidFill>
                  <a:srgbClr val="70AD47">
                    <a:lumMod val="50000"/>
                  </a:srgbClr>
                </a:solidFill>
                <a:effectLst/>
                <a:uLnTx/>
                <a:uFillTx/>
              </a:endParaRPr>
            </a:p>
          </p:txBody>
        </p:sp>
      </p:grpSp>
      <p:grpSp>
        <p:nvGrpSpPr>
          <p:cNvPr id="174" name="Group 173"/>
          <p:cNvGrpSpPr/>
          <p:nvPr/>
        </p:nvGrpSpPr>
        <p:grpSpPr>
          <a:xfrm>
            <a:off x="8511108" y="15537548"/>
            <a:ext cx="2990767" cy="1852162"/>
            <a:chOff x="10109073" y="6488083"/>
            <a:chExt cx="2990767" cy="1852162"/>
          </a:xfrm>
        </p:grpSpPr>
        <p:grpSp>
          <p:nvGrpSpPr>
            <p:cNvPr id="175" name="Group 174"/>
            <p:cNvGrpSpPr/>
            <p:nvPr/>
          </p:nvGrpSpPr>
          <p:grpSpPr>
            <a:xfrm>
              <a:off x="10109073" y="6488083"/>
              <a:ext cx="2990767" cy="1852162"/>
              <a:chOff x="10109073" y="6488083"/>
              <a:chExt cx="2990767" cy="1852162"/>
            </a:xfrm>
          </p:grpSpPr>
          <p:pic>
            <p:nvPicPr>
              <p:cNvPr id="177" name="Picture 176"/>
              <p:cNvPicPr>
                <a:picLocks noChangeAspect="1"/>
              </p:cNvPicPr>
              <p:nvPr/>
            </p:nvPicPr>
            <p:blipFill>
              <a:blip r:embed="rId3"/>
              <a:stretch>
                <a:fillRect/>
              </a:stretch>
            </p:blipFill>
            <p:spPr>
              <a:xfrm>
                <a:off x="10746808" y="7220421"/>
                <a:ext cx="553329" cy="731520"/>
              </a:xfrm>
              <a:prstGeom prst="rect">
                <a:avLst/>
              </a:prstGeom>
            </p:spPr>
          </p:pic>
          <p:grpSp>
            <p:nvGrpSpPr>
              <p:cNvPr id="178" name="Group 177"/>
              <p:cNvGrpSpPr/>
              <p:nvPr/>
            </p:nvGrpSpPr>
            <p:grpSpPr>
              <a:xfrm>
                <a:off x="10114412" y="6488083"/>
                <a:ext cx="2985428" cy="1852162"/>
                <a:chOff x="906780" y="6139980"/>
                <a:chExt cx="2985428" cy="1852162"/>
              </a:xfrm>
            </p:grpSpPr>
            <p:sp>
              <p:nvSpPr>
                <p:cNvPr id="180"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81" name="TextBox 180"/>
                <p:cNvSpPr txBox="1"/>
                <p:nvPr/>
              </p:nvSpPr>
              <p:spPr>
                <a:xfrm>
                  <a:off x="1382599"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182" name="TextBox 181"/>
                <p:cNvSpPr txBox="1"/>
                <p:nvPr/>
              </p:nvSpPr>
              <p:spPr>
                <a:xfrm>
                  <a:off x="2724901" y="7235012"/>
                  <a:ext cx="1167307"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FMF</a:t>
                  </a:r>
                </a:p>
              </p:txBody>
            </p:sp>
          </p:grpSp>
          <p:sp>
            <p:nvSpPr>
              <p:cNvPr id="179" name="Flowchart: Decision 178"/>
              <p:cNvSpPr/>
              <p:nvPr/>
            </p:nvSpPr>
            <p:spPr>
              <a:xfrm>
                <a:off x="10109073" y="7053068"/>
                <a:ext cx="1823460" cy="1059812"/>
              </a:xfrm>
              <a:prstGeom prst="flowChartDecision">
                <a:avLst/>
              </a:prstGeom>
              <a:noFill/>
              <a:ln w="38100" cap="rnd">
                <a:solidFill>
                  <a:srgbClr val="38572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6" name="TextBox 175"/>
            <p:cNvSpPr txBox="1"/>
            <p:nvPr/>
          </p:nvSpPr>
          <p:spPr>
            <a:xfrm>
              <a:off x="11932533" y="7169612"/>
              <a:ext cx="465192"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9</a:t>
              </a:r>
            </a:p>
          </p:txBody>
        </p:sp>
      </p:grpSp>
      <p:grpSp>
        <p:nvGrpSpPr>
          <p:cNvPr id="183" name="Group 182"/>
          <p:cNvGrpSpPr/>
          <p:nvPr/>
        </p:nvGrpSpPr>
        <p:grpSpPr>
          <a:xfrm>
            <a:off x="11834179" y="15540513"/>
            <a:ext cx="2580472" cy="1838297"/>
            <a:chOff x="24352443" y="6875092"/>
            <a:chExt cx="2580472" cy="1838297"/>
          </a:xfrm>
        </p:grpSpPr>
        <p:grpSp>
          <p:nvGrpSpPr>
            <p:cNvPr id="184" name="Group 183"/>
            <p:cNvGrpSpPr/>
            <p:nvPr/>
          </p:nvGrpSpPr>
          <p:grpSpPr>
            <a:xfrm>
              <a:off x="24352443" y="7435783"/>
              <a:ext cx="1828800" cy="1076077"/>
              <a:chOff x="24352443" y="7435783"/>
              <a:chExt cx="1828800" cy="1076077"/>
            </a:xfrm>
          </p:grpSpPr>
          <p:grpSp>
            <p:nvGrpSpPr>
              <p:cNvPr id="187" name="Group 831"/>
              <p:cNvGrpSpPr>
                <a:grpSpLocks noChangeAspect="1"/>
              </p:cNvGrpSpPr>
              <p:nvPr/>
            </p:nvGrpSpPr>
            <p:grpSpPr bwMode="auto">
              <a:xfrm>
                <a:off x="24352443" y="7435783"/>
                <a:ext cx="1828800" cy="1076077"/>
                <a:chOff x="2820" y="2154"/>
                <a:chExt cx="345" cy="203"/>
              </a:xfrm>
            </p:grpSpPr>
            <p:sp>
              <p:nvSpPr>
                <p:cNvPr id="193" name="Rectangle 832"/>
                <p:cNvSpPr>
                  <a:spLocks noChangeAspect="1" noChangeArrowheads="1"/>
                </p:cNvSpPr>
                <p:nvPr/>
              </p:nvSpPr>
              <p:spPr bwMode="auto">
                <a:xfrm>
                  <a:off x="2820" y="2154"/>
                  <a:ext cx="345" cy="203"/>
                </a:xfrm>
                <a:prstGeom prst="rect">
                  <a:avLst/>
                </a:prstGeom>
                <a:noFill/>
                <a:ln w="38100">
                  <a:solidFill>
                    <a:srgbClr val="002060"/>
                  </a:solidFill>
                  <a:miter lim="800000"/>
                  <a:headEnd/>
                  <a:tailEnd/>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nvGrpSpPr>
                <p:cNvPr id="194" name="Group 833"/>
                <p:cNvGrpSpPr>
                  <a:grpSpLocks/>
                </p:cNvGrpSpPr>
                <p:nvPr/>
              </p:nvGrpSpPr>
              <p:grpSpPr bwMode="auto">
                <a:xfrm>
                  <a:off x="2941" y="2287"/>
                  <a:ext cx="109" cy="49"/>
                  <a:chOff x="2932" y="1927"/>
                  <a:chExt cx="171" cy="86"/>
                </a:xfrm>
              </p:grpSpPr>
              <p:sp>
                <p:nvSpPr>
                  <p:cNvPr id="196" name="Line 834"/>
                  <p:cNvSpPr>
                    <a:spLocks noChangeAspect="1" noChangeShapeType="1"/>
                  </p:cNvSpPr>
                  <p:nvPr/>
                </p:nvSpPr>
                <p:spPr bwMode="auto">
                  <a:xfrm>
                    <a:off x="3018" y="1933"/>
                    <a:ext cx="0" cy="70"/>
                  </a:xfrm>
                  <a:prstGeom prst="line">
                    <a:avLst/>
                  </a:prstGeom>
                  <a:noFill/>
                  <a:ln w="38100">
                    <a:solidFill>
                      <a:srgbClr val="002060"/>
                    </a:solidFill>
                    <a:round/>
                    <a:headEnd type="none" w="sm" len="sm"/>
                    <a:tailEnd type="none" w="sm" len="sm"/>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7" name="Line 835"/>
                  <p:cNvSpPr>
                    <a:spLocks noChangeAspect="1" noChangeShapeType="1"/>
                  </p:cNvSpPr>
                  <p:nvPr/>
                </p:nvSpPr>
                <p:spPr bwMode="auto">
                  <a:xfrm>
                    <a:off x="2938" y="1927"/>
                    <a:ext cx="0" cy="86"/>
                  </a:xfrm>
                  <a:prstGeom prst="line">
                    <a:avLst/>
                  </a:prstGeom>
                  <a:noFill/>
                  <a:ln w="38100">
                    <a:solidFill>
                      <a:srgbClr val="002060"/>
                    </a:solidFill>
                    <a:round/>
                    <a:headEnd type="none" w="sm" len="sm"/>
                    <a:tailEnd type="none" w="sm" len="sm"/>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8" name="Line 836"/>
                  <p:cNvSpPr>
                    <a:spLocks noChangeAspect="1" noChangeShapeType="1"/>
                  </p:cNvSpPr>
                  <p:nvPr/>
                </p:nvSpPr>
                <p:spPr bwMode="auto">
                  <a:xfrm>
                    <a:off x="3097" y="1927"/>
                    <a:ext cx="0" cy="86"/>
                  </a:xfrm>
                  <a:prstGeom prst="line">
                    <a:avLst/>
                  </a:prstGeom>
                  <a:noFill/>
                  <a:ln w="38100">
                    <a:solidFill>
                      <a:srgbClr val="002060"/>
                    </a:solidFill>
                    <a:round/>
                    <a:headEnd type="none" w="sm" len="sm"/>
                    <a:tailEnd type="none" w="sm" len="sm"/>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9" name="Line 837"/>
                  <p:cNvSpPr>
                    <a:spLocks noChangeAspect="1" noChangeShapeType="1"/>
                  </p:cNvSpPr>
                  <p:nvPr/>
                </p:nvSpPr>
                <p:spPr bwMode="auto">
                  <a:xfrm>
                    <a:off x="2932" y="1930"/>
                    <a:ext cx="171" cy="0"/>
                  </a:xfrm>
                  <a:prstGeom prst="line">
                    <a:avLst/>
                  </a:prstGeom>
                  <a:noFill/>
                  <a:ln w="38100">
                    <a:solidFill>
                      <a:srgbClr val="002060"/>
                    </a:solidFill>
                    <a:round/>
                    <a:headEnd type="none" w="sm" len="sm"/>
                    <a:tailEnd type="none" w="sm" len="sm"/>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195" name="Text Box 838"/>
                <p:cNvSpPr txBox="1">
                  <a:spLocks noChangeArrowheads="1"/>
                </p:cNvSpPr>
                <p:nvPr/>
              </p:nvSpPr>
              <p:spPr bwMode="auto">
                <a:xfrm>
                  <a:off x="2939" y="2226"/>
                  <a:ext cx="115" cy="70"/>
                </a:xfrm>
                <a:prstGeom prst="rect">
                  <a:avLst/>
                </a:prstGeom>
                <a:noFill/>
                <a:ln w="38100">
                  <a:noFill/>
                  <a:miter lim="800000"/>
                  <a:headEnd/>
                  <a:tailEnd/>
                </a:ln>
                <a:effectLst/>
              </p:spPr>
              <p:txBody>
                <a:bodyPr wrap="none">
                  <a:spAutoFit/>
                </a:bodyPr>
                <a:lstStyle/>
                <a:p>
                  <a:pPr marL="0" marR="0" lvl="0" indent="0" algn="ctr" defTabSz="2194560" eaLnBrk="1" fontAlgn="auto" latinLnBrk="0" hangingPunct="1">
                    <a:lnSpc>
                      <a:spcPct val="100000"/>
                    </a:lnSpc>
                    <a:spcBef>
                      <a:spcPct val="0"/>
                    </a:spcBef>
                    <a:spcAft>
                      <a:spcPts val="0"/>
                    </a:spcAft>
                    <a:buClrTx/>
                    <a:buSzTx/>
                    <a:buFontTx/>
                    <a:buNone/>
                    <a:tabLst/>
                    <a:defRPr/>
                  </a:pPr>
                  <a:r>
                    <a:rPr kumimoji="0" lang="en-US" sz="1800" b="1" i="0" u="none" strike="noStrike" kern="0" cap="none" spc="0" normalizeH="0" baseline="0" noProof="0" dirty="0">
                      <a:ln>
                        <a:noFill/>
                      </a:ln>
                      <a:solidFill>
                        <a:srgbClr val="002060"/>
                      </a:solidFill>
                      <a:effectLst/>
                      <a:uLnTx/>
                      <a:uFillTx/>
                    </a:rPr>
                    <a:t>CON</a:t>
                  </a:r>
                </a:p>
              </p:txBody>
            </p:sp>
          </p:grpSp>
          <p:grpSp>
            <p:nvGrpSpPr>
              <p:cNvPr id="188" name="Group 869"/>
              <p:cNvGrpSpPr>
                <a:grpSpLocks noChangeAspect="1"/>
              </p:cNvGrpSpPr>
              <p:nvPr/>
            </p:nvGrpSpPr>
            <p:grpSpPr bwMode="auto">
              <a:xfrm>
                <a:off x="25168821" y="7551117"/>
                <a:ext cx="194133" cy="274320"/>
                <a:chOff x="5382" y="757"/>
                <a:chExt cx="46" cy="65"/>
              </a:xfrm>
            </p:grpSpPr>
            <p:sp>
              <p:nvSpPr>
                <p:cNvPr id="189" name="Line 870"/>
                <p:cNvSpPr>
                  <a:spLocks noChangeAspect="1" noChangeShapeType="1"/>
                </p:cNvSpPr>
                <p:nvPr/>
              </p:nvSpPr>
              <p:spPr bwMode="auto">
                <a:xfrm>
                  <a:off x="5405" y="776"/>
                  <a:ext cx="0" cy="46"/>
                </a:xfrm>
                <a:prstGeom prst="line">
                  <a:avLst/>
                </a:prstGeom>
                <a:noFill/>
                <a:ln w="38100">
                  <a:solidFill>
                    <a:srgbClr val="002060"/>
                  </a:solidFill>
                  <a:round/>
                  <a:headEnd/>
                  <a:tailEnd/>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0" name="Line 871"/>
                <p:cNvSpPr>
                  <a:spLocks noChangeAspect="1" noChangeShapeType="1"/>
                </p:cNvSpPr>
                <p:nvPr/>
              </p:nvSpPr>
              <p:spPr bwMode="auto">
                <a:xfrm>
                  <a:off x="5383" y="785"/>
                  <a:ext cx="45" cy="0"/>
                </a:xfrm>
                <a:prstGeom prst="line">
                  <a:avLst/>
                </a:prstGeom>
                <a:noFill/>
                <a:ln w="38100">
                  <a:solidFill>
                    <a:srgbClr val="002060"/>
                  </a:solidFill>
                  <a:round/>
                  <a:headEnd/>
                  <a:tailEnd/>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1" name="Oval 872"/>
                <p:cNvSpPr>
                  <a:spLocks noChangeAspect="1" noChangeArrowheads="1"/>
                </p:cNvSpPr>
                <p:nvPr/>
              </p:nvSpPr>
              <p:spPr bwMode="auto">
                <a:xfrm>
                  <a:off x="5396" y="757"/>
                  <a:ext cx="17" cy="16"/>
                </a:xfrm>
                <a:prstGeom prst="ellipse">
                  <a:avLst/>
                </a:prstGeom>
                <a:noFill/>
                <a:ln w="38100">
                  <a:solidFill>
                    <a:srgbClr val="002060"/>
                  </a:solidFill>
                  <a:round/>
                  <a:headEnd/>
                  <a:tailEnd/>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192" name="AutoShape 873"/>
                <p:cNvSpPr>
                  <a:spLocks noChangeAspect="1" noChangeArrowheads="1"/>
                </p:cNvSpPr>
                <p:nvPr/>
              </p:nvSpPr>
              <p:spPr bwMode="auto">
                <a:xfrm flipV="1">
                  <a:off x="5382" y="787"/>
                  <a:ext cx="46" cy="35"/>
                </a:xfrm>
                <a:custGeom>
                  <a:avLst/>
                  <a:gdLst>
                    <a:gd name="G0" fmla="+- 10446 0 0"/>
                    <a:gd name="G1" fmla="+- -11553694 0 0"/>
                    <a:gd name="G2" fmla="+- 0 0 -11553694"/>
                    <a:gd name="T0" fmla="*/ 0 256 1"/>
                    <a:gd name="T1" fmla="*/ 180 256 1"/>
                    <a:gd name="G3" fmla="+- -11553694 T0 T1"/>
                    <a:gd name="T2" fmla="*/ 0 256 1"/>
                    <a:gd name="T3" fmla="*/ 90 256 1"/>
                    <a:gd name="G4" fmla="+- -11553694 T2 T3"/>
                    <a:gd name="G5" fmla="*/ G4 2 1"/>
                    <a:gd name="T4" fmla="*/ 90 256 1"/>
                    <a:gd name="T5" fmla="*/ 0 256 1"/>
                    <a:gd name="G6" fmla="+- -11553694 T4 T5"/>
                    <a:gd name="G7" fmla="*/ G6 2 1"/>
                    <a:gd name="G8" fmla="abs -1155369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46"/>
                    <a:gd name="G18" fmla="*/ 10446 1 2"/>
                    <a:gd name="G19" fmla="+- G18 5400 0"/>
                    <a:gd name="G20" fmla="cos G19 -11553694"/>
                    <a:gd name="G21" fmla="sin G19 -11553694"/>
                    <a:gd name="G22" fmla="+- G20 10800 0"/>
                    <a:gd name="G23" fmla="+- G21 10800 0"/>
                    <a:gd name="G24" fmla="+- 10800 0 G20"/>
                    <a:gd name="G25" fmla="+- 10446 10800 0"/>
                    <a:gd name="G26" fmla="?: G9 G17 G25"/>
                    <a:gd name="G27" fmla="?: G9 0 21600"/>
                    <a:gd name="G28" fmla="cos 10800 -11553694"/>
                    <a:gd name="G29" fmla="sin 10800 -11553694"/>
                    <a:gd name="G30" fmla="sin 10446 -11553694"/>
                    <a:gd name="G31" fmla="+- G28 10800 0"/>
                    <a:gd name="G32" fmla="+- G29 10800 0"/>
                    <a:gd name="G33" fmla="+- G30 10800 0"/>
                    <a:gd name="G34" fmla="?: G4 0 G31"/>
                    <a:gd name="G35" fmla="?: -11553694 G34 0"/>
                    <a:gd name="G36" fmla="?: G6 G35 G31"/>
                    <a:gd name="G37" fmla="+- 21600 0 G36"/>
                    <a:gd name="G38" fmla="?: G4 0 G33"/>
                    <a:gd name="G39" fmla="?: -11553694 G38 G32"/>
                    <a:gd name="G40" fmla="?: G6 G39 0"/>
                    <a:gd name="G41" fmla="?: G4 G32 21600"/>
                    <a:gd name="G42" fmla="?: G6 G41 G33"/>
                    <a:gd name="T12" fmla="*/ 10800 w 21600"/>
                    <a:gd name="T13" fmla="*/ 0 h 21600"/>
                    <a:gd name="T14" fmla="*/ 199 w 21600"/>
                    <a:gd name="T15" fmla="*/ 10113 h 21600"/>
                    <a:gd name="T16" fmla="*/ 10800 w 21600"/>
                    <a:gd name="T17" fmla="*/ 354 h 21600"/>
                    <a:gd name="T18" fmla="*/ 21401 w 21600"/>
                    <a:gd name="T19" fmla="*/ 1011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75" y="10125"/>
                      </a:moveTo>
                      <a:cubicBezTo>
                        <a:pt x="731" y="4629"/>
                        <a:pt x="5292" y="353"/>
                        <a:pt x="10800" y="354"/>
                      </a:cubicBezTo>
                      <a:cubicBezTo>
                        <a:pt x="16307" y="354"/>
                        <a:pt x="20868" y="4629"/>
                        <a:pt x="21224" y="10125"/>
                      </a:cubicBezTo>
                      <a:lnTo>
                        <a:pt x="21577" y="10102"/>
                      </a:lnTo>
                      <a:cubicBezTo>
                        <a:pt x="21209" y="4420"/>
                        <a:pt x="16493" y="-1"/>
                        <a:pt x="10799" y="0"/>
                      </a:cubicBezTo>
                      <a:cubicBezTo>
                        <a:pt x="5106" y="0"/>
                        <a:pt x="390" y="4420"/>
                        <a:pt x="22" y="10102"/>
                      </a:cubicBezTo>
                      <a:close/>
                    </a:path>
                  </a:pathLst>
                </a:custGeom>
                <a:solidFill>
                  <a:srgbClr val="5B9BD5"/>
                </a:solidFill>
                <a:ln w="38100">
                  <a:solidFill>
                    <a:srgbClr val="002060"/>
                  </a:solidFill>
                  <a:miter lim="800000"/>
                  <a:headEnd/>
                  <a:tailEnd/>
                </a:ln>
                <a:effectLst/>
              </p:spPr>
              <p:txBody>
                <a:bodyPr wrap="none" anchor="ct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grpSp>
        <p:sp>
          <p:nvSpPr>
            <p:cNvPr id="185" name="TextBox 184"/>
            <p:cNvSpPr txBox="1"/>
            <p:nvPr/>
          </p:nvSpPr>
          <p:spPr>
            <a:xfrm>
              <a:off x="24961450" y="6875092"/>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kumimoji="0" lang="en-US" sz="4320" b="1" i="0" u="none" strike="noStrike" kern="0" cap="none" spc="0" normalizeH="0" baseline="0" noProof="0" dirty="0">
                  <a:ln>
                    <a:noFill/>
                  </a:ln>
                  <a:solidFill>
                    <a:srgbClr val="002060"/>
                  </a:solidFill>
                  <a:effectLst/>
                  <a:uLnTx/>
                  <a:uFillTx/>
                </a:rPr>
                <a:t>I </a:t>
              </a:r>
              <a:r>
                <a:rPr kumimoji="0" lang="en-US" sz="4320" b="1" i="0" u="none" strike="noStrike" kern="0" cap="none" spc="0" normalizeH="0" baseline="0" noProof="0" dirty="0" err="1">
                  <a:ln>
                    <a:noFill/>
                  </a:ln>
                  <a:solidFill>
                    <a:srgbClr val="002060"/>
                  </a:solidFill>
                  <a:effectLst/>
                  <a:uLnTx/>
                  <a:uFillTx/>
                </a:rPr>
                <a:t>I</a:t>
              </a:r>
              <a:endParaRPr kumimoji="0" lang="en-US" sz="4320" b="1" i="0" u="none" strike="noStrike" kern="0" cap="none" spc="0" normalizeH="0" baseline="0" noProof="0" dirty="0">
                <a:ln>
                  <a:noFill/>
                </a:ln>
                <a:solidFill>
                  <a:srgbClr val="002060"/>
                </a:solidFill>
                <a:effectLst/>
                <a:uLnTx/>
                <a:uFillTx/>
              </a:endParaRPr>
            </a:p>
          </p:txBody>
        </p:sp>
        <p:sp>
          <p:nvSpPr>
            <p:cNvPr id="186" name="TextBox 185"/>
            <p:cNvSpPr txBox="1"/>
            <p:nvPr/>
          </p:nvSpPr>
          <p:spPr>
            <a:xfrm>
              <a:off x="26187197" y="7956259"/>
              <a:ext cx="745718" cy="757130"/>
            </a:xfrm>
            <a:prstGeom prst="rect">
              <a:avLst/>
            </a:prstGeom>
            <a:noFill/>
          </p:spPr>
          <p:txBody>
            <a:bodyPr wrap="none" rtlCol="0">
              <a:spAutoFit/>
            </a:bodyPr>
            <a:lstStyle/>
            <a:p>
              <a:pPr marL="0" marR="0" lvl="0" indent="0" algn="r"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002060"/>
                  </a:solidFill>
                  <a:effectLst/>
                  <a:uLnTx/>
                  <a:uFillTx/>
                </a:rPr>
                <a:t>24</a:t>
              </a:r>
            </a:p>
          </p:txBody>
        </p:sp>
      </p:grpSp>
      <p:grpSp>
        <p:nvGrpSpPr>
          <p:cNvPr id="200" name="Group 199"/>
          <p:cNvGrpSpPr/>
          <p:nvPr/>
        </p:nvGrpSpPr>
        <p:grpSpPr>
          <a:xfrm>
            <a:off x="14746954" y="15537796"/>
            <a:ext cx="2712918" cy="1852162"/>
            <a:chOff x="5472128" y="9569255"/>
            <a:chExt cx="2712918" cy="1852162"/>
          </a:xfrm>
        </p:grpSpPr>
        <p:grpSp>
          <p:nvGrpSpPr>
            <p:cNvPr id="201" name="Group 200"/>
            <p:cNvGrpSpPr/>
            <p:nvPr/>
          </p:nvGrpSpPr>
          <p:grpSpPr>
            <a:xfrm>
              <a:off x="5472128" y="9569255"/>
              <a:ext cx="2712918" cy="1852162"/>
              <a:chOff x="906780" y="6139980"/>
              <a:chExt cx="2712918" cy="1852162"/>
            </a:xfrm>
          </p:grpSpPr>
          <p:grpSp>
            <p:nvGrpSpPr>
              <p:cNvPr id="204" name="Group 568"/>
              <p:cNvGrpSpPr>
                <a:grpSpLocks noChangeAspect="1"/>
              </p:cNvGrpSpPr>
              <p:nvPr/>
            </p:nvGrpSpPr>
            <p:grpSpPr bwMode="auto">
              <a:xfrm>
                <a:off x="906780" y="6704965"/>
                <a:ext cx="1828800" cy="1070775"/>
                <a:chOff x="379" y="200"/>
                <a:chExt cx="685" cy="401"/>
              </a:xfrm>
            </p:grpSpPr>
            <p:sp>
              <p:nvSpPr>
                <p:cNvPr id="207" name="Rectangle 569"/>
                <p:cNvSpPr>
                  <a:spLocks noChangeAspect="1" noChangeArrowheads="1"/>
                </p:cNvSpPr>
                <p:nvPr/>
              </p:nvSpPr>
              <p:spPr bwMode="auto">
                <a:xfrm>
                  <a:off x="379" y="200"/>
                  <a:ext cx="685" cy="401"/>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08" name="Line 571"/>
                <p:cNvSpPr>
                  <a:spLocks noChangeAspect="1" noChangeShapeType="1"/>
                </p:cNvSpPr>
                <p:nvPr/>
              </p:nvSpPr>
              <p:spPr bwMode="auto">
                <a:xfrm flipV="1">
                  <a:off x="379" y="200"/>
                  <a:ext cx="681" cy="397"/>
                </a:xfrm>
                <a:prstGeom prst="line">
                  <a:avLst/>
                </a:prstGeom>
                <a:noFill/>
                <a:ln w="38100">
                  <a:solidFill>
                    <a:srgbClr val="70AD47">
                      <a:lumMod val="50000"/>
                    </a:srgbClr>
                  </a:solidFill>
                  <a:round/>
                  <a:headEnd type="none" w="sm" len="sm"/>
                  <a:tailEnd type="none" w="sm" len="sm"/>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grpSp>
          <p:sp>
            <p:nvSpPr>
              <p:cNvPr id="205" name="TextBox 204"/>
              <p:cNvSpPr txBox="1"/>
              <p:nvPr/>
            </p:nvSpPr>
            <p:spPr>
              <a:xfrm>
                <a:off x="1655108" y="6139980"/>
                <a:ext cx="332142"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06" name="TextBox 205"/>
              <p:cNvSpPr txBox="1"/>
              <p:nvPr/>
            </p:nvSpPr>
            <p:spPr>
              <a:xfrm>
                <a:off x="2724901" y="7235012"/>
                <a:ext cx="894797"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FIJI</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02" name="TextBox 201"/>
            <p:cNvSpPr txBox="1"/>
            <p:nvPr/>
          </p:nvSpPr>
          <p:spPr>
            <a:xfrm>
              <a:off x="7257439" y="9569255"/>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sp>
          <p:nvSpPr>
            <p:cNvPr id="203" name="TextBox 202"/>
            <p:cNvSpPr txBox="1"/>
            <p:nvPr/>
          </p:nvSpPr>
          <p:spPr>
            <a:xfrm>
              <a:off x="7290249" y="10252163"/>
              <a:ext cx="465192"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1</a:t>
              </a:r>
            </a:p>
          </p:txBody>
        </p:sp>
      </p:grpSp>
      <p:grpSp>
        <p:nvGrpSpPr>
          <p:cNvPr id="209" name="Group 208"/>
          <p:cNvGrpSpPr/>
          <p:nvPr/>
        </p:nvGrpSpPr>
        <p:grpSpPr>
          <a:xfrm>
            <a:off x="19814016" y="9825542"/>
            <a:ext cx="1828800" cy="2156349"/>
            <a:chOff x="348879" y="358076"/>
            <a:chExt cx="1828800" cy="2156349"/>
          </a:xfrm>
        </p:grpSpPr>
        <p:grpSp>
          <p:nvGrpSpPr>
            <p:cNvPr id="210" name="Group 209"/>
            <p:cNvGrpSpPr/>
            <p:nvPr/>
          </p:nvGrpSpPr>
          <p:grpSpPr>
            <a:xfrm>
              <a:off x="348879" y="358076"/>
              <a:ext cx="1828800" cy="1635760"/>
              <a:chOff x="906780" y="6139980"/>
              <a:chExt cx="1828800" cy="1635760"/>
            </a:xfrm>
            <a:solidFill>
              <a:schemeClr val="bg1"/>
            </a:solidFill>
          </p:grpSpPr>
          <p:sp>
            <p:nvSpPr>
              <p:cNvPr id="212" name="TextBox 211"/>
              <p:cNvSpPr txBox="1"/>
              <p:nvPr/>
            </p:nvSpPr>
            <p:spPr>
              <a:xfrm>
                <a:off x="1518852" y="6139980"/>
                <a:ext cx="604654"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I </a:t>
                </a:r>
                <a:r>
                  <a:rPr lang="en-US" sz="4320" b="1" kern="0" dirty="0" err="1">
                    <a:solidFill>
                      <a:srgbClr val="385723"/>
                    </a:solidFill>
                  </a:rPr>
                  <a:t>I</a:t>
                </a:r>
                <a:endParaRPr kumimoji="0" lang="en-US" sz="4320" b="1" i="0" u="none" strike="noStrike" kern="0" cap="none" spc="0" normalizeH="0" baseline="0" noProof="0" dirty="0">
                  <a:ln>
                    <a:noFill/>
                  </a:ln>
                  <a:solidFill>
                    <a:srgbClr val="385723"/>
                  </a:solidFill>
                  <a:effectLst/>
                  <a:uLnTx/>
                  <a:uFillTx/>
                </a:endParaRPr>
              </a:p>
            </p:txBody>
          </p:sp>
          <p:sp>
            <p:nvSpPr>
              <p:cNvPr id="213"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VIRU</a:t>
                </a:r>
                <a:endParaRPr kumimoji="0" lang="en-US" sz="4320" b="1" i="0" u="none" strike="noStrike" kern="0" cap="none" spc="0" normalizeH="0" baseline="0" noProof="0" dirty="0">
                  <a:ln>
                    <a:noFill/>
                  </a:ln>
                  <a:solidFill>
                    <a:srgbClr val="385723"/>
                  </a:solidFill>
                  <a:effectLst/>
                  <a:uLnTx/>
                  <a:uFillTx/>
                </a:endParaRPr>
              </a:p>
            </p:txBody>
          </p:sp>
        </p:grpSp>
        <p:sp>
          <p:nvSpPr>
            <p:cNvPr id="211" name="TextBox 210"/>
            <p:cNvSpPr txBox="1"/>
            <p:nvPr/>
          </p:nvSpPr>
          <p:spPr>
            <a:xfrm>
              <a:off x="522534" y="2021982"/>
              <a:ext cx="1481496" cy="492443"/>
            </a:xfrm>
            <a:prstGeom prst="rect">
              <a:avLst/>
            </a:prstGeom>
            <a:noFill/>
          </p:spPr>
          <p:txBody>
            <a:bodyPr wrap="none" tIns="0" bIns="0" rtlCol="0">
              <a:spAutoFit/>
            </a:bodyPr>
            <a:lstStyle/>
            <a:p>
              <a:pPr algn="ctr"/>
              <a:r>
                <a:rPr lang="en-US" sz="3200" dirty="0">
                  <a:solidFill>
                    <a:srgbClr val="385723"/>
                  </a:solidFill>
                </a:rPr>
                <a:t>CURRIN</a:t>
              </a:r>
            </a:p>
          </p:txBody>
        </p:sp>
      </p:grpSp>
      <p:grpSp>
        <p:nvGrpSpPr>
          <p:cNvPr id="214" name="Group 213"/>
          <p:cNvGrpSpPr/>
          <p:nvPr/>
        </p:nvGrpSpPr>
        <p:grpSpPr>
          <a:xfrm>
            <a:off x="14570793" y="9833376"/>
            <a:ext cx="1828800" cy="2156349"/>
            <a:chOff x="348879" y="358076"/>
            <a:chExt cx="1828800" cy="2156349"/>
          </a:xfrm>
        </p:grpSpPr>
        <p:grpSp>
          <p:nvGrpSpPr>
            <p:cNvPr id="215" name="Group 214"/>
            <p:cNvGrpSpPr/>
            <p:nvPr/>
          </p:nvGrpSpPr>
          <p:grpSpPr>
            <a:xfrm>
              <a:off x="348879" y="358076"/>
              <a:ext cx="1828800" cy="1635760"/>
              <a:chOff x="906780" y="6139980"/>
              <a:chExt cx="1828800" cy="1635760"/>
            </a:xfrm>
            <a:solidFill>
              <a:schemeClr val="bg1"/>
            </a:solidFill>
          </p:grpSpPr>
          <p:sp>
            <p:nvSpPr>
              <p:cNvPr id="217" name="TextBox 216"/>
              <p:cNvSpPr txBox="1"/>
              <p:nvPr/>
            </p:nvSpPr>
            <p:spPr>
              <a:xfrm>
                <a:off x="1518852" y="6139980"/>
                <a:ext cx="604654"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I </a:t>
                </a:r>
                <a:r>
                  <a:rPr lang="en-US" sz="4320" b="1" kern="0" dirty="0" err="1">
                    <a:solidFill>
                      <a:srgbClr val="385723"/>
                    </a:solidFill>
                  </a:rPr>
                  <a:t>I</a:t>
                </a:r>
                <a:endParaRPr kumimoji="0" lang="en-US" sz="4320" b="1" i="0" u="none" strike="noStrike" kern="0" cap="none" spc="0" normalizeH="0" baseline="0" noProof="0" dirty="0">
                  <a:ln>
                    <a:noFill/>
                  </a:ln>
                  <a:solidFill>
                    <a:srgbClr val="385723"/>
                  </a:solidFill>
                  <a:effectLst/>
                  <a:uLnTx/>
                  <a:uFillTx/>
                </a:endParaRPr>
              </a:p>
            </p:txBody>
          </p:sp>
          <p:sp>
            <p:nvSpPr>
              <p:cNvPr id="218"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3200" b="1" kern="0" dirty="0">
                    <a:solidFill>
                      <a:srgbClr val="385723"/>
                    </a:solidFill>
                  </a:rPr>
                  <a:t>WICKHAM</a:t>
                </a:r>
                <a:endParaRPr kumimoji="0" lang="en-US" sz="4320" b="1" i="0" u="none" strike="noStrike" kern="0" cap="none" spc="0" normalizeH="0" baseline="0" noProof="0" dirty="0">
                  <a:ln>
                    <a:noFill/>
                  </a:ln>
                  <a:solidFill>
                    <a:srgbClr val="385723"/>
                  </a:solidFill>
                  <a:effectLst/>
                  <a:uLnTx/>
                  <a:uFillTx/>
                </a:endParaRPr>
              </a:p>
            </p:txBody>
          </p:sp>
        </p:grpSp>
        <p:sp>
          <p:nvSpPr>
            <p:cNvPr id="216" name="TextBox 215"/>
            <p:cNvSpPr txBox="1"/>
            <p:nvPr/>
          </p:nvSpPr>
          <p:spPr>
            <a:xfrm>
              <a:off x="501119" y="2021982"/>
              <a:ext cx="1524328" cy="492443"/>
            </a:xfrm>
            <a:prstGeom prst="rect">
              <a:avLst/>
            </a:prstGeom>
            <a:noFill/>
          </p:spPr>
          <p:txBody>
            <a:bodyPr wrap="none" tIns="0" bIns="0" rtlCol="0">
              <a:spAutoFit/>
            </a:bodyPr>
            <a:lstStyle/>
            <a:p>
              <a:pPr algn="ctr"/>
              <a:r>
                <a:rPr lang="en-US" sz="3200" dirty="0">
                  <a:solidFill>
                    <a:srgbClr val="385723"/>
                  </a:solidFill>
                </a:rPr>
                <a:t>BROWN</a:t>
              </a:r>
            </a:p>
          </p:txBody>
        </p:sp>
      </p:grpSp>
      <p:grpSp>
        <p:nvGrpSpPr>
          <p:cNvPr id="219" name="Group 218"/>
          <p:cNvGrpSpPr/>
          <p:nvPr/>
        </p:nvGrpSpPr>
        <p:grpSpPr>
          <a:xfrm>
            <a:off x="17207644" y="9832499"/>
            <a:ext cx="1828800" cy="2156349"/>
            <a:chOff x="348879" y="358076"/>
            <a:chExt cx="1828800" cy="2156349"/>
          </a:xfrm>
        </p:grpSpPr>
        <p:grpSp>
          <p:nvGrpSpPr>
            <p:cNvPr id="220" name="Group 219"/>
            <p:cNvGrpSpPr/>
            <p:nvPr/>
          </p:nvGrpSpPr>
          <p:grpSpPr>
            <a:xfrm>
              <a:off x="348879" y="358076"/>
              <a:ext cx="1828800" cy="1635760"/>
              <a:chOff x="906780" y="6139980"/>
              <a:chExt cx="1828800" cy="1635760"/>
            </a:xfrm>
            <a:solidFill>
              <a:schemeClr val="bg1"/>
            </a:solidFill>
          </p:grpSpPr>
          <p:sp>
            <p:nvSpPr>
              <p:cNvPr id="222" name="TextBox 221"/>
              <p:cNvSpPr txBox="1"/>
              <p:nvPr/>
            </p:nvSpPr>
            <p:spPr>
              <a:xfrm>
                <a:off x="1382598" y="6139980"/>
                <a:ext cx="877164" cy="757130"/>
              </a:xfrm>
              <a:prstGeom prst="rect">
                <a:avLst/>
              </a:prstGeom>
              <a:grpFill/>
              <a:ln w="38100">
                <a:solidFill>
                  <a:srgbClr val="385723"/>
                </a:solidFill>
              </a:ln>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I </a:t>
                </a:r>
                <a:r>
                  <a:rPr lang="en-US" sz="4320" b="1" kern="0" dirty="0" err="1">
                    <a:solidFill>
                      <a:srgbClr val="385723"/>
                    </a:solidFill>
                  </a:rPr>
                  <a:t>I</a:t>
                </a:r>
                <a:r>
                  <a:rPr lang="en-US" sz="4320" b="1" kern="0" dirty="0">
                    <a:solidFill>
                      <a:srgbClr val="385723"/>
                    </a:solidFill>
                  </a:rPr>
                  <a:t> </a:t>
                </a:r>
                <a:r>
                  <a:rPr lang="en-US" sz="4320" b="1" kern="0" dirty="0" err="1">
                    <a:solidFill>
                      <a:srgbClr val="385723"/>
                    </a:solidFill>
                  </a:rPr>
                  <a:t>I</a:t>
                </a:r>
                <a:endParaRPr kumimoji="0" lang="en-US" sz="4320" b="1" i="0" u="none" strike="noStrike" kern="0" cap="none" spc="0" normalizeH="0" baseline="0" noProof="0" dirty="0">
                  <a:ln>
                    <a:noFill/>
                  </a:ln>
                  <a:solidFill>
                    <a:srgbClr val="385723"/>
                  </a:solidFill>
                  <a:effectLst/>
                  <a:uLnTx/>
                  <a:uFillTx/>
                </a:endParaRPr>
              </a:p>
            </p:txBody>
          </p:sp>
          <p:sp>
            <p:nvSpPr>
              <p:cNvPr id="223" name="Rectangle 569"/>
              <p:cNvSpPr>
                <a:spLocks noChangeAspect="1" noChangeArrowheads="1"/>
              </p:cNvSpPr>
              <p:nvPr/>
            </p:nvSpPr>
            <p:spPr bwMode="auto">
              <a:xfrm>
                <a:off x="906780" y="6704965"/>
                <a:ext cx="1828800" cy="1070775"/>
              </a:xfrm>
              <a:prstGeom prst="rect">
                <a:avLst/>
              </a:prstGeom>
              <a:grpFill/>
              <a:ln w="38100">
                <a:solidFill>
                  <a:srgbClr val="385723"/>
                </a:solidFill>
                <a:miter lim="800000"/>
                <a:headEnd/>
                <a:tailEnd/>
              </a:ln>
              <a:effectLst/>
            </p:spPr>
            <p:txBody>
              <a:bodyPr wrap="none" lIns="0" tIns="0" rIns="0" bIns="0" anchor="ctr">
                <a:no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385723"/>
                    </a:solidFill>
                  </a:rPr>
                  <a:t>SEGI</a:t>
                </a:r>
                <a:endParaRPr kumimoji="0" lang="en-US" sz="4320" b="1" i="0" u="none" strike="noStrike" kern="0" cap="none" spc="0" normalizeH="0" baseline="0" noProof="0" dirty="0">
                  <a:ln>
                    <a:noFill/>
                  </a:ln>
                  <a:solidFill>
                    <a:srgbClr val="385723"/>
                  </a:solidFill>
                  <a:effectLst/>
                  <a:uLnTx/>
                  <a:uFillTx/>
                </a:endParaRPr>
              </a:p>
            </p:txBody>
          </p:sp>
        </p:grpSp>
        <p:sp>
          <p:nvSpPr>
            <p:cNvPr id="221" name="TextBox 220"/>
            <p:cNvSpPr txBox="1"/>
            <p:nvPr/>
          </p:nvSpPr>
          <p:spPr>
            <a:xfrm>
              <a:off x="365439" y="2021982"/>
              <a:ext cx="1795684" cy="492443"/>
            </a:xfrm>
            <a:prstGeom prst="rect">
              <a:avLst/>
            </a:prstGeom>
            <a:noFill/>
          </p:spPr>
          <p:txBody>
            <a:bodyPr wrap="none" tIns="0" bIns="0" rtlCol="0">
              <a:spAutoFit/>
            </a:bodyPr>
            <a:lstStyle/>
            <a:p>
              <a:pPr algn="ctr"/>
              <a:r>
                <a:rPr lang="en-US" sz="3200" dirty="0">
                  <a:solidFill>
                    <a:srgbClr val="385723"/>
                  </a:solidFill>
                </a:rPr>
                <a:t>HUNDLEY</a:t>
              </a:r>
            </a:p>
          </p:txBody>
        </p:sp>
      </p:grpSp>
      <p:cxnSp>
        <p:nvCxnSpPr>
          <p:cNvPr id="114" name="Elbow Connector 113"/>
          <p:cNvCxnSpPr>
            <a:stCxn id="77" idx="2"/>
            <a:endCxn id="83" idx="0"/>
          </p:cNvCxnSpPr>
          <p:nvPr/>
        </p:nvCxnSpPr>
        <p:spPr>
          <a:xfrm rot="5400000">
            <a:off x="8466511" y="-120529"/>
            <a:ext cx="1081280" cy="638490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Elbow Connector 117"/>
          <p:cNvCxnSpPr>
            <a:stCxn id="77" idx="2"/>
            <a:endCxn id="88" idx="0"/>
          </p:cNvCxnSpPr>
          <p:nvPr/>
        </p:nvCxnSpPr>
        <p:spPr>
          <a:xfrm rot="5400000">
            <a:off x="10062736" y="1475696"/>
            <a:ext cx="1081280" cy="3192452"/>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Elbow Connector 121"/>
          <p:cNvCxnSpPr>
            <a:stCxn id="77" idx="2"/>
            <a:endCxn id="108" idx="0"/>
          </p:cNvCxnSpPr>
          <p:nvPr/>
        </p:nvCxnSpPr>
        <p:spPr>
          <a:xfrm rot="16200000" flipH="1">
            <a:off x="13255188" y="1475695"/>
            <a:ext cx="1081280" cy="319245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77" idx="2"/>
            <a:endCxn id="98" idx="0"/>
          </p:cNvCxnSpPr>
          <p:nvPr/>
        </p:nvCxnSpPr>
        <p:spPr>
          <a:xfrm rot="16200000" flipH="1">
            <a:off x="14851414" y="-120531"/>
            <a:ext cx="1081280" cy="6384905"/>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77" idx="2"/>
            <a:endCxn id="93" idx="0"/>
          </p:cNvCxnSpPr>
          <p:nvPr/>
        </p:nvCxnSpPr>
        <p:spPr>
          <a:xfrm>
            <a:off x="12199602" y="2531282"/>
            <a:ext cx="1" cy="10812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Elbow Connector 224"/>
          <p:cNvCxnSpPr>
            <a:stCxn id="92" idx="2"/>
            <a:endCxn id="130" idx="0"/>
          </p:cNvCxnSpPr>
          <p:nvPr/>
        </p:nvCxnSpPr>
        <p:spPr>
          <a:xfrm rot="5400000">
            <a:off x="10157556" y="4694508"/>
            <a:ext cx="967645" cy="311645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Elbow Connector 226"/>
          <p:cNvCxnSpPr>
            <a:stCxn id="92" idx="2"/>
            <a:endCxn id="135" idx="0"/>
          </p:cNvCxnSpPr>
          <p:nvPr/>
        </p:nvCxnSpPr>
        <p:spPr>
          <a:xfrm rot="16200000" flipH="1">
            <a:off x="13357161" y="4611353"/>
            <a:ext cx="967030" cy="3282146"/>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Elbow Connector 229"/>
          <p:cNvCxnSpPr>
            <a:stCxn id="92" idx="2"/>
            <a:endCxn id="103" idx="0"/>
          </p:cNvCxnSpPr>
          <p:nvPr/>
        </p:nvCxnSpPr>
        <p:spPr>
          <a:xfrm rot="16200000" flipH="1">
            <a:off x="16560003" y="1408510"/>
            <a:ext cx="967030" cy="968783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Elbow Connector 231"/>
          <p:cNvCxnSpPr>
            <a:stCxn id="129" idx="2"/>
            <a:endCxn id="140" idx="0"/>
          </p:cNvCxnSpPr>
          <p:nvPr/>
        </p:nvCxnSpPr>
        <p:spPr>
          <a:xfrm rot="5400000">
            <a:off x="7642929" y="8370078"/>
            <a:ext cx="917397" cy="196305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Elbow Connector 233"/>
          <p:cNvCxnSpPr>
            <a:stCxn id="129" idx="2"/>
            <a:endCxn id="145" idx="0"/>
          </p:cNvCxnSpPr>
          <p:nvPr/>
        </p:nvCxnSpPr>
        <p:spPr>
          <a:xfrm rot="16200000" flipH="1">
            <a:off x="9553131" y="8422925"/>
            <a:ext cx="923701" cy="186365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endCxn id="217" idx="0"/>
          </p:cNvCxnSpPr>
          <p:nvPr/>
        </p:nvCxnSpPr>
        <p:spPr>
          <a:xfrm>
            <a:off x="15481752" y="8892290"/>
            <a:ext cx="3440" cy="941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Elbow Connector 237"/>
          <p:cNvCxnSpPr>
            <a:stCxn id="134" idx="2"/>
            <a:endCxn id="222" idx="0"/>
          </p:cNvCxnSpPr>
          <p:nvPr/>
        </p:nvCxnSpPr>
        <p:spPr>
          <a:xfrm rot="16200000" flipH="1">
            <a:off x="16331794" y="8042248"/>
            <a:ext cx="940209" cy="2640292"/>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Elbow Connector 239"/>
          <p:cNvCxnSpPr>
            <a:stCxn id="134" idx="2"/>
            <a:endCxn id="212" idx="0"/>
          </p:cNvCxnSpPr>
          <p:nvPr/>
        </p:nvCxnSpPr>
        <p:spPr>
          <a:xfrm rot="16200000" flipH="1">
            <a:off x="17638457" y="6735584"/>
            <a:ext cx="933252" cy="524666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a:stCxn id="144" idx="2"/>
            <a:endCxn id="160" idx="0"/>
          </p:cNvCxnSpPr>
          <p:nvPr/>
        </p:nvCxnSpPr>
        <p:spPr>
          <a:xfrm flipH="1">
            <a:off x="10946811" y="11972955"/>
            <a:ext cx="2" cy="9522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Elbow Connector 244"/>
          <p:cNvCxnSpPr>
            <a:stCxn id="162" idx="2"/>
            <a:endCxn id="172" idx="0"/>
          </p:cNvCxnSpPr>
          <p:nvPr/>
        </p:nvCxnSpPr>
        <p:spPr>
          <a:xfrm rot="5400000">
            <a:off x="7946728" y="12537712"/>
            <a:ext cx="976787" cy="502338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Elbow Connector 246"/>
          <p:cNvCxnSpPr>
            <a:stCxn id="162" idx="2"/>
            <a:endCxn id="181" idx="0"/>
          </p:cNvCxnSpPr>
          <p:nvPr/>
        </p:nvCxnSpPr>
        <p:spPr>
          <a:xfrm rot="5400000">
            <a:off x="9700561" y="14291297"/>
            <a:ext cx="976539" cy="151596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Elbow Connector 248"/>
          <p:cNvCxnSpPr>
            <a:stCxn id="162" idx="2"/>
            <a:endCxn id="185" idx="0"/>
          </p:cNvCxnSpPr>
          <p:nvPr/>
        </p:nvCxnSpPr>
        <p:spPr>
          <a:xfrm rot="16200000" flipH="1">
            <a:off x="11356410" y="14151410"/>
            <a:ext cx="979504" cy="1798702"/>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Elbow Connector 250"/>
          <p:cNvCxnSpPr>
            <a:stCxn id="162" idx="2"/>
            <a:endCxn id="205" idx="0"/>
          </p:cNvCxnSpPr>
          <p:nvPr/>
        </p:nvCxnSpPr>
        <p:spPr>
          <a:xfrm rot="16200000" flipH="1">
            <a:off x="12815689" y="12692131"/>
            <a:ext cx="976787" cy="4714542"/>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18368858" y="12360148"/>
            <a:ext cx="7870479" cy="5730866"/>
            <a:chOff x="18368858" y="12360148"/>
            <a:chExt cx="7870479" cy="5730866"/>
          </a:xfrm>
        </p:grpSpPr>
        <p:grpSp>
          <p:nvGrpSpPr>
            <p:cNvPr id="224" name="Group 223"/>
            <p:cNvGrpSpPr/>
            <p:nvPr/>
          </p:nvGrpSpPr>
          <p:grpSpPr>
            <a:xfrm>
              <a:off x="20748112" y="12360148"/>
              <a:ext cx="2990767" cy="1852162"/>
              <a:chOff x="10109073" y="6488083"/>
              <a:chExt cx="2990767" cy="1852162"/>
            </a:xfrm>
          </p:grpSpPr>
          <p:grpSp>
            <p:nvGrpSpPr>
              <p:cNvPr id="226" name="Group 225"/>
              <p:cNvGrpSpPr/>
              <p:nvPr/>
            </p:nvGrpSpPr>
            <p:grpSpPr>
              <a:xfrm>
                <a:off x="10109073" y="6488083"/>
                <a:ext cx="2990767" cy="1852162"/>
                <a:chOff x="10109073" y="6488083"/>
                <a:chExt cx="2990767" cy="1852162"/>
              </a:xfrm>
            </p:grpSpPr>
            <p:pic>
              <p:nvPicPr>
                <p:cNvPr id="229" name="Picture 228"/>
                <p:cNvPicPr>
                  <a:picLocks noChangeAspect="1"/>
                </p:cNvPicPr>
                <p:nvPr/>
              </p:nvPicPr>
              <p:blipFill>
                <a:blip r:embed="rId3"/>
                <a:stretch>
                  <a:fillRect/>
                </a:stretch>
              </p:blipFill>
              <p:spPr>
                <a:xfrm>
                  <a:off x="10746808" y="7220421"/>
                  <a:ext cx="553329" cy="731520"/>
                </a:xfrm>
                <a:prstGeom prst="rect">
                  <a:avLst/>
                </a:prstGeom>
              </p:spPr>
            </p:pic>
            <p:grpSp>
              <p:nvGrpSpPr>
                <p:cNvPr id="231" name="Group 230"/>
                <p:cNvGrpSpPr/>
                <p:nvPr/>
              </p:nvGrpSpPr>
              <p:grpSpPr>
                <a:xfrm>
                  <a:off x="10114412" y="6488083"/>
                  <a:ext cx="2985428" cy="1852162"/>
                  <a:chOff x="906780" y="6139980"/>
                  <a:chExt cx="2985428" cy="1852162"/>
                </a:xfrm>
              </p:grpSpPr>
              <p:sp>
                <p:nvSpPr>
                  <p:cNvPr id="235"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37" name="TextBox 236"/>
                  <p:cNvSpPr txBox="1"/>
                  <p:nvPr/>
                </p:nvSpPr>
                <p:spPr>
                  <a:xfrm>
                    <a:off x="1382599" y="6139980"/>
                    <a:ext cx="87716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r>
                      <a:rPr lang="en-US" sz="4320" b="1" kern="0" dirty="0">
                        <a:solidFill>
                          <a:srgbClr val="70AD47">
                            <a:lumMod val="50000"/>
                          </a:srgbClr>
                        </a:solidFill>
                      </a:rPr>
                      <a:t>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39" name="TextBox 238"/>
                  <p:cNvSpPr txBox="1"/>
                  <p:nvPr/>
                </p:nvSpPr>
                <p:spPr>
                  <a:xfrm>
                    <a:off x="2724901" y="7235012"/>
                    <a:ext cx="1167307"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FMF</a:t>
                    </a:r>
                  </a:p>
                </p:txBody>
              </p:sp>
            </p:grpSp>
            <p:sp>
              <p:nvSpPr>
                <p:cNvPr id="233" name="Flowchart: Decision 232"/>
                <p:cNvSpPr/>
                <p:nvPr/>
              </p:nvSpPr>
              <p:spPr>
                <a:xfrm>
                  <a:off x="10109073" y="7053068"/>
                  <a:ext cx="1823460" cy="1059812"/>
                </a:xfrm>
                <a:prstGeom prst="flowChartDecision">
                  <a:avLst/>
                </a:prstGeom>
                <a:noFill/>
                <a:ln w="38100" cap="rnd">
                  <a:solidFill>
                    <a:srgbClr val="38572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8" name="TextBox 227"/>
              <p:cNvSpPr txBox="1"/>
              <p:nvPr/>
            </p:nvSpPr>
            <p:spPr>
              <a:xfrm>
                <a:off x="11932533" y="7169612"/>
                <a:ext cx="465192"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kumimoji="0" lang="en-US" sz="4320" b="0" i="0" u="none" strike="noStrike" kern="0" cap="none" spc="0" normalizeH="0" baseline="0" noProof="0" dirty="0">
                    <a:ln>
                      <a:noFill/>
                    </a:ln>
                    <a:solidFill>
                      <a:srgbClr val="70AD47">
                        <a:lumMod val="50000"/>
                      </a:srgbClr>
                    </a:solidFill>
                    <a:effectLst/>
                    <a:uLnTx/>
                    <a:uFillTx/>
                  </a:rPr>
                  <a:t>9</a:t>
                </a:r>
              </a:p>
            </p:txBody>
          </p:sp>
        </p:grpSp>
        <p:grpSp>
          <p:nvGrpSpPr>
            <p:cNvPr id="113" name="Group 112"/>
            <p:cNvGrpSpPr/>
            <p:nvPr/>
          </p:nvGrpSpPr>
          <p:grpSpPr>
            <a:xfrm>
              <a:off x="18877484" y="14247892"/>
              <a:ext cx="3397399" cy="1852162"/>
              <a:chOff x="17629009" y="14077632"/>
              <a:chExt cx="3397399" cy="1852162"/>
            </a:xfrm>
          </p:grpSpPr>
          <p:grpSp>
            <p:nvGrpSpPr>
              <p:cNvPr id="241" name="Group 240"/>
              <p:cNvGrpSpPr/>
              <p:nvPr/>
            </p:nvGrpSpPr>
            <p:grpSpPr>
              <a:xfrm>
                <a:off x="17629009" y="14077632"/>
                <a:ext cx="3397399" cy="1852162"/>
                <a:chOff x="10114412" y="6488083"/>
                <a:chExt cx="3397399" cy="1852162"/>
              </a:xfrm>
            </p:grpSpPr>
            <p:grpSp>
              <p:nvGrpSpPr>
                <p:cNvPr id="242" name="Group 241"/>
                <p:cNvGrpSpPr/>
                <p:nvPr/>
              </p:nvGrpSpPr>
              <p:grpSpPr>
                <a:xfrm>
                  <a:off x="10114412" y="6488083"/>
                  <a:ext cx="3397399" cy="1852162"/>
                  <a:chOff x="10114412" y="6488083"/>
                  <a:chExt cx="3397399" cy="1852162"/>
                </a:xfrm>
              </p:grpSpPr>
              <p:pic>
                <p:nvPicPr>
                  <p:cNvPr id="246" name="Picture 245"/>
                  <p:cNvPicPr>
                    <a:picLocks noChangeAspect="1"/>
                  </p:cNvPicPr>
                  <p:nvPr/>
                </p:nvPicPr>
                <p:blipFill>
                  <a:blip r:embed="rId3"/>
                  <a:stretch>
                    <a:fillRect/>
                  </a:stretch>
                </p:blipFill>
                <p:spPr>
                  <a:xfrm>
                    <a:off x="10815974" y="7317177"/>
                    <a:ext cx="414997" cy="548640"/>
                  </a:xfrm>
                  <a:prstGeom prst="rect">
                    <a:avLst/>
                  </a:prstGeom>
                </p:spPr>
              </p:pic>
              <p:grpSp>
                <p:nvGrpSpPr>
                  <p:cNvPr id="248" name="Group 247"/>
                  <p:cNvGrpSpPr/>
                  <p:nvPr/>
                </p:nvGrpSpPr>
                <p:grpSpPr>
                  <a:xfrm>
                    <a:off x="10114412" y="6488083"/>
                    <a:ext cx="3397399" cy="1852162"/>
                    <a:chOff x="906780" y="6139980"/>
                    <a:chExt cx="3397399" cy="1852162"/>
                  </a:xfrm>
                </p:grpSpPr>
                <p:sp>
                  <p:nvSpPr>
                    <p:cNvPr id="252"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53" name="TextBox 252"/>
                    <p:cNvSpPr txBox="1"/>
                    <p:nvPr/>
                  </p:nvSpPr>
                  <p:spPr>
                    <a:xfrm>
                      <a:off x="1655109" y="6139980"/>
                      <a:ext cx="332142"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54" name="TextBox 253"/>
                    <p:cNvSpPr txBox="1"/>
                    <p:nvPr/>
                  </p:nvSpPr>
                  <p:spPr>
                    <a:xfrm>
                      <a:off x="2724901" y="7235012"/>
                      <a:ext cx="1579278"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HSB/9</a:t>
                      </a:r>
                      <a:endParaRPr kumimoji="0" lang="en-US" sz="4320" b="0" i="0" u="none" strike="noStrike" kern="0" cap="none" spc="0" normalizeH="0" baseline="0" noProof="0" dirty="0">
                        <a:ln>
                          <a:noFill/>
                        </a:ln>
                        <a:solidFill>
                          <a:srgbClr val="70AD47">
                            <a:lumMod val="50000"/>
                          </a:srgbClr>
                        </a:solidFill>
                        <a:effectLst/>
                        <a:uLnTx/>
                        <a:uFillTx/>
                      </a:endParaRPr>
                    </a:p>
                  </p:txBody>
                </p:sp>
              </p:grpSp>
            </p:grpSp>
            <p:sp>
              <p:nvSpPr>
                <p:cNvPr id="244" name="TextBox 243"/>
                <p:cNvSpPr txBox="1"/>
                <p:nvPr/>
              </p:nvSpPr>
              <p:spPr>
                <a:xfrm>
                  <a:off x="11932533" y="7169612"/>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112" name="Rectangle 111"/>
              <p:cNvSpPr/>
              <p:nvPr/>
            </p:nvSpPr>
            <p:spPr>
              <a:xfrm>
                <a:off x="17629009" y="14642617"/>
                <a:ext cx="1828800" cy="192145"/>
              </a:xfrm>
              <a:prstGeom prst="rect">
                <a:avLst/>
              </a:prstGeom>
              <a:noFill/>
              <a:ln w="38100">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Rectangle 255"/>
              <p:cNvSpPr/>
              <p:nvPr/>
            </p:nvSpPr>
            <p:spPr>
              <a:xfrm>
                <a:off x="17633675" y="15521247"/>
                <a:ext cx="1828800" cy="192145"/>
              </a:xfrm>
              <a:prstGeom prst="rect">
                <a:avLst/>
              </a:prstGeom>
              <a:noFill/>
              <a:ln w="38100">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7" name="Group 256"/>
            <p:cNvGrpSpPr/>
            <p:nvPr/>
          </p:nvGrpSpPr>
          <p:grpSpPr>
            <a:xfrm>
              <a:off x="22582251" y="14223322"/>
              <a:ext cx="3657086" cy="1852162"/>
              <a:chOff x="920724" y="9511158"/>
              <a:chExt cx="3657086" cy="1852162"/>
            </a:xfrm>
          </p:grpSpPr>
          <p:grpSp>
            <p:nvGrpSpPr>
              <p:cNvPr id="258" name="Group 257"/>
              <p:cNvGrpSpPr/>
              <p:nvPr/>
            </p:nvGrpSpPr>
            <p:grpSpPr>
              <a:xfrm>
                <a:off x="920724" y="9511158"/>
                <a:ext cx="3657086" cy="1852162"/>
                <a:chOff x="906780" y="6139980"/>
                <a:chExt cx="3657086" cy="1852162"/>
              </a:xfrm>
            </p:grpSpPr>
            <p:sp>
              <p:nvSpPr>
                <p:cNvPr id="260"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61" name="TextBox 260"/>
                <p:cNvSpPr txBox="1"/>
                <p:nvPr/>
              </p:nvSpPr>
              <p:spPr>
                <a:xfrm>
                  <a:off x="1518853" y="6139980"/>
                  <a:ext cx="604653"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62" name="TextBox 261"/>
                <p:cNvSpPr txBox="1"/>
                <p:nvPr/>
              </p:nvSpPr>
              <p:spPr>
                <a:xfrm>
                  <a:off x="2724901" y="7235012"/>
                  <a:ext cx="1838965"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ARTY/9</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59" name="Flowchart: Connector 258"/>
              <p:cNvSpPr/>
              <p:nvPr/>
            </p:nvSpPr>
            <p:spPr>
              <a:xfrm>
                <a:off x="1601184" y="10377590"/>
                <a:ext cx="457200" cy="457200"/>
              </a:xfrm>
              <a:prstGeom prst="flowChartConnector">
                <a:avLst/>
              </a:prstGeom>
              <a:solidFill>
                <a:srgbClr val="385723"/>
              </a:solidFill>
              <a:ln>
                <a:solidFill>
                  <a:srgbClr val="38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3" name="Group 262"/>
            <p:cNvGrpSpPr/>
            <p:nvPr/>
          </p:nvGrpSpPr>
          <p:grpSpPr>
            <a:xfrm>
              <a:off x="18900309" y="16007360"/>
              <a:ext cx="3243511" cy="2083654"/>
              <a:chOff x="12828827" y="6583467"/>
              <a:chExt cx="3243511" cy="2083654"/>
            </a:xfrm>
          </p:grpSpPr>
          <p:grpSp>
            <p:nvGrpSpPr>
              <p:cNvPr id="264" name="Group 263"/>
              <p:cNvGrpSpPr/>
              <p:nvPr/>
            </p:nvGrpSpPr>
            <p:grpSpPr>
              <a:xfrm>
                <a:off x="12828827" y="6583467"/>
                <a:ext cx="3243511" cy="1852162"/>
                <a:chOff x="5472128" y="9569255"/>
                <a:chExt cx="3243511" cy="1852162"/>
              </a:xfrm>
            </p:grpSpPr>
            <p:grpSp>
              <p:nvGrpSpPr>
                <p:cNvPr id="268" name="Group 267"/>
                <p:cNvGrpSpPr/>
                <p:nvPr/>
              </p:nvGrpSpPr>
              <p:grpSpPr>
                <a:xfrm>
                  <a:off x="5472128" y="9569255"/>
                  <a:ext cx="3243511" cy="1852162"/>
                  <a:chOff x="906780" y="6139980"/>
                  <a:chExt cx="3243511" cy="1852162"/>
                </a:xfrm>
              </p:grpSpPr>
              <p:sp>
                <p:nvSpPr>
                  <p:cNvPr id="271"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72" name="TextBox 271"/>
                  <p:cNvSpPr txBox="1"/>
                  <p:nvPr/>
                </p:nvSpPr>
                <p:spPr>
                  <a:xfrm>
                    <a:off x="1518852" y="6139980"/>
                    <a:ext cx="604654"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73" name="TextBox 272"/>
                  <p:cNvSpPr txBox="1"/>
                  <p:nvPr/>
                </p:nvSpPr>
                <p:spPr>
                  <a:xfrm>
                    <a:off x="2724901" y="7235012"/>
                    <a:ext cx="1425390"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SW/9</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69" name="TextBox 268"/>
                <p:cNvSpPr txBox="1"/>
                <p:nvPr/>
              </p:nvSpPr>
              <p:spPr>
                <a:xfrm>
                  <a:off x="7257439" y="9569255"/>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sp>
              <p:nvSpPr>
                <p:cNvPr id="270" name="TextBox 269"/>
                <p:cNvSpPr txBox="1"/>
                <p:nvPr/>
              </p:nvSpPr>
              <p:spPr>
                <a:xfrm>
                  <a:off x="7290249" y="10252163"/>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65" name="Arc 264"/>
              <p:cNvSpPr/>
              <p:nvPr/>
            </p:nvSpPr>
            <p:spPr>
              <a:xfrm>
                <a:off x="12828827" y="7752721"/>
                <a:ext cx="1828800" cy="914400"/>
              </a:xfrm>
              <a:prstGeom prst="arc">
                <a:avLst>
                  <a:gd name="adj1" fmla="val 10792202"/>
                  <a:gd name="adj2" fmla="val 0"/>
                </a:avLst>
              </a:prstGeom>
              <a:ln w="38100">
                <a:solidFill>
                  <a:srgbClr val="38572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6" name="Straight Arrow Connector 265"/>
              <p:cNvCxnSpPr/>
              <p:nvPr/>
            </p:nvCxnSpPr>
            <p:spPr>
              <a:xfrm flipV="1">
                <a:off x="13743226" y="7272017"/>
                <a:ext cx="0" cy="790689"/>
              </a:xfrm>
              <a:prstGeom prst="straightConnector1">
                <a:avLst/>
              </a:prstGeom>
              <a:ln w="38100">
                <a:solidFill>
                  <a:srgbClr val="385723"/>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a:off x="13655040" y="8055533"/>
                <a:ext cx="182880" cy="0"/>
              </a:xfrm>
              <a:prstGeom prst="line">
                <a:avLst/>
              </a:prstGeom>
              <a:ln w="38100">
                <a:solidFill>
                  <a:srgbClr val="385723"/>
                </a:solidFill>
              </a:ln>
            </p:spPr>
            <p:style>
              <a:lnRef idx="1">
                <a:schemeClr val="accent1"/>
              </a:lnRef>
              <a:fillRef idx="0">
                <a:schemeClr val="accent1"/>
              </a:fillRef>
              <a:effectRef idx="0">
                <a:schemeClr val="accent1"/>
              </a:effectRef>
              <a:fontRef idx="minor">
                <a:schemeClr val="tx1"/>
              </a:fontRef>
            </p:style>
          </p:cxnSp>
        </p:grpSp>
        <p:grpSp>
          <p:nvGrpSpPr>
            <p:cNvPr id="274" name="Group 273"/>
            <p:cNvGrpSpPr/>
            <p:nvPr/>
          </p:nvGrpSpPr>
          <p:grpSpPr>
            <a:xfrm>
              <a:off x="22582251" y="15978074"/>
              <a:ext cx="3137713" cy="2083654"/>
              <a:chOff x="12828827" y="6583467"/>
              <a:chExt cx="3137713" cy="2083654"/>
            </a:xfrm>
          </p:grpSpPr>
          <p:grpSp>
            <p:nvGrpSpPr>
              <p:cNvPr id="275" name="Group 274"/>
              <p:cNvGrpSpPr/>
              <p:nvPr/>
            </p:nvGrpSpPr>
            <p:grpSpPr>
              <a:xfrm>
                <a:off x="12828827" y="6583467"/>
                <a:ext cx="3137713" cy="1852162"/>
                <a:chOff x="5472128" y="9569255"/>
                <a:chExt cx="3137713" cy="1852162"/>
              </a:xfrm>
            </p:grpSpPr>
            <p:grpSp>
              <p:nvGrpSpPr>
                <p:cNvPr id="279" name="Group 278"/>
                <p:cNvGrpSpPr/>
                <p:nvPr/>
              </p:nvGrpSpPr>
              <p:grpSpPr>
                <a:xfrm>
                  <a:off x="5472128" y="9569255"/>
                  <a:ext cx="3137713" cy="1852162"/>
                  <a:chOff x="906780" y="6139980"/>
                  <a:chExt cx="3137713" cy="1852162"/>
                </a:xfrm>
              </p:grpSpPr>
              <p:sp>
                <p:nvSpPr>
                  <p:cNvPr id="282" name="Rectangle 569"/>
                  <p:cNvSpPr>
                    <a:spLocks noChangeAspect="1" noChangeArrowheads="1"/>
                  </p:cNvSpPr>
                  <p:nvPr/>
                </p:nvSpPr>
                <p:spPr bwMode="auto">
                  <a:xfrm>
                    <a:off x="906780" y="6704965"/>
                    <a:ext cx="1828800" cy="1070775"/>
                  </a:xfrm>
                  <a:prstGeom prst="rect">
                    <a:avLst/>
                  </a:prstGeom>
                  <a:noFill/>
                  <a:ln w="38100">
                    <a:solidFill>
                      <a:srgbClr val="70AD47">
                        <a:lumMod val="50000"/>
                      </a:srgbClr>
                    </a:solidFill>
                    <a:miter lim="800000"/>
                    <a:headEnd/>
                    <a:tailEnd/>
                  </a:ln>
                  <a:effectLst/>
                </p:spPr>
                <p:txBody>
                  <a:bodyPr wrap="none" lIns="0" tIns="0" rIns="0" bIns="0" anchor="ctr">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a:ln>
                        <a:noFill/>
                      </a:ln>
                      <a:solidFill>
                        <a:prstClr val="black"/>
                      </a:solidFill>
                      <a:effectLst/>
                      <a:uLnTx/>
                      <a:uFillTx/>
                    </a:endParaRPr>
                  </a:p>
                </p:txBody>
              </p:sp>
              <p:sp>
                <p:nvSpPr>
                  <p:cNvPr id="283" name="TextBox 282"/>
                  <p:cNvSpPr txBox="1"/>
                  <p:nvPr/>
                </p:nvSpPr>
                <p:spPr>
                  <a:xfrm>
                    <a:off x="1518852" y="6139980"/>
                    <a:ext cx="604654" cy="757130"/>
                  </a:xfrm>
                  <a:prstGeom prst="rect">
                    <a:avLst/>
                  </a:prstGeom>
                  <a:noFill/>
                </p:spPr>
                <p:txBody>
                  <a:bodyPr wrap="none" rtlCol="0">
                    <a:spAutoFit/>
                  </a:bodyPr>
                  <a:lstStyle/>
                  <a:p>
                    <a:pPr marL="0" marR="0" lvl="0" indent="0" algn="ctr" defTabSz="2194560" eaLnBrk="1" fontAlgn="auto" latinLnBrk="0" hangingPunct="1">
                      <a:lnSpc>
                        <a:spcPct val="100000"/>
                      </a:lnSpc>
                      <a:spcBef>
                        <a:spcPts val="0"/>
                      </a:spcBef>
                      <a:spcAft>
                        <a:spcPts val="0"/>
                      </a:spcAft>
                      <a:buClrTx/>
                      <a:buSzTx/>
                      <a:buFontTx/>
                      <a:buNone/>
                      <a:tabLst/>
                      <a:defRPr/>
                    </a:pPr>
                    <a:r>
                      <a:rPr lang="en-US" sz="4320" b="1" kern="0" dirty="0">
                        <a:solidFill>
                          <a:srgbClr val="70AD47">
                            <a:lumMod val="50000"/>
                          </a:srgbClr>
                        </a:solidFill>
                      </a:rPr>
                      <a:t>I </a:t>
                    </a:r>
                    <a:r>
                      <a:rPr lang="en-US" sz="4320" b="1" kern="0" dirty="0" err="1">
                        <a:solidFill>
                          <a:srgbClr val="70AD47">
                            <a:lumMod val="50000"/>
                          </a:srgbClr>
                        </a:solidFill>
                      </a:rPr>
                      <a:t>I</a:t>
                    </a:r>
                    <a:endParaRPr kumimoji="0" lang="en-US" sz="4320" b="1" i="0" u="none" strike="noStrike" kern="0" cap="none" spc="0" normalizeH="0" baseline="0" noProof="0" dirty="0">
                      <a:ln>
                        <a:noFill/>
                      </a:ln>
                      <a:solidFill>
                        <a:srgbClr val="70AD47">
                          <a:lumMod val="50000"/>
                        </a:srgbClr>
                      </a:solidFill>
                      <a:effectLst/>
                      <a:uLnTx/>
                      <a:uFillTx/>
                    </a:endParaRPr>
                  </a:p>
                </p:txBody>
              </p:sp>
              <p:sp>
                <p:nvSpPr>
                  <p:cNvPr id="284" name="TextBox 283"/>
                  <p:cNvSpPr txBox="1"/>
                  <p:nvPr/>
                </p:nvSpPr>
                <p:spPr>
                  <a:xfrm>
                    <a:off x="2724901" y="7235012"/>
                    <a:ext cx="1319592"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r>
                      <a:rPr lang="en-US" sz="4320" kern="0" dirty="0">
                        <a:solidFill>
                          <a:srgbClr val="70AD47">
                            <a:lumMod val="50000"/>
                          </a:srgbClr>
                        </a:solidFill>
                      </a:rPr>
                      <a:t>AA/9</a:t>
                    </a: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80" name="TextBox 279"/>
                <p:cNvSpPr txBox="1"/>
                <p:nvPr/>
              </p:nvSpPr>
              <p:spPr>
                <a:xfrm>
                  <a:off x="7257439" y="9569255"/>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sp>
              <p:nvSpPr>
                <p:cNvPr id="281" name="TextBox 280"/>
                <p:cNvSpPr txBox="1"/>
                <p:nvPr/>
              </p:nvSpPr>
              <p:spPr>
                <a:xfrm>
                  <a:off x="7290249" y="10252163"/>
                  <a:ext cx="184731" cy="757130"/>
                </a:xfrm>
                <a:prstGeom prst="rect">
                  <a:avLst/>
                </a:prstGeom>
                <a:noFill/>
              </p:spPr>
              <p:txBody>
                <a:bodyPr wrap="none" rtlCol="0">
                  <a:spAutoFit/>
                </a:bodyPr>
                <a:lstStyle/>
                <a:p>
                  <a:pPr marL="0" marR="0" lvl="0" indent="0" defTabSz="2194560" eaLnBrk="1" fontAlgn="auto" latinLnBrk="0" hangingPunct="1">
                    <a:lnSpc>
                      <a:spcPct val="100000"/>
                    </a:lnSpc>
                    <a:spcBef>
                      <a:spcPts val="0"/>
                    </a:spcBef>
                    <a:spcAft>
                      <a:spcPts val="0"/>
                    </a:spcAft>
                    <a:buClrTx/>
                    <a:buSzTx/>
                    <a:buFontTx/>
                    <a:buNone/>
                    <a:tabLst/>
                    <a:defRPr/>
                  </a:pPr>
                  <a:endParaRPr kumimoji="0" lang="en-US" sz="4320" b="0" i="0" u="none" strike="noStrike" kern="0" cap="none" spc="0" normalizeH="0" baseline="0" noProof="0" dirty="0">
                    <a:ln>
                      <a:noFill/>
                    </a:ln>
                    <a:solidFill>
                      <a:srgbClr val="70AD47">
                        <a:lumMod val="50000"/>
                      </a:srgbClr>
                    </a:solidFill>
                    <a:effectLst/>
                    <a:uLnTx/>
                    <a:uFillTx/>
                  </a:endParaRPr>
                </a:p>
              </p:txBody>
            </p:sp>
          </p:grpSp>
          <p:sp>
            <p:nvSpPr>
              <p:cNvPr id="276" name="Arc 275"/>
              <p:cNvSpPr/>
              <p:nvPr/>
            </p:nvSpPr>
            <p:spPr>
              <a:xfrm>
                <a:off x="12828827" y="7752721"/>
                <a:ext cx="1828800" cy="914400"/>
              </a:xfrm>
              <a:prstGeom prst="arc">
                <a:avLst>
                  <a:gd name="adj1" fmla="val 10792202"/>
                  <a:gd name="adj2" fmla="val 0"/>
                </a:avLst>
              </a:prstGeom>
              <a:ln w="38100">
                <a:solidFill>
                  <a:srgbClr val="38572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5" name="Rectangle 114"/>
            <p:cNvSpPr/>
            <p:nvPr/>
          </p:nvSpPr>
          <p:spPr>
            <a:xfrm>
              <a:off x="18368858" y="12431517"/>
              <a:ext cx="7870479" cy="565949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082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25"/>
                                        </p:tgtEl>
                                        <p:attrNameLst>
                                          <p:attrName>style.visibility</p:attrName>
                                        </p:attrNameLst>
                                      </p:cBhvr>
                                      <p:to>
                                        <p:strVal val="visible"/>
                                      </p:to>
                                    </p:set>
                                    <p:animEffect transition="in" filter="wipe(up)">
                                      <p:cBhvr>
                                        <p:cTn id="36" dur="500"/>
                                        <p:tgtEl>
                                          <p:spTgt spid="225"/>
                                        </p:tgtEl>
                                      </p:cBhvr>
                                    </p:animEffect>
                                  </p:childTnLst>
                                </p:cTn>
                              </p:par>
                              <p:par>
                                <p:cTn id="37" presetID="22" presetClass="entr" presetSubtype="1" fill="hold" nodeType="withEffect">
                                  <p:stCondLst>
                                    <p:cond delay="0"/>
                                  </p:stCondLst>
                                  <p:childTnLst>
                                    <p:set>
                                      <p:cBhvr>
                                        <p:cTn id="38" dur="1" fill="hold">
                                          <p:stCondLst>
                                            <p:cond delay="0"/>
                                          </p:stCondLst>
                                        </p:cTn>
                                        <p:tgtEl>
                                          <p:spTgt spid="227"/>
                                        </p:tgtEl>
                                        <p:attrNameLst>
                                          <p:attrName>style.visibility</p:attrName>
                                        </p:attrNameLst>
                                      </p:cBhvr>
                                      <p:to>
                                        <p:strVal val="visible"/>
                                      </p:to>
                                    </p:set>
                                    <p:animEffect transition="in" filter="wipe(up)">
                                      <p:cBhvr>
                                        <p:cTn id="39" dur="500"/>
                                        <p:tgtEl>
                                          <p:spTgt spid="227"/>
                                        </p:tgtEl>
                                      </p:cBhvr>
                                    </p:animEffect>
                                  </p:childTnLst>
                                </p:cTn>
                              </p:par>
                              <p:par>
                                <p:cTn id="40" presetID="22" presetClass="entr" presetSubtype="1" fill="hold" nodeType="withEffect">
                                  <p:stCondLst>
                                    <p:cond delay="0"/>
                                  </p:stCondLst>
                                  <p:childTnLst>
                                    <p:set>
                                      <p:cBhvr>
                                        <p:cTn id="41" dur="1" fill="hold">
                                          <p:stCondLst>
                                            <p:cond delay="0"/>
                                          </p:stCondLst>
                                        </p:cTn>
                                        <p:tgtEl>
                                          <p:spTgt spid="230"/>
                                        </p:tgtEl>
                                        <p:attrNameLst>
                                          <p:attrName>style.visibility</p:attrName>
                                        </p:attrNameLst>
                                      </p:cBhvr>
                                      <p:to>
                                        <p:strVal val="visible"/>
                                      </p:to>
                                    </p:set>
                                    <p:animEffect transition="in" filter="wipe(up)">
                                      <p:cBhvr>
                                        <p:cTn id="42" dur="500"/>
                                        <p:tgtEl>
                                          <p:spTgt spid="230"/>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127"/>
                                        </p:tgtEl>
                                        <p:attrNameLst>
                                          <p:attrName>style.visibility</p:attrName>
                                        </p:attrNameLst>
                                      </p:cBhvr>
                                      <p:to>
                                        <p:strVal val="visible"/>
                                      </p:to>
                                    </p:set>
                                    <p:animEffect transition="in" filter="wipe(up)">
                                      <p:cBhvr>
                                        <p:cTn id="46" dur="500"/>
                                        <p:tgtEl>
                                          <p:spTgt spid="127"/>
                                        </p:tgtEl>
                                      </p:cBhvr>
                                    </p:animEffect>
                                  </p:childTnLst>
                                </p:cTn>
                              </p:par>
                              <p:par>
                                <p:cTn id="47" presetID="22" presetClass="entr" presetSubtype="1" fill="hold" nodeType="withEffect">
                                  <p:stCondLst>
                                    <p:cond delay="0"/>
                                  </p:stCondLst>
                                  <p:childTnLst>
                                    <p:set>
                                      <p:cBhvr>
                                        <p:cTn id="48" dur="1" fill="hold">
                                          <p:stCondLst>
                                            <p:cond delay="0"/>
                                          </p:stCondLst>
                                        </p:cTn>
                                        <p:tgtEl>
                                          <p:spTgt spid="132"/>
                                        </p:tgtEl>
                                        <p:attrNameLst>
                                          <p:attrName>style.visibility</p:attrName>
                                        </p:attrNameLst>
                                      </p:cBhvr>
                                      <p:to>
                                        <p:strVal val="visible"/>
                                      </p:to>
                                    </p:set>
                                    <p:animEffect transition="in" filter="wipe(up)">
                                      <p:cBhvr>
                                        <p:cTn id="49" dur="500"/>
                                        <p:tgtEl>
                                          <p:spTgt spid="132"/>
                                        </p:tgtEl>
                                      </p:cBhvr>
                                    </p:animEffect>
                                  </p:childTnLst>
                                </p:cTn>
                              </p:par>
                              <p:par>
                                <p:cTn id="50" presetID="22" presetClass="entr" presetSubtype="1" fill="hold" nodeType="with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wipe(up)">
                                      <p:cBhvr>
                                        <p:cTn id="52" dur="500"/>
                                        <p:tgtEl>
                                          <p:spTgt spid="100"/>
                                        </p:tgtEl>
                                      </p:cBhvr>
                                    </p:animEffect>
                                  </p:childTnLst>
                                </p:cTn>
                              </p:par>
                            </p:childTnLst>
                          </p:cTn>
                        </p:par>
                        <p:par>
                          <p:cTn id="53" fill="hold">
                            <p:stCondLst>
                              <p:cond delay="1000"/>
                            </p:stCondLst>
                            <p:childTnLst>
                              <p:par>
                                <p:cTn id="54" presetID="22" presetClass="entr" presetSubtype="1" fill="hold" nodeType="afterEffect">
                                  <p:stCondLst>
                                    <p:cond delay="0"/>
                                  </p:stCondLst>
                                  <p:childTnLst>
                                    <p:set>
                                      <p:cBhvr>
                                        <p:cTn id="55" dur="1" fill="hold">
                                          <p:stCondLst>
                                            <p:cond delay="0"/>
                                          </p:stCondLst>
                                        </p:cTn>
                                        <p:tgtEl>
                                          <p:spTgt spid="232"/>
                                        </p:tgtEl>
                                        <p:attrNameLst>
                                          <p:attrName>style.visibility</p:attrName>
                                        </p:attrNameLst>
                                      </p:cBhvr>
                                      <p:to>
                                        <p:strVal val="visible"/>
                                      </p:to>
                                    </p:set>
                                    <p:animEffect transition="in" filter="wipe(up)">
                                      <p:cBhvr>
                                        <p:cTn id="56" dur="500"/>
                                        <p:tgtEl>
                                          <p:spTgt spid="232"/>
                                        </p:tgtEl>
                                      </p:cBhvr>
                                    </p:animEffect>
                                  </p:childTnLst>
                                </p:cTn>
                              </p:par>
                              <p:par>
                                <p:cTn id="57" presetID="22" presetClass="entr" presetSubtype="1" fill="hold" nodeType="withEffect">
                                  <p:stCondLst>
                                    <p:cond delay="0"/>
                                  </p:stCondLst>
                                  <p:childTnLst>
                                    <p:set>
                                      <p:cBhvr>
                                        <p:cTn id="58" dur="1" fill="hold">
                                          <p:stCondLst>
                                            <p:cond delay="0"/>
                                          </p:stCondLst>
                                        </p:cTn>
                                        <p:tgtEl>
                                          <p:spTgt spid="234"/>
                                        </p:tgtEl>
                                        <p:attrNameLst>
                                          <p:attrName>style.visibility</p:attrName>
                                        </p:attrNameLst>
                                      </p:cBhvr>
                                      <p:to>
                                        <p:strVal val="visible"/>
                                      </p:to>
                                    </p:set>
                                    <p:animEffect transition="in" filter="wipe(up)">
                                      <p:cBhvr>
                                        <p:cTn id="59" dur="500"/>
                                        <p:tgtEl>
                                          <p:spTgt spid="234"/>
                                        </p:tgtEl>
                                      </p:cBhvr>
                                    </p:animEffect>
                                  </p:childTnLst>
                                </p:cTn>
                              </p:par>
                            </p:childTnLst>
                          </p:cTn>
                        </p:par>
                        <p:par>
                          <p:cTn id="60" fill="hold">
                            <p:stCondLst>
                              <p:cond delay="1500"/>
                            </p:stCondLst>
                            <p:childTnLst>
                              <p:par>
                                <p:cTn id="61" presetID="22" presetClass="entr" presetSubtype="1" fill="hold" nodeType="afterEffect">
                                  <p:stCondLst>
                                    <p:cond delay="0"/>
                                  </p:stCondLst>
                                  <p:childTnLst>
                                    <p:set>
                                      <p:cBhvr>
                                        <p:cTn id="62" dur="1" fill="hold">
                                          <p:stCondLst>
                                            <p:cond delay="0"/>
                                          </p:stCondLst>
                                        </p:cTn>
                                        <p:tgtEl>
                                          <p:spTgt spid="137"/>
                                        </p:tgtEl>
                                        <p:attrNameLst>
                                          <p:attrName>style.visibility</p:attrName>
                                        </p:attrNameLst>
                                      </p:cBhvr>
                                      <p:to>
                                        <p:strVal val="visible"/>
                                      </p:to>
                                    </p:set>
                                    <p:animEffect transition="in" filter="wipe(up)">
                                      <p:cBhvr>
                                        <p:cTn id="63" dur="500"/>
                                        <p:tgtEl>
                                          <p:spTgt spid="137"/>
                                        </p:tgtEl>
                                      </p:cBhvr>
                                    </p:animEffect>
                                  </p:childTnLst>
                                </p:cTn>
                              </p:par>
                              <p:par>
                                <p:cTn id="64" presetID="22" presetClass="entr" presetSubtype="1" fill="hold" nodeType="withEffect">
                                  <p:stCondLst>
                                    <p:cond delay="0"/>
                                  </p:stCondLst>
                                  <p:childTnLst>
                                    <p:set>
                                      <p:cBhvr>
                                        <p:cTn id="65" dur="1" fill="hold">
                                          <p:stCondLst>
                                            <p:cond delay="0"/>
                                          </p:stCondLst>
                                        </p:cTn>
                                        <p:tgtEl>
                                          <p:spTgt spid="142"/>
                                        </p:tgtEl>
                                        <p:attrNameLst>
                                          <p:attrName>style.visibility</p:attrName>
                                        </p:attrNameLst>
                                      </p:cBhvr>
                                      <p:to>
                                        <p:strVal val="visible"/>
                                      </p:to>
                                    </p:set>
                                    <p:animEffect transition="in" filter="wipe(up)">
                                      <p:cBhvr>
                                        <p:cTn id="66" dur="500"/>
                                        <p:tgtEl>
                                          <p:spTgt spid="142"/>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0.00064 3.75E-6 L 0.49785 0.121 " pathEditMode="relative" rAng="0" ptsTypes="AA">
                                      <p:cBhvr>
                                        <p:cTn id="70" dur="2000" fill="hold"/>
                                        <p:tgtEl>
                                          <p:spTgt spid="17"/>
                                        </p:tgtEl>
                                        <p:attrNameLst>
                                          <p:attrName>ppt_x</p:attrName>
                                          <p:attrName>ppt_y</p:attrName>
                                        </p:attrNameLst>
                                      </p:cBhvr>
                                      <p:rCtr x="24925" y="6050"/>
                                    </p:animMotion>
                                  </p:childTnLst>
                                </p:cTn>
                              </p:par>
                            </p:childTnLst>
                          </p:cTn>
                        </p:par>
                        <p:par>
                          <p:cTn id="71" fill="hold">
                            <p:stCondLst>
                              <p:cond delay="2000"/>
                            </p:stCondLst>
                            <p:childTnLst>
                              <p:par>
                                <p:cTn id="72" presetID="10" presetClass="exit" presetSubtype="0" fill="hold" nodeType="after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childTnLst>
                          </p:cTn>
                        </p:par>
                        <p:par>
                          <p:cTn id="75" fill="hold">
                            <p:stCondLst>
                              <p:cond delay="2500"/>
                            </p:stCondLst>
                            <p:childTnLst>
                              <p:par>
                                <p:cTn id="76" presetID="22" presetClass="entr" presetSubtype="1" fill="hold" nodeType="afterEffect">
                                  <p:stCondLst>
                                    <p:cond delay="0"/>
                                  </p:stCondLst>
                                  <p:childTnLst>
                                    <p:set>
                                      <p:cBhvr>
                                        <p:cTn id="77" dur="1" fill="hold">
                                          <p:stCondLst>
                                            <p:cond delay="0"/>
                                          </p:stCondLst>
                                        </p:cTn>
                                        <p:tgtEl>
                                          <p:spTgt spid="236"/>
                                        </p:tgtEl>
                                        <p:attrNameLst>
                                          <p:attrName>style.visibility</p:attrName>
                                        </p:attrNameLst>
                                      </p:cBhvr>
                                      <p:to>
                                        <p:strVal val="visible"/>
                                      </p:to>
                                    </p:set>
                                    <p:animEffect transition="in" filter="wipe(up)">
                                      <p:cBhvr>
                                        <p:cTn id="78" dur="500"/>
                                        <p:tgtEl>
                                          <p:spTgt spid="236"/>
                                        </p:tgtEl>
                                      </p:cBhvr>
                                    </p:animEffect>
                                  </p:childTnLst>
                                </p:cTn>
                              </p:par>
                              <p:par>
                                <p:cTn id="79" presetID="22" presetClass="entr" presetSubtype="1" fill="hold" nodeType="withEffect">
                                  <p:stCondLst>
                                    <p:cond delay="0"/>
                                  </p:stCondLst>
                                  <p:childTnLst>
                                    <p:set>
                                      <p:cBhvr>
                                        <p:cTn id="80" dur="1" fill="hold">
                                          <p:stCondLst>
                                            <p:cond delay="0"/>
                                          </p:stCondLst>
                                        </p:cTn>
                                        <p:tgtEl>
                                          <p:spTgt spid="238"/>
                                        </p:tgtEl>
                                        <p:attrNameLst>
                                          <p:attrName>style.visibility</p:attrName>
                                        </p:attrNameLst>
                                      </p:cBhvr>
                                      <p:to>
                                        <p:strVal val="visible"/>
                                      </p:to>
                                    </p:set>
                                    <p:animEffect transition="in" filter="wipe(up)">
                                      <p:cBhvr>
                                        <p:cTn id="81" dur="500"/>
                                        <p:tgtEl>
                                          <p:spTgt spid="238"/>
                                        </p:tgtEl>
                                      </p:cBhvr>
                                    </p:animEffect>
                                  </p:childTnLst>
                                </p:cTn>
                              </p:par>
                              <p:par>
                                <p:cTn id="82" presetID="22" presetClass="entr" presetSubtype="1" fill="hold" nodeType="withEffect">
                                  <p:stCondLst>
                                    <p:cond delay="0"/>
                                  </p:stCondLst>
                                  <p:childTnLst>
                                    <p:set>
                                      <p:cBhvr>
                                        <p:cTn id="83" dur="1" fill="hold">
                                          <p:stCondLst>
                                            <p:cond delay="0"/>
                                          </p:stCondLst>
                                        </p:cTn>
                                        <p:tgtEl>
                                          <p:spTgt spid="240"/>
                                        </p:tgtEl>
                                        <p:attrNameLst>
                                          <p:attrName>style.visibility</p:attrName>
                                        </p:attrNameLst>
                                      </p:cBhvr>
                                      <p:to>
                                        <p:strVal val="visible"/>
                                      </p:to>
                                    </p:set>
                                    <p:animEffect transition="in" filter="wipe(up)">
                                      <p:cBhvr>
                                        <p:cTn id="84" dur="500"/>
                                        <p:tgtEl>
                                          <p:spTgt spid="240"/>
                                        </p:tgtEl>
                                      </p:cBhvr>
                                    </p:animEffect>
                                  </p:childTnLst>
                                </p:cTn>
                              </p:par>
                            </p:childTnLst>
                          </p:cTn>
                        </p:par>
                        <p:par>
                          <p:cTn id="85" fill="hold">
                            <p:stCondLst>
                              <p:cond delay="3000"/>
                            </p:stCondLst>
                            <p:childTnLst>
                              <p:par>
                                <p:cTn id="86" presetID="22" presetClass="entr" presetSubtype="1" fill="hold" nodeType="afterEffect">
                                  <p:stCondLst>
                                    <p:cond delay="0"/>
                                  </p:stCondLst>
                                  <p:childTnLst>
                                    <p:set>
                                      <p:cBhvr>
                                        <p:cTn id="87" dur="1" fill="hold">
                                          <p:stCondLst>
                                            <p:cond delay="0"/>
                                          </p:stCondLst>
                                        </p:cTn>
                                        <p:tgtEl>
                                          <p:spTgt spid="209"/>
                                        </p:tgtEl>
                                        <p:attrNameLst>
                                          <p:attrName>style.visibility</p:attrName>
                                        </p:attrNameLst>
                                      </p:cBhvr>
                                      <p:to>
                                        <p:strVal val="visible"/>
                                      </p:to>
                                    </p:set>
                                    <p:animEffect transition="in" filter="wipe(up)">
                                      <p:cBhvr>
                                        <p:cTn id="88" dur="500"/>
                                        <p:tgtEl>
                                          <p:spTgt spid="209"/>
                                        </p:tgtEl>
                                      </p:cBhvr>
                                    </p:animEffect>
                                  </p:childTnLst>
                                </p:cTn>
                              </p:par>
                              <p:par>
                                <p:cTn id="89" presetID="22" presetClass="entr" presetSubtype="1" fill="hold" nodeType="withEffect">
                                  <p:stCondLst>
                                    <p:cond delay="0"/>
                                  </p:stCondLst>
                                  <p:childTnLst>
                                    <p:set>
                                      <p:cBhvr>
                                        <p:cTn id="90" dur="1" fill="hold">
                                          <p:stCondLst>
                                            <p:cond delay="0"/>
                                          </p:stCondLst>
                                        </p:cTn>
                                        <p:tgtEl>
                                          <p:spTgt spid="214"/>
                                        </p:tgtEl>
                                        <p:attrNameLst>
                                          <p:attrName>style.visibility</p:attrName>
                                        </p:attrNameLst>
                                      </p:cBhvr>
                                      <p:to>
                                        <p:strVal val="visible"/>
                                      </p:to>
                                    </p:set>
                                    <p:animEffect transition="in" filter="wipe(up)">
                                      <p:cBhvr>
                                        <p:cTn id="91" dur="500"/>
                                        <p:tgtEl>
                                          <p:spTgt spid="214"/>
                                        </p:tgtEl>
                                      </p:cBhvr>
                                    </p:animEffect>
                                  </p:childTnLst>
                                </p:cTn>
                              </p:par>
                              <p:par>
                                <p:cTn id="92" presetID="22" presetClass="entr" presetSubtype="1" fill="hold" nodeType="withEffect">
                                  <p:stCondLst>
                                    <p:cond delay="0"/>
                                  </p:stCondLst>
                                  <p:childTnLst>
                                    <p:set>
                                      <p:cBhvr>
                                        <p:cTn id="93" dur="1" fill="hold">
                                          <p:stCondLst>
                                            <p:cond delay="0"/>
                                          </p:stCondLst>
                                        </p:cTn>
                                        <p:tgtEl>
                                          <p:spTgt spid="219"/>
                                        </p:tgtEl>
                                        <p:attrNameLst>
                                          <p:attrName>style.visibility</p:attrName>
                                        </p:attrNameLst>
                                      </p:cBhvr>
                                      <p:to>
                                        <p:strVal val="visible"/>
                                      </p:to>
                                    </p:set>
                                    <p:animEffect transition="in" filter="wipe(up)">
                                      <p:cBhvr>
                                        <p:cTn id="94" dur="500"/>
                                        <p:tgtEl>
                                          <p:spTgt spid="2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6"/>
                                        </p:tgtEl>
                                      </p:cBhvr>
                                    </p:animEffect>
                                    <p:set>
                                      <p:cBhvr>
                                        <p:cTn id="99" dur="1" fill="hold">
                                          <p:stCondLst>
                                            <p:cond delay="499"/>
                                          </p:stCondLst>
                                        </p:cTn>
                                        <p:tgtEl>
                                          <p:spTgt spid="6"/>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24"/>
                                        </p:tgtEl>
                                      </p:cBhvr>
                                    </p:animEffect>
                                    <p:set>
                                      <p:cBhvr>
                                        <p:cTn id="102" dur="1" fill="hold">
                                          <p:stCondLst>
                                            <p:cond delay="499"/>
                                          </p:stCondLst>
                                        </p:cTn>
                                        <p:tgtEl>
                                          <p:spTgt spid="24"/>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31"/>
                                        </p:tgtEl>
                                      </p:cBhvr>
                                    </p:animEffect>
                                    <p:set>
                                      <p:cBhvr>
                                        <p:cTn id="105" dur="1" fill="hold">
                                          <p:stCondLst>
                                            <p:cond delay="499"/>
                                          </p:stCondLst>
                                        </p:cTn>
                                        <p:tgtEl>
                                          <p:spTgt spid="31"/>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44"/>
                                        </p:tgtEl>
                                      </p:cBhvr>
                                    </p:animEffect>
                                    <p:set>
                                      <p:cBhvr>
                                        <p:cTn id="108" dur="1" fill="hold">
                                          <p:stCondLst>
                                            <p:cond delay="499"/>
                                          </p:stCondLst>
                                        </p:cTn>
                                        <p:tgtEl>
                                          <p:spTgt spid="44"/>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38"/>
                                        </p:tgtEl>
                                      </p:cBhvr>
                                    </p:animEffect>
                                    <p:set>
                                      <p:cBhvr>
                                        <p:cTn id="111" dur="1" fill="hold">
                                          <p:stCondLst>
                                            <p:cond delay="499"/>
                                          </p:stCondLst>
                                        </p:cTn>
                                        <p:tgtEl>
                                          <p:spTgt spid="38"/>
                                        </p:tgtEl>
                                        <p:attrNameLst>
                                          <p:attrName>style.visibility</p:attrName>
                                        </p:attrNameLst>
                                      </p:cBhvr>
                                      <p:to>
                                        <p:strVal val="hidden"/>
                                      </p:to>
                                    </p:set>
                                  </p:childTnLst>
                                </p:cTn>
                              </p:par>
                              <p:par>
                                <p:cTn id="112" presetID="10" presetClass="exit" presetSubtype="0" fill="hold" nodeType="withEffect">
                                  <p:stCondLst>
                                    <p:cond delay="0"/>
                                  </p:stCondLst>
                                  <p:childTnLst>
                                    <p:animEffect transition="out" filter="fade">
                                      <p:cBhvr>
                                        <p:cTn id="113" dur="500"/>
                                        <p:tgtEl>
                                          <p:spTgt spid="54"/>
                                        </p:tgtEl>
                                      </p:cBhvr>
                                    </p:animEffect>
                                    <p:set>
                                      <p:cBhvr>
                                        <p:cTn id="114" dur="1" fill="hold">
                                          <p:stCondLst>
                                            <p:cond delay="499"/>
                                          </p:stCondLst>
                                        </p:cTn>
                                        <p:tgtEl>
                                          <p:spTgt spid="54"/>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62"/>
                                        </p:tgtEl>
                                      </p:cBhvr>
                                    </p:animEffect>
                                    <p:set>
                                      <p:cBhvr>
                                        <p:cTn id="117" dur="1" fill="hold">
                                          <p:stCondLst>
                                            <p:cond delay="499"/>
                                          </p:stCondLst>
                                        </p:cTn>
                                        <p:tgtEl>
                                          <p:spTgt spid="62"/>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68"/>
                                        </p:tgtEl>
                                      </p:cBhvr>
                                    </p:animEffect>
                                    <p:set>
                                      <p:cBhvr>
                                        <p:cTn id="120" dur="1" fill="hold">
                                          <p:stCondLst>
                                            <p:cond delay="499"/>
                                          </p:stCondLst>
                                        </p:cTn>
                                        <p:tgtEl>
                                          <p:spTgt spid="68"/>
                                        </p:tgtEl>
                                        <p:attrNameLst>
                                          <p:attrName>style.visibility</p:attrName>
                                        </p:attrNameLst>
                                      </p:cBhvr>
                                      <p:to>
                                        <p:strVal val="hidden"/>
                                      </p:to>
                                    </p:set>
                                  </p:childTnLst>
                                </p:cTn>
                              </p:par>
                              <p:par>
                                <p:cTn id="121" presetID="22" presetClass="entr" presetSubtype="1" fill="hold" nodeType="withEffect">
                                  <p:stCondLst>
                                    <p:cond delay="0"/>
                                  </p:stCondLst>
                                  <p:childTnLst>
                                    <p:set>
                                      <p:cBhvr>
                                        <p:cTn id="122" dur="1" fill="hold">
                                          <p:stCondLst>
                                            <p:cond delay="0"/>
                                          </p:stCondLst>
                                        </p:cTn>
                                        <p:tgtEl>
                                          <p:spTgt spid="243"/>
                                        </p:tgtEl>
                                        <p:attrNameLst>
                                          <p:attrName>style.visibility</p:attrName>
                                        </p:attrNameLst>
                                      </p:cBhvr>
                                      <p:to>
                                        <p:strVal val="visible"/>
                                      </p:to>
                                    </p:set>
                                    <p:animEffect transition="in" filter="wipe(up)">
                                      <p:cBhvr>
                                        <p:cTn id="123" dur="500"/>
                                        <p:tgtEl>
                                          <p:spTgt spid="243"/>
                                        </p:tgtEl>
                                      </p:cBhvr>
                                    </p:animEffect>
                                  </p:childTnLst>
                                </p:cTn>
                              </p:par>
                            </p:childTnLst>
                          </p:cTn>
                        </p:par>
                        <p:par>
                          <p:cTn id="124" fill="hold">
                            <p:stCondLst>
                              <p:cond delay="500"/>
                            </p:stCondLst>
                            <p:childTnLst>
                              <p:par>
                                <p:cTn id="125" presetID="22" presetClass="entr" presetSubtype="1" fill="hold" nodeType="afterEffect">
                                  <p:stCondLst>
                                    <p:cond delay="0"/>
                                  </p:stCondLst>
                                  <p:childTnLst>
                                    <p:set>
                                      <p:cBhvr>
                                        <p:cTn id="126" dur="1" fill="hold">
                                          <p:stCondLst>
                                            <p:cond delay="0"/>
                                          </p:stCondLst>
                                        </p:cTn>
                                        <p:tgtEl>
                                          <p:spTgt spid="110"/>
                                        </p:tgtEl>
                                        <p:attrNameLst>
                                          <p:attrName>style.visibility</p:attrName>
                                        </p:attrNameLst>
                                      </p:cBhvr>
                                      <p:to>
                                        <p:strVal val="visible"/>
                                      </p:to>
                                    </p:set>
                                    <p:animEffect transition="in" filter="wipe(up)">
                                      <p:cBhvr>
                                        <p:cTn id="127" dur="500"/>
                                        <p:tgtEl>
                                          <p:spTgt spid="110"/>
                                        </p:tgtEl>
                                      </p:cBhvr>
                                    </p:animEffect>
                                  </p:childTnLst>
                                </p:cTn>
                              </p:par>
                            </p:childTnLst>
                          </p:cTn>
                        </p:par>
                        <p:par>
                          <p:cTn id="128" fill="hold">
                            <p:stCondLst>
                              <p:cond delay="1000"/>
                            </p:stCondLst>
                            <p:childTnLst>
                              <p:par>
                                <p:cTn id="129" presetID="22" presetClass="entr" presetSubtype="1" fill="hold" nodeType="afterEffect">
                                  <p:stCondLst>
                                    <p:cond delay="0"/>
                                  </p:stCondLst>
                                  <p:childTnLst>
                                    <p:set>
                                      <p:cBhvr>
                                        <p:cTn id="130" dur="1" fill="hold">
                                          <p:stCondLst>
                                            <p:cond delay="0"/>
                                          </p:stCondLst>
                                        </p:cTn>
                                        <p:tgtEl>
                                          <p:spTgt spid="245"/>
                                        </p:tgtEl>
                                        <p:attrNameLst>
                                          <p:attrName>style.visibility</p:attrName>
                                        </p:attrNameLst>
                                      </p:cBhvr>
                                      <p:to>
                                        <p:strVal val="visible"/>
                                      </p:to>
                                    </p:set>
                                    <p:animEffect transition="in" filter="wipe(up)">
                                      <p:cBhvr>
                                        <p:cTn id="131" dur="500"/>
                                        <p:tgtEl>
                                          <p:spTgt spid="245"/>
                                        </p:tgtEl>
                                      </p:cBhvr>
                                    </p:animEffect>
                                  </p:childTnLst>
                                </p:cTn>
                              </p:par>
                              <p:par>
                                <p:cTn id="132" presetID="22" presetClass="entr" presetSubtype="1" fill="hold" nodeType="withEffect">
                                  <p:stCondLst>
                                    <p:cond delay="0"/>
                                  </p:stCondLst>
                                  <p:childTnLst>
                                    <p:set>
                                      <p:cBhvr>
                                        <p:cTn id="133" dur="1" fill="hold">
                                          <p:stCondLst>
                                            <p:cond delay="0"/>
                                          </p:stCondLst>
                                        </p:cTn>
                                        <p:tgtEl>
                                          <p:spTgt spid="247"/>
                                        </p:tgtEl>
                                        <p:attrNameLst>
                                          <p:attrName>style.visibility</p:attrName>
                                        </p:attrNameLst>
                                      </p:cBhvr>
                                      <p:to>
                                        <p:strVal val="visible"/>
                                      </p:to>
                                    </p:set>
                                    <p:animEffect transition="in" filter="wipe(up)">
                                      <p:cBhvr>
                                        <p:cTn id="134" dur="500"/>
                                        <p:tgtEl>
                                          <p:spTgt spid="247"/>
                                        </p:tgtEl>
                                      </p:cBhvr>
                                    </p:animEffect>
                                  </p:childTnLst>
                                </p:cTn>
                              </p:par>
                              <p:par>
                                <p:cTn id="135" presetID="22" presetClass="entr" presetSubtype="1" fill="hold" nodeType="withEffect">
                                  <p:stCondLst>
                                    <p:cond delay="0"/>
                                  </p:stCondLst>
                                  <p:childTnLst>
                                    <p:set>
                                      <p:cBhvr>
                                        <p:cTn id="136" dur="1" fill="hold">
                                          <p:stCondLst>
                                            <p:cond delay="0"/>
                                          </p:stCondLst>
                                        </p:cTn>
                                        <p:tgtEl>
                                          <p:spTgt spid="249"/>
                                        </p:tgtEl>
                                        <p:attrNameLst>
                                          <p:attrName>style.visibility</p:attrName>
                                        </p:attrNameLst>
                                      </p:cBhvr>
                                      <p:to>
                                        <p:strVal val="visible"/>
                                      </p:to>
                                    </p:set>
                                    <p:animEffect transition="in" filter="wipe(up)">
                                      <p:cBhvr>
                                        <p:cTn id="137" dur="500"/>
                                        <p:tgtEl>
                                          <p:spTgt spid="249"/>
                                        </p:tgtEl>
                                      </p:cBhvr>
                                    </p:animEffect>
                                  </p:childTnLst>
                                </p:cTn>
                              </p:par>
                              <p:par>
                                <p:cTn id="138" presetID="22" presetClass="entr" presetSubtype="1" fill="hold" nodeType="withEffect">
                                  <p:stCondLst>
                                    <p:cond delay="0"/>
                                  </p:stCondLst>
                                  <p:childTnLst>
                                    <p:set>
                                      <p:cBhvr>
                                        <p:cTn id="139" dur="1" fill="hold">
                                          <p:stCondLst>
                                            <p:cond delay="0"/>
                                          </p:stCondLst>
                                        </p:cTn>
                                        <p:tgtEl>
                                          <p:spTgt spid="251"/>
                                        </p:tgtEl>
                                        <p:attrNameLst>
                                          <p:attrName>style.visibility</p:attrName>
                                        </p:attrNameLst>
                                      </p:cBhvr>
                                      <p:to>
                                        <p:strVal val="visible"/>
                                      </p:to>
                                    </p:set>
                                    <p:animEffect transition="in" filter="wipe(up)">
                                      <p:cBhvr>
                                        <p:cTn id="140" dur="500"/>
                                        <p:tgtEl>
                                          <p:spTgt spid="251"/>
                                        </p:tgtEl>
                                      </p:cBhvr>
                                    </p:animEffect>
                                  </p:childTnLst>
                                </p:cTn>
                              </p:par>
                            </p:childTnLst>
                          </p:cTn>
                        </p:par>
                        <p:par>
                          <p:cTn id="141" fill="hold">
                            <p:stCondLst>
                              <p:cond delay="1500"/>
                            </p:stCondLst>
                            <p:childTnLst>
                              <p:par>
                                <p:cTn id="142" presetID="22" presetClass="entr" presetSubtype="1" fill="hold" nodeType="afterEffect">
                                  <p:stCondLst>
                                    <p:cond delay="0"/>
                                  </p:stCondLst>
                                  <p:childTnLst>
                                    <p:set>
                                      <p:cBhvr>
                                        <p:cTn id="143" dur="1" fill="hold">
                                          <p:stCondLst>
                                            <p:cond delay="0"/>
                                          </p:stCondLst>
                                        </p:cTn>
                                        <p:tgtEl>
                                          <p:spTgt spid="166"/>
                                        </p:tgtEl>
                                        <p:attrNameLst>
                                          <p:attrName>style.visibility</p:attrName>
                                        </p:attrNameLst>
                                      </p:cBhvr>
                                      <p:to>
                                        <p:strVal val="visible"/>
                                      </p:to>
                                    </p:set>
                                    <p:animEffect transition="in" filter="wipe(up)">
                                      <p:cBhvr>
                                        <p:cTn id="144" dur="500"/>
                                        <p:tgtEl>
                                          <p:spTgt spid="166"/>
                                        </p:tgtEl>
                                      </p:cBhvr>
                                    </p:animEffect>
                                  </p:childTnLst>
                                </p:cTn>
                              </p:par>
                              <p:par>
                                <p:cTn id="145" presetID="22" presetClass="entr" presetSubtype="1" fill="hold" nodeType="withEffect">
                                  <p:stCondLst>
                                    <p:cond delay="0"/>
                                  </p:stCondLst>
                                  <p:childTnLst>
                                    <p:set>
                                      <p:cBhvr>
                                        <p:cTn id="146" dur="1" fill="hold">
                                          <p:stCondLst>
                                            <p:cond delay="0"/>
                                          </p:stCondLst>
                                        </p:cTn>
                                        <p:tgtEl>
                                          <p:spTgt spid="174"/>
                                        </p:tgtEl>
                                        <p:attrNameLst>
                                          <p:attrName>style.visibility</p:attrName>
                                        </p:attrNameLst>
                                      </p:cBhvr>
                                      <p:to>
                                        <p:strVal val="visible"/>
                                      </p:to>
                                    </p:set>
                                    <p:animEffect transition="in" filter="wipe(up)">
                                      <p:cBhvr>
                                        <p:cTn id="147" dur="500"/>
                                        <p:tgtEl>
                                          <p:spTgt spid="174"/>
                                        </p:tgtEl>
                                      </p:cBhvr>
                                    </p:animEffect>
                                  </p:childTnLst>
                                </p:cTn>
                              </p:par>
                              <p:par>
                                <p:cTn id="148" presetID="22" presetClass="entr" presetSubtype="1" fill="hold" nodeType="withEffect">
                                  <p:stCondLst>
                                    <p:cond delay="0"/>
                                  </p:stCondLst>
                                  <p:childTnLst>
                                    <p:set>
                                      <p:cBhvr>
                                        <p:cTn id="149" dur="1" fill="hold">
                                          <p:stCondLst>
                                            <p:cond delay="0"/>
                                          </p:stCondLst>
                                        </p:cTn>
                                        <p:tgtEl>
                                          <p:spTgt spid="183"/>
                                        </p:tgtEl>
                                        <p:attrNameLst>
                                          <p:attrName>style.visibility</p:attrName>
                                        </p:attrNameLst>
                                      </p:cBhvr>
                                      <p:to>
                                        <p:strVal val="visible"/>
                                      </p:to>
                                    </p:set>
                                    <p:animEffect transition="in" filter="wipe(up)">
                                      <p:cBhvr>
                                        <p:cTn id="150" dur="500"/>
                                        <p:tgtEl>
                                          <p:spTgt spid="183"/>
                                        </p:tgtEl>
                                      </p:cBhvr>
                                    </p:animEffect>
                                  </p:childTnLst>
                                </p:cTn>
                              </p:par>
                              <p:par>
                                <p:cTn id="151" presetID="22" presetClass="entr" presetSubtype="1" fill="hold" nodeType="withEffect">
                                  <p:stCondLst>
                                    <p:cond delay="0"/>
                                  </p:stCondLst>
                                  <p:childTnLst>
                                    <p:set>
                                      <p:cBhvr>
                                        <p:cTn id="152" dur="1" fill="hold">
                                          <p:stCondLst>
                                            <p:cond delay="0"/>
                                          </p:stCondLst>
                                        </p:cTn>
                                        <p:tgtEl>
                                          <p:spTgt spid="200"/>
                                        </p:tgtEl>
                                        <p:attrNameLst>
                                          <p:attrName>style.visibility</p:attrName>
                                        </p:attrNameLst>
                                      </p:cBhvr>
                                      <p:to>
                                        <p:strVal val="visible"/>
                                      </p:to>
                                    </p:set>
                                    <p:animEffect transition="in" filter="wipe(up)">
                                      <p:cBhvr>
                                        <p:cTn id="153" dur="500"/>
                                        <p:tgtEl>
                                          <p:spTgt spid="200"/>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nodeType="clickEffect">
                                  <p:stCondLst>
                                    <p:cond delay="0"/>
                                  </p:stCondLst>
                                  <p:childTnLst>
                                    <p:set>
                                      <p:cBhvr>
                                        <p:cTn id="157" dur="1" fill="hold">
                                          <p:stCondLst>
                                            <p:cond delay="0"/>
                                          </p:stCondLst>
                                        </p:cTn>
                                        <p:tgtEl>
                                          <p:spTgt spid="117"/>
                                        </p:tgtEl>
                                        <p:attrNameLst>
                                          <p:attrName>style.visibility</p:attrName>
                                        </p:attrNameLst>
                                      </p:cBhvr>
                                      <p:to>
                                        <p:strVal val="visible"/>
                                      </p:to>
                                    </p:set>
                                    <p:animEffect transition="in" filter="fade">
                                      <p:cBhvr>
                                        <p:cTn id="158"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p:cNvPicPr>
            <a:picLocks/>
          </p:cNvPicPr>
          <p:nvPr/>
        </p:nvPicPr>
        <p:blipFill>
          <a:blip r:embed="rId2"/>
          <a:stretch>
            <a:fillRect/>
          </a:stretch>
        </p:blipFill>
        <p:spPr>
          <a:xfrm>
            <a:off x="2733972" y="4215116"/>
            <a:ext cx="19019520" cy="12527280"/>
          </a:xfrm>
          <a:prstGeom prst="rect">
            <a:avLst/>
          </a:prstGeom>
        </p:spPr>
      </p:pic>
      <p:grpSp>
        <p:nvGrpSpPr>
          <p:cNvPr id="3" name="Group 2"/>
          <p:cNvGrpSpPr/>
          <p:nvPr/>
        </p:nvGrpSpPr>
        <p:grpSpPr>
          <a:xfrm>
            <a:off x="20015801" y="131844"/>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3" cstate="print"/>
            <a:srcRect/>
            <a:stretch>
              <a:fillRect/>
            </a:stretch>
          </p:blipFill>
          <p:spPr bwMode="auto">
            <a:xfrm>
              <a:off x="20065068" y="171468"/>
              <a:ext cx="1080806" cy="1143000"/>
            </a:xfrm>
            <a:prstGeom prst="rect">
              <a:avLst/>
            </a:prstGeom>
            <a:noFill/>
            <a:ln w="9525">
              <a:noFill/>
              <a:miter lim="800000"/>
              <a:headEnd/>
              <a:tailEnd/>
            </a:ln>
          </p:spPr>
        </p:pic>
        <p:grpSp>
          <p:nvGrpSpPr>
            <p:cNvPr id="6" name="Group 5"/>
            <p:cNvGrpSpPr/>
            <p:nvPr/>
          </p:nvGrpSpPr>
          <p:grpSpPr>
            <a:xfrm>
              <a:off x="26521828" y="233120"/>
              <a:ext cx="702807" cy="997528"/>
              <a:chOff x="26491348" y="316940"/>
              <a:chExt cx="702807" cy="997528"/>
            </a:xfrm>
          </p:grpSpPr>
          <p:sp>
            <p:nvSpPr>
              <p:cNvPr id="7" name="TextBox 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21145874" y="256872"/>
            <a:ext cx="5103125" cy="1569660"/>
          </a:xfrm>
          <a:prstGeom prst="rect">
            <a:avLst/>
          </a:prstGeom>
          <a:noFill/>
        </p:spPr>
        <p:txBody>
          <a:bodyPr wrap="square" rtlCol="0">
            <a:spAutoFit/>
          </a:bodyPr>
          <a:lstStyle/>
          <a:p>
            <a:pPr algn="ctr"/>
            <a:r>
              <a:rPr lang="en-US" sz="4800" b="1" dirty="0"/>
              <a:t>1E. Operation TOENAILS</a:t>
            </a:r>
          </a:p>
        </p:txBody>
      </p:sp>
      <p:sp>
        <p:nvSpPr>
          <p:cNvPr id="10" name="TextBox 9"/>
          <p:cNvSpPr txBox="1"/>
          <p:nvPr/>
        </p:nvSpPr>
        <p:spPr>
          <a:xfrm>
            <a:off x="535996" y="350758"/>
            <a:ext cx="3430555" cy="584775"/>
          </a:xfrm>
          <a:prstGeom prst="rect">
            <a:avLst/>
          </a:prstGeom>
          <a:noFill/>
        </p:spPr>
        <p:txBody>
          <a:bodyPr wrap="none" rtlCol="0">
            <a:spAutoFit/>
          </a:bodyPr>
          <a:lstStyle/>
          <a:p>
            <a:pPr algn="ctr"/>
            <a:r>
              <a:rPr lang="en-US" sz="3200" b="1" dirty="0"/>
              <a:t>VELLA LAVELLA ISL.</a:t>
            </a:r>
          </a:p>
        </p:txBody>
      </p:sp>
      <p:sp>
        <p:nvSpPr>
          <p:cNvPr id="11" name="TextBox 10"/>
          <p:cNvSpPr txBox="1"/>
          <p:nvPr/>
        </p:nvSpPr>
        <p:spPr>
          <a:xfrm>
            <a:off x="0" y="5936804"/>
            <a:ext cx="2962671" cy="584775"/>
          </a:xfrm>
          <a:prstGeom prst="rect">
            <a:avLst/>
          </a:prstGeom>
          <a:noFill/>
        </p:spPr>
        <p:txBody>
          <a:bodyPr wrap="none" rtlCol="0">
            <a:spAutoFit/>
          </a:bodyPr>
          <a:lstStyle/>
          <a:p>
            <a:pPr algn="ctr"/>
            <a:r>
              <a:rPr lang="en-US" sz="3200" b="1" dirty="0"/>
              <a:t>GANONGGA ISL.</a:t>
            </a:r>
          </a:p>
        </p:txBody>
      </p:sp>
      <p:sp>
        <p:nvSpPr>
          <p:cNvPr id="12" name="TextBox 11"/>
          <p:cNvSpPr txBox="1"/>
          <p:nvPr/>
        </p:nvSpPr>
        <p:spPr>
          <a:xfrm>
            <a:off x="2825149" y="4348327"/>
            <a:ext cx="1674241" cy="584775"/>
          </a:xfrm>
          <a:prstGeom prst="rect">
            <a:avLst/>
          </a:prstGeom>
          <a:noFill/>
        </p:spPr>
        <p:txBody>
          <a:bodyPr wrap="none" rtlCol="0">
            <a:spAutoFit/>
          </a:bodyPr>
          <a:lstStyle/>
          <a:p>
            <a:pPr algn="ctr"/>
            <a:r>
              <a:rPr lang="en-US" sz="3200" b="1" dirty="0"/>
              <a:t>GIZA ISL.</a:t>
            </a:r>
          </a:p>
        </p:txBody>
      </p:sp>
      <p:sp>
        <p:nvSpPr>
          <p:cNvPr id="13" name="TextBox 12"/>
          <p:cNvSpPr txBox="1"/>
          <p:nvPr/>
        </p:nvSpPr>
        <p:spPr>
          <a:xfrm>
            <a:off x="5776481" y="3631182"/>
            <a:ext cx="3883948" cy="584775"/>
          </a:xfrm>
          <a:prstGeom prst="rect">
            <a:avLst/>
          </a:prstGeom>
          <a:noFill/>
        </p:spPr>
        <p:txBody>
          <a:bodyPr wrap="none" rtlCol="0">
            <a:spAutoFit/>
          </a:bodyPr>
          <a:lstStyle/>
          <a:p>
            <a:pPr algn="ctr"/>
            <a:r>
              <a:rPr lang="en-US" sz="3200" b="1" dirty="0"/>
              <a:t>KOLOMBANGARA ISL.</a:t>
            </a:r>
          </a:p>
        </p:txBody>
      </p:sp>
      <p:sp>
        <p:nvSpPr>
          <p:cNvPr id="14" name="TextBox 13"/>
          <p:cNvSpPr txBox="1"/>
          <p:nvPr/>
        </p:nvSpPr>
        <p:spPr>
          <a:xfrm rot="3653705">
            <a:off x="7626710" y="7176529"/>
            <a:ext cx="2512227" cy="584775"/>
          </a:xfrm>
          <a:prstGeom prst="rect">
            <a:avLst/>
          </a:prstGeom>
          <a:noFill/>
        </p:spPr>
        <p:txBody>
          <a:bodyPr wrap="none" rtlCol="0">
            <a:spAutoFit/>
          </a:bodyPr>
          <a:lstStyle/>
          <a:p>
            <a:pPr algn="ctr"/>
            <a:r>
              <a:rPr lang="en-US" sz="3200" b="1" dirty="0"/>
              <a:t>ARUNDEL ISL.</a:t>
            </a:r>
          </a:p>
        </p:txBody>
      </p:sp>
      <p:sp>
        <p:nvSpPr>
          <p:cNvPr id="15" name="TextBox 14"/>
          <p:cNvSpPr txBox="1"/>
          <p:nvPr/>
        </p:nvSpPr>
        <p:spPr>
          <a:xfrm rot="3031578">
            <a:off x="6418014" y="7990510"/>
            <a:ext cx="3196709" cy="584775"/>
          </a:xfrm>
          <a:prstGeom prst="rect">
            <a:avLst/>
          </a:prstGeom>
          <a:noFill/>
        </p:spPr>
        <p:txBody>
          <a:bodyPr wrap="none" rtlCol="0">
            <a:spAutoFit/>
          </a:bodyPr>
          <a:lstStyle/>
          <a:p>
            <a:pPr algn="ctr"/>
            <a:r>
              <a:rPr lang="en-US" sz="3200" b="1" dirty="0"/>
              <a:t>WANA </a:t>
            </a:r>
            <a:r>
              <a:rPr lang="en-US" sz="3200" b="1" dirty="0" err="1"/>
              <a:t>WANA</a:t>
            </a:r>
            <a:r>
              <a:rPr lang="en-US" sz="3200" b="1" dirty="0"/>
              <a:t> ISL.</a:t>
            </a:r>
          </a:p>
        </p:txBody>
      </p:sp>
      <p:sp>
        <p:nvSpPr>
          <p:cNvPr id="16" name="TextBox 15"/>
          <p:cNvSpPr txBox="1"/>
          <p:nvPr/>
        </p:nvSpPr>
        <p:spPr>
          <a:xfrm rot="2384024">
            <a:off x="12766155" y="7814981"/>
            <a:ext cx="5430718" cy="584775"/>
          </a:xfrm>
          <a:prstGeom prst="rect">
            <a:avLst/>
          </a:prstGeom>
          <a:noFill/>
        </p:spPr>
        <p:txBody>
          <a:bodyPr wrap="none" rtlCol="0">
            <a:spAutoFit/>
          </a:bodyPr>
          <a:lstStyle/>
          <a:p>
            <a:pPr algn="ctr"/>
            <a:r>
              <a:rPr lang="en-US" sz="3200" b="1" spc="600" dirty="0"/>
              <a:t>NEW GEORGIA ISLAND</a:t>
            </a:r>
          </a:p>
        </p:txBody>
      </p:sp>
      <p:sp>
        <p:nvSpPr>
          <p:cNvPr id="17" name="TextBox 16"/>
          <p:cNvSpPr txBox="1"/>
          <p:nvPr/>
        </p:nvSpPr>
        <p:spPr>
          <a:xfrm>
            <a:off x="9660429" y="12210819"/>
            <a:ext cx="2561920" cy="584775"/>
          </a:xfrm>
          <a:prstGeom prst="rect">
            <a:avLst/>
          </a:prstGeom>
          <a:noFill/>
        </p:spPr>
        <p:txBody>
          <a:bodyPr wrap="none" rtlCol="0">
            <a:spAutoFit/>
          </a:bodyPr>
          <a:lstStyle/>
          <a:p>
            <a:pPr algn="ctr"/>
            <a:r>
              <a:rPr lang="en-US" sz="3200" b="1" dirty="0"/>
              <a:t>RENDOVA ISL.</a:t>
            </a:r>
          </a:p>
        </p:txBody>
      </p:sp>
      <p:sp>
        <p:nvSpPr>
          <p:cNvPr id="18" name="TextBox 17"/>
          <p:cNvSpPr txBox="1"/>
          <p:nvPr/>
        </p:nvSpPr>
        <p:spPr>
          <a:xfrm>
            <a:off x="13678017" y="15124003"/>
            <a:ext cx="2357761" cy="584775"/>
          </a:xfrm>
          <a:prstGeom prst="rect">
            <a:avLst/>
          </a:prstGeom>
          <a:noFill/>
        </p:spPr>
        <p:txBody>
          <a:bodyPr wrap="none" rtlCol="0">
            <a:spAutoFit/>
          </a:bodyPr>
          <a:lstStyle/>
          <a:p>
            <a:pPr algn="ctr"/>
            <a:r>
              <a:rPr lang="en-US" sz="3200" b="1" dirty="0"/>
              <a:t>TETIPARI ISL.</a:t>
            </a:r>
          </a:p>
        </p:txBody>
      </p:sp>
      <p:sp>
        <p:nvSpPr>
          <p:cNvPr id="19" name="TextBox 18"/>
          <p:cNvSpPr txBox="1"/>
          <p:nvPr/>
        </p:nvSpPr>
        <p:spPr>
          <a:xfrm>
            <a:off x="20015801" y="13957556"/>
            <a:ext cx="2669898" cy="584775"/>
          </a:xfrm>
          <a:prstGeom prst="rect">
            <a:avLst/>
          </a:prstGeom>
          <a:noFill/>
        </p:spPr>
        <p:txBody>
          <a:bodyPr wrap="none" rtlCol="0">
            <a:spAutoFit/>
          </a:bodyPr>
          <a:lstStyle/>
          <a:p>
            <a:pPr algn="ctr"/>
            <a:r>
              <a:rPr lang="en-US" sz="3200" b="1" dirty="0"/>
              <a:t>VANGUNU ISL.</a:t>
            </a:r>
          </a:p>
        </p:txBody>
      </p:sp>
      <p:sp>
        <p:nvSpPr>
          <p:cNvPr id="20" name="TextBox 19"/>
          <p:cNvSpPr txBox="1"/>
          <p:nvPr/>
        </p:nvSpPr>
        <p:spPr>
          <a:xfrm>
            <a:off x="23225395" y="16800402"/>
            <a:ext cx="2393605" cy="584775"/>
          </a:xfrm>
          <a:prstGeom prst="rect">
            <a:avLst/>
          </a:prstGeom>
          <a:noFill/>
        </p:spPr>
        <p:txBody>
          <a:bodyPr wrap="none" rtlCol="0">
            <a:spAutoFit/>
          </a:bodyPr>
          <a:lstStyle/>
          <a:p>
            <a:pPr algn="ctr"/>
            <a:r>
              <a:rPr lang="en-US" sz="3200" b="1" dirty="0"/>
              <a:t>GATUKAI ISL.</a:t>
            </a:r>
          </a:p>
        </p:txBody>
      </p:sp>
      <p:sp>
        <p:nvSpPr>
          <p:cNvPr id="21" name="TextBox 20"/>
          <p:cNvSpPr txBox="1"/>
          <p:nvPr/>
        </p:nvSpPr>
        <p:spPr>
          <a:xfrm>
            <a:off x="25167229" y="14831615"/>
            <a:ext cx="2163541" cy="584775"/>
          </a:xfrm>
          <a:prstGeom prst="rect">
            <a:avLst/>
          </a:prstGeom>
          <a:noFill/>
        </p:spPr>
        <p:txBody>
          <a:bodyPr wrap="none" rtlCol="0">
            <a:spAutoFit/>
          </a:bodyPr>
          <a:lstStyle/>
          <a:p>
            <a:pPr algn="ctr"/>
            <a:r>
              <a:rPr lang="en-US" sz="3200" b="1" dirty="0"/>
              <a:t>MBULO ISL.</a:t>
            </a:r>
          </a:p>
        </p:txBody>
      </p:sp>
      <p:sp>
        <p:nvSpPr>
          <p:cNvPr id="22" name="TextBox 21"/>
          <p:cNvSpPr txBox="1"/>
          <p:nvPr/>
        </p:nvSpPr>
        <p:spPr>
          <a:xfrm rot="18772224">
            <a:off x="2850928" y="1563953"/>
            <a:ext cx="3744935" cy="584775"/>
          </a:xfrm>
          <a:prstGeom prst="rect">
            <a:avLst/>
          </a:prstGeom>
          <a:noFill/>
        </p:spPr>
        <p:txBody>
          <a:bodyPr wrap="none" rtlCol="0">
            <a:spAutoFit/>
          </a:bodyPr>
          <a:lstStyle/>
          <a:p>
            <a:pPr algn="ctr"/>
            <a:r>
              <a:rPr lang="en-US" sz="3200" b="1" spc="1200" dirty="0">
                <a:solidFill>
                  <a:srgbClr val="0070C0"/>
                </a:solidFill>
              </a:rPr>
              <a:t>VELLA GULF</a:t>
            </a:r>
          </a:p>
        </p:txBody>
      </p:sp>
      <p:sp>
        <p:nvSpPr>
          <p:cNvPr id="23" name="TextBox 22"/>
          <p:cNvSpPr txBox="1"/>
          <p:nvPr/>
        </p:nvSpPr>
        <p:spPr>
          <a:xfrm rot="2936284">
            <a:off x="2131895" y="12478791"/>
            <a:ext cx="5064913" cy="707886"/>
          </a:xfrm>
          <a:prstGeom prst="rect">
            <a:avLst/>
          </a:prstGeom>
          <a:noFill/>
        </p:spPr>
        <p:txBody>
          <a:bodyPr wrap="none" rtlCol="0">
            <a:spAutoFit/>
          </a:bodyPr>
          <a:lstStyle/>
          <a:p>
            <a:pPr algn="ctr"/>
            <a:r>
              <a:rPr lang="en-US" sz="4000" b="1" spc="1200" dirty="0">
                <a:solidFill>
                  <a:srgbClr val="0070C0"/>
                </a:solidFill>
              </a:rPr>
              <a:t>SOLOMON SEA</a:t>
            </a:r>
          </a:p>
        </p:txBody>
      </p:sp>
      <p:sp>
        <p:nvSpPr>
          <p:cNvPr id="24" name="TextBox 23"/>
          <p:cNvSpPr txBox="1"/>
          <p:nvPr/>
        </p:nvSpPr>
        <p:spPr>
          <a:xfrm rot="2278515">
            <a:off x="18722249" y="6605137"/>
            <a:ext cx="3395994" cy="707886"/>
          </a:xfrm>
          <a:prstGeom prst="rect">
            <a:avLst/>
          </a:prstGeom>
          <a:noFill/>
        </p:spPr>
        <p:txBody>
          <a:bodyPr wrap="none" rtlCol="0">
            <a:spAutoFit/>
          </a:bodyPr>
          <a:lstStyle/>
          <a:p>
            <a:pPr algn="ctr"/>
            <a:r>
              <a:rPr lang="en-US" sz="4000" b="1" spc="1200" dirty="0">
                <a:solidFill>
                  <a:srgbClr val="0070C0"/>
                </a:solidFill>
              </a:rPr>
              <a:t>THE SLOT</a:t>
            </a:r>
          </a:p>
        </p:txBody>
      </p:sp>
      <p:sp>
        <p:nvSpPr>
          <p:cNvPr id="25" name="TextBox 24"/>
          <p:cNvSpPr txBox="1"/>
          <p:nvPr/>
        </p:nvSpPr>
        <p:spPr>
          <a:xfrm rot="3238236">
            <a:off x="12535657" y="13211093"/>
            <a:ext cx="5828839" cy="584775"/>
          </a:xfrm>
          <a:prstGeom prst="rect">
            <a:avLst/>
          </a:prstGeom>
          <a:noFill/>
        </p:spPr>
        <p:txBody>
          <a:bodyPr wrap="none" rtlCol="0">
            <a:spAutoFit/>
          </a:bodyPr>
          <a:lstStyle/>
          <a:p>
            <a:pPr algn="ctr"/>
            <a:r>
              <a:rPr lang="en-US" sz="3200" b="1" spc="1200" dirty="0">
                <a:solidFill>
                  <a:srgbClr val="0070C0"/>
                </a:solidFill>
              </a:rPr>
              <a:t>BLANCHE CHANNEL</a:t>
            </a:r>
          </a:p>
        </p:txBody>
      </p:sp>
      <p:sp>
        <p:nvSpPr>
          <p:cNvPr id="26" name="TextBox 25"/>
          <p:cNvSpPr txBox="1"/>
          <p:nvPr/>
        </p:nvSpPr>
        <p:spPr>
          <a:xfrm rot="17826307">
            <a:off x="9430715" y="3385424"/>
            <a:ext cx="3462423" cy="584775"/>
          </a:xfrm>
          <a:prstGeom prst="rect">
            <a:avLst/>
          </a:prstGeom>
          <a:noFill/>
        </p:spPr>
        <p:txBody>
          <a:bodyPr wrap="none" rtlCol="0">
            <a:spAutoFit/>
          </a:bodyPr>
          <a:lstStyle/>
          <a:p>
            <a:pPr algn="ctr"/>
            <a:r>
              <a:rPr lang="en-US" sz="3200" b="1" spc="1200" dirty="0">
                <a:solidFill>
                  <a:srgbClr val="0070C0"/>
                </a:solidFill>
              </a:rPr>
              <a:t>KULA GULF</a:t>
            </a:r>
          </a:p>
        </p:txBody>
      </p:sp>
      <p:sp>
        <p:nvSpPr>
          <p:cNvPr id="27" name="Oval 26"/>
          <p:cNvSpPr>
            <a:spLocks noChangeAspect="1"/>
          </p:cNvSpPr>
          <p:nvPr/>
        </p:nvSpPr>
        <p:spPr>
          <a:xfrm>
            <a:off x="21854606" y="15624958"/>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a:spLocks noChangeAspect="1"/>
          </p:cNvSpPr>
          <p:nvPr/>
        </p:nvSpPr>
        <p:spPr>
          <a:xfrm>
            <a:off x="21999386" y="15483988"/>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a:spLocks noChangeAspect="1"/>
          </p:cNvSpPr>
          <p:nvPr/>
        </p:nvSpPr>
        <p:spPr>
          <a:xfrm>
            <a:off x="19301906" y="12749874"/>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a:spLocks noChangeAspect="1"/>
          </p:cNvSpPr>
          <p:nvPr/>
        </p:nvSpPr>
        <p:spPr>
          <a:xfrm>
            <a:off x="11438066" y="8701022"/>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p:cNvSpPr>
            <a:spLocks noChangeAspect="1"/>
          </p:cNvSpPr>
          <p:nvPr/>
        </p:nvSpPr>
        <p:spPr>
          <a:xfrm>
            <a:off x="10302403" y="9139172"/>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p:cNvSpPr>
            <a:spLocks noChangeAspect="1"/>
          </p:cNvSpPr>
          <p:nvPr/>
        </p:nvSpPr>
        <p:spPr>
          <a:xfrm>
            <a:off x="8787573" y="6194901"/>
            <a:ext cx="91440" cy="91440"/>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20802807" y="15624958"/>
            <a:ext cx="1173719" cy="584775"/>
          </a:xfrm>
          <a:prstGeom prst="rect">
            <a:avLst/>
          </a:prstGeom>
          <a:noFill/>
        </p:spPr>
        <p:txBody>
          <a:bodyPr wrap="none" rtlCol="0">
            <a:spAutoFit/>
          </a:bodyPr>
          <a:lstStyle/>
          <a:p>
            <a:r>
              <a:rPr lang="en-US" sz="3200" b="1" i="1" dirty="0"/>
              <a:t>VURA</a:t>
            </a:r>
          </a:p>
        </p:txBody>
      </p:sp>
      <p:sp>
        <p:nvSpPr>
          <p:cNvPr id="35" name="TextBox 34"/>
          <p:cNvSpPr txBox="1"/>
          <p:nvPr/>
        </p:nvSpPr>
        <p:spPr>
          <a:xfrm>
            <a:off x="20248785" y="15005013"/>
            <a:ext cx="1829347" cy="584775"/>
          </a:xfrm>
          <a:prstGeom prst="rect">
            <a:avLst/>
          </a:prstGeom>
          <a:noFill/>
        </p:spPr>
        <p:txBody>
          <a:bodyPr wrap="none" rtlCol="0">
            <a:spAutoFit/>
          </a:bodyPr>
          <a:lstStyle/>
          <a:p>
            <a:r>
              <a:rPr lang="en-US" sz="3200" b="1" i="1" dirty="0"/>
              <a:t>KAREUKA</a:t>
            </a:r>
          </a:p>
        </p:txBody>
      </p:sp>
      <p:sp>
        <p:nvSpPr>
          <p:cNvPr id="36" name="TextBox 35"/>
          <p:cNvSpPr txBox="1"/>
          <p:nvPr/>
        </p:nvSpPr>
        <p:spPr>
          <a:xfrm>
            <a:off x="17686249" y="12270609"/>
            <a:ext cx="1709122" cy="584775"/>
          </a:xfrm>
          <a:prstGeom prst="rect">
            <a:avLst/>
          </a:prstGeom>
          <a:noFill/>
        </p:spPr>
        <p:txBody>
          <a:bodyPr wrap="none" rtlCol="0">
            <a:spAutoFit/>
          </a:bodyPr>
          <a:lstStyle/>
          <a:p>
            <a:r>
              <a:rPr lang="en-US" sz="3200" b="1" i="1" dirty="0"/>
              <a:t>LAMBETI</a:t>
            </a:r>
          </a:p>
        </p:txBody>
      </p:sp>
      <p:sp>
        <p:nvSpPr>
          <p:cNvPr id="37" name="TextBox 36"/>
          <p:cNvSpPr txBox="1"/>
          <p:nvPr/>
        </p:nvSpPr>
        <p:spPr>
          <a:xfrm>
            <a:off x="11426977" y="8204171"/>
            <a:ext cx="1661417" cy="584775"/>
          </a:xfrm>
          <a:prstGeom prst="rect">
            <a:avLst/>
          </a:prstGeom>
          <a:noFill/>
        </p:spPr>
        <p:txBody>
          <a:bodyPr wrap="none" rtlCol="0">
            <a:spAutoFit/>
          </a:bodyPr>
          <a:lstStyle/>
          <a:p>
            <a:r>
              <a:rPr lang="en-US" sz="3200" b="1" i="1" dirty="0"/>
              <a:t>ZANANA</a:t>
            </a:r>
          </a:p>
        </p:txBody>
      </p:sp>
      <p:sp>
        <p:nvSpPr>
          <p:cNvPr id="38" name="TextBox 37"/>
          <p:cNvSpPr txBox="1"/>
          <p:nvPr/>
        </p:nvSpPr>
        <p:spPr>
          <a:xfrm>
            <a:off x="9268690" y="9132137"/>
            <a:ext cx="2169376" cy="584775"/>
          </a:xfrm>
          <a:prstGeom prst="rect">
            <a:avLst/>
          </a:prstGeom>
          <a:noFill/>
        </p:spPr>
        <p:txBody>
          <a:bodyPr wrap="none" rtlCol="0">
            <a:spAutoFit/>
          </a:bodyPr>
          <a:lstStyle/>
          <a:p>
            <a:pPr algn="ctr"/>
            <a:r>
              <a:rPr lang="en-US" sz="3200" b="1" i="1" dirty="0"/>
              <a:t>MUNDA PT.</a:t>
            </a:r>
          </a:p>
        </p:txBody>
      </p:sp>
      <p:sp>
        <p:nvSpPr>
          <p:cNvPr id="39" name="TextBox 38"/>
          <p:cNvSpPr txBox="1"/>
          <p:nvPr/>
        </p:nvSpPr>
        <p:spPr>
          <a:xfrm>
            <a:off x="7300404" y="5721782"/>
            <a:ext cx="1546642" cy="584775"/>
          </a:xfrm>
          <a:prstGeom prst="rect">
            <a:avLst/>
          </a:prstGeom>
          <a:noFill/>
        </p:spPr>
        <p:txBody>
          <a:bodyPr wrap="none" rtlCol="0">
            <a:spAutoFit/>
          </a:bodyPr>
          <a:lstStyle/>
          <a:p>
            <a:r>
              <a:rPr lang="en-US" sz="3200" b="1" i="1" dirty="0"/>
              <a:t>VILA PT.</a:t>
            </a:r>
          </a:p>
        </p:txBody>
      </p:sp>
      <p:sp>
        <p:nvSpPr>
          <p:cNvPr id="40" name="TextBox 39"/>
          <p:cNvSpPr txBox="1"/>
          <p:nvPr/>
        </p:nvSpPr>
        <p:spPr>
          <a:xfrm>
            <a:off x="18260619" y="12832736"/>
            <a:ext cx="1529008" cy="584775"/>
          </a:xfrm>
          <a:prstGeom prst="rect">
            <a:avLst/>
          </a:prstGeom>
          <a:noFill/>
        </p:spPr>
        <p:txBody>
          <a:bodyPr wrap="none" rtlCol="0">
            <a:spAutoFit/>
          </a:bodyPr>
          <a:lstStyle/>
          <a:p>
            <a:r>
              <a:rPr lang="en-US" sz="3200" b="1" i="1" dirty="0"/>
              <a:t>SEGI PT.</a:t>
            </a:r>
          </a:p>
        </p:txBody>
      </p:sp>
      <p:sp>
        <p:nvSpPr>
          <p:cNvPr id="41" name="TextBox 40"/>
          <p:cNvSpPr txBox="1"/>
          <p:nvPr/>
        </p:nvSpPr>
        <p:spPr>
          <a:xfrm>
            <a:off x="12730012" y="2924484"/>
            <a:ext cx="2393027" cy="584775"/>
          </a:xfrm>
          <a:prstGeom prst="rect">
            <a:avLst/>
          </a:prstGeom>
          <a:noFill/>
        </p:spPr>
        <p:txBody>
          <a:bodyPr wrap="none" rtlCol="0">
            <a:spAutoFit/>
          </a:bodyPr>
          <a:lstStyle/>
          <a:p>
            <a:r>
              <a:rPr lang="en-US" sz="3200" b="1" i="1" dirty="0"/>
              <a:t>VISUVISU PT.</a:t>
            </a:r>
          </a:p>
        </p:txBody>
      </p:sp>
      <p:sp>
        <p:nvSpPr>
          <p:cNvPr id="42" name="TextBox 41"/>
          <p:cNvSpPr txBox="1"/>
          <p:nvPr/>
        </p:nvSpPr>
        <p:spPr>
          <a:xfrm>
            <a:off x="7233233" y="12512271"/>
            <a:ext cx="2251129" cy="584775"/>
          </a:xfrm>
          <a:prstGeom prst="rect">
            <a:avLst/>
          </a:prstGeom>
          <a:noFill/>
        </p:spPr>
        <p:txBody>
          <a:bodyPr wrap="none" rtlCol="0">
            <a:spAutoFit/>
          </a:bodyPr>
          <a:lstStyle/>
          <a:p>
            <a:r>
              <a:rPr lang="en-US" sz="3200" b="1" i="1" dirty="0"/>
              <a:t>BANIETA PT.</a:t>
            </a:r>
          </a:p>
        </p:txBody>
      </p:sp>
      <p:sp>
        <p:nvSpPr>
          <p:cNvPr id="43" name="TextBox 42"/>
          <p:cNvSpPr txBox="1"/>
          <p:nvPr/>
        </p:nvSpPr>
        <p:spPr>
          <a:xfrm>
            <a:off x="19657962" y="12206530"/>
            <a:ext cx="1010277" cy="584775"/>
          </a:xfrm>
          <a:prstGeom prst="rect">
            <a:avLst/>
          </a:prstGeom>
          <a:noFill/>
        </p:spPr>
        <p:txBody>
          <a:bodyPr wrap="none" rtlCol="0">
            <a:spAutoFit/>
          </a:bodyPr>
          <a:lstStyle/>
          <a:p>
            <a:pPr algn="ctr"/>
            <a:r>
              <a:rPr lang="en-US" sz="1600" b="1" dirty="0">
                <a:solidFill>
                  <a:srgbClr val="0070C0"/>
                </a:solidFill>
              </a:rPr>
              <a:t>MOROVO</a:t>
            </a:r>
          </a:p>
          <a:p>
            <a:pPr algn="ctr"/>
            <a:r>
              <a:rPr lang="en-US" sz="1600" b="1" dirty="0">
                <a:solidFill>
                  <a:srgbClr val="0070C0"/>
                </a:solidFill>
              </a:rPr>
              <a:t>LAGOON</a:t>
            </a:r>
          </a:p>
        </p:txBody>
      </p:sp>
      <p:sp>
        <p:nvSpPr>
          <p:cNvPr id="45" name="TextBox 44"/>
          <p:cNvSpPr txBox="1"/>
          <p:nvPr/>
        </p:nvSpPr>
        <p:spPr>
          <a:xfrm>
            <a:off x="23020904" y="14093338"/>
            <a:ext cx="1284518" cy="584775"/>
          </a:xfrm>
          <a:prstGeom prst="rect">
            <a:avLst/>
          </a:prstGeom>
          <a:noFill/>
        </p:spPr>
        <p:txBody>
          <a:bodyPr wrap="none" rtlCol="0">
            <a:spAutoFit/>
          </a:bodyPr>
          <a:lstStyle/>
          <a:p>
            <a:pPr algn="ctr"/>
            <a:r>
              <a:rPr lang="en-US" sz="1600" b="1" i="1" dirty="0"/>
              <a:t>WICKHAM</a:t>
            </a:r>
          </a:p>
          <a:p>
            <a:pPr algn="ctr"/>
            <a:r>
              <a:rPr lang="en-US" sz="1600" b="1" i="1" dirty="0"/>
              <a:t>ANCHORAGE</a:t>
            </a:r>
          </a:p>
        </p:txBody>
      </p:sp>
      <p:sp>
        <p:nvSpPr>
          <p:cNvPr id="46" name="TextBox 45"/>
          <p:cNvSpPr txBox="1"/>
          <p:nvPr/>
        </p:nvSpPr>
        <p:spPr>
          <a:xfrm>
            <a:off x="16631304" y="12145972"/>
            <a:ext cx="923650" cy="584775"/>
          </a:xfrm>
          <a:prstGeom prst="rect">
            <a:avLst/>
          </a:prstGeom>
          <a:noFill/>
        </p:spPr>
        <p:txBody>
          <a:bodyPr wrap="none" rtlCol="0">
            <a:spAutoFit/>
          </a:bodyPr>
          <a:lstStyle/>
          <a:p>
            <a:pPr algn="ctr"/>
            <a:r>
              <a:rPr lang="en-US" sz="1600" b="1" i="1" dirty="0"/>
              <a:t>VIRU</a:t>
            </a:r>
          </a:p>
          <a:p>
            <a:pPr algn="ctr"/>
            <a:r>
              <a:rPr lang="en-US" sz="1600" b="1" i="1" dirty="0"/>
              <a:t>HARBOR</a:t>
            </a:r>
          </a:p>
        </p:txBody>
      </p:sp>
      <p:sp>
        <p:nvSpPr>
          <p:cNvPr id="47" name="TextBox 46"/>
          <p:cNvSpPr txBox="1"/>
          <p:nvPr/>
        </p:nvSpPr>
        <p:spPr>
          <a:xfrm>
            <a:off x="10112869" y="5775602"/>
            <a:ext cx="1284519" cy="584775"/>
          </a:xfrm>
          <a:prstGeom prst="rect">
            <a:avLst/>
          </a:prstGeom>
          <a:noFill/>
        </p:spPr>
        <p:txBody>
          <a:bodyPr wrap="none" rtlCol="0">
            <a:spAutoFit/>
          </a:bodyPr>
          <a:lstStyle/>
          <a:p>
            <a:pPr algn="ctr"/>
            <a:r>
              <a:rPr lang="en-US" sz="1600" b="1" i="1" dirty="0"/>
              <a:t>RICE</a:t>
            </a:r>
          </a:p>
          <a:p>
            <a:pPr algn="ctr"/>
            <a:r>
              <a:rPr lang="en-US" sz="1600" b="1" i="1" dirty="0"/>
              <a:t>ANCHORAGE</a:t>
            </a:r>
          </a:p>
        </p:txBody>
      </p:sp>
      <p:sp>
        <p:nvSpPr>
          <p:cNvPr id="48" name="TextBox 47"/>
          <p:cNvSpPr txBox="1"/>
          <p:nvPr/>
        </p:nvSpPr>
        <p:spPr>
          <a:xfrm>
            <a:off x="10644541" y="10186369"/>
            <a:ext cx="1034770" cy="584775"/>
          </a:xfrm>
          <a:prstGeom prst="rect">
            <a:avLst/>
          </a:prstGeom>
          <a:noFill/>
        </p:spPr>
        <p:txBody>
          <a:bodyPr wrap="none" rtlCol="0">
            <a:spAutoFit/>
          </a:bodyPr>
          <a:lstStyle/>
          <a:p>
            <a:pPr algn="ctr"/>
            <a:r>
              <a:rPr lang="en-US" sz="1600" b="1" i="1" dirty="0"/>
              <a:t>RENDOVA</a:t>
            </a:r>
          </a:p>
          <a:p>
            <a:pPr algn="ctr"/>
            <a:r>
              <a:rPr lang="en-US" sz="1600" b="1" i="1" dirty="0"/>
              <a:t>HARBOR</a:t>
            </a:r>
          </a:p>
        </p:txBody>
      </p:sp>
      <p:sp>
        <p:nvSpPr>
          <p:cNvPr id="28" name="Down Arrow 27"/>
          <p:cNvSpPr>
            <a:spLocks noChangeAspect="1"/>
          </p:cNvSpPr>
          <p:nvPr/>
        </p:nvSpPr>
        <p:spPr>
          <a:xfrm rot="1646245">
            <a:off x="10392270" y="1842713"/>
            <a:ext cx="1356804" cy="3900545"/>
          </a:xfrm>
          <a:custGeom>
            <a:avLst/>
            <a:gdLst>
              <a:gd name="connsiteX0" fmla="*/ 0 w 914400"/>
              <a:gd name="connsiteY0" fmla="*/ 1388852 h 1846052"/>
              <a:gd name="connsiteX1" fmla="*/ 228600 w 914400"/>
              <a:gd name="connsiteY1" fmla="*/ 1388852 h 1846052"/>
              <a:gd name="connsiteX2" fmla="*/ 228600 w 914400"/>
              <a:gd name="connsiteY2" fmla="*/ 0 h 1846052"/>
              <a:gd name="connsiteX3" fmla="*/ 685800 w 914400"/>
              <a:gd name="connsiteY3" fmla="*/ 0 h 1846052"/>
              <a:gd name="connsiteX4" fmla="*/ 685800 w 914400"/>
              <a:gd name="connsiteY4" fmla="*/ 1388852 h 1846052"/>
              <a:gd name="connsiteX5" fmla="*/ 914400 w 914400"/>
              <a:gd name="connsiteY5" fmla="*/ 1388852 h 1846052"/>
              <a:gd name="connsiteX6" fmla="*/ 457200 w 914400"/>
              <a:gd name="connsiteY6" fmla="*/ 1846052 h 1846052"/>
              <a:gd name="connsiteX7" fmla="*/ 0 w 914400"/>
              <a:gd name="connsiteY7" fmla="*/ 1388852 h 1846052"/>
              <a:gd name="connsiteX0" fmla="*/ 685800 w 914400"/>
              <a:gd name="connsiteY0" fmla="*/ 0 h 1846052"/>
              <a:gd name="connsiteX1" fmla="*/ 685800 w 914400"/>
              <a:gd name="connsiteY1" fmla="*/ 1388852 h 1846052"/>
              <a:gd name="connsiteX2" fmla="*/ 914400 w 914400"/>
              <a:gd name="connsiteY2" fmla="*/ 1388852 h 1846052"/>
              <a:gd name="connsiteX3" fmla="*/ 457200 w 914400"/>
              <a:gd name="connsiteY3" fmla="*/ 1846052 h 1846052"/>
              <a:gd name="connsiteX4" fmla="*/ 0 w 914400"/>
              <a:gd name="connsiteY4" fmla="*/ 1388852 h 1846052"/>
              <a:gd name="connsiteX5" fmla="*/ 228600 w 914400"/>
              <a:gd name="connsiteY5" fmla="*/ 1388852 h 1846052"/>
              <a:gd name="connsiteX6" fmla="*/ 228600 w 914400"/>
              <a:gd name="connsiteY6" fmla="*/ 0 h 1846052"/>
              <a:gd name="connsiteX7" fmla="*/ 777240 w 914400"/>
              <a:gd name="connsiteY7" fmla="*/ 91440 h 1846052"/>
              <a:gd name="connsiteX0" fmla="*/ 685800 w 914400"/>
              <a:gd name="connsiteY0" fmla="*/ 0 h 1846052"/>
              <a:gd name="connsiteX1" fmla="*/ 685800 w 914400"/>
              <a:gd name="connsiteY1" fmla="*/ 1388852 h 1846052"/>
              <a:gd name="connsiteX2" fmla="*/ 914400 w 914400"/>
              <a:gd name="connsiteY2" fmla="*/ 1388852 h 1846052"/>
              <a:gd name="connsiteX3" fmla="*/ 457200 w 914400"/>
              <a:gd name="connsiteY3" fmla="*/ 1846052 h 1846052"/>
              <a:gd name="connsiteX4" fmla="*/ 0 w 914400"/>
              <a:gd name="connsiteY4" fmla="*/ 1388852 h 1846052"/>
              <a:gd name="connsiteX5" fmla="*/ 228600 w 914400"/>
              <a:gd name="connsiteY5" fmla="*/ 1388852 h 1846052"/>
              <a:gd name="connsiteX6" fmla="*/ 228600 w 914400"/>
              <a:gd name="connsiteY6" fmla="*/ 0 h 1846052"/>
              <a:gd name="connsiteX0" fmla="*/ 967836 w 1196436"/>
              <a:gd name="connsiteY0" fmla="*/ 1975775 h 3821827"/>
              <a:gd name="connsiteX1" fmla="*/ 967836 w 1196436"/>
              <a:gd name="connsiteY1" fmla="*/ 3364627 h 3821827"/>
              <a:gd name="connsiteX2" fmla="*/ 1196436 w 1196436"/>
              <a:gd name="connsiteY2" fmla="*/ 3364627 h 3821827"/>
              <a:gd name="connsiteX3" fmla="*/ 739236 w 1196436"/>
              <a:gd name="connsiteY3" fmla="*/ 3821827 h 3821827"/>
              <a:gd name="connsiteX4" fmla="*/ 282036 w 1196436"/>
              <a:gd name="connsiteY4" fmla="*/ 3364627 h 3821827"/>
              <a:gd name="connsiteX5" fmla="*/ 510636 w 1196436"/>
              <a:gd name="connsiteY5" fmla="*/ 3364627 h 3821827"/>
              <a:gd name="connsiteX6" fmla="*/ 0 w 1196436"/>
              <a:gd name="connsiteY6" fmla="*/ 0 h 382182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246362 w 1246362"/>
              <a:gd name="connsiteY0" fmla="*/ 0 h 3922457"/>
              <a:gd name="connsiteX1" fmla="*/ 967836 w 1246362"/>
              <a:gd name="connsiteY1" fmla="*/ 3465257 h 3922457"/>
              <a:gd name="connsiteX2" fmla="*/ 1196436 w 1246362"/>
              <a:gd name="connsiteY2" fmla="*/ 3465257 h 3922457"/>
              <a:gd name="connsiteX3" fmla="*/ 739236 w 1246362"/>
              <a:gd name="connsiteY3" fmla="*/ 3922457 h 3922457"/>
              <a:gd name="connsiteX4" fmla="*/ 282036 w 1246362"/>
              <a:gd name="connsiteY4" fmla="*/ 3465257 h 3922457"/>
              <a:gd name="connsiteX5" fmla="*/ 510636 w 1246362"/>
              <a:gd name="connsiteY5" fmla="*/ 3465257 h 3922457"/>
              <a:gd name="connsiteX6" fmla="*/ 0 w 1246362"/>
              <a:gd name="connsiteY6" fmla="*/ 100630 h 3922457"/>
              <a:gd name="connsiteX0" fmla="*/ 1355608 w 1355608"/>
              <a:gd name="connsiteY0" fmla="*/ 0 h 3979176"/>
              <a:gd name="connsiteX1" fmla="*/ 967836 w 1355608"/>
              <a:gd name="connsiteY1" fmla="*/ 3521976 h 3979176"/>
              <a:gd name="connsiteX2" fmla="*/ 1196436 w 1355608"/>
              <a:gd name="connsiteY2" fmla="*/ 3521976 h 3979176"/>
              <a:gd name="connsiteX3" fmla="*/ 739236 w 1355608"/>
              <a:gd name="connsiteY3" fmla="*/ 3979176 h 3979176"/>
              <a:gd name="connsiteX4" fmla="*/ 282036 w 1355608"/>
              <a:gd name="connsiteY4" fmla="*/ 3521976 h 3979176"/>
              <a:gd name="connsiteX5" fmla="*/ 510636 w 1355608"/>
              <a:gd name="connsiteY5" fmla="*/ 3521976 h 3979176"/>
              <a:gd name="connsiteX6" fmla="*/ 0 w 1355608"/>
              <a:gd name="connsiteY6" fmla="*/ 157349 h 3979176"/>
              <a:gd name="connsiteX0" fmla="*/ 1356804 w 1356804"/>
              <a:gd name="connsiteY0" fmla="*/ 0 h 3900545"/>
              <a:gd name="connsiteX1" fmla="*/ 967836 w 1356804"/>
              <a:gd name="connsiteY1" fmla="*/ 3443345 h 3900545"/>
              <a:gd name="connsiteX2" fmla="*/ 1196436 w 1356804"/>
              <a:gd name="connsiteY2" fmla="*/ 3443345 h 3900545"/>
              <a:gd name="connsiteX3" fmla="*/ 739236 w 1356804"/>
              <a:gd name="connsiteY3" fmla="*/ 3900545 h 3900545"/>
              <a:gd name="connsiteX4" fmla="*/ 282036 w 1356804"/>
              <a:gd name="connsiteY4" fmla="*/ 3443345 h 3900545"/>
              <a:gd name="connsiteX5" fmla="*/ 510636 w 1356804"/>
              <a:gd name="connsiteY5" fmla="*/ 3443345 h 3900545"/>
              <a:gd name="connsiteX6" fmla="*/ 0 w 1356804"/>
              <a:gd name="connsiteY6" fmla="*/ 78718 h 390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6804" h="3900545">
                <a:moveTo>
                  <a:pt x="1356804" y="0"/>
                </a:moveTo>
                <a:lnTo>
                  <a:pt x="967836" y="3443345"/>
                </a:lnTo>
                <a:lnTo>
                  <a:pt x="1196436" y="3443345"/>
                </a:lnTo>
                <a:lnTo>
                  <a:pt x="739236" y="3900545"/>
                </a:lnTo>
                <a:lnTo>
                  <a:pt x="282036" y="3443345"/>
                </a:lnTo>
                <a:lnTo>
                  <a:pt x="510636" y="3443345"/>
                </a:lnTo>
                <a:lnTo>
                  <a:pt x="0" y="78718"/>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Up Arrow 48"/>
          <p:cNvSpPr>
            <a:spLocks noChangeAspect="1"/>
          </p:cNvSpPr>
          <p:nvPr/>
        </p:nvSpPr>
        <p:spPr>
          <a:xfrm rot="19391585">
            <a:off x="14904432" y="10302056"/>
            <a:ext cx="1059457" cy="6487980"/>
          </a:xfrm>
          <a:custGeom>
            <a:avLst/>
            <a:gdLst>
              <a:gd name="connsiteX0" fmla="*/ 0 w 914400"/>
              <a:gd name="connsiteY0" fmla="*/ 457200 h 1846052"/>
              <a:gd name="connsiteX1" fmla="*/ 457200 w 914400"/>
              <a:gd name="connsiteY1" fmla="*/ 0 h 1846052"/>
              <a:gd name="connsiteX2" fmla="*/ 914400 w 914400"/>
              <a:gd name="connsiteY2" fmla="*/ 457200 h 1846052"/>
              <a:gd name="connsiteX3" fmla="*/ 685800 w 914400"/>
              <a:gd name="connsiteY3" fmla="*/ 457200 h 1846052"/>
              <a:gd name="connsiteX4" fmla="*/ 685800 w 914400"/>
              <a:gd name="connsiteY4" fmla="*/ 1846052 h 1846052"/>
              <a:gd name="connsiteX5" fmla="*/ 228600 w 914400"/>
              <a:gd name="connsiteY5" fmla="*/ 1846052 h 1846052"/>
              <a:gd name="connsiteX6" fmla="*/ 228600 w 914400"/>
              <a:gd name="connsiteY6" fmla="*/ 457200 h 1846052"/>
              <a:gd name="connsiteX7" fmla="*/ 0 w 914400"/>
              <a:gd name="connsiteY7" fmla="*/ 457200 h 1846052"/>
              <a:gd name="connsiteX0" fmla="*/ 228600 w 914400"/>
              <a:gd name="connsiteY0" fmla="*/ 1846052 h 1937492"/>
              <a:gd name="connsiteX1" fmla="*/ 228600 w 914400"/>
              <a:gd name="connsiteY1" fmla="*/ 457200 h 1937492"/>
              <a:gd name="connsiteX2" fmla="*/ 0 w 914400"/>
              <a:gd name="connsiteY2" fmla="*/ 457200 h 1937492"/>
              <a:gd name="connsiteX3" fmla="*/ 457200 w 914400"/>
              <a:gd name="connsiteY3" fmla="*/ 0 h 1937492"/>
              <a:gd name="connsiteX4" fmla="*/ 914400 w 914400"/>
              <a:gd name="connsiteY4" fmla="*/ 457200 h 1937492"/>
              <a:gd name="connsiteX5" fmla="*/ 685800 w 914400"/>
              <a:gd name="connsiteY5" fmla="*/ 457200 h 1937492"/>
              <a:gd name="connsiteX6" fmla="*/ 685800 w 914400"/>
              <a:gd name="connsiteY6" fmla="*/ 1846052 h 1937492"/>
              <a:gd name="connsiteX7" fmla="*/ 320040 w 914400"/>
              <a:gd name="connsiteY7" fmla="*/ 1937492 h 1937492"/>
              <a:gd name="connsiteX0" fmla="*/ 228600 w 914400"/>
              <a:gd name="connsiteY0" fmla="*/ 1846052 h 1846052"/>
              <a:gd name="connsiteX1" fmla="*/ 228600 w 914400"/>
              <a:gd name="connsiteY1" fmla="*/ 457200 h 1846052"/>
              <a:gd name="connsiteX2" fmla="*/ 0 w 914400"/>
              <a:gd name="connsiteY2" fmla="*/ 457200 h 1846052"/>
              <a:gd name="connsiteX3" fmla="*/ 457200 w 914400"/>
              <a:gd name="connsiteY3" fmla="*/ 0 h 1846052"/>
              <a:gd name="connsiteX4" fmla="*/ 914400 w 914400"/>
              <a:gd name="connsiteY4" fmla="*/ 457200 h 1846052"/>
              <a:gd name="connsiteX5" fmla="*/ 685800 w 914400"/>
              <a:gd name="connsiteY5" fmla="*/ 457200 h 1846052"/>
              <a:gd name="connsiteX6" fmla="*/ 685800 w 914400"/>
              <a:gd name="connsiteY6" fmla="*/ 1846052 h 1846052"/>
              <a:gd name="connsiteX0" fmla="*/ 0 w 1059457"/>
              <a:gd name="connsiteY0" fmla="*/ 5754001 h 5754001"/>
              <a:gd name="connsiteX1" fmla="*/ 373657 w 1059457"/>
              <a:gd name="connsiteY1" fmla="*/ 457200 h 5754001"/>
              <a:gd name="connsiteX2" fmla="*/ 145057 w 1059457"/>
              <a:gd name="connsiteY2" fmla="*/ 457200 h 5754001"/>
              <a:gd name="connsiteX3" fmla="*/ 602257 w 1059457"/>
              <a:gd name="connsiteY3" fmla="*/ 0 h 5754001"/>
              <a:gd name="connsiteX4" fmla="*/ 1059457 w 1059457"/>
              <a:gd name="connsiteY4" fmla="*/ 457200 h 5754001"/>
              <a:gd name="connsiteX5" fmla="*/ 830857 w 1059457"/>
              <a:gd name="connsiteY5" fmla="*/ 457200 h 5754001"/>
              <a:gd name="connsiteX6" fmla="*/ 830857 w 1059457"/>
              <a:gd name="connsiteY6" fmla="*/ 1846052 h 5754001"/>
              <a:gd name="connsiteX0" fmla="*/ 0 w 1059457"/>
              <a:gd name="connsiteY0" fmla="*/ 5754001 h 6315825"/>
              <a:gd name="connsiteX1" fmla="*/ 373657 w 1059457"/>
              <a:gd name="connsiteY1" fmla="*/ 457200 h 6315825"/>
              <a:gd name="connsiteX2" fmla="*/ 145057 w 1059457"/>
              <a:gd name="connsiteY2" fmla="*/ 457200 h 6315825"/>
              <a:gd name="connsiteX3" fmla="*/ 602257 w 1059457"/>
              <a:gd name="connsiteY3" fmla="*/ 0 h 6315825"/>
              <a:gd name="connsiteX4" fmla="*/ 1059457 w 1059457"/>
              <a:gd name="connsiteY4" fmla="*/ 457200 h 6315825"/>
              <a:gd name="connsiteX5" fmla="*/ 830857 w 1059457"/>
              <a:gd name="connsiteY5" fmla="*/ 457200 h 6315825"/>
              <a:gd name="connsiteX6" fmla="*/ 940926 w 1059457"/>
              <a:gd name="connsiteY6" fmla="*/ 6315825 h 6315825"/>
              <a:gd name="connsiteX0" fmla="*/ 0 w 1059457"/>
              <a:gd name="connsiteY0" fmla="*/ 5754001 h 6457559"/>
              <a:gd name="connsiteX1" fmla="*/ 373657 w 1059457"/>
              <a:gd name="connsiteY1" fmla="*/ 457200 h 6457559"/>
              <a:gd name="connsiteX2" fmla="*/ 145057 w 1059457"/>
              <a:gd name="connsiteY2" fmla="*/ 457200 h 6457559"/>
              <a:gd name="connsiteX3" fmla="*/ 602257 w 1059457"/>
              <a:gd name="connsiteY3" fmla="*/ 0 h 6457559"/>
              <a:gd name="connsiteX4" fmla="*/ 1059457 w 1059457"/>
              <a:gd name="connsiteY4" fmla="*/ 457200 h 6457559"/>
              <a:gd name="connsiteX5" fmla="*/ 830857 w 1059457"/>
              <a:gd name="connsiteY5" fmla="*/ 457200 h 6457559"/>
              <a:gd name="connsiteX6" fmla="*/ 939557 w 1059457"/>
              <a:gd name="connsiteY6" fmla="*/ 6457559 h 6457559"/>
              <a:gd name="connsiteX0" fmla="*/ 0 w 1059457"/>
              <a:gd name="connsiteY0" fmla="*/ 5754001 h 6487980"/>
              <a:gd name="connsiteX1" fmla="*/ 373657 w 1059457"/>
              <a:gd name="connsiteY1" fmla="*/ 457200 h 6487980"/>
              <a:gd name="connsiteX2" fmla="*/ 145057 w 1059457"/>
              <a:gd name="connsiteY2" fmla="*/ 457200 h 6487980"/>
              <a:gd name="connsiteX3" fmla="*/ 602257 w 1059457"/>
              <a:gd name="connsiteY3" fmla="*/ 0 h 6487980"/>
              <a:gd name="connsiteX4" fmla="*/ 1059457 w 1059457"/>
              <a:gd name="connsiteY4" fmla="*/ 457200 h 6487980"/>
              <a:gd name="connsiteX5" fmla="*/ 830857 w 1059457"/>
              <a:gd name="connsiteY5" fmla="*/ 457200 h 6487980"/>
              <a:gd name="connsiteX6" fmla="*/ 992931 w 1059457"/>
              <a:gd name="connsiteY6" fmla="*/ 6487980 h 648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457" h="6487980">
                <a:moveTo>
                  <a:pt x="0" y="5754001"/>
                </a:moveTo>
                <a:lnTo>
                  <a:pt x="373657" y="457200"/>
                </a:lnTo>
                <a:lnTo>
                  <a:pt x="145057" y="457200"/>
                </a:lnTo>
                <a:lnTo>
                  <a:pt x="602257" y="0"/>
                </a:lnTo>
                <a:lnTo>
                  <a:pt x="1059457" y="457200"/>
                </a:lnTo>
                <a:lnTo>
                  <a:pt x="830857" y="457200"/>
                </a:lnTo>
                <a:lnTo>
                  <a:pt x="992931" y="648798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23240236" y="13928525"/>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1" name="Oval 50"/>
          <p:cNvSpPr/>
          <p:nvPr/>
        </p:nvSpPr>
        <p:spPr>
          <a:xfrm>
            <a:off x="18731810" y="12863379"/>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2" name="Oval 51"/>
          <p:cNvSpPr/>
          <p:nvPr/>
        </p:nvSpPr>
        <p:spPr>
          <a:xfrm>
            <a:off x="16683526" y="11981159"/>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3" name="Oval 52"/>
          <p:cNvSpPr/>
          <p:nvPr/>
        </p:nvSpPr>
        <p:spPr>
          <a:xfrm>
            <a:off x="10704726" y="10021556"/>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sp>
        <p:nvSpPr>
          <p:cNvPr id="54" name="Oval 53"/>
          <p:cNvSpPr/>
          <p:nvPr/>
        </p:nvSpPr>
        <p:spPr>
          <a:xfrm>
            <a:off x="9972939" y="8681972"/>
            <a:ext cx="914400" cy="914400"/>
          </a:xfrm>
          <a:prstGeom prst="ellipse">
            <a:avLst/>
          </a:prstGeom>
          <a:solidFill>
            <a:schemeClr val="bg1">
              <a:alpha val="5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7030A0"/>
                </a:solidFill>
              </a:rPr>
              <a:t>K</a:t>
            </a:r>
          </a:p>
        </p:txBody>
      </p:sp>
      <p:pic>
        <p:nvPicPr>
          <p:cNvPr id="2" name="Picture 1"/>
          <p:cNvPicPr>
            <a:picLocks noChangeAspect="1"/>
          </p:cNvPicPr>
          <p:nvPr/>
        </p:nvPicPr>
        <p:blipFill>
          <a:blip r:embed="rId4"/>
          <a:stretch>
            <a:fillRect/>
          </a:stretch>
        </p:blipFill>
        <p:spPr>
          <a:xfrm>
            <a:off x="21078007" y="2411293"/>
            <a:ext cx="5170311" cy="214489"/>
          </a:xfrm>
          <a:prstGeom prst="rect">
            <a:avLst/>
          </a:prstGeom>
        </p:spPr>
      </p:pic>
      <p:sp>
        <p:nvSpPr>
          <p:cNvPr id="55" name="TextBox 54"/>
          <p:cNvSpPr txBox="1"/>
          <p:nvPr/>
        </p:nvSpPr>
        <p:spPr>
          <a:xfrm>
            <a:off x="23290089" y="1862849"/>
            <a:ext cx="764312" cy="369332"/>
          </a:xfrm>
          <a:prstGeom prst="rect">
            <a:avLst/>
          </a:prstGeom>
          <a:noFill/>
        </p:spPr>
        <p:txBody>
          <a:bodyPr wrap="none" rtlCol="0">
            <a:spAutoFit/>
          </a:bodyPr>
          <a:lstStyle/>
          <a:p>
            <a:r>
              <a:rPr lang="en-US" b="1" dirty="0"/>
              <a:t>MILES</a:t>
            </a:r>
          </a:p>
        </p:txBody>
      </p:sp>
      <p:sp>
        <p:nvSpPr>
          <p:cNvPr id="56" name="TextBox 55"/>
          <p:cNvSpPr txBox="1"/>
          <p:nvPr/>
        </p:nvSpPr>
        <p:spPr>
          <a:xfrm>
            <a:off x="22973114" y="2801374"/>
            <a:ext cx="1398268" cy="369332"/>
          </a:xfrm>
          <a:prstGeom prst="rect">
            <a:avLst/>
          </a:prstGeom>
          <a:noFill/>
        </p:spPr>
        <p:txBody>
          <a:bodyPr wrap="none" rtlCol="0">
            <a:spAutoFit/>
          </a:bodyPr>
          <a:lstStyle/>
          <a:p>
            <a:pPr algn="ctr"/>
            <a:r>
              <a:rPr lang="en-US" b="1" dirty="0"/>
              <a:t>KILOMETERS</a:t>
            </a:r>
          </a:p>
        </p:txBody>
      </p:sp>
      <p:sp>
        <p:nvSpPr>
          <p:cNvPr id="57" name="TextBox 56"/>
          <p:cNvSpPr txBox="1"/>
          <p:nvPr/>
        </p:nvSpPr>
        <p:spPr>
          <a:xfrm>
            <a:off x="23512319" y="2083832"/>
            <a:ext cx="301686" cy="369332"/>
          </a:xfrm>
          <a:prstGeom prst="rect">
            <a:avLst/>
          </a:prstGeom>
          <a:noFill/>
        </p:spPr>
        <p:txBody>
          <a:bodyPr wrap="none" rtlCol="0">
            <a:spAutoFit/>
          </a:bodyPr>
          <a:lstStyle/>
          <a:p>
            <a:r>
              <a:rPr lang="en-US" b="1" dirty="0"/>
              <a:t>0</a:t>
            </a:r>
          </a:p>
        </p:txBody>
      </p:sp>
      <p:sp>
        <p:nvSpPr>
          <p:cNvPr id="58" name="TextBox 57"/>
          <p:cNvSpPr txBox="1"/>
          <p:nvPr/>
        </p:nvSpPr>
        <p:spPr>
          <a:xfrm>
            <a:off x="23512319" y="2561645"/>
            <a:ext cx="301686" cy="369332"/>
          </a:xfrm>
          <a:prstGeom prst="rect">
            <a:avLst/>
          </a:prstGeom>
          <a:noFill/>
        </p:spPr>
        <p:txBody>
          <a:bodyPr wrap="none" rtlCol="0">
            <a:spAutoFit/>
          </a:bodyPr>
          <a:lstStyle/>
          <a:p>
            <a:r>
              <a:rPr lang="en-US" b="1" dirty="0"/>
              <a:t>0</a:t>
            </a:r>
          </a:p>
        </p:txBody>
      </p:sp>
      <p:sp>
        <p:nvSpPr>
          <p:cNvPr id="59" name="TextBox 58"/>
          <p:cNvSpPr txBox="1"/>
          <p:nvPr/>
        </p:nvSpPr>
        <p:spPr>
          <a:xfrm>
            <a:off x="20875674" y="2083832"/>
            <a:ext cx="418704" cy="369332"/>
          </a:xfrm>
          <a:prstGeom prst="rect">
            <a:avLst/>
          </a:prstGeom>
          <a:noFill/>
        </p:spPr>
        <p:txBody>
          <a:bodyPr wrap="none" rtlCol="0">
            <a:spAutoFit/>
          </a:bodyPr>
          <a:lstStyle/>
          <a:p>
            <a:r>
              <a:rPr lang="en-US" b="1" dirty="0"/>
              <a:t>10</a:t>
            </a:r>
          </a:p>
        </p:txBody>
      </p:sp>
      <p:sp>
        <p:nvSpPr>
          <p:cNvPr id="60" name="TextBox 59"/>
          <p:cNvSpPr txBox="1"/>
          <p:nvPr/>
        </p:nvSpPr>
        <p:spPr>
          <a:xfrm>
            <a:off x="21777340" y="2561645"/>
            <a:ext cx="418704" cy="369332"/>
          </a:xfrm>
          <a:prstGeom prst="rect">
            <a:avLst/>
          </a:prstGeom>
          <a:noFill/>
        </p:spPr>
        <p:txBody>
          <a:bodyPr wrap="none" rtlCol="0">
            <a:spAutoFit/>
          </a:bodyPr>
          <a:lstStyle/>
          <a:p>
            <a:r>
              <a:rPr lang="en-US" b="1" dirty="0"/>
              <a:t>10</a:t>
            </a:r>
          </a:p>
        </p:txBody>
      </p:sp>
      <p:sp>
        <p:nvSpPr>
          <p:cNvPr id="61" name="TextBox 60"/>
          <p:cNvSpPr txBox="1"/>
          <p:nvPr/>
        </p:nvSpPr>
        <p:spPr>
          <a:xfrm>
            <a:off x="26029430" y="2083832"/>
            <a:ext cx="418704" cy="369332"/>
          </a:xfrm>
          <a:prstGeom prst="rect">
            <a:avLst/>
          </a:prstGeom>
          <a:noFill/>
        </p:spPr>
        <p:txBody>
          <a:bodyPr wrap="none" rtlCol="0">
            <a:spAutoFit/>
          </a:bodyPr>
          <a:lstStyle/>
          <a:p>
            <a:r>
              <a:rPr lang="en-US" b="1" dirty="0"/>
              <a:t>10</a:t>
            </a:r>
          </a:p>
        </p:txBody>
      </p:sp>
      <p:sp>
        <p:nvSpPr>
          <p:cNvPr id="62" name="TextBox 61"/>
          <p:cNvSpPr txBox="1"/>
          <p:nvPr/>
        </p:nvSpPr>
        <p:spPr>
          <a:xfrm>
            <a:off x="25058778" y="2563221"/>
            <a:ext cx="418704" cy="369332"/>
          </a:xfrm>
          <a:prstGeom prst="rect">
            <a:avLst/>
          </a:prstGeom>
          <a:noFill/>
        </p:spPr>
        <p:txBody>
          <a:bodyPr wrap="none" rtlCol="0">
            <a:spAutoFit/>
          </a:bodyPr>
          <a:lstStyle/>
          <a:p>
            <a:r>
              <a:rPr lang="en-US" b="1" dirty="0"/>
              <a:t>10</a:t>
            </a:r>
          </a:p>
        </p:txBody>
      </p:sp>
      <p:sp>
        <p:nvSpPr>
          <p:cNvPr id="63" name="Freeform 143">
            <a:extLst>
              <a:ext uri="{FF2B5EF4-FFF2-40B4-BE49-F238E27FC236}">
                <a16:creationId xmlns:a16="http://schemas.microsoft.com/office/drawing/2014/main" id="{6A05EF52-F3A1-7B03-0407-DD033715F2CE}"/>
              </a:ext>
            </a:extLst>
          </p:cNvPr>
          <p:cNvSpPr/>
          <p:nvPr/>
        </p:nvSpPr>
        <p:spPr>
          <a:xfrm>
            <a:off x="2514600" y="6928338"/>
            <a:ext cx="7930662" cy="8880231"/>
          </a:xfrm>
          <a:custGeom>
            <a:avLst/>
            <a:gdLst>
              <a:gd name="connsiteX0" fmla="*/ 35169 w 7930662"/>
              <a:gd name="connsiteY0" fmla="*/ 0 h 8880231"/>
              <a:gd name="connsiteX1" fmla="*/ 0 w 7930662"/>
              <a:gd name="connsiteY1" fmla="*/ 8880231 h 8880231"/>
              <a:gd name="connsiteX2" fmla="*/ 7930662 w 7930662"/>
              <a:gd name="connsiteY2" fmla="*/ 2198077 h 8880231"/>
            </a:gdLst>
            <a:ahLst/>
            <a:cxnLst>
              <a:cxn ang="0">
                <a:pos x="connsiteX0" y="connsiteY0"/>
              </a:cxn>
              <a:cxn ang="0">
                <a:pos x="connsiteX1" y="connsiteY1"/>
              </a:cxn>
              <a:cxn ang="0">
                <a:pos x="connsiteX2" y="connsiteY2"/>
              </a:cxn>
            </a:cxnLst>
            <a:rect l="l" t="t" r="r" b="b"/>
            <a:pathLst>
              <a:path w="7930662" h="8880231">
                <a:moveTo>
                  <a:pt x="35169" y="0"/>
                </a:moveTo>
                <a:lnTo>
                  <a:pt x="0" y="8880231"/>
                </a:lnTo>
                <a:lnTo>
                  <a:pt x="7930662" y="2198077"/>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a:extLst>
              <a:ext uri="{FF2B5EF4-FFF2-40B4-BE49-F238E27FC236}">
                <a16:creationId xmlns:a16="http://schemas.microsoft.com/office/drawing/2014/main" id="{E9662D00-9847-EEA0-1BB7-DF518CFDB9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9771" y="5833296"/>
            <a:ext cx="2171700" cy="1828800"/>
          </a:xfrm>
          <a:prstGeom prst="rect">
            <a:avLst/>
          </a:prstGeom>
        </p:spPr>
      </p:pic>
      <p:pic>
        <p:nvPicPr>
          <p:cNvPr id="65" name="Picture 64">
            <a:extLst>
              <a:ext uri="{FF2B5EF4-FFF2-40B4-BE49-F238E27FC236}">
                <a16:creationId xmlns:a16="http://schemas.microsoft.com/office/drawing/2014/main" id="{8B03502B-3507-A135-2EC2-9E548A698E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1909" y="7882584"/>
            <a:ext cx="1847850" cy="1828800"/>
          </a:xfrm>
          <a:prstGeom prst="rect">
            <a:avLst/>
          </a:prstGeom>
        </p:spPr>
      </p:pic>
      <p:pic>
        <p:nvPicPr>
          <p:cNvPr id="66" name="Picture 65">
            <a:extLst>
              <a:ext uri="{FF2B5EF4-FFF2-40B4-BE49-F238E27FC236}">
                <a16:creationId xmlns:a16="http://schemas.microsoft.com/office/drawing/2014/main" id="{32B003A9-B834-E093-9BA0-C724364A3F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12339" y="4662645"/>
            <a:ext cx="1262063" cy="1143000"/>
          </a:xfrm>
          <a:prstGeom prst="rect">
            <a:avLst/>
          </a:prstGeom>
        </p:spPr>
      </p:pic>
      <p:pic>
        <p:nvPicPr>
          <p:cNvPr id="67" name="Picture 66">
            <a:extLst>
              <a:ext uri="{FF2B5EF4-FFF2-40B4-BE49-F238E27FC236}">
                <a16:creationId xmlns:a16="http://schemas.microsoft.com/office/drawing/2014/main" id="{DE17E7CF-FC4F-98F6-086F-7F345C23E7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48027" y="6249738"/>
            <a:ext cx="1262063" cy="1143000"/>
          </a:xfrm>
          <a:prstGeom prst="rect">
            <a:avLst/>
          </a:prstGeom>
        </p:spPr>
      </p:pic>
      <p:pic>
        <p:nvPicPr>
          <p:cNvPr id="68" name="Picture 67" descr="A close up of a logo&#10;&#10;Description automatically generated">
            <a:extLst>
              <a:ext uri="{FF2B5EF4-FFF2-40B4-BE49-F238E27FC236}">
                <a16:creationId xmlns:a16="http://schemas.microsoft.com/office/drawing/2014/main" id="{172783C4-D9EE-4F65-34B2-EC912BA7869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525349" y="3366465"/>
            <a:ext cx="1621911" cy="1143000"/>
          </a:xfrm>
          <a:prstGeom prst="rect">
            <a:avLst/>
          </a:prstGeom>
        </p:spPr>
      </p:pic>
      <p:pic>
        <p:nvPicPr>
          <p:cNvPr id="69" name="Picture 68">
            <a:extLst>
              <a:ext uri="{FF2B5EF4-FFF2-40B4-BE49-F238E27FC236}">
                <a16:creationId xmlns:a16="http://schemas.microsoft.com/office/drawing/2014/main" id="{16C85FC5-88C5-2142-1AB6-0EEBD2E8B8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445537" y="14760492"/>
            <a:ext cx="1262063" cy="1143000"/>
          </a:xfrm>
          <a:prstGeom prst="rect">
            <a:avLst/>
          </a:prstGeom>
        </p:spPr>
      </p:pic>
      <p:pic>
        <p:nvPicPr>
          <p:cNvPr id="70" name="Picture 69" descr="A close up of a sign&#10;&#10;Description automatically generated">
            <a:extLst>
              <a:ext uri="{FF2B5EF4-FFF2-40B4-BE49-F238E27FC236}">
                <a16:creationId xmlns:a16="http://schemas.microsoft.com/office/drawing/2014/main" id="{3FFC20D5-EF79-89E6-E3E3-EB6A19DAF1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672894" y="11098653"/>
            <a:ext cx="1369219" cy="1143000"/>
          </a:xfrm>
          <a:prstGeom prst="rect">
            <a:avLst/>
          </a:prstGeom>
        </p:spPr>
      </p:pic>
      <p:pic>
        <p:nvPicPr>
          <p:cNvPr id="71" name="Picture 70" descr="A close up of a sign&#10;&#10;Description automatically generated">
            <a:extLst>
              <a:ext uri="{FF2B5EF4-FFF2-40B4-BE49-F238E27FC236}">
                <a16:creationId xmlns:a16="http://schemas.microsoft.com/office/drawing/2014/main" id="{085F5BFF-C124-2149-B2F1-AB828217FC6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81474" y="6684957"/>
            <a:ext cx="1410891" cy="1143000"/>
          </a:xfrm>
          <a:prstGeom prst="rect">
            <a:avLst/>
          </a:prstGeom>
        </p:spPr>
      </p:pic>
      <p:pic>
        <p:nvPicPr>
          <p:cNvPr id="72" name="Picture 71" descr="A close up of a sign&#10;&#10;Description automatically generated">
            <a:extLst>
              <a:ext uri="{FF2B5EF4-FFF2-40B4-BE49-F238E27FC236}">
                <a16:creationId xmlns:a16="http://schemas.microsoft.com/office/drawing/2014/main" id="{661CFDDC-5B62-3534-21D1-CA308608621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245040" y="10163971"/>
            <a:ext cx="1369219" cy="1143000"/>
          </a:xfrm>
          <a:prstGeom prst="rect">
            <a:avLst/>
          </a:prstGeom>
        </p:spPr>
      </p:pic>
      <p:pic>
        <p:nvPicPr>
          <p:cNvPr id="73" name="Picture 72" descr="A close up of a logo&#10;&#10;Description automatically generated">
            <a:extLst>
              <a:ext uri="{FF2B5EF4-FFF2-40B4-BE49-F238E27FC236}">
                <a16:creationId xmlns:a16="http://schemas.microsoft.com/office/drawing/2014/main" id="{A8EBE9FF-2476-D6ED-B4F7-AAEA83A87E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06565" y="8779980"/>
            <a:ext cx="1621911" cy="1143000"/>
          </a:xfrm>
          <a:prstGeom prst="rect">
            <a:avLst/>
          </a:prstGeom>
        </p:spPr>
      </p:pic>
      <p:pic>
        <p:nvPicPr>
          <p:cNvPr id="74" name="Picture 73" descr="A close up of a logo&#10;&#10;Description automatically generated">
            <a:extLst>
              <a:ext uri="{FF2B5EF4-FFF2-40B4-BE49-F238E27FC236}">
                <a16:creationId xmlns:a16="http://schemas.microsoft.com/office/drawing/2014/main" id="{F0920533-6FC7-2452-0EB9-2B5AEDE386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16142" y="15106622"/>
            <a:ext cx="1621911" cy="1143000"/>
          </a:xfrm>
          <a:prstGeom prst="rect">
            <a:avLst/>
          </a:prstGeom>
        </p:spPr>
      </p:pic>
      <p:pic>
        <p:nvPicPr>
          <p:cNvPr id="75" name="Picture 74">
            <a:extLst>
              <a:ext uri="{FF2B5EF4-FFF2-40B4-BE49-F238E27FC236}">
                <a16:creationId xmlns:a16="http://schemas.microsoft.com/office/drawing/2014/main" id="{C6E3BC7B-F98A-4B81-AAB7-F1C3889B307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16443" y="9931872"/>
            <a:ext cx="2571750" cy="1828800"/>
          </a:xfrm>
          <a:prstGeom prst="rect">
            <a:avLst/>
          </a:prstGeom>
        </p:spPr>
      </p:pic>
      <p:pic>
        <p:nvPicPr>
          <p:cNvPr id="76" name="Picture 75">
            <a:extLst>
              <a:ext uri="{FF2B5EF4-FFF2-40B4-BE49-F238E27FC236}">
                <a16:creationId xmlns:a16="http://schemas.microsoft.com/office/drawing/2014/main" id="{4DF37751-0AFA-3B27-C05C-CB97117BC68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546422" y="10749476"/>
            <a:ext cx="1643063" cy="1143000"/>
          </a:xfrm>
          <a:prstGeom prst="rect">
            <a:avLst/>
          </a:prstGeom>
        </p:spPr>
      </p:pic>
      <p:pic>
        <p:nvPicPr>
          <p:cNvPr id="77" name="Picture 76">
            <a:extLst>
              <a:ext uri="{FF2B5EF4-FFF2-40B4-BE49-F238E27FC236}">
                <a16:creationId xmlns:a16="http://schemas.microsoft.com/office/drawing/2014/main" id="{18203424-D0FF-A28E-D906-9F259A8C1D8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6033529" y="11531235"/>
            <a:ext cx="1643063" cy="1143000"/>
          </a:xfrm>
          <a:prstGeom prst="rect">
            <a:avLst/>
          </a:prstGeom>
        </p:spPr>
      </p:pic>
      <p:pic>
        <p:nvPicPr>
          <p:cNvPr id="78" name="Picture 77" descr="A close up of a sign&#10;&#10;Description automatically generated">
            <a:extLst>
              <a:ext uri="{FF2B5EF4-FFF2-40B4-BE49-F238E27FC236}">
                <a16:creationId xmlns:a16="http://schemas.microsoft.com/office/drawing/2014/main" id="{9BFF4E4C-C4F0-6A41-5621-57DDA568539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96562" y="11981159"/>
            <a:ext cx="2066925" cy="1828800"/>
          </a:xfrm>
          <a:prstGeom prst="rect">
            <a:avLst/>
          </a:prstGeom>
        </p:spPr>
      </p:pic>
      <p:pic>
        <p:nvPicPr>
          <p:cNvPr id="79" name="Picture 78">
            <a:extLst>
              <a:ext uri="{FF2B5EF4-FFF2-40B4-BE49-F238E27FC236}">
                <a16:creationId xmlns:a16="http://schemas.microsoft.com/office/drawing/2014/main" id="{5853FAB2-18CA-3264-FD26-98590ABFB99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785842" y="4674916"/>
            <a:ext cx="1476375" cy="1143000"/>
          </a:xfrm>
          <a:prstGeom prst="rect">
            <a:avLst/>
          </a:prstGeom>
        </p:spPr>
      </p:pic>
      <p:pic>
        <p:nvPicPr>
          <p:cNvPr id="80" name="Picture 79">
            <a:extLst>
              <a:ext uri="{FF2B5EF4-FFF2-40B4-BE49-F238E27FC236}">
                <a16:creationId xmlns:a16="http://schemas.microsoft.com/office/drawing/2014/main" id="{FED486D8-E3BB-8ABF-6184-3F38027C7E6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854279" y="7061171"/>
            <a:ext cx="1506141" cy="1143000"/>
          </a:xfrm>
          <a:prstGeom prst="rect">
            <a:avLst/>
          </a:prstGeom>
        </p:spPr>
      </p:pic>
      <p:sp>
        <p:nvSpPr>
          <p:cNvPr id="81" name="Oval 80">
            <a:extLst>
              <a:ext uri="{FF2B5EF4-FFF2-40B4-BE49-F238E27FC236}">
                <a16:creationId xmlns:a16="http://schemas.microsoft.com/office/drawing/2014/main" id="{2BA3FD83-505D-6EE0-992F-FD775F9F1702}"/>
              </a:ext>
            </a:extLst>
          </p:cNvPr>
          <p:cNvSpPr>
            <a:spLocks noChangeAspect="1"/>
          </p:cNvSpPr>
          <p:nvPr/>
        </p:nvSpPr>
        <p:spPr>
          <a:xfrm>
            <a:off x="21727453" y="16411930"/>
            <a:ext cx="1828800" cy="1828800"/>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reeform 117">
            <a:extLst>
              <a:ext uri="{FF2B5EF4-FFF2-40B4-BE49-F238E27FC236}">
                <a16:creationId xmlns:a16="http://schemas.microsoft.com/office/drawing/2014/main" id="{360014CF-64DF-3756-4A68-09859799732D}"/>
              </a:ext>
            </a:extLst>
          </p:cNvPr>
          <p:cNvSpPr/>
          <p:nvPr/>
        </p:nvSpPr>
        <p:spPr>
          <a:xfrm>
            <a:off x="22688550" y="14592300"/>
            <a:ext cx="933450" cy="1847850"/>
          </a:xfrm>
          <a:custGeom>
            <a:avLst/>
            <a:gdLst>
              <a:gd name="connsiteX0" fmla="*/ 0 w 933450"/>
              <a:gd name="connsiteY0" fmla="*/ 1847850 h 1847850"/>
              <a:gd name="connsiteX1" fmla="*/ 228600 w 933450"/>
              <a:gd name="connsiteY1" fmla="*/ 704850 h 1847850"/>
              <a:gd name="connsiteX2" fmla="*/ 933450 w 933450"/>
              <a:gd name="connsiteY2" fmla="*/ 0 h 1847850"/>
              <a:gd name="connsiteX0" fmla="*/ 0 w 933450"/>
              <a:gd name="connsiteY0" fmla="*/ 1847850 h 1847850"/>
              <a:gd name="connsiteX1" fmla="*/ 228600 w 933450"/>
              <a:gd name="connsiteY1" fmla="*/ 704850 h 1847850"/>
              <a:gd name="connsiteX2" fmla="*/ 933450 w 933450"/>
              <a:gd name="connsiteY2" fmla="*/ 0 h 1847850"/>
              <a:gd name="connsiteX0" fmla="*/ 0 w 933450"/>
              <a:gd name="connsiteY0" fmla="*/ 1847850 h 1847850"/>
              <a:gd name="connsiteX1" fmla="*/ 228600 w 933450"/>
              <a:gd name="connsiteY1" fmla="*/ 704850 h 1847850"/>
              <a:gd name="connsiteX2" fmla="*/ 933450 w 933450"/>
              <a:gd name="connsiteY2" fmla="*/ 0 h 1847850"/>
            </a:gdLst>
            <a:ahLst/>
            <a:cxnLst>
              <a:cxn ang="0">
                <a:pos x="connsiteX0" y="connsiteY0"/>
              </a:cxn>
              <a:cxn ang="0">
                <a:pos x="connsiteX1" y="connsiteY1"/>
              </a:cxn>
              <a:cxn ang="0">
                <a:pos x="connsiteX2" y="connsiteY2"/>
              </a:cxn>
            </a:cxnLst>
            <a:rect l="l" t="t" r="r" b="b"/>
            <a:pathLst>
              <a:path w="933450" h="1847850">
                <a:moveTo>
                  <a:pt x="0" y="1847850"/>
                </a:moveTo>
                <a:cubicBezTo>
                  <a:pt x="19050" y="1352550"/>
                  <a:pt x="73025" y="1012825"/>
                  <a:pt x="228600" y="704850"/>
                </a:cubicBezTo>
                <a:cubicBezTo>
                  <a:pt x="384175" y="396875"/>
                  <a:pt x="698500" y="234950"/>
                  <a:pt x="933450" y="0"/>
                </a:cubicBez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727E5058-867C-D09C-D929-9B8EA779A466}"/>
              </a:ext>
            </a:extLst>
          </p:cNvPr>
          <p:cNvSpPr>
            <a:spLocks noChangeAspect="1"/>
          </p:cNvSpPr>
          <p:nvPr/>
        </p:nvSpPr>
        <p:spPr>
          <a:xfrm>
            <a:off x="19172612" y="16390123"/>
            <a:ext cx="1828800" cy="1828800"/>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55E5BB42-28AE-CE45-DB33-D021462C7714}"/>
              </a:ext>
            </a:extLst>
          </p:cNvPr>
          <p:cNvSpPr>
            <a:spLocks noChangeAspect="1"/>
          </p:cNvSpPr>
          <p:nvPr/>
        </p:nvSpPr>
        <p:spPr>
          <a:xfrm>
            <a:off x="17097918" y="16447818"/>
            <a:ext cx="1828800" cy="1828800"/>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DAA6A44-FF2F-4B91-02CB-4A55A9BCEDCD}"/>
              </a:ext>
            </a:extLst>
          </p:cNvPr>
          <p:cNvSpPr>
            <a:spLocks noChangeAspect="1"/>
          </p:cNvSpPr>
          <p:nvPr/>
        </p:nvSpPr>
        <p:spPr>
          <a:xfrm>
            <a:off x="15074381" y="16428705"/>
            <a:ext cx="1828800" cy="1828800"/>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411B1531-9164-6E42-268C-DCC53B3819D4}"/>
              </a:ext>
            </a:extLst>
          </p:cNvPr>
          <p:cNvSpPr>
            <a:spLocks noChangeAspect="1"/>
          </p:cNvSpPr>
          <p:nvPr/>
        </p:nvSpPr>
        <p:spPr>
          <a:xfrm>
            <a:off x="11462399" y="503943"/>
            <a:ext cx="1828800" cy="1828800"/>
          </a:xfrm>
          <a:prstGeom prst="ellipse">
            <a:avLst/>
          </a:pr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1D8358C8-A3DA-51D5-04E8-D881725437AD}"/>
              </a:ext>
            </a:extLst>
          </p:cNvPr>
          <p:cNvSpPr txBox="1"/>
          <p:nvPr/>
        </p:nvSpPr>
        <p:spPr>
          <a:xfrm>
            <a:off x="22652699" y="15126328"/>
            <a:ext cx="378630" cy="584775"/>
          </a:xfrm>
          <a:prstGeom prst="rect">
            <a:avLst/>
          </a:prstGeom>
          <a:solidFill>
            <a:srgbClr val="A8E0F9"/>
          </a:solidFill>
        </p:spPr>
        <p:txBody>
          <a:bodyPr wrap="none" rtlCol="0">
            <a:spAutoFit/>
          </a:bodyPr>
          <a:lstStyle/>
          <a:p>
            <a:r>
              <a:rPr lang="en-US" sz="3200" b="1" dirty="0">
                <a:solidFill>
                  <a:srgbClr val="0000FF"/>
                </a:solidFill>
              </a:rPr>
              <a:t>S</a:t>
            </a:r>
          </a:p>
        </p:txBody>
      </p:sp>
      <p:sp>
        <p:nvSpPr>
          <p:cNvPr id="88" name="Freeform 119">
            <a:extLst>
              <a:ext uri="{FF2B5EF4-FFF2-40B4-BE49-F238E27FC236}">
                <a16:creationId xmlns:a16="http://schemas.microsoft.com/office/drawing/2014/main" id="{6A4DA8CF-DBD7-E43B-4869-4E15EA1B4D25}"/>
              </a:ext>
            </a:extLst>
          </p:cNvPr>
          <p:cNvSpPr/>
          <p:nvPr/>
        </p:nvSpPr>
        <p:spPr>
          <a:xfrm>
            <a:off x="19187067" y="13575323"/>
            <a:ext cx="630795" cy="2831123"/>
          </a:xfrm>
          <a:custGeom>
            <a:avLst/>
            <a:gdLst>
              <a:gd name="connsiteX0" fmla="*/ 597877 w 597877"/>
              <a:gd name="connsiteY0" fmla="*/ 2831123 h 2831123"/>
              <a:gd name="connsiteX1" fmla="*/ 0 w 597877"/>
              <a:gd name="connsiteY1" fmla="*/ 1090246 h 2831123"/>
              <a:gd name="connsiteX2" fmla="*/ 0 w 597877"/>
              <a:gd name="connsiteY2" fmla="*/ 0 h 2831123"/>
              <a:gd name="connsiteX0" fmla="*/ 642164 w 642164"/>
              <a:gd name="connsiteY0" fmla="*/ 2831123 h 2831123"/>
              <a:gd name="connsiteX1" fmla="*/ 44287 w 642164"/>
              <a:gd name="connsiteY1" fmla="*/ 1090246 h 2831123"/>
              <a:gd name="connsiteX2" fmla="*/ 44287 w 642164"/>
              <a:gd name="connsiteY2" fmla="*/ 0 h 2831123"/>
              <a:gd name="connsiteX0" fmla="*/ 608901 w 608901"/>
              <a:gd name="connsiteY0" fmla="*/ 2831123 h 2831123"/>
              <a:gd name="connsiteX1" fmla="*/ 63778 w 608901"/>
              <a:gd name="connsiteY1" fmla="*/ 1441938 h 2831123"/>
              <a:gd name="connsiteX2" fmla="*/ 11024 w 608901"/>
              <a:gd name="connsiteY2" fmla="*/ 0 h 2831123"/>
              <a:gd name="connsiteX0" fmla="*/ 608901 w 608901"/>
              <a:gd name="connsiteY0" fmla="*/ 2831123 h 2831123"/>
              <a:gd name="connsiteX1" fmla="*/ 63778 w 608901"/>
              <a:gd name="connsiteY1" fmla="*/ 1441938 h 2831123"/>
              <a:gd name="connsiteX2" fmla="*/ 11024 w 608901"/>
              <a:gd name="connsiteY2" fmla="*/ 0 h 2831123"/>
              <a:gd name="connsiteX0" fmla="*/ 630795 w 630795"/>
              <a:gd name="connsiteY0" fmla="*/ 2831123 h 2831123"/>
              <a:gd name="connsiteX1" fmla="*/ 85672 w 630795"/>
              <a:gd name="connsiteY1" fmla="*/ 1441938 h 2831123"/>
              <a:gd name="connsiteX2" fmla="*/ 32918 w 630795"/>
              <a:gd name="connsiteY2" fmla="*/ 0 h 2831123"/>
            </a:gdLst>
            <a:ahLst/>
            <a:cxnLst>
              <a:cxn ang="0">
                <a:pos x="connsiteX0" y="connsiteY0"/>
              </a:cxn>
              <a:cxn ang="0">
                <a:pos x="connsiteX1" y="connsiteY1"/>
              </a:cxn>
              <a:cxn ang="0">
                <a:pos x="connsiteX2" y="connsiteY2"/>
              </a:cxn>
            </a:cxnLst>
            <a:rect l="l" t="t" r="r" b="b"/>
            <a:pathLst>
              <a:path w="630795" h="2831123">
                <a:moveTo>
                  <a:pt x="630795" y="2831123"/>
                </a:moveTo>
                <a:cubicBezTo>
                  <a:pt x="343580" y="2268416"/>
                  <a:pt x="185318" y="1913792"/>
                  <a:pt x="85672" y="1441938"/>
                </a:cubicBezTo>
                <a:cubicBezTo>
                  <a:pt x="-13974" y="970084"/>
                  <a:pt x="-19836" y="574430"/>
                  <a:pt x="32918" y="0"/>
                </a:cubicBez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994A42AA-8CD7-5976-71BD-20016F59A0EA}"/>
              </a:ext>
            </a:extLst>
          </p:cNvPr>
          <p:cNvSpPr txBox="1"/>
          <p:nvPr/>
        </p:nvSpPr>
        <p:spPr>
          <a:xfrm>
            <a:off x="19097541" y="14680528"/>
            <a:ext cx="378630" cy="584775"/>
          </a:xfrm>
          <a:prstGeom prst="rect">
            <a:avLst/>
          </a:prstGeom>
          <a:solidFill>
            <a:srgbClr val="A8E0F9"/>
          </a:solidFill>
        </p:spPr>
        <p:txBody>
          <a:bodyPr wrap="none" rtlCol="0">
            <a:spAutoFit/>
          </a:bodyPr>
          <a:lstStyle/>
          <a:p>
            <a:r>
              <a:rPr lang="en-US" sz="3200" b="1" dirty="0">
                <a:solidFill>
                  <a:srgbClr val="0000FF"/>
                </a:solidFill>
              </a:rPr>
              <a:t>S</a:t>
            </a:r>
          </a:p>
        </p:txBody>
      </p:sp>
      <p:sp>
        <p:nvSpPr>
          <p:cNvPr id="90" name="Freeform 120">
            <a:extLst>
              <a:ext uri="{FF2B5EF4-FFF2-40B4-BE49-F238E27FC236}">
                <a16:creationId xmlns:a16="http://schemas.microsoft.com/office/drawing/2014/main" id="{7E9254E7-70EF-DD85-E230-A62F80FF534D}"/>
              </a:ext>
            </a:extLst>
          </p:cNvPr>
          <p:cNvSpPr/>
          <p:nvPr/>
        </p:nvSpPr>
        <p:spPr>
          <a:xfrm>
            <a:off x="16908825" y="12713677"/>
            <a:ext cx="535112" cy="3921369"/>
          </a:xfrm>
          <a:custGeom>
            <a:avLst/>
            <a:gdLst>
              <a:gd name="connsiteX0" fmla="*/ 527538 w 527538"/>
              <a:gd name="connsiteY0" fmla="*/ 3868615 h 3868615"/>
              <a:gd name="connsiteX1" fmla="*/ 0 w 527538"/>
              <a:gd name="connsiteY1" fmla="*/ 1635369 h 3868615"/>
              <a:gd name="connsiteX2" fmla="*/ 246185 w 527538"/>
              <a:gd name="connsiteY2" fmla="*/ 0 h 3868615"/>
              <a:gd name="connsiteX3" fmla="*/ 246185 w 527538"/>
              <a:gd name="connsiteY3" fmla="*/ 0 h 3868615"/>
              <a:gd name="connsiteX0" fmla="*/ 527538 w 527538"/>
              <a:gd name="connsiteY0" fmla="*/ 3921369 h 3921369"/>
              <a:gd name="connsiteX1" fmla="*/ 0 w 527538"/>
              <a:gd name="connsiteY1" fmla="*/ 1635369 h 3921369"/>
              <a:gd name="connsiteX2" fmla="*/ 246185 w 527538"/>
              <a:gd name="connsiteY2" fmla="*/ 0 h 3921369"/>
              <a:gd name="connsiteX3" fmla="*/ 246185 w 527538"/>
              <a:gd name="connsiteY3" fmla="*/ 0 h 3921369"/>
              <a:gd name="connsiteX0" fmla="*/ 533329 w 533329"/>
              <a:gd name="connsiteY0" fmla="*/ 3921369 h 3921369"/>
              <a:gd name="connsiteX1" fmla="*/ 5791 w 533329"/>
              <a:gd name="connsiteY1" fmla="*/ 1635369 h 3921369"/>
              <a:gd name="connsiteX2" fmla="*/ 251976 w 533329"/>
              <a:gd name="connsiteY2" fmla="*/ 0 h 3921369"/>
              <a:gd name="connsiteX3" fmla="*/ 251976 w 533329"/>
              <a:gd name="connsiteY3" fmla="*/ 0 h 3921369"/>
              <a:gd name="connsiteX0" fmla="*/ 533329 w 533329"/>
              <a:gd name="connsiteY0" fmla="*/ 3921369 h 3921369"/>
              <a:gd name="connsiteX1" fmla="*/ 5791 w 533329"/>
              <a:gd name="connsiteY1" fmla="*/ 1635369 h 3921369"/>
              <a:gd name="connsiteX2" fmla="*/ 251976 w 533329"/>
              <a:gd name="connsiteY2" fmla="*/ 0 h 3921369"/>
              <a:gd name="connsiteX3" fmla="*/ 251976 w 533329"/>
              <a:gd name="connsiteY3" fmla="*/ 0 h 3921369"/>
              <a:gd name="connsiteX0" fmla="*/ 535112 w 535112"/>
              <a:gd name="connsiteY0" fmla="*/ 3921369 h 3921369"/>
              <a:gd name="connsiteX1" fmla="*/ 7574 w 535112"/>
              <a:gd name="connsiteY1" fmla="*/ 1635369 h 3921369"/>
              <a:gd name="connsiteX2" fmla="*/ 253759 w 535112"/>
              <a:gd name="connsiteY2" fmla="*/ 0 h 3921369"/>
              <a:gd name="connsiteX3" fmla="*/ 253759 w 535112"/>
              <a:gd name="connsiteY3" fmla="*/ 0 h 3921369"/>
            </a:gdLst>
            <a:ahLst/>
            <a:cxnLst>
              <a:cxn ang="0">
                <a:pos x="connsiteX0" y="connsiteY0"/>
              </a:cxn>
              <a:cxn ang="0">
                <a:pos x="connsiteX1" y="connsiteY1"/>
              </a:cxn>
              <a:cxn ang="0">
                <a:pos x="connsiteX2" y="connsiteY2"/>
              </a:cxn>
              <a:cxn ang="0">
                <a:pos x="connsiteX3" y="connsiteY3"/>
              </a:cxn>
            </a:cxnLst>
            <a:rect l="l" t="t" r="r" b="b"/>
            <a:pathLst>
              <a:path w="535112" h="3921369">
                <a:moveTo>
                  <a:pt x="535112" y="3921369"/>
                </a:moveTo>
                <a:cubicBezTo>
                  <a:pt x="288927" y="3159369"/>
                  <a:pt x="54466" y="2288930"/>
                  <a:pt x="7574" y="1635369"/>
                </a:cubicBezTo>
                <a:cubicBezTo>
                  <a:pt x="-39318" y="981808"/>
                  <a:pt x="142390" y="395654"/>
                  <a:pt x="253759" y="0"/>
                </a:cubicBezTo>
                <a:lnTo>
                  <a:pt x="253759" y="0"/>
                </a:ln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a:extLst>
              <a:ext uri="{FF2B5EF4-FFF2-40B4-BE49-F238E27FC236}">
                <a16:creationId xmlns:a16="http://schemas.microsoft.com/office/drawing/2014/main" id="{E1FA69C6-20FD-D960-0D58-3AD9C04CD619}"/>
              </a:ext>
            </a:extLst>
          </p:cNvPr>
          <p:cNvSpPr txBox="1"/>
          <p:nvPr/>
        </p:nvSpPr>
        <p:spPr>
          <a:xfrm>
            <a:off x="16770627" y="13988370"/>
            <a:ext cx="378630" cy="584775"/>
          </a:xfrm>
          <a:prstGeom prst="rect">
            <a:avLst/>
          </a:prstGeom>
          <a:solidFill>
            <a:srgbClr val="A8E0F9"/>
          </a:solidFill>
        </p:spPr>
        <p:txBody>
          <a:bodyPr wrap="none" rtlCol="0">
            <a:spAutoFit/>
          </a:bodyPr>
          <a:lstStyle/>
          <a:p>
            <a:r>
              <a:rPr lang="en-US" sz="3200" b="1" dirty="0">
                <a:solidFill>
                  <a:srgbClr val="0000FF"/>
                </a:solidFill>
              </a:rPr>
              <a:t>S</a:t>
            </a:r>
          </a:p>
        </p:txBody>
      </p:sp>
      <p:sp>
        <p:nvSpPr>
          <p:cNvPr id="92" name="Freeform 121">
            <a:extLst>
              <a:ext uri="{FF2B5EF4-FFF2-40B4-BE49-F238E27FC236}">
                <a16:creationId xmlns:a16="http://schemas.microsoft.com/office/drawing/2014/main" id="{5064DD46-4A94-7D86-466F-7510111374EB}"/>
              </a:ext>
            </a:extLst>
          </p:cNvPr>
          <p:cNvSpPr/>
          <p:nvPr/>
        </p:nvSpPr>
        <p:spPr>
          <a:xfrm>
            <a:off x="11975123" y="10216663"/>
            <a:ext cx="4831816" cy="6629400"/>
          </a:xfrm>
          <a:custGeom>
            <a:avLst/>
            <a:gdLst>
              <a:gd name="connsiteX0" fmla="*/ 4800600 w 4800600"/>
              <a:gd name="connsiteY0" fmla="*/ 6629400 h 6629400"/>
              <a:gd name="connsiteX1" fmla="*/ 2954215 w 4800600"/>
              <a:gd name="connsiteY1" fmla="*/ 1143000 h 6629400"/>
              <a:gd name="connsiteX2" fmla="*/ 0 w 4800600"/>
              <a:gd name="connsiteY2" fmla="*/ 0 h 6629400"/>
              <a:gd name="connsiteX0" fmla="*/ 4800600 w 4800600"/>
              <a:gd name="connsiteY0" fmla="*/ 6629400 h 6629400"/>
              <a:gd name="connsiteX1" fmla="*/ 2954215 w 4800600"/>
              <a:gd name="connsiteY1" fmla="*/ 1143000 h 6629400"/>
              <a:gd name="connsiteX2" fmla="*/ 0 w 4800600"/>
              <a:gd name="connsiteY2" fmla="*/ 0 h 6629400"/>
              <a:gd name="connsiteX0" fmla="*/ 4800600 w 4817672"/>
              <a:gd name="connsiteY0" fmla="*/ 6629400 h 6629400"/>
              <a:gd name="connsiteX1" fmla="*/ 2954215 w 4817672"/>
              <a:gd name="connsiteY1" fmla="*/ 1143000 h 6629400"/>
              <a:gd name="connsiteX2" fmla="*/ 0 w 4817672"/>
              <a:gd name="connsiteY2" fmla="*/ 0 h 6629400"/>
              <a:gd name="connsiteX0" fmla="*/ 4800600 w 4817672"/>
              <a:gd name="connsiteY0" fmla="*/ 6666524 h 6666524"/>
              <a:gd name="connsiteX1" fmla="*/ 2954215 w 4817672"/>
              <a:gd name="connsiteY1" fmla="*/ 1180124 h 6666524"/>
              <a:gd name="connsiteX2" fmla="*/ 0 w 4817672"/>
              <a:gd name="connsiteY2" fmla="*/ 37124 h 6666524"/>
              <a:gd name="connsiteX0" fmla="*/ 4800600 w 4831816"/>
              <a:gd name="connsiteY0" fmla="*/ 6638221 h 6638221"/>
              <a:gd name="connsiteX1" fmla="*/ 3587261 w 4831816"/>
              <a:gd name="connsiteY1" fmla="*/ 2294821 h 6638221"/>
              <a:gd name="connsiteX2" fmla="*/ 0 w 4831816"/>
              <a:gd name="connsiteY2" fmla="*/ 8821 h 6638221"/>
              <a:gd name="connsiteX0" fmla="*/ 4800600 w 4831816"/>
              <a:gd name="connsiteY0" fmla="*/ 6629400 h 6629400"/>
              <a:gd name="connsiteX1" fmla="*/ 3587261 w 4831816"/>
              <a:gd name="connsiteY1" fmla="*/ 2286000 h 6629400"/>
              <a:gd name="connsiteX2" fmla="*/ 0 w 4831816"/>
              <a:gd name="connsiteY2" fmla="*/ 0 h 6629400"/>
            </a:gdLst>
            <a:ahLst/>
            <a:cxnLst>
              <a:cxn ang="0">
                <a:pos x="connsiteX0" y="connsiteY0"/>
              </a:cxn>
              <a:cxn ang="0">
                <a:pos x="connsiteX1" y="connsiteY1"/>
              </a:cxn>
              <a:cxn ang="0">
                <a:pos x="connsiteX2" y="connsiteY2"/>
              </a:cxn>
            </a:cxnLst>
            <a:rect l="l" t="t" r="r" b="b"/>
            <a:pathLst>
              <a:path w="4831816" h="6629400">
                <a:moveTo>
                  <a:pt x="4800600" y="6629400"/>
                </a:moveTo>
                <a:cubicBezTo>
                  <a:pt x="4976445" y="4800600"/>
                  <a:pt x="4387361" y="3390900"/>
                  <a:pt x="3587261" y="2286000"/>
                </a:cubicBezTo>
                <a:cubicBezTo>
                  <a:pt x="2787161" y="1181100"/>
                  <a:pt x="1213339" y="64477"/>
                  <a:pt x="0" y="0"/>
                </a:cubicBez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a:extLst>
              <a:ext uri="{FF2B5EF4-FFF2-40B4-BE49-F238E27FC236}">
                <a16:creationId xmlns:a16="http://schemas.microsoft.com/office/drawing/2014/main" id="{E6527694-41B8-09E9-AFEF-26B1E461589E}"/>
              </a:ext>
            </a:extLst>
          </p:cNvPr>
          <p:cNvSpPr txBox="1"/>
          <p:nvPr/>
        </p:nvSpPr>
        <p:spPr>
          <a:xfrm>
            <a:off x="12914030" y="10168368"/>
            <a:ext cx="378630" cy="584775"/>
          </a:xfrm>
          <a:prstGeom prst="rect">
            <a:avLst/>
          </a:prstGeom>
          <a:solidFill>
            <a:srgbClr val="A8E0F9"/>
          </a:solidFill>
        </p:spPr>
        <p:txBody>
          <a:bodyPr wrap="none" rtlCol="0">
            <a:spAutoFit/>
          </a:bodyPr>
          <a:lstStyle/>
          <a:p>
            <a:r>
              <a:rPr lang="en-US" sz="3200" b="1" dirty="0">
                <a:solidFill>
                  <a:srgbClr val="0000FF"/>
                </a:solidFill>
              </a:rPr>
              <a:t>S</a:t>
            </a:r>
          </a:p>
        </p:txBody>
      </p:sp>
      <p:sp>
        <p:nvSpPr>
          <p:cNvPr id="94" name="Freeform 122">
            <a:extLst>
              <a:ext uri="{FF2B5EF4-FFF2-40B4-BE49-F238E27FC236}">
                <a16:creationId xmlns:a16="http://schemas.microsoft.com/office/drawing/2014/main" id="{7FEB63D1-BA0A-0152-5DE9-7DD4CB3EDDFC}"/>
              </a:ext>
            </a:extLst>
          </p:cNvPr>
          <p:cNvSpPr/>
          <p:nvPr/>
        </p:nvSpPr>
        <p:spPr>
          <a:xfrm>
            <a:off x="10832123" y="2198077"/>
            <a:ext cx="1055077" cy="3833446"/>
          </a:xfrm>
          <a:custGeom>
            <a:avLst/>
            <a:gdLst>
              <a:gd name="connsiteX0" fmla="*/ 1055077 w 1055077"/>
              <a:gd name="connsiteY0" fmla="*/ 0 h 3833446"/>
              <a:gd name="connsiteX1" fmla="*/ 105508 w 1055077"/>
              <a:gd name="connsiteY1" fmla="*/ 1529861 h 3833446"/>
              <a:gd name="connsiteX2" fmla="*/ 0 w 1055077"/>
              <a:gd name="connsiteY2" fmla="*/ 3833446 h 3833446"/>
              <a:gd name="connsiteX0" fmla="*/ 1055077 w 1055077"/>
              <a:gd name="connsiteY0" fmla="*/ 0 h 3833446"/>
              <a:gd name="connsiteX1" fmla="*/ 105508 w 1055077"/>
              <a:gd name="connsiteY1" fmla="*/ 1529861 h 3833446"/>
              <a:gd name="connsiteX2" fmla="*/ 0 w 1055077"/>
              <a:gd name="connsiteY2" fmla="*/ 3833446 h 3833446"/>
              <a:gd name="connsiteX0" fmla="*/ 1055077 w 1055077"/>
              <a:gd name="connsiteY0" fmla="*/ 0 h 3833446"/>
              <a:gd name="connsiteX1" fmla="*/ 105508 w 1055077"/>
              <a:gd name="connsiteY1" fmla="*/ 1529861 h 3833446"/>
              <a:gd name="connsiteX2" fmla="*/ 0 w 1055077"/>
              <a:gd name="connsiteY2" fmla="*/ 3833446 h 3833446"/>
            </a:gdLst>
            <a:ahLst/>
            <a:cxnLst>
              <a:cxn ang="0">
                <a:pos x="connsiteX0" y="connsiteY0"/>
              </a:cxn>
              <a:cxn ang="0">
                <a:pos x="connsiteX1" y="connsiteY1"/>
              </a:cxn>
              <a:cxn ang="0">
                <a:pos x="connsiteX2" y="connsiteY2"/>
              </a:cxn>
            </a:cxnLst>
            <a:rect l="l" t="t" r="r" b="b"/>
            <a:pathLst>
              <a:path w="1055077" h="3833446">
                <a:moveTo>
                  <a:pt x="1055077" y="0"/>
                </a:moveTo>
                <a:cubicBezTo>
                  <a:pt x="562708" y="562708"/>
                  <a:pt x="281354" y="890953"/>
                  <a:pt x="105508" y="1529861"/>
                </a:cubicBezTo>
                <a:cubicBezTo>
                  <a:pt x="-70338" y="2168769"/>
                  <a:pt x="35169" y="3065584"/>
                  <a:pt x="0" y="3833446"/>
                </a:cubicBezTo>
              </a:path>
            </a:pathLst>
          </a:custGeom>
          <a:noFill/>
          <a:ln w="7620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a:extLst>
              <a:ext uri="{FF2B5EF4-FFF2-40B4-BE49-F238E27FC236}">
                <a16:creationId xmlns:a16="http://schemas.microsoft.com/office/drawing/2014/main" id="{2A6656CF-F5EF-AB8B-1ECE-6D9EB07AA406}"/>
              </a:ext>
            </a:extLst>
          </p:cNvPr>
          <p:cNvSpPr txBox="1"/>
          <p:nvPr/>
        </p:nvSpPr>
        <p:spPr>
          <a:xfrm>
            <a:off x="10783296" y="3320632"/>
            <a:ext cx="378630" cy="584775"/>
          </a:xfrm>
          <a:prstGeom prst="rect">
            <a:avLst/>
          </a:prstGeom>
          <a:solidFill>
            <a:srgbClr val="A8E0F9"/>
          </a:solidFill>
        </p:spPr>
        <p:txBody>
          <a:bodyPr wrap="none" rtlCol="0">
            <a:spAutoFit/>
          </a:bodyPr>
          <a:lstStyle/>
          <a:p>
            <a:r>
              <a:rPr lang="en-US" sz="3200" b="1" dirty="0">
                <a:solidFill>
                  <a:srgbClr val="0000FF"/>
                </a:solidFill>
              </a:rPr>
              <a:t>S</a:t>
            </a:r>
          </a:p>
        </p:txBody>
      </p:sp>
      <p:pic>
        <p:nvPicPr>
          <p:cNvPr id="96" name="Picture 95" descr="A close up of a logo&#10;&#10;Description automatically generated">
            <a:extLst>
              <a:ext uri="{FF2B5EF4-FFF2-40B4-BE49-F238E27FC236}">
                <a16:creationId xmlns:a16="http://schemas.microsoft.com/office/drawing/2014/main" id="{94EF8710-668A-EEC1-5DC1-F3CB0D02E53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659059" y="664671"/>
            <a:ext cx="1464276" cy="1371600"/>
          </a:xfrm>
          <a:prstGeom prst="rect">
            <a:avLst/>
          </a:prstGeom>
        </p:spPr>
      </p:pic>
      <p:pic>
        <p:nvPicPr>
          <p:cNvPr id="97" name="Picture 96">
            <a:extLst>
              <a:ext uri="{FF2B5EF4-FFF2-40B4-BE49-F238E27FC236}">
                <a16:creationId xmlns:a16="http://schemas.microsoft.com/office/drawing/2014/main" id="{949799F6-C599-FABE-4BDE-C06CCAE0405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5248302" y="16640530"/>
            <a:ext cx="1464276" cy="1371600"/>
          </a:xfrm>
          <a:prstGeom prst="rect">
            <a:avLst/>
          </a:prstGeom>
        </p:spPr>
      </p:pic>
      <p:pic>
        <p:nvPicPr>
          <p:cNvPr id="98" name="Picture 97" descr="A close up of a logo&#10;&#10;Description automatically generated">
            <a:extLst>
              <a:ext uri="{FF2B5EF4-FFF2-40B4-BE49-F238E27FC236}">
                <a16:creationId xmlns:a16="http://schemas.microsoft.com/office/drawing/2014/main" id="{8390409F-3D1A-1264-088E-0B7DCA68A5EB}"/>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7266834" y="16619468"/>
            <a:ext cx="1504950" cy="1409700"/>
          </a:xfrm>
          <a:prstGeom prst="rect">
            <a:avLst/>
          </a:prstGeom>
        </p:spPr>
      </p:pic>
      <p:pic>
        <p:nvPicPr>
          <p:cNvPr id="99" name="Picture 98">
            <a:extLst>
              <a:ext uri="{FF2B5EF4-FFF2-40B4-BE49-F238E27FC236}">
                <a16:creationId xmlns:a16="http://schemas.microsoft.com/office/drawing/2014/main" id="{6156FF69-76A1-4DCC-9500-78E45EAC55B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9322465" y="16516811"/>
            <a:ext cx="1504950" cy="1409700"/>
          </a:xfrm>
          <a:prstGeom prst="rect">
            <a:avLst/>
          </a:prstGeom>
        </p:spPr>
      </p:pic>
      <p:pic>
        <p:nvPicPr>
          <p:cNvPr id="100" name="Picture 99">
            <a:extLst>
              <a:ext uri="{FF2B5EF4-FFF2-40B4-BE49-F238E27FC236}">
                <a16:creationId xmlns:a16="http://schemas.microsoft.com/office/drawing/2014/main" id="{5DAEF07F-C785-A183-AA34-1E68425A3B44}"/>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1554760" y="16523370"/>
            <a:ext cx="2181225" cy="1409700"/>
          </a:xfrm>
          <a:prstGeom prst="rect">
            <a:avLst/>
          </a:prstGeom>
        </p:spPr>
      </p:pic>
      <p:sp>
        <p:nvSpPr>
          <p:cNvPr id="101" name="Circular Arrow 123">
            <a:extLst>
              <a:ext uri="{FF2B5EF4-FFF2-40B4-BE49-F238E27FC236}">
                <a16:creationId xmlns:a16="http://schemas.microsoft.com/office/drawing/2014/main" id="{10EEDAD6-1965-5FE7-1F24-894C65EBF80A}"/>
              </a:ext>
            </a:extLst>
          </p:cNvPr>
          <p:cNvSpPr>
            <a:spLocks noChangeAspect="1"/>
          </p:cNvSpPr>
          <p:nvPr/>
        </p:nvSpPr>
        <p:spPr>
          <a:xfrm rot="5400000" flipH="1">
            <a:off x="10719423" y="9178496"/>
            <a:ext cx="1562628" cy="714273"/>
          </a:xfrm>
          <a:custGeom>
            <a:avLst/>
            <a:gdLst>
              <a:gd name="connsiteX0" fmla="*/ 102870 w 1645920"/>
              <a:gd name="connsiteY0" fmla="*/ 822960 h 1645920"/>
              <a:gd name="connsiteX1" fmla="*/ 721271 w 1645920"/>
              <a:gd name="connsiteY1" fmla="*/ 110086 h 1645920"/>
              <a:gd name="connsiteX2" fmla="*/ 1514330 w 1645920"/>
              <a:gd name="connsiteY2" fmla="*/ 621619 h 1645920"/>
              <a:gd name="connsiteX3" fmla="*/ 1612157 w 1645920"/>
              <a:gd name="connsiteY3" fmla="*/ 621619 h 1645920"/>
              <a:gd name="connsiteX4" fmla="*/ 1440180 w 1645920"/>
              <a:gd name="connsiteY4" fmla="*/ 822960 h 1645920"/>
              <a:gd name="connsiteX5" fmla="*/ 1200677 w 1645920"/>
              <a:gd name="connsiteY5" fmla="*/ 621619 h 1645920"/>
              <a:gd name="connsiteX6" fmla="*/ 1296265 w 1645920"/>
              <a:gd name="connsiteY6" fmla="*/ 621619 h 1645920"/>
              <a:gd name="connsiteX7" fmla="*/ 720219 w 1645920"/>
              <a:gd name="connsiteY7" fmla="*/ 318975 h 1645920"/>
              <a:gd name="connsiteX8" fmla="*/ 308610 w 1645920"/>
              <a:gd name="connsiteY8" fmla="*/ 822959 h 1645920"/>
              <a:gd name="connsiteX9" fmla="*/ 102870 w 1645920"/>
              <a:gd name="connsiteY9" fmla="*/ 822960 h 1645920"/>
              <a:gd name="connsiteX0" fmla="*/ 0 w 1509287"/>
              <a:gd name="connsiteY0" fmla="*/ 720150 h 811590"/>
              <a:gd name="connsiteX1" fmla="*/ 618401 w 1509287"/>
              <a:gd name="connsiteY1" fmla="*/ 7276 h 811590"/>
              <a:gd name="connsiteX2" fmla="*/ 1411460 w 1509287"/>
              <a:gd name="connsiteY2" fmla="*/ 518809 h 811590"/>
              <a:gd name="connsiteX3" fmla="*/ 1509287 w 1509287"/>
              <a:gd name="connsiteY3" fmla="*/ 518809 h 811590"/>
              <a:gd name="connsiteX4" fmla="*/ 1337310 w 1509287"/>
              <a:gd name="connsiteY4" fmla="*/ 720150 h 811590"/>
              <a:gd name="connsiteX5" fmla="*/ 1097807 w 1509287"/>
              <a:gd name="connsiteY5" fmla="*/ 518809 h 811590"/>
              <a:gd name="connsiteX6" fmla="*/ 1193395 w 1509287"/>
              <a:gd name="connsiteY6" fmla="*/ 518809 h 811590"/>
              <a:gd name="connsiteX7" fmla="*/ 617349 w 1509287"/>
              <a:gd name="connsiteY7" fmla="*/ 216165 h 811590"/>
              <a:gd name="connsiteX8" fmla="*/ 205740 w 1509287"/>
              <a:gd name="connsiteY8" fmla="*/ 720149 h 811590"/>
              <a:gd name="connsiteX9" fmla="*/ 91440 w 1509287"/>
              <a:gd name="connsiteY9" fmla="*/ 811590 h 811590"/>
              <a:gd name="connsiteX0" fmla="*/ 0 w 1509287"/>
              <a:gd name="connsiteY0" fmla="*/ 720150 h 720150"/>
              <a:gd name="connsiteX1" fmla="*/ 618401 w 1509287"/>
              <a:gd name="connsiteY1" fmla="*/ 7276 h 720150"/>
              <a:gd name="connsiteX2" fmla="*/ 1411460 w 1509287"/>
              <a:gd name="connsiteY2" fmla="*/ 518809 h 720150"/>
              <a:gd name="connsiteX3" fmla="*/ 1509287 w 1509287"/>
              <a:gd name="connsiteY3" fmla="*/ 518809 h 720150"/>
              <a:gd name="connsiteX4" fmla="*/ 1337310 w 1509287"/>
              <a:gd name="connsiteY4" fmla="*/ 720150 h 720150"/>
              <a:gd name="connsiteX5" fmla="*/ 1097807 w 1509287"/>
              <a:gd name="connsiteY5" fmla="*/ 518809 h 720150"/>
              <a:gd name="connsiteX6" fmla="*/ 1193395 w 1509287"/>
              <a:gd name="connsiteY6" fmla="*/ 518809 h 720150"/>
              <a:gd name="connsiteX7" fmla="*/ 617349 w 1509287"/>
              <a:gd name="connsiteY7" fmla="*/ 216165 h 720150"/>
              <a:gd name="connsiteX8" fmla="*/ 205740 w 1509287"/>
              <a:gd name="connsiteY8" fmla="*/ 720149 h 720150"/>
              <a:gd name="connsiteX0" fmla="*/ 0 w 1562628"/>
              <a:gd name="connsiteY0" fmla="*/ 241966 h 782986"/>
              <a:gd name="connsiteX1" fmla="*/ 671742 w 1562628"/>
              <a:gd name="connsiteY1" fmla="*/ 70112 h 782986"/>
              <a:gd name="connsiteX2" fmla="*/ 1464801 w 1562628"/>
              <a:gd name="connsiteY2" fmla="*/ 581645 h 782986"/>
              <a:gd name="connsiteX3" fmla="*/ 1562628 w 1562628"/>
              <a:gd name="connsiteY3" fmla="*/ 581645 h 782986"/>
              <a:gd name="connsiteX4" fmla="*/ 1390651 w 1562628"/>
              <a:gd name="connsiteY4" fmla="*/ 782986 h 782986"/>
              <a:gd name="connsiteX5" fmla="*/ 1151148 w 1562628"/>
              <a:gd name="connsiteY5" fmla="*/ 581645 h 782986"/>
              <a:gd name="connsiteX6" fmla="*/ 1246736 w 1562628"/>
              <a:gd name="connsiteY6" fmla="*/ 581645 h 782986"/>
              <a:gd name="connsiteX7" fmla="*/ 670690 w 1562628"/>
              <a:gd name="connsiteY7" fmla="*/ 279001 h 782986"/>
              <a:gd name="connsiteX8" fmla="*/ 259081 w 1562628"/>
              <a:gd name="connsiteY8" fmla="*/ 782985 h 782986"/>
              <a:gd name="connsiteX0" fmla="*/ 0 w 1562628"/>
              <a:gd name="connsiteY0" fmla="*/ 203321 h 744341"/>
              <a:gd name="connsiteX1" fmla="*/ 671742 w 1562628"/>
              <a:gd name="connsiteY1" fmla="*/ 31467 h 744341"/>
              <a:gd name="connsiteX2" fmla="*/ 1464801 w 1562628"/>
              <a:gd name="connsiteY2" fmla="*/ 543000 h 744341"/>
              <a:gd name="connsiteX3" fmla="*/ 1562628 w 1562628"/>
              <a:gd name="connsiteY3" fmla="*/ 543000 h 744341"/>
              <a:gd name="connsiteX4" fmla="*/ 1390651 w 1562628"/>
              <a:gd name="connsiteY4" fmla="*/ 744341 h 744341"/>
              <a:gd name="connsiteX5" fmla="*/ 1151148 w 1562628"/>
              <a:gd name="connsiteY5" fmla="*/ 543000 h 744341"/>
              <a:gd name="connsiteX6" fmla="*/ 1246736 w 1562628"/>
              <a:gd name="connsiteY6" fmla="*/ 543000 h 744341"/>
              <a:gd name="connsiteX7" fmla="*/ 670690 w 1562628"/>
              <a:gd name="connsiteY7" fmla="*/ 240356 h 744341"/>
              <a:gd name="connsiteX8" fmla="*/ 259081 w 1562628"/>
              <a:gd name="connsiteY8" fmla="*/ 744340 h 744341"/>
              <a:gd name="connsiteX0" fmla="*/ 0 w 1562628"/>
              <a:gd name="connsiteY0" fmla="*/ 189730 h 730750"/>
              <a:gd name="connsiteX1" fmla="*/ 671742 w 1562628"/>
              <a:gd name="connsiteY1" fmla="*/ 17876 h 730750"/>
              <a:gd name="connsiteX2" fmla="*/ 1464801 w 1562628"/>
              <a:gd name="connsiteY2" fmla="*/ 529409 h 730750"/>
              <a:gd name="connsiteX3" fmla="*/ 1562628 w 1562628"/>
              <a:gd name="connsiteY3" fmla="*/ 529409 h 730750"/>
              <a:gd name="connsiteX4" fmla="*/ 1390651 w 1562628"/>
              <a:gd name="connsiteY4" fmla="*/ 730750 h 730750"/>
              <a:gd name="connsiteX5" fmla="*/ 1151148 w 1562628"/>
              <a:gd name="connsiteY5" fmla="*/ 529409 h 730750"/>
              <a:gd name="connsiteX6" fmla="*/ 1246736 w 1562628"/>
              <a:gd name="connsiteY6" fmla="*/ 529409 h 730750"/>
              <a:gd name="connsiteX7" fmla="*/ 670690 w 1562628"/>
              <a:gd name="connsiteY7" fmla="*/ 226765 h 730750"/>
              <a:gd name="connsiteX8" fmla="*/ 259081 w 1562628"/>
              <a:gd name="connsiteY8" fmla="*/ 730749 h 730750"/>
              <a:gd name="connsiteX0" fmla="*/ 0 w 1562628"/>
              <a:gd name="connsiteY0" fmla="*/ 185682 h 726702"/>
              <a:gd name="connsiteX1" fmla="*/ 671742 w 1562628"/>
              <a:gd name="connsiteY1" fmla="*/ 13828 h 726702"/>
              <a:gd name="connsiteX2" fmla="*/ 1464801 w 1562628"/>
              <a:gd name="connsiteY2" fmla="*/ 525361 h 726702"/>
              <a:gd name="connsiteX3" fmla="*/ 1562628 w 1562628"/>
              <a:gd name="connsiteY3" fmla="*/ 525361 h 726702"/>
              <a:gd name="connsiteX4" fmla="*/ 1390651 w 1562628"/>
              <a:gd name="connsiteY4" fmla="*/ 726702 h 726702"/>
              <a:gd name="connsiteX5" fmla="*/ 1151148 w 1562628"/>
              <a:gd name="connsiteY5" fmla="*/ 525361 h 726702"/>
              <a:gd name="connsiteX6" fmla="*/ 1246736 w 1562628"/>
              <a:gd name="connsiteY6" fmla="*/ 525361 h 726702"/>
              <a:gd name="connsiteX7" fmla="*/ 670690 w 1562628"/>
              <a:gd name="connsiteY7" fmla="*/ 222717 h 726702"/>
              <a:gd name="connsiteX8" fmla="*/ 259081 w 1562628"/>
              <a:gd name="connsiteY8" fmla="*/ 726701 h 726702"/>
              <a:gd name="connsiteX0" fmla="*/ 0 w 1562628"/>
              <a:gd name="connsiteY0" fmla="*/ 190590 h 731610"/>
              <a:gd name="connsiteX1" fmla="*/ 671742 w 1562628"/>
              <a:gd name="connsiteY1" fmla="*/ 18736 h 731610"/>
              <a:gd name="connsiteX2" fmla="*/ 1464801 w 1562628"/>
              <a:gd name="connsiteY2" fmla="*/ 530269 h 731610"/>
              <a:gd name="connsiteX3" fmla="*/ 1562628 w 1562628"/>
              <a:gd name="connsiteY3" fmla="*/ 530269 h 731610"/>
              <a:gd name="connsiteX4" fmla="*/ 1390651 w 1562628"/>
              <a:gd name="connsiteY4" fmla="*/ 731610 h 731610"/>
              <a:gd name="connsiteX5" fmla="*/ 1151148 w 1562628"/>
              <a:gd name="connsiteY5" fmla="*/ 530269 h 731610"/>
              <a:gd name="connsiteX6" fmla="*/ 1246736 w 1562628"/>
              <a:gd name="connsiteY6" fmla="*/ 530269 h 731610"/>
              <a:gd name="connsiteX7" fmla="*/ 670690 w 1562628"/>
              <a:gd name="connsiteY7" fmla="*/ 227625 h 731610"/>
              <a:gd name="connsiteX8" fmla="*/ 259081 w 1562628"/>
              <a:gd name="connsiteY8" fmla="*/ 731609 h 731610"/>
              <a:gd name="connsiteX0" fmla="*/ 0 w 1562628"/>
              <a:gd name="connsiteY0" fmla="*/ 173253 h 714273"/>
              <a:gd name="connsiteX1" fmla="*/ 671742 w 1562628"/>
              <a:gd name="connsiteY1" fmla="*/ 1399 h 714273"/>
              <a:gd name="connsiteX2" fmla="*/ 1464801 w 1562628"/>
              <a:gd name="connsiteY2" fmla="*/ 512932 h 714273"/>
              <a:gd name="connsiteX3" fmla="*/ 1562628 w 1562628"/>
              <a:gd name="connsiteY3" fmla="*/ 512932 h 714273"/>
              <a:gd name="connsiteX4" fmla="*/ 1390651 w 1562628"/>
              <a:gd name="connsiteY4" fmla="*/ 714273 h 714273"/>
              <a:gd name="connsiteX5" fmla="*/ 1151148 w 1562628"/>
              <a:gd name="connsiteY5" fmla="*/ 512932 h 714273"/>
              <a:gd name="connsiteX6" fmla="*/ 1246736 w 1562628"/>
              <a:gd name="connsiteY6" fmla="*/ 512932 h 714273"/>
              <a:gd name="connsiteX7" fmla="*/ 670690 w 1562628"/>
              <a:gd name="connsiteY7" fmla="*/ 210288 h 714273"/>
              <a:gd name="connsiteX8" fmla="*/ 259081 w 1562628"/>
              <a:gd name="connsiteY8" fmla="*/ 714272 h 7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628" h="714273">
                <a:moveTo>
                  <a:pt x="0" y="173253"/>
                </a:moveTo>
                <a:cubicBezTo>
                  <a:pt x="213360" y="20584"/>
                  <a:pt x="381889" y="20986"/>
                  <a:pt x="671742" y="1399"/>
                </a:cubicBezTo>
                <a:cubicBezTo>
                  <a:pt x="961595" y="-18188"/>
                  <a:pt x="1364588" y="168818"/>
                  <a:pt x="1464801" y="512932"/>
                </a:cubicBezTo>
                <a:lnTo>
                  <a:pt x="1562628" y="512932"/>
                </a:lnTo>
                <a:lnTo>
                  <a:pt x="1390651" y="714273"/>
                </a:lnTo>
                <a:lnTo>
                  <a:pt x="1151148" y="512932"/>
                </a:lnTo>
                <a:lnTo>
                  <a:pt x="1246736" y="512932"/>
                </a:lnTo>
                <a:cubicBezTo>
                  <a:pt x="1151041" y="287976"/>
                  <a:pt x="910228" y="161457"/>
                  <a:pt x="670690" y="210288"/>
                </a:cubicBezTo>
                <a:cubicBezTo>
                  <a:pt x="431152" y="259120"/>
                  <a:pt x="259081" y="469808"/>
                  <a:pt x="259081" y="714272"/>
                </a:cubicBez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982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childTnLst>
                                </p:cTn>
                              </p:par>
                              <p:par>
                                <p:cTn id="8" presetID="10" presetClass="entr" presetSubtype="0"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par>
                                <p:cTn id="11" presetID="10" presetClass="entr" presetSubtype="0" fill="hold"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childTnLst>
                                </p:cTn>
                              </p:par>
                              <p:par>
                                <p:cTn id="14" presetID="10" presetClass="entr" presetSubtype="0" fill="hold"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par>
                                <p:cTn id="17" presetID="10" presetClass="entr" presetSubtype="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childTnLst>
                                </p:cTn>
                              </p:par>
                            </p:childTnLst>
                          </p:cTn>
                        </p:par>
                        <p:par>
                          <p:cTn id="20" fill="hold">
                            <p:stCondLst>
                              <p:cond delay="500"/>
                            </p:stCondLst>
                            <p:childTnLst>
                              <p:par>
                                <p:cTn id="21" presetID="21" presetClass="entr" presetSubtype="1" fill="hold" grpId="0" nodeType="afterEffect">
                                  <p:stCondLst>
                                    <p:cond delay="1000"/>
                                  </p:stCondLst>
                                  <p:childTnLst>
                                    <p:set>
                                      <p:cBhvr>
                                        <p:cTn id="22" dur="1" fill="hold">
                                          <p:stCondLst>
                                            <p:cond delay="0"/>
                                          </p:stCondLst>
                                        </p:cTn>
                                        <p:tgtEl>
                                          <p:spTgt spid="81"/>
                                        </p:tgtEl>
                                        <p:attrNameLst>
                                          <p:attrName>style.visibility</p:attrName>
                                        </p:attrNameLst>
                                      </p:cBhvr>
                                      <p:to>
                                        <p:strVal val="visible"/>
                                      </p:to>
                                    </p:set>
                                    <p:animEffect transition="in" filter="wheel(1)">
                                      <p:cBhvr>
                                        <p:cTn id="23" dur="2000"/>
                                        <p:tgtEl>
                                          <p:spTgt spid="81"/>
                                        </p:tgtEl>
                                      </p:cBhvr>
                                    </p:animEffect>
                                  </p:childTnLst>
                                </p:cTn>
                              </p:par>
                              <p:par>
                                <p:cTn id="24" presetID="21" presetClass="entr" presetSubtype="1" fill="hold" grpId="0" nodeType="withEffect">
                                  <p:stCondLst>
                                    <p:cond delay="1000"/>
                                  </p:stCondLst>
                                  <p:childTnLst>
                                    <p:set>
                                      <p:cBhvr>
                                        <p:cTn id="25" dur="1" fill="hold">
                                          <p:stCondLst>
                                            <p:cond delay="0"/>
                                          </p:stCondLst>
                                        </p:cTn>
                                        <p:tgtEl>
                                          <p:spTgt spid="83"/>
                                        </p:tgtEl>
                                        <p:attrNameLst>
                                          <p:attrName>style.visibility</p:attrName>
                                        </p:attrNameLst>
                                      </p:cBhvr>
                                      <p:to>
                                        <p:strVal val="visible"/>
                                      </p:to>
                                    </p:set>
                                    <p:animEffect transition="in" filter="wheel(1)">
                                      <p:cBhvr>
                                        <p:cTn id="26" dur="2000"/>
                                        <p:tgtEl>
                                          <p:spTgt spid="83"/>
                                        </p:tgtEl>
                                      </p:cBhvr>
                                    </p:animEffect>
                                  </p:childTnLst>
                                </p:cTn>
                              </p:par>
                              <p:par>
                                <p:cTn id="27" presetID="21" presetClass="entr" presetSubtype="1" fill="hold" grpId="0" nodeType="withEffect">
                                  <p:stCondLst>
                                    <p:cond delay="1000"/>
                                  </p:stCondLst>
                                  <p:childTnLst>
                                    <p:set>
                                      <p:cBhvr>
                                        <p:cTn id="28" dur="1" fill="hold">
                                          <p:stCondLst>
                                            <p:cond delay="0"/>
                                          </p:stCondLst>
                                        </p:cTn>
                                        <p:tgtEl>
                                          <p:spTgt spid="84"/>
                                        </p:tgtEl>
                                        <p:attrNameLst>
                                          <p:attrName>style.visibility</p:attrName>
                                        </p:attrNameLst>
                                      </p:cBhvr>
                                      <p:to>
                                        <p:strVal val="visible"/>
                                      </p:to>
                                    </p:set>
                                    <p:animEffect transition="in" filter="wheel(1)">
                                      <p:cBhvr>
                                        <p:cTn id="29" dur="2000"/>
                                        <p:tgtEl>
                                          <p:spTgt spid="84"/>
                                        </p:tgtEl>
                                      </p:cBhvr>
                                    </p:animEffect>
                                  </p:childTnLst>
                                </p:cTn>
                              </p:par>
                              <p:par>
                                <p:cTn id="30" presetID="21" presetClass="entr" presetSubtype="1" fill="hold" grpId="0" nodeType="withEffect">
                                  <p:stCondLst>
                                    <p:cond delay="1000"/>
                                  </p:stCondLst>
                                  <p:childTnLst>
                                    <p:set>
                                      <p:cBhvr>
                                        <p:cTn id="31" dur="1" fill="hold">
                                          <p:stCondLst>
                                            <p:cond delay="0"/>
                                          </p:stCondLst>
                                        </p:cTn>
                                        <p:tgtEl>
                                          <p:spTgt spid="85"/>
                                        </p:tgtEl>
                                        <p:attrNameLst>
                                          <p:attrName>style.visibility</p:attrName>
                                        </p:attrNameLst>
                                      </p:cBhvr>
                                      <p:to>
                                        <p:strVal val="visible"/>
                                      </p:to>
                                    </p:set>
                                    <p:animEffect transition="in" filter="wheel(1)">
                                      <p:cBhvr>
                                        <p:cTn id="32" dur="2000"/>
                                        <p:tgtEl>
                                          <p:spTgt spid="85"/>
                                        </p:tgtEl>
                                      </p:cBhvr>
                                    </p:animEffect>
                                  </p:childTnLst>
                                </p:cTn>
                              </p:par>
                              <p:par>
                                <p:cTn id="33" presetID="21" presetClass="entr" presetSubtype="1" fill="hold" grpId="0" nodeType="withEffect">
                                  <p:stCondLst>
                                    <p:cond delay="1000"/>
                                  </p:stCondLst>
                                  <p:childTnLst>
                                    <p:set>
                                      <p:cBhvr>
                                        <p:cTn id="34" dur="1" fill="hold">
                                          <p:stCondLst>
                                            <p:cond delay="0"/>
                                          </p:stCondLst>
                                        </p:cTn>
                                        <p:tgtEl>
                                          <p:spTgt spid="86"/>
                                        </p:tgtEl>
                                        <p:attrNameLst>
                                          <p:attrName>style.visibility</p:attrName>
                                        </p:attrNameLst>
                                      </p:cBhvr>
                                      <p:to>
                                        <p:strVal val="visible"/>
                                      </p:to>
                                    </p:set>
                                    <p:animEffect transition="in" filter="wheel(1)">
                                      <p:cBhvr>
                                        <p:cTn id="35" dur="2000"/>
                                        <p:tgtEl>
                                          <p:spTgt spid="86"/>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fade">
                                      <p:cBhvr>
                                        <p:cTn id="42" dur="500"/>
                                        <p:tgtEl>
                                          <p:spTgt spid="8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wipe(down)">
                                      <p:cBhvr>
                                        <p:cTn id="45" dur="500"/>
                                        <p:tgtEl>
                                          <p:spTgt spid="8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fade">
                                      <p:cBhvr>
                                        <p:cTn id="48" dur="500"/>
                                        <p:tgtEl>
                                          <p:spTgt spid="8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ipe(down)">
                                      <p:cBhvr>
                                        <p:cTn id="51" dur="500"/>
                                        <p:tgtEl>
                                          <p:spTgt spid="9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wipe(down)">
                                      <p:cBhvr>
                                        <p:cTn id="57" dur="500"/>
                                        <p:tgtEl>
                                          <p:spTgt spid="9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wipe(up)">
                                      <p:cBhvr>
                                        <p:cTn id="63" dur="500"/>
                                        <p:tgtEl>
                                          <p:spTgt spid="9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fade">
                                      <p:cBhvr>
                                        <p:cTn id="66" dur="500"/>
                                        <p:tgtEl>
                                          <p:spTgt spid="9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10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p:cNvPicPr>
            <a:picLocks noChangeAspect="1"/>
          </p:cNvPicPr>
          <p:nvPr/>
        </p:nvPicPr>
        <p:blipFill>
          <a:blip r:embed="rId2"/>
          <a:stretch>
            <a:fillRect/>
          </a:stretch>
        </p:blipFill>
        <p:spPr>
          <a:xfrm>
            <a:off x="11047772" y="10244531"/>
            <a:ext cx="7223760" cy="4790495"/>
          </a:xfrm>
          <a:prstGeom prst="rect">
            <a:avLst/>
          </a:prstGeom>
        </p:spPr>
      </p:pic>
      <p:pic>
        <p:nvPicPr>
          <p:cNvPr id="60" name="Picture 59" descr="A close up of a logo&#10;&#10;Description automatically generated">
            <a:extLst>
              <a:ext uri="{FF2B5EF4-FFF2-40B4-BE49-F238E27FC236}">
                <a16:creationId xmlns:a16="http://schemas.microsoft.com/office/drawing/2014/main" id="{0ABF8C7C-4AB2-0C49-291F-F6F52A3B4B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74023" y="12393445"/>
            <a:ext cx="3465356" cy="1234440"/>
          </a:xfrm>
          <a:prstGeom prst="rect">
            <a:avLst/>
          </a:prstGeom>
        </p:spPr>
      </p:pic>
      <p:pic>
        <p:nvPicPr>
          <p:cNvPr id="58" name="Picture 57" descr="A close up of a logo&#10;&#10;Description automatically generated">
            <a:extLst>
              <a:ext uri="{FF2B5EF4-FFF2-40B4-BE49-F238E27FC236}">
                <a16:creationId xmlns:a16="http://schemas.microsoft.com/office/drawing/2014/main" id="{D7CE9A45-457F-BF1A-6966-E116E2421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32178" y="8007396"/>
            <a:ext cx="3465354" cy="1234440"/>
          </a:xfrm>
          <a:prstGeom prst="rect">
            <a:avLst/>
          </a:prstGeom>
        </p:spPr>
      </p:pic>
      <p:pic>
        <p:nvPicPr>
          <p:cNvPr id="49" name="Picture 48" descr="A close up of a logo&#10;&#10;Description automatically generated">
            <a:extLst>
              <a:ext uri="{FF2B5EF4-FFF2-40B4-BE49-F238E27FC236}">
                <a16:creationId xmlns:a16="http://schemas.microsoft.com/office/drawing/2014/main" id="{350E80BA-F742-7404-99F6-7FBD7B5DA0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60297" y="5180236"/>
            <a:ext cx="2206840" cy="1237620"/>
          </a:xfrm>
          <a:prstGeom prst="rect">
            <a:avLst/>
          </a:prstGeom>
        </p:spPr>
      </p:pic>
      <p:grpSp>
        <p:nvGrpSpPr>
          <p:cNvPr id="3" name="Group 2"/>
          <p:cNvGrpSpPr/>
          <p:nvPr/>
        </p:nvGrpSpPr>
        <p:grpSpPr>
          <a:xfrm>
            <a:off x="168441" y="168441"/>
            <a:ext cx="7315200" cy="3200400"/>
            <a:chOff x="20015801" y="131844"/>
            <a:chExt cx="7315200" cy="3200400"/>
          </a:xfrm>
        </p:grpSpPr>
        <p:sp>
          <p:nvSpPr>
            <p:cNvPr id="4" name="Rectangle 3"/>
            <p:cNvSpPr>
              <a:spLocks noChangeAspect="1"/>
            </p:cNvSpPr>
            <p:nvPr/>
          </p:nvSpPr>
          <p:spPr>
            <a:xfrm>
              <a:off x="20015801" y="131844"/>
              <a:ext cx="7315200" cy="3200400"/>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8" descr="I:\CSI Crest Medium.jpg"/>
            <p:cNvPicPr>
              <a:picLocks noChangeAspect="1" noChangeArrowheads="1"/>
            </p:cNvPicPr>
            <p:nvPr/>
          </p:nvPicPr>
          <p:blipFill>
            <a:blip r:embed="rId6" cstate="print"/>
            <a:srcRect/>
            <a:stretch>
              <a:fillRect/>
            </a:stretch>
          </p:blipFill>
          <p:spPr bwMode="auto">
            <a:xfrm>
              <a:off x="20065068" y="171468"/>
              <a:ext cx="1080806" cy="1143000"/>
            </a:xfrm>
            <a:prstGeom prst="rect">
              <a:avLst/>
            </a:prstGeom>
            <a:noFill/>
            <a:ln w="9525">
              <a:noFill/>
              <a:miter lim="800000"/>
              <a:headEnd/>
              <a:tailEnd/>
            </a:ln>
          </p:spPr>
        </p:pic>
        <p:grpSp>
          <p:nvGrpSpPr>
            <p:cNvPr id="6" name="Group 5"/>
            <p:cNvGrpSpPr/>
            <p:nvPr/>
          </p:nvGrpSpPr>
          <p:grpSpPr>
            <a:xfrm>
              <a:off x="26521828" y="233120"/>
              <a:ext cx="702807" cy="997528"/>
              <a:chOff x="26491348" y="316940"/>
              <a:chExt cx="702807" cy="997528"/>
            </a:xfrm>
          </p:grpSpPr>
          <p:sp>
            <p:nvSpPr>
              <p:cNvPr id="7" name="TextBox 6"/>
              <p:cNvSpPr txBox="1"/>
              <p:nvPr/>
            </p:nvSpPr>
            <p:spPr bwMode="auto">
              <a:xfrm>
                <a:off x="26603929" y="434578"/>
                <a:ext cx="590226" cy="830997"/>
              </a:xfrm>
              <a:prstGeom prst="rect">
                <a:avLst/>
              </a:prstGeom>
              <a:noFill/>
            </p:spPr>
            <p:txBody>
              <a:bodyPr wrap="none">
                <a:spAutoFit/>
              </a:bodyPr>
              <a:lstStyle/>
              <a:p>
                <a:pPr algn="ctr">
                  <a:defRPr/>
                </a:pPr>
                <a:r>
                  <a:rPr lang="en-US" sz="4800" b="1" dirty="0">
                    <a:solidFill>
                      <a:srgbClr val="FF0000"/>
                    </a:solidFill>
                    <a:cs typeface="Calibri" panose="020F0502020204030204" pitchFamily="34" charset="0"/>
                  </a:rPr>
                  <a:t>N</a:t>
                </a:r>
              </a:p>
            </p:txBody>
          </p:sp>
          <p:cxnSp>
            <p:nvCxnSpPr>
              <p:cNvPr id="8" name="Straight Arrow Connector 7"/>
              <p:cNvCxnSpPr/>
              <p:nvPr/>
            </p:nvCxnSpPr>
            <p:spPr bwMode="auto">
              <a:xfrm flipH="1" flipV="1">
                <a:off x="26491348" y="316940"/>
                <a:ext cx="15469" cy="997528"/>
              </a:xfrm>
              <a:prstGeom prst="straightConnector1">
                <a:avLst/>
              </a:prstGeom>
              <a:ln w="92075">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1298514" y="293469"/>
            <a:ext cx="5103125" cy="1569660"/>
          </a:xfrm>
          <a:prstGeom prst="rect">
            <a:avLst/>
          </a:prstGeom>
          <a:noFill/>
        </p:spPr>
        <p:txBody>
          <a:bodyPr wrap="square" lIns="0" rIns="0" rtlCol="0">
            <a:spAutoFit/>
          </a:bodyPr>
          <a:lstStyle/>
          <a:p>
            <a:pPr algn="ctr"/>
            <a:r>
              <a:rPr lang="en-US" sz="4800" b="1" dirty="0"/>
              <a:t>1F. Rendova Harbor 30 JUN-2 JUL ‘43</a:t>
            </a:r>
          </a:p>
        </p:txBody>
      </p:sp>
      <p:grpSp>
        <p:nvGrpSpPr>
          <p:cNvPr id="10" name="Group 9"/>
          <p:cNvGrpSpPr/>
          <p:nvPr/>
        </p:nvGrpSpPr>
        <p:grpSpPr>
          <a:xfrm>
            <a:off x="494914" y="1899446"/>
            <a:ext cx="6662980" cy="688721"/>
            <a:chOff x="494914" y="1899446"/>
            <a:chExt cx="6662980" cy="688721"/>
          </a:xfrm>
        </p:grpSpPr>
        <p:sp>
          <p:nvSpPr>
            <p:cNvPr id="11" name="TextBox 10"/>
            <p:cNvSpPr txBox="1"/>
            <p:nvPr/>
          </p:nvSpPr>
          <p:spPr>
            <a:xfrm>
              <a:off x="3442729" y="1899446"/>
              <a:ext cx="764312" cy="369332"/>
            </a:xfrm>
            <a:prstGeom prst="rect">
              <a:avLst/>
            </a:prstGeom>
            <a:noFill/>
          </p:spPr>
          <p:txBody>
            <a:bodyPr wrap="none" rtlCol="0">
              <a:spAutoFit/>
            </a:bodyPr>
            <a:lstStyle/>
            <a:p>
              <a:r>
                <a:rPr lang="en-US" b="1" dirty="0"/>
                <a:t>MILES</a:t>
              </a:r>
            </a:p>
          </p:txBody>
        </p:sp>
        <p:sp>
          <p:nvSpPr>
            <p:cNvPr id="13" name="TextBox 12"/>
            <p:cNvSpPr txBox="1"/>
            <p:nvPr/>
          </p:nvSpPr>
          <p:spPr>
            <a:xfrm>
              <a:off x="3664959" y="2120429"/>
              <a:ext cx="301686" cy="369332"/>
            </a:xfrm>
            <a:prstGeom prst="rect">
              <a:avLst/>
            </a:prstGeom>
            <a:noFill/>
          </p:spPr>
          <p:txBody>
            <a:bodyPr wrap="none" rtlCol="0">
              <a:spAutoFit/>
            </a:bodyPr>
            <a:lstStyle/>
            <a:p>
              <a:r>
                <a:rPr lang="en-US" b="1" dirty="0"/>
                <a:t>0</a:t>
              </a:r>
            </a:p>
          </p:txBody>
        </p:sp>
        <p:sp>
          <p:nvSpPr>
            <p:cNvPr id="15" name="TextBox 14"/>
            <p:cNvSpPr txBox="1"/>
            <p:nvPr/>
          </p:nvSpPr>
          <p:spPr>
            <a:xfrm>
              <a:off x="494914" y="2120429"/>
              <a:ext cx="343364" cy="369332"/>
            </a:xfrm>
            <a:prstGeom prst="rect">
              <a:avLst/>
            </a:prstGeom>
            <a:noFill/>
          </p:spPr>
          <p:txBody>
            <a:bodyPr wrap="none" rtlCol="0">
              <a:spAutoFit/>
            </a:bodyPr>
            <a:lstStyle/>
            <a:p>
              <a:r>
                <a:rPr lang="en-US" b="1" dirty="0"/>
                <a:t>½</a:t>
              </a:r>
            </a:p>
          </p:txBody>
        </p:sp>
        <p:sp>
          <p:nvSpPr>
            <p:cNvPr id="17" name="TextBox 16"/>
            <p:cNvSpPr txBox="1"/>
            <p:nvPr/>
          </p:nvSpPr>
          <p:spPr>
            <a:xfrm>
              <a:off x="6814530" y="2120429"/>
              <a:ext cx="343364" cy="369332"/>
            </a:xfrm>
            <a:prstGeom prst="rect">
              <a:avLst/>
            </a:prstGeom>
            <a:noFill/>
          </p:spPr>
          <p:txBody>
            <a:bodyPr wrap="none" rtlCol="0">
              <a:spAutoFit/>
            </a:bodyPr>
            <a:lstStyle/>
            <a:p>
              <a:r>
                <a:rPr lang="en-US" b="1" dirty="0"/>
                <a:t>½</a:t>
              </a:r>
            </a:p>
          </p:txBody>
        </p:sp>
        <p:pic>
          <p:nvPicPr>
            <p:cNvPr id="2" name="Picture 1"/>
            <p:cNvPicPr>
              <a:picLocks noChangeAspect="1"/>
            </p:cNvPicPr>
            <p:nvPr/>
          </p:nvPicPr>
          <p:blipFill>
            <a:blip r:embed="rId7"/>
            <a:stretch>
              <a:fillRect/>
            </a:stretch>
          </p:blipFill>
          <p:spPr>
            <a:xfrm>
              <a:off x="647063" y="2463989"/>
              <a:ext cx="6355644" cy="124178"/>
            </a:xfrm>
            <a:prstGeom prst="rect">
              <a:avLst/>
            </a:prstGeom>
          </p:spPr>
        </p:pic>
      </p:grpSp>
      <p:sp>
        <p:nvSpPr>
          <p:cNvPr id="19" name="TextBox 18"/>
          <p:cNvSpPr txBox="1"/>
          <p:nvPr/>
        </p:nvSpPr>
        <p:spPr>
          <a:xfrm>
            <a:off x="2560889" y="2760506"/>
            <a:ext cx="2528001" cy="369332"/>
          </a:xfrm>
          <a:prstGeom prst="rect">
            <a:avLst/>
          </a:prstGeom>
          <a:noFill/>
        </p:spPr>
        <p:txBody>
          <a:bodyPr wrap="none" rtlCol="0">
            <a:spAutoFit/>
          </a:bodyPr>
          <a:lstStyle/>
          <a:p>
            <a:pPr algn="ctr"/>
            <a:r>
              <a:rPr lang="en-US" b="1" dirty="0"/>
              <a:t>Contour Interval: 25 feet</a:t>
            </a:r>
          </a:p>
        </p:txBody>
      </p:sp>
      <p:sp>
        <p:nvSpPr>
          <p:cNvPr id="20" name="TextBox 19"/>
          <p:cNvSpPr txBox="1"/>
          <p:nvPr/>
        </p:nvSpPr>
        <p:spPr>
          <a:xfrm>
            <a:off x="10119502" y="5969936"/>
            <a:ext cx="1598707" cy="584775"/>
          </a:xfrm>
          <a:prstGeom prst="rect">
            <a:avLst/>
          </a:prstGeom>
          <a:noFill/>
        </p:spPr>
        <p:txBody>
          <a:bodyPr wrap="none" rtlCol="0">
            <a:spAutoFit/>
          </a:bodyPr>
          <a:lstStyle/>
          <a:p>
            <a:pPr algn="ctr"/>
            <a:r>
              <a:rPr lang="en-US" sz="3200" b="1" dirty="0"/>
              <a:t>BAU ISL.</a:t>
            </a:r>
          </a:p>
        </p:txBody>
      </p:sp>
      <p:sp>
        <p:nvSpPr>
          <p:cNvPr id="21" name="TextBox 20"/>
          <p:cNvSpPr txBox="1"/>
          <p:nvPr/>
        </p:nvSpPr>
        <p:spPr>
          <a:xfrm>
            <a:off x="15123609" y="6352411"/>
            <a:ext cx="2818016" cy="584775"/>
          </a:xfrm>
          <a:prstGeom prst="rect">
            <a:avLst/>
          </a:prstGeom>
          <a:noFill/>
        </p:spPr>
        <p:txBody>
          <a:bodyPr wrap="none" rtlCol="0">
            <a:spAutoFit/>
          </a:bodyPr>
          <a:lstStyle/>
          <a:p>
            <a:pPr algn="ctr"/>
            <a:r>
              <a:rPr lang="en-US" sz="3200" b="1" dirty="0"/>
              <a:t>KOKARANA ISL.</a:t>
            </a:r>
          </a:p>
        </p:txBody>
      </p:sp>
      <p:sp>
        <p:nvSpPr>
          <p:cNvPr id="22" name="TextBox 21"/>
          <p:cNvSpPr txBox="1"/>
          <p:nvPr/>
        </p:nvSpPr>
        <p:spPr>
          <a:xfrm rot="722483">
            <a:off x="20831005" y="7473380"/>
            <a:ext cx="2695738" cy="584775"/>
          </a:xfrm>
          <a:prstGeom prst="rect">
            <a:avLst/>
          </a:prstGeom>
          <a:noFill/>
        </p:spPr>
        <p:txBody>
          <a:bodyPr wrap="none" rtlCol="0">
            <a:spAutoFit/>
          </a:bodyPr>
          <a:lstStyle/>
          <a:p>
            <a:pPr algn="ctr"/>
            <a:r>
              <a:rPr lang="en-US" sz="3200" b="1" dirty="0"/>
              <a:t>BARABUNI ISL.</a:t>
            </a:r>
          </a:p>
        </p:txBody>
      </p:sp>
      <p:sp>
        <p:nvSpPr>
          <p:cNvPr id="23" name="TextBox 22"/>
          <p:cNvSpPr txBox="1"/>
          <p:nvPr/>
        </p:nvSpPr>
        <p:spPr>
          <a:xfrm>
            <a:off x="13577304" y="10625377"/>
            <a:ext cx="1082348" cy="584775"/>
          </a:xfrm>
          <a:prstGeom prst="rect">
            <a:avLst/>
          </a:prstGeom>
          <a:noFill/>
        </p:spPr>
        <p:txBody>
          <a:bodyPr wrap="none" rtlCol="0">
            <a:spAutoFit/>
          </a:bodyPr>
          <a:lstStyle/>
          <a:p>
            <a:pPr algn="ctr"/>
            <a:r>
              <a:rPr lang="en-US" sz="1600" b="1" dirty="0">
                <a:solidFill>
                  <a:srgbClr val="0070C0"/>
                </a:solidFill>
              </a:rPr>
              <a:t>RENDOVA </a:t>
            </a:r>
          </a:p>
          <a:p>
            <a:pPr algn="ctr"/>
            <a:r>
              <a:rPr lang="en-US" sz="1600" b="1" dirty="0">
                <a:solidFill>
                  <a:srgbClr val="0070C0"/>
                </a:solidFill>
              </a:rPr>
              <a:t>HARBOR</a:t>
            </a:r>
          </a:p>
        </p:txBody>
      </p:sp>
      <p:sp>
        <p:nvSpPr>
          <p:cNvPr id="24" name="TextBox 23"/>
          <p:cNvSpPr txBox="1"/>
          <p:nvPr/>
        </p:nvSpPr>
        <p:spPr>
          <a:xfrm>
            <a:off x="13689407" y="16596906"/>
            <a:ext cx="5384808" cy="584775"/>
          </a:xfrm>
          <a:prstGeom prst="rect">
            <a:avLst/>
          </a:prstGeom>
          <a:noFill/>
        </p:spPr>
        <p:txBody>
          <a:bodyPr wrap="none" rtlCol="0">
            <a:spAutoFit/>
          </a:bodyPr>
          <a:lstStyle/>
          <a:p>
            <a:pPr algn="ctr"/>
            <a:r>
              <a:rPr lang="en-US" sz="3200" b="1" spc="1200" dirty="0"/>
              <a:t>RENDOVA ISLAND</a:t>
            </a:r>
          </a:p>
        </p:txBody>
      </p:sp>
      <p:sp>
        <p:nvSpPr>
          <p:cNvPr id="25" name="TextBox 24"/>
          <p:cNvSpPr txBox="1"/>
          <p:nvPr/>
        </p:nvSpPr>
        <p:spPr>
          <a:xfrm>
            <a:off x="2921303" y="15793874"/>
            <a:ext cx="3235181" cy="584775"/>
          </a:xfrm>
          <a:prstGeom prst="rect">
            <a:avLst/>
          </a:prstGeom>
          <a:noFill/>
        </p:spPr>
        <p:txBody>
          <a:bodyPr wrap="none" rtlCol="0">
            <a:spAutoFit/>
          </a:bodyPr>
          <a:lstStyle/>
          <a:p>
            <a:pPr algn="ctr"/>
            <a:r>
              <a:rPr lang="en-US" sz="3200" b="1" dirty="0"/>
              <a:t>MUNDULLI POINT</a:t>
            </a:r>
          </a:p>
        </p:txBody>
      </p:sp>
      <p:sp>
        <p:nvSpPr>
          <p:cNvPr id="27" name="TextBox 26"/>
          <p:cNvSpPr txBox="1"/>
          <p:nvPr/>
        </p:nvSpPr>
        <p:spPr>
          <a:xfrm>
            <a:off x="20048625" y="16378649"/>
            <a:ext cx="3474289" cy="1077218"/>
          </a:xfrm>
          <a:prstGeom prst="rect">
            <a:avLst/>
          </a:prstGeom>
          <a:noFill/>
        </p:spPr>
        <p:txBody>
          <a:bodyPr wrap="square" rtlCol="0">
            <a:spAutoFit/>
          </a:bodyPr>
          <a:lstStyle/>
          <a:p>
            <a:pPr algn="ctr"/>
            <a:r>
              <a:rPr lang="en-US" sz="3200" b="1" i="1" dirty="0"/>
              <a:t>(Contours above 200 feet uncertain)</a:t>
            </a:r>
          </a:p>
        </p:txBody>
      </p:sp>
      <p:sp>
        <p:nvSpPr>
          <p:cNvPr id="28" name="TextBox 27"/>
          <p:cNvSpPr txBox="1"/>
          <p:nvPr/>
        </p:nvSpPr>
        <p:spPr>
          <a:xfrm>
            <a:off x="15684806" y="9698309"/>
            <a:ext cx="2143344" cy="1077218"/>
          </a:xfrm>
          <a:prstGeom prst="rect">
            <a:avLst/>
          </a:prstGeom>
          <a:solidFill>
            <a:srgbClr val="FFFFFF">
              <a:alpha val="50196"/>
            </a:srgbClr>
          </a:solidFill>
        </p:spPr>
        <p:txBody>
          <a:bodyPr wrap="none" rtlCol="0">
            <a:spAutoFit/>
          </a:bodyPr>
          <a:lstStyle/>
          <a:p>
            <a:pPr algn="ctr"/>
            <a:r>
              <a:rPr lang="en-US" sz="3200" b="1" i="1" dirty="0"/>
              <a:t>Lever Bros. </a:t>
            </a:r>
          </a:p>
          <a:p>
            <a:pPr algn="ctr"/>
            <a:r>
              <a:rPr lang="en-US" sz="3200" b="1" i="1" dirty="0"/>
              <a:t>Plantation</a:t>
            </a:r>
          </a:p>
        </p:txBody>
      </p:sp>
      <p:sp>
        <p:nvSpPr>
          <p:cNvPr id="29" name="TextBox 28"/>
          <p:cNvSpPr txBox="1"/>
          <p:nvPr/>
        </p:nvSpPr>
        <p:spPr>
          <a:xfrm>
            <a:off x="375034" y="5739761"/>
            <a:ext cx="4371710" cy="584775"/>
          </a:xfrm>
          <a:prstGeom prst="rect">
            <a:avLst/>
          </a:prstGeom>
          <a:noFill/>
        </p:spPr>
        <p:txBody>
          <a:bodyPr wrap="none" rtlCol="0">
            <a:spAutoFit/>
          </a:bodyPr>
          <a:lstStyle/>
          <a:p>
            <a:r>
              <a:rPr lang="en-US" sz="3200" dirty="0"/>
              <a:t>7.9 miles to Munda Point</a:t>
            </a:r>
          </a:p>
        </p:txBody>
      </p:sp>
      <p:sp>
        <p:nvSpPr>
          <p:cNvPr id="30" name="TextBox 29"/>
          <p:cNvSpPr txBox="1"/>
          <p:nvPr/>
        </p:nvSpPr>
        <p:spPr>
          <a:xfrm>
            <a:off x="13644634" y="1554905"/>
            <a:ext cx="4537204" cy="584775"/>
          </a:xfrm>
          <a:prstGeom prst="rect">
            <a:avLst/>
          </a:prstGeom>
          <a:noFill/>
        </p:spPr>
        <p:txBody>
          <a:bodyPr wrap="none" rtlCol="0">
            <a:spAutoFit/>
          </a:bodyPr>
          <a:lstStyle/>
          <a:p>
            <a:r>
              <a:rPr lang="en-US" sz="3200" dirty="0"/>
              <a:t>7.2 miles to Zanana Beach</a:t>
            </a:r>
          </a:p>
        </p:txBody>
      </p:sp>
      <p:sp>
        <p:nvSpPr>
          <p:cNvPr id="26" name="TextBox 25"/>
          <p:cNvSpPr txBox="1"/>
          <p:nvPr/>
        </p:nvSpPr>
        <p:spPr>
          <a:xfrm rot="4964521">
            <a:off x="12223886" y="6115787"/>
            <a:ext cx="3560590" cy="584775"/>
          </a:xfrm>
          <a:prstGeom prst="rect">
            <a:avLst/>
          </a:prstGeom>
          <a:noFill/>
        </p:spPr>
        <p:txBody>
          <a:bodyPr wrap="none" rtlCol="0">
            <a:spAutoFit/>
          </a:bodyPr>
          <a:lstStyle/>
          <a:p>
            <a:pPr algn="ctr"/>
            <a:r>
              <a:rPr lang="en-US" sz="3200" b="1" dirty="0">
                <a:solidFill>
                  <a:srgbClr val="0070C0"/>
                </a:solidFill>
              </a:rPr>
              <a:t>RENARD ENTRANCE</a:t>
            </a:r>
          </a:p>
        </p:txBody>
      </p:sp>
      <p:grpSp>
        <p:nvGrpSpPr>
          <p:cNvPr id="16" name="Group 15"/>
          <p:cNvGrpSpPr/>
          <p:nvPr/>
        </p:nvGrpSpPr>
        <p:grpSpPr>
          <a:xfrm>
            <a:off x="13619940" y="4130282"/>
            <a:ext cx="1327781" cy="6191408"/>
            <a:chOff x="13619940" y="4130282"/>
            <a:chExt cx="1327781" cy="6191408"/>
          </a:xfrm>
        </p:grpSpPr>
        <p:sp>
          <p:nvSpPr>
            <p:cNvPr id="12" name="Down Arrow 11"/>
            <p:cNvSpPr>
              <a:spLocks/>
            </p:cNvSpPr>
            <p:nvPr/>
          </p:nvSpPr>
          <p:spPr>
            <a:xfrm rot="21197004">
              <a:off x="13619940" y="4130282"/>
              <a:ext cx="914400" cy="6035040"/>
            </a:xfrm>
            <a:custGeom>
              <a:avLst/>
              <a:gdLst>
                <a:gd name="connsiteX0" fmla="*/ 0 w 914400"/>
                <a:gd name="connsiteY0" fmla="*/ 5577840 h 6035040"/>
                <a:gd name="connsiteX1" fmla="*/ 228600 w 914400"/>
                <a:gd name="connsiteY1" fmla="*/ 5577840 h 6035040"/>
                <a:gd name="connsiteX2" fmla="*/ 228600 w 914400"/>
                <a:gd name="connsiteY2" fmla="*/ 0 h 6035040"/>
                <a:gd name="connsiteX3" fmla="*/ 685800 w 914400"/>
                <a:gd name="connsiteY3" fmla="*/ 0 h 6035040"/>
                <a:gd name="connsiteX4" fmla="*/ 685800 w 914400"/>
                <a:gd name="connsiteY4" fmla="*/ 5577840 h 6035040"/>
                <a:gd name="connsiteX5" fmla="*/ 914400 w 914400"/>
                <a:gd name="connsiteY5" fmla="*/ 5577840 h 6035040"/>
                <a:gd name="connsiteX6" fmla="*/ 457200 w 914400"/>
                <a:gd name="connsiteY6" fmla="*/ 6035040 h 6035040"/>
                <a:gd name="connsiteX7" fmla="*/ 0 w 914400"/>
                <a:gd name="connsiteY7" fmla="*/ 5577840 h 6035040"/>
                <a:gd name="connsiteX0" fmla="*/ 685800 w 914400"/>
                <a:gd name="connsiteY0" fmla="*/ 0 h 6035040"/>
                <a:gd name="connsiteX1" fmla="*/ 685800 w 914400"/>
                <a:gd name="connsiteY1" fmla="*/ 5577840 h 6035040"/>
                <a:gd name="connsiteX2" fmla="*/ 914400 w 914400"/>
                <a:gd name="connsiteY2" fmla="*/ 5577840 h 6035040"/>
                <a:gd name="connsiteX3" fmla="*/ 457200 w 914400"/>
                <a:gd name="connsiteY3" fmla="*/ 6035040 h 6035040"/>
                <a:gd name="connsiteX4" fmla="*/ 0 w 914400"/>
                <a:gd name="connsiteY4" fmla="*/ 5577840 h 6035040"/>
                <a:gd name="connsiteX5" fmla="*/ 228600 w 914400"/>
                <a:gd name="connsiteY5" fmla="*/ 5577840 h 6035040"/>
                <a:gd name="connsiteX6" fmla="*/ 228600 w 914400"/>
                <a:gd name="connsiteY6" fmla="*/ 0 h 6035040"/>
                <a:gd name="connsiteX7" fmla="*/ 777240 w 914400"/>
                <a:gd name="connsiteY7" fmla="*/ 91440 h 6035040"/>
                <a:gd name="connsiteX0" fmla="*/ 685800 w 914400"/>
                <a:gd name="connsiteY0" fmla="*/ 0 h 6035040"/>
                <a:gd name="connsiteX1" fmla="*/ 685800 w 914400"/>
                <a:gd name="connsiteY1" fmla="*/ 5577840 h 6035040"/>
                <a:gd name="connsiteX2" fmla="*/ 914400 w 914400"/>
                <a:gd name="connsiteY2" fmla="*/ 5577840 h 6035040"/>
                <a:gd name="connsiteX3" fmla="*/ 457200 w 914400"/>
                <a:gd name="connsiteY3" fmla="*/ 6035040 h 6035040"/>
                <a:gd name="connsiteX4" fmla="*/ 0 w 914400"/>
                <a:gd name="connsiteY4" fmla="*/ 5577840 h 6035040"/>
                <a:gd name="connsiteX5" fmla="*/ 228600 w 914400"/>
                <a:gd name="connsiteY5" fmla="*/ 5577840 h 6035040"/>
                <a:gd name="connsiteX6" fmla="*/ 228600 w 914400"/>
                <a:gd name="connsiteY6" fmla="*/ 0 h 603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 h="6035040">
                  <a:moveTo>
                    <a:pt x="685800" y="0"/>
                  </a:moveTo>
                  <a:lnTo>
                    <a:pt x="685800" y="5577840"/>
                  </a:lnTo>
                  <a:lnTo>
                    <a:pt x="914400" y="5577840"/>
                  </a:lnTo>
                  <a:lnTo>
                    <a:pt x="457200" y="6035040"/>
                  </a:lnTo>
                  <a:lnTo>
                    <a:pt x="0" y="5577840"/>
                  </a:lnTo>
                  <a:lnTo>
                    <a:pt x="228600" y="5577840"/>
                  </a:lnTo>
                  <a:lnTo>
                    <a:pt x="228600" y="0"/>
                  </a:lnTo>
                </a:path>
              </a:pathLst>
            </a:custGeom>
            <a:noFill/>
            <a:ln w="76200">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13865681" y="9704470"/>
              <a:ext cx="1082040" cy="617220"/>
            </a:xfrm>
            <a:custGeom>
              <a:avLst/>
              <a:gdLst>
                <a:gd name="connsiteX0" fmla="*/ 1082040 w 1082040"/>
                <a:gd name="connsiteY0" fmla="*/ 0 h 617220"/>
                <a:gd name="connsiteX1" fmla="*/ 586740 w 1082040"/>
                <a:gd name="connsiteY1" fmla="*/ 617220 h 617220"/>
                <a:gd name="connsiteX2" fmla="*/ 0 w 1082040"/>
                <a:gd name="connsiteY2" fmla="*/ 160020 h 617220"/>
              </a:gdLst>
              <a:ahLst/>
              <a:cxnLst>
                <a:cxn ang="0">
                  <a:pos x="connsiteX0" y="connsiteY0"/>
                </a:cxn>
                <a:cxn ang="0">
                  <a:pos x="connsiteX1" y="connsiteY1"/>
                </a:cxn>
                <a:cxn ang="0">
                  <a:pos x="connsiteX2" y="connsiteY2"/>
                </a:cxn>
              </a:cxnLst>
              <a:rect l="l" t="t" r="r" b="b"/>
              <a:pathLst>
                <a:path w="1082040" h="617220">
                  <a:moveTo>
                    <a:pt x="1082040" y="0"/>
                  </a:moveTo>
                  <a:lnTo>
                    <a:pt x="586740" y="617220"/>
                  </a:lnTo>
                  <a:lnTo>
                    <a:pt x="0" y="160020"/>
                  </a:lnTo>
                </a:path>
              </a:pathLst>
            </a:custGeom>
            <a:noFill/>
            <a:ln w="76200" cap="rnd">
              <a:solidFill>
                <a:srgbClr val="0000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2" name="Picture 61" descr="A picture containing object&#10;&#10;Description automatically generated">
            <a:extLst>
              <a:ext uri="{FF2B5EF4-FFF2-40B4-BE49-F238E27FC236}">
                <a16:creationId xmlns:a16="http://schemas.microsoft.com/office/drawing/2014/main" id="{ACD990DC-EDBF-9C15-F556-814BA96DE2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629376" y="10341002"/>
            <a:ext cx="2282970" cy="1234440"/>
          </a:xfrm>
          <a:prstGeom prst="rect">
            <a:avLst/>
          </a:prstGeom>
        </p:spPr>
      </p:pic>
      <p:pic>
        <p:nvPicPr>
          <p:cNvPr id="64" name="Picture 63" descr="A picture containing object&#10;&#10;Description automatically generated">
            <a:extLst>
              <a:ext uri="{FF2B5EF4-FFF2-40B4-BE49-F238E27FC236}">
                <a16:creationId xmlns:a16="http://schemas.microsoft.com/office/drawing/2014/main" id="{9986B85D-CAAA-0762-24AC-7D546E73E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80553" y="10831565"/>
            <a:ext cx="2305280" cy="1234440"/>
          </a:xfrm>
          <a:prstGeom prst="rect">
            <a:avLst/>
          </a:prstGeom>
        </p:spPr>
      </p:pic>
      <p:pic>
        <p:nvPicPr>
          <p:cNvPr id="18" name="Picture 17"/>
          <p:cNvPicPr>
            <a:picLocks noChangeAspect="1"/>
          </p:cNvPicPr>
          <p:nvPr/>
        </p:nvPicPr>
        <p:blipFill>
          <a:blip r:embed="rId10"/>
          <a:stretch>
            <a:fillRect/>
          </a:stretch>
        </p:blipFill>
        <p:spPr>
          <a:xfrm>
            <a:off x="13496371" y="10338964"/>
            <a:ext cx="767644" cy="1467556"/>
          </a:xfrm>
          <a:prstGeom prst="rect">
            <a:avLst/>
          </a:prstGeom>
        </p:spPr>
      </p:pic>
      <p:pic>
        <p:nvPicPr>
          <p:cNvPr id="65" name="Picture 64"/>
          <p:cNvPicPr>
            <a:picLocks noChangeAspect="1"/>
          </p:cNvPicPr>
          <p:nvPr/>
        </p:nvPicPr>
        <p:blipFill>
          <a:blip r:embed="rId11"/>
          <a:stretch>
            <a:fillRect/>
          </a:stretch>
        </p:blipFill>
        <p:spPr>
          <a:xfrm>
            <a:off x="14551368" y="9704470"/>
            <a:ext cx="530578" cy="2201333"/>
          </a:xfrm>
          <a:prstGeom prst="rect">
            <a:avLst/>
          </a:prstGeom>
        </p:spPr>
      </p:pic>
      <p:pic>
        <p:nvPicPr>
          <p:cNvPr id="66" name="Picture 65"/>
          <p:cNvPicPr>
            <a:picLocks noChangeAspect="1"/>
          </p:cNvPicPr>
          <p:nvPr/>
        </p:nvPicPr>
        <p:blipFill>
          <a:blip r:embed="rId12"/>
          <a:stretch>
            <a:fillRect/>
          </a:stretch>
        </p:blipFill>
        <p:spPr>
          <a:xfrm>
            <a:off x="13209018" y="10972928"/>
            <a:ext cx="451556" cy="914400"/>
          </a:xfrm>
          <a:prstGeom prst="rect">
            <a:avLst/>
          </a:prstGeom>
        </p:spPr>
      </p:pic>
      <p:pic>
        <p:nvPicPr>
          <p:cNvPr id="67" name="Picture 66"/>
          <p:cNvPicPr>
            <a:picLocks noChangeAspect="1"/>
          </p:cNvPicPr>
          <p:nvPr/>
        </p:nvPicPr>
        <p:blipFill>
          <a:blip r:embed="rId13"/>
          <a:stretch>
            <a:fillRect/>
          </a:stretch>
        </p:blipFill>
        <p:spPr>
          <a:xfrm>
            <a:off x="14827417" y="9895904"/>
            <a:ext cx="474133" cy="1919111"/>
          </a:xfrm>
          <a:prstGeom prst="rect">
            <a:avLst/>
          </a:prstGeom>
        </p:spPr>
      </p:pic>
      <p:cxnSp>
        <p:nvCxnSpPr>
          <p:cNvPr id="46" name="Straight Arrow Connector 45"/>
          <p:cNvCxnSpPr>
            <a:stCxn id="30" idx="0"/>
          </p:cNvCxnSpPr>
          <p:nvPr/>
        </p:nvCxnSpPr>
        <p:spPr>
          <a:xfrm flipH="1" flipV="1">
            <a:off x="15782972" y="387356"/>
            <a:ext cx="130264" cy="1167549"/>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9" idx="0"/>
          </p:cNvCxnSpPr>
          <p:nvPr/>
        </p:nvCxnSpPr>
        <p:spPr>
          <a:xfrm flipH="1" flipV="1">
            <a:off x="494914" y="3969701"/>
            <a:ext cx="2065975" cy="177006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660D3ABF-9BD4-C6E7-53AF-76958F5EBCD1}"/>
              </a:ext>
            </a:extLst>
          </p:cNvPr>
          <p:cNvGrpSpPr/>
          <p:nvPr/>
        </p:nvGrpSpPr>
        <p:grpSpPr>
          <a:xfrm>
            <a:off x="16685832" y="269717"/>
            <a:ext cx="10409569" cy="11366295"/>
            <a:chOff x="18186925" y="262997"/>
            <a:chExt cx="10409569" cy="11366295"/>
          </a:xfrm>
        </p:grpSpPr>
        <p:grpSp>
          <p:nvGrpSpPr>
            <p:cNvPr id="33" name="Group 32">
              <a:extLst>
                <a:ext uri="{FF2B5EF4-FFF2-40B4-BE49-F238E27FC236}">
                  <a16:creationId xmlns:a16="http://schemas.microsoft.com/office/drawing/2014/main" id="{30713D04-78C9-DA9D-2CBE-48D41B143817}"/>
                </a:ext>
              </a:extLst>
            </p:cNvPr>
            <p:cNvGrpSpPr/>
            <p:nvPr/>
          </p:nvGrpSpPr>
          <p:grpSpPr>
            <a:xfrm>
              <a:off x="24718742" y="262997"/>
              <a:ext cx="3877752" cy="10652572"/>
              <a:chOff x="24718742" y="262997"/>
              <a:chExt cx="3877752" cy="10652572"/>
            </a:xfrm>
          </p:grpSpPr>
          <p:pic>
            <p:nvPicPr>
              <p:cNvPr id="79" name="Picture 78" descr="A picture containing object&#10;&#10;Description automatically generated">
                <a:extLst>
                  <a:ext uri="{FF2B5EF4-FFF2-40B4-BE49-F238E27FC236}">
                    <a16:creationId xmlns:a16="http://schemas.microsoft.com/office/drawing/2014/main" id="{5A98C81A-12A6-5841-E3A1-A958EDC9C5C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722574" y="1953639"/>
                <a:ext cx="2201170" cy="1234440"/>
              </a:xfrm>
              <a:prstGeom prst="rect">
                <a:avLst/>
              </a:prstGeom>
            </p:spPr>
          </p:pic>
          <p:pic>
            <p:nvPicPr>
              <p:cNvPr id="91" name="Picture 90" descr="A picture containing object&#10;&#10;Description automatically generated">
                <a:extLst>
                  <a:ext uri="{FF2B5EF4-FFF2-40B4-BE49-F238E27FC236}">
                    <a16:creationId xmlns:a16="http://schemas.microsoft.com/office/drawing/2014/main" id="{A712B4C4-8370-DCF2-BCA7-8997FE265B7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722575" y="3202321"/>
                <a:ext cx="2214511" cy="1316736"/>
              </a:xfrm>
              <a:prstGeom prst="rect">
                <a:avLst/>
              </a:prstGeom>
            </p:spPr>
          </p:pic>
          <p:pic>
            <p:nvPicPr>
              <p:cNvPr id="93" name="Picture 92" descr="A picture containing object&#10;&#10;Description automatically generated">
                <a:extLst>
                  <a:ext uri="{FF2B5EF4-FFF2-40B4-BE49-F238E27FC236}">
                    <a16:creationId xmlns:a16="http://schemas.microsoft.com/office/drawing/2014/main" id="{66A279FA-9A08-3256-416E-BC4B2F4283C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729574" y="4533299"/>
                <a:ext cx="2245788" cy="1234440"/>
              </a:xfrm>
              <a:prstGeom prst="rect">
                <a:avLst/>
              </a:prstGeom>
            </p:spPr>
          </p:pic>
          <p:pic>
            <p:nvPicPr>
              <p:cNvPr id="95" name="Picture 94" descr="A close up of a logo&#10;&#10;Description automatically generated">
                <a:extLst>
                  <a:ext uri="{FF2B5EF4-FFF2-40B4-BE49-F238E27FC236}">
                    <a16:creationId xmlns:a16="http://schemas.microsoft.com/office/drawing/2014/main" id="{63A78F59-F8DF-2CC3-F1FB-63403F9E6B0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729574" y="5816545"/>
                <a:ext cx="2201170" cy="1234440"/>
              </a:xfrm>
              <a:prstGeom prst="rect">
                <a:avLst/>
              </a:prstGeom>
            </p:spPr>
          </p:pic>
          <p:pic>
            <p:nvPicPr>
              <p:cNvPr id="97" name="Picture 96">
                <a:extLst>
                  <a:ext uri="{FF2B5EF4-FFF2-40B4-BE49-F238E27FC236}">
                    <a16:creationId xmlns:a16="http://schemas.microsoft.com/office/drawing/2014/main" id="{AF62524E-F429-2AC9-3DAC-8933E032047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4722574" y="7108824"/>
                <a:ext cx="3465356" cy="1234440"/>
              </a:xfrm>
              <a:prstGeom prst="rect">
                <a:avLst/>
              </a:prstGeom>
            </p:spPr>
          </p:pic>
          <p:pic>
            <p:nvPicPr>
              <p:cNvPr id="99" name="Picture 98" descr="A picture containing object&#10;&#10;Description automatically generated">
                <a:extLst>
                  <a:ext uri="{FF2B5EF4-FFF2-40B4-BE49-F238E27FC236}">
                    <a16:creationId xmlns:a16="http://schemas.microsoft.com/office/drawing/2014/main" id="{D493550D-667F-8581-881B-39E029FC2F05}"/>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729574" y="8401103"/>
                <a:ext cx="1807042" cy="1234440"/>
              </a:xfrm>
              <a:prstGeom prst="rect">
                <a:avLst/>
              </a:prstGeom>
            </p:spPr>
          </p:pic>
          <p:pic>
            <p:nvPicPr>
              <p:cNvPr id="101" name="Picture 100" descr="A picture containing object&#10;&#10;Description automatically generated">
                <a:extLst>
                  <a:ext uri="{FF2B5EF4-FFF2-40B4-BE49-F238E27FC236}">
                    <a16:creationId xmlns:a16="http://schemas.microsoft.com/office/drawing/2014/main" id="{651CE9E8-BCAB-DACC-5D21-F3CB9DDC775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4729574" y="9681129"/>
                <a:ext cx="3866920" cy="1234440"/>
              </a:xfrm>
              <a:prstGeom prst="rect">
                <a:avLst/>
              </a:prstGeom>
            </p:spPr>
          </p:pic>
          <p:pic>
            <p:nvPicPr>
              <p:cNvPr id="32" name="Picture 31" descr="Shape&#10;&#10;Description automatically generated">
                <a:extLst>
                  <a:ext uri="{FF2B5EF4-FFF2-40B4-BE49-F238E27FC236}">
                    <a16:creationId xmlns:a16="http://schemas.microsoft.com/office/drawing/2014/main" id="{51DDACDD-1A17-8951-233F-70592FC53067}"/>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4718742" y="262997"/>
                <a:ext cx="2495550" cy="1676400"/>
              </a:xfrm>
              <a:prstGeom prst="rect">
                <a:avLst/>
              </a:prstGeom>
            </p:spPr>
          </p:pic>
        </p:grpSp>
        <p:sp>
          <p:nvSpPr>
            <p:cNvPr id="34" name="Freeform: Shape 33">
              <a:extLst>
                <a:ext uri="{FF2B5EF4-FFF2-40B4-BE49-F238E27FC236}">
                  <a16:creationId xmlns:a16="http://schemas.microsoft.com/office/drawing/2014/main" id="{D249B0D5-B36E-F85B-07CD-D840CE64187A}"/>
                </a:ext>
              </a:extLst>
            </p:cNvPr>
            <p:cNvSpPr/>
            <p:nvPr/>
          </p:nvSpPr>
          <p:spPr>
            <a:xfrm>
              <a:off x="18186925" y="773723"/>
              <a:ext cx="6548767" cy="10855569"/>
            </a:xfrm>
            <a:custGeom>
              <a:avLst/>
              <a:gdLst>
                <a:gd name="connsiteX0" fmla="*/ 8182707 w 8182707"/>
                <a:gd name="connsiteY0" fmla="*/ 0 h 10855569"/>
                <a:gd name="connsiteX1" fmla="*/ 8182707 w 8182707"/>
                <a:gd name="connsiteY1" fmla="*/ 10855569 h 10855569"/>
                <a:gd name="connsiteX2" fmla="*/ 0 w 8182707"/>
                <a:gd name="connsiteY2" fmla="*/ 9519139 h 10855569"/>
              </a:gdLst>
              <a:ahLst/>
              <a:cxnLst>
                <a:cxn ang="0">
                  <a:pos x="connsiteX0" y="connsiteY0"/>
                </a:cxn>
                <a:cxn ang="0">
                  <a:pos x="connsiteX1" y="connsiteY1"/>
                </a:cxn>
                <a:cxn ang="0">
                  <a:pos x="connsiteX2" y="connsiteY2"/>
                </a:cxn>
              </a:cxnLst>
              <a:rect l="l" t="t" r="r" b="b"/>
              <a:pathLst>
                <a:path w="8182707" h="10855569">
                  <a:moveTo>
                    <a:pt x="8182707" y="0"/>
                  </a:moveTo>
                  <a:lnTo>
                    <a:pt x="8182707" y="10855569"/>
                  </a:lnTo>
                  <a:lnTo>
                    <a:pt x="0" y="9519139"/>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15929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childTnLst>
                          </p:cTn>
                        </p:par>
                        <p:par>
                          <p:cTn id="11" fill="hold">
                            <p:stCondLst>
                              <p:cond delay="500"/>
                            </p:stCondLst>
                            <p:childTnLst>
                              <p:par>
                                <p:cTn id="12" presetID="22" presetClass="entr" presetSubtype="1" fill="hold" nodeType="afterEffect">
                                  <p:stCondLst>
                                    <p:cond delay="100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64"/>
                                        </p:tgtEl>
                                      </p:cBhvr>
                                    </p:animEffect>
                                    <p:set>
                                      <p:cBhvr>
                                        <p:cTn id="19" dur="1" fill="hold">
                                          <p:stCondLst>
                                            <p:cond delay="499"/>
                                          </p:stCondLst>
                                        </p:cTn>
                                        <p:tgtEl>
                                          <p:spTgt spid="6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62"/>
                                        </p:tgtEl>
                                      </p:cBhvr>
                                    </p:animEffect>
                                    <p:set>
                                      <p:cBhvr>
                                        <p:cTn id="22" dur="1" fill="hold">
                                          <p:stCondLst>
                                            <p:cond delay="499"/>
                                          </p:stCondLst>
                                        </p:cTn>
                                        <p:tgtEl>
                                          <p:spTgt spid="6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nodeType="after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nodeType="withEffect">
                                  <p:stCondLst>
                                    <p:cond delay="10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par>
                                <p:cTn id="38" presetID="10" presetClass="entr" presetSubtype="0"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65"/>
                                        </p:tgtEl>
                                      </p:cBhvr>
                                    </p:animEffect>
                                    <p:set>
                                      <p:cBhvr>
                                        <p:cTn id="48" dur="1" fill="hold">
                                          <p:stCondLst>
                                            <p:cond delay="499"/>
                                          </p:stCondLst>
                                        </p:cTn>
                                        <p:tgtEl>
                                          <p:spTgt spid="65"/>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66"/>
                                        </p:tgtEl>
                                      </p:cBhvr>
                                    </p:animEffect>
                                    <p:set>
                                      <p:cBhvr>
                                        <p:cTn id="51" dur="1" fill="hold">
                                          <p:stCondLst>
                                            <p:cond delay="499"/>
                                          </p:stCondLst>
                                        </p:cTn>
                                        <p:tgtEl>
                                          <p:spTgt spid="66"/>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67"/>
                                        </p:tgtEl>
                                      </p:cBhvr>
                                    </p:animEffect>
                                    <p:set>
                                      <p:cBhvr>
                                        <p:cTn id="54" dur="1" fill="hold">
                                          <p:stCondLst>
                                            <p:cond delay="499"/>
                                          </p:stCondLst>
                                        </p:cTn>
                                        <p:tgtEl>
                                          <p:spTgt spid="67"/>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69"/>
                                        </p:tgtEl>
                                      </p:cBhvr>
                                    </p:animEffect>
                                    <p:set>
                                      <p:cBhvr>
                                        <p:cTn id="62" dur="1" fill="hold">
                                          <p:stCondLst>
                                            <p:cond delay="499"/>
                                          </p:stCondLst>
                                        </p:cTn>
                                        <p:tgtEl>
                                          <p:spTgt spid="69"/>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par>
                          <p:cTn id="67" fill="hold">
                            <p:stCondLst>
                              <p:cond delay="1000"/>
                            </p:stCondLst>
                            <p:childTnLst>
                              <p:par>
                                <p:cTn id="68" presetID="22" presetClass="entr" presetSubtype="4"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down)">
                                      <p:cBhvr>
                                        <p:cTn id="70" dur="500"/>
                                        <p:tgtEl>
                                          <p:spTgt spid="30"/>
                                        </p:tgtEl>
                                      </p:cBhvr>
                                    </p:animEffect>
                                  </p:childTnLst>
                                </p:cTn>
                              </p:par>
                              <p:par>
                                <p:cTn id="71" presetID="22" presetClass="entr" presetSubtype="4" fill="hold"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down)">
                                      <p:cBhvr>
                                        <p:cTn id="73" dur="500"/>
                                        <p:tgtEl>
                                          <p:spTgt spid="46"/>
                                        </p:tgtEl>
                                      </p:cBhvr>
                                    </p:animEffect>
                                  </p:childTnLst>
                                </p:cTn>
                              </p:par>
                            </p:childTnLst>
                          </p:cTn>
                        </p:par>
                        <p:par>
                          <p:cTn id="74" fill="hold">
                            <p:stCondLst>
                              <p:cond delay="1500"/>
                            </p:stCondLst>
                            <p:childTnLst>
                              <p:par>
                                <p:cTn id="75" presetID="10" presetClass="entr" presetSubtype="0" fill="hold" nodeType="afterEffect">
                                  <p:stCondLst>
                                    <p:cond delay="50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childTnLst>
                          </p:cTn>
                        </p:par>
                        <p:par>
                          <p:cTn id="78" fill="hold">
                            <p:stCondLst>
                              <p:cond delay="2500"/>
                            </p:stCondLst>
                            <p:childTnLst>
                              <p:par>
                                <p:cTn id="79" presetID="10" presetClass="entr" presetSubtype="0" fill="hold" nodeType="afterEffect">
                                  <p:stCondLst>
                                    <p:cond delay="5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500"/>
                                        <p:tgtEl>
                                          <p:spTgt spid="60"/>
                                        </p:tgtEl>
                                      </p:cBhvr>
                                    </p:animEffect>
                                  </p:childTnLst>
                                </p:cTn>
                              </p:par>
                            </p:childTnLst>
                          </p:cTn>
                        </p:par>
                        <p:par>
                          <p:cTn id="82" fill="hold">
                            <p:stCondLst>
                              <p:cond delay="3500"/>
                            </p:stCondLst>
                            <p:childTnLst>
                              <p:par>
                                <p:cTn id="83" presetID="22" presetClass="entr" presetSubtype="4"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down)">
                                      <p:cBhvr>
                                        <p:cTn id="85" dur="500"/>
                                        <p:tgtEl>
                                          <p:spTgt spid="29"/>
                                        </p:tgtEl>
                                      </p:cBhvr>
                                    </p:animEffect>
                                  </p:childTnLst>
                                </p:cTn>
                              </p:par>
                              <p:par>
                                <p:cTn id="86" presetID="22" presetClass="entr" presetSubtype="4" fill="hold"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4000"/>
                            </p:stCondLst>
                            <p:childTnLst>
                              <p:par>
                                <p:cTn id="90" presetID="22" presetClass="entr" presetSubtype="2" fill="hold" nodeType="afterEffect">
                                  <p:stCondLst>
                                    <p:cond delay="500"/>
                                  </p:stCondLst>
                                  <p:childTnLst>
                                    <p:set>
                                      <p:cBhvr>
                                        <p:cTn id="91" dur="1" fill="hold">
                                          <p:stCondLst>
                                            <p:cond delay="0"/>
                                          </p:stCondLst>
                                        </p:cTn>
                                        <p:tgtEl>
                                          <p:spTgt spid="35"/>
                                        </p:tgtEl>
                                        <p:attrNameLst>
                                          <p:attrName>style.visibility</p:attrName>
                                        </p:attrNameLst>
                                      </p:cBhvr>
                                      <p:to>
                                        <p:strVal val="visible"/>
                                      </p:to>
                                    </p:set>
                                    <p:animEffect transition="in" filter="wipe(right)">
                                      <p:cBhvr>
                                        <p:cTn id="9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Stand 1 Analysis</a:t>
            </a:r>
          </a:p>
        </p:txBody>
      </p:sp>
      <p:sp>
        <p:nvSpPr>
          <p:cNvPr id="3" name="Content Placeholder 2"/>
          <p:cNvSpPr>
            <a:spLocks noGrp="1"/>
          </p:cNvSpPr>
          <p:nvPr>
            <p:ph idx="1"/>
          </p:nvPr>
        </p:nvSpPr>
        <p:spPr/>
        <p:txBody>
          <a:bodyPr/>
          <a:lstStyle/>
          <a:p>
            <a:pPr marL="1371600" indent="-1371600">
              <a:buFont typeface="+mj-lt"/>
              <a:buAutoNum type="arabicPeriod"/>
            </a:pPr>
            <a:r>
              <a:rPr lang="en-US" dirty="0">
                <a:latin typeface="Arial" panose="020B0604020202020204" pitchFamily="34" charset="0"/>
                <a:cs typeface="Arial" panose="020B0604020202020204" pitchFamily="34" charset="0"/>
              </a:rPr>
              <a:t>The Allies are about to start their second offensive campaign against the Japanese in the South Pacific without accurate maps or knowledge of the terrain. Could we conduct operations without those tools today? Do we have other tools at our disposal that might mitigate the lack of maps or mapping?</a:t>
            </a:r>
          </a:p>
          <a:p>
            <a:pPr marL="1371600" indent="-1371600">
              <a:buFont typeface="+mj-lt"/>
              <a:buAutoNum type="arabicPeriod"/>
            </a:pPr>
            <a:r>
              <a:rPr lang="en-US" dirty="0">
                <a:latin typeface="Arial" panose="020B0604020202020204" pitchFamily="34" charset="0"/>
                <a:cs typeface="Arial" panose="020B0604020202020204" pitchFamily="34" charset="0"/>
              </a:rPr>
              <a:t>What effects would the terrain and weather on New Georgia have on our current technology?</a:t>
            </a:r>
          </a:p>
        </p:txBody>
      </p:sp>
    </p:spTree>
    <p:extLst>
      <p:ext uri="{BB962C8B-B14F-4D97-AF65-F5344CB8AC3E}">
        <p14:creationId xmlns:p14="http://schemas.microsoft.com/office/powerpoint/2010/main" val="33254761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5133</TotalTime>
  <Words>2132</Words>
  <Application>Microsoft Office PowerPoint</Application>
  <PresentationFormat>Custom</PresentationFormat>
  <Paragraphs>783</Paragraphs>
  <Slides>35</Slides>
  <Notes>0</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Calibri Light</vt:lpstr>
      <vt:lpstr>Office Theme</vt:lpstr>
      <vt:lpstr>Munda Point Virtual Staff Ride</vt:lpstr>
      <vt:lpstr>MUNDA POINT</vt:lpstr>
      <vt:lpstr>PowerPoint Presentation</vt:lpstr>
      <vt:lpstr>PowerPoint Presentation</vt:lpstr>
      <vt:lpstr>PowerPoint Presentation</vt:lpstr>
      <vt:lpstr>PowerPoint Presentation</vt:lpstr>
      <vt:lpstr>PowerPoint Presentation</vt:lpstr>
      <vt:lpstr>PowerPoint Presentation</vt:lpstr>
      <vt:lpstr>Stand 1 Analysis</vt:lpstr>
      <vt:lpstr>Stand 2: 43 ID’s Drive on Munda Point</vt:lpstr>
      <vt:lpstr>PowerPoint Presentation</vt:lpstr>
      <vt:lpstr>PowerPoint Presentation</vt:lpstr>
      <vt:lpstr>PowerPoint Presentation</vt:lpstr>
      <vt:lpstr>PowerPoint Presentation</vt:lpstr>
      <vt:lpstr>PowerPoint Presentation</vt:lpstr>
      <vt:lpstr>Stand 2 Analysis</vt:lpstr>
      <vt:lpstr>Stand 3: The Japanese Defense and Counterattack</vt:lpstr>
      <vt:lpstr>PowerPoint Presentation</vt:lpstr>
      <vt:lpstr>PowerPoint Presentation</vt:lpstr>
      <vt:lpstr>Stand 4: XIV Corps and the Capture of Munda 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Jungle Warfare Concepts Compared</vt:lpstr>
      <vt:lpstr>Stand 5: After Munda Point</vt:lpstr>
      <vt:lpstr>PowerPoint Presentation</vt:lpstr>
      <vt:lpstr>Munda Point: Casualty Evacuation and Treatment</vt:lpstr>
      <vt:lpstr>Common Conditions and Diseases on New Georgia</vt:lpstr>
      <vt:lpstr>Chain of Evacuation on New Georgia</vt:lpstr>
      <vt:lpstr>PowerPoint Presentation</vt:lpstr>
    </vt:vector>
  </TitlesOfParts>
  <Company>US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Wuensche, Stephen P Mr CTR USARMY CAC (USA)</dc:creator>
  <cp:lastModifiedBy>Wuensche, Stephen Paul CTR USARMY CAC (USA)</cp:lastModifiedBy>
  <cp:revision>282</cp:revision>
  <dcterms:created xsi:type="dcterms:W3CDTF">2021-07-14T19:38:37Z</dcterms:created>
  <dcterms:modified xsi:type="dcterms:W3CDTF">2022-09-15T13:47:08Z</dcterms:modified>
</cp:coreProperties>
</file>