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8" r:id="rId5"/>
    <p:sldId id="257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</p:sldIdLst>
  <p:sldSz cx="27432000" cy="18288000"/>
  <p:notesSz cx="6858000" cy="9144000"/>
  <p:defaultTextStyle>
    <a:defPPr>
      <a:defRPr lang="en-US"/>
    </a:defPPr>
    <a:lvl1pPr marL="0" algn="l" defTabSz="2194560" rtl="0" eaLnBrk="1" latinLnBrk="0" hangingPunct="1">
      <a:defRPr sz="4320" kern="1200">
        <a:solidFill>
          <a:schemeClr val="tx1"/>
        </a:solidFill>
        <a:latin typeface="+mn-lt"/>
        <a:ea typeface="+mn-ea"/>
        <a:cs typeface="+mn-cs"/>
      </a:defRPr>
    </a:lvl1pPr>
    <a:lvl2pPr marL="1097280" algn="l" defTabSz="2194560" rtl="0" eaLnBrk="1" latinLnBrk="0" hangingPunct="1">
      <a:defRPr sz="4320" kern="1200">
        <a:solidFill>
          <a:schemeClr val="tx1"/>
        </a:solidFill>
        <a:latin typeface="+mn-lt"/>
        <a:ea typeface="+mn-ea"/>
        <a:cs typeface="+mn-cs"/>
      </a:defRPr>
    </a:lvl2pPr>
    <a:lvl3pPr marL="2194560" algn="l" defTabSz="2194560" rtl="0" eaLnBrk="1" latinLnBrk="0" hangingPunct="1">
      <a:defRPr sz="4320" kern="1200">
        <a:solidFill>
          <a:schemeClr val="tx1"/>
        </a:solidFill>
        <a:latin typeface="+mn-lt"/>
        <a:ea typeface="+mn-ea"/>
        <a:cs typeface="+mn-cs"/>
      </a:defRPr>
    </a:lvl3pPr>
    <a:lvl4pPr marL="3291840" algn="l" defTabSz="2194560" rtl="0" eaLnBrk="1" latinLnBrk="0" hangingPunct="1">
      <a:defRPr sz="4320" kern="1200">
        <a:solidFill>
          <a:schemeClr val="tx1"/>
        </a:solidFill>
        <a:latin typeface="+mn-lt"/>
        <a:ea typeface="+mn-ea"/>
        <a:cs typeface="+mn-cs"/>
      </a:defRPr>
    </a:lvl4pPr>
    <a:lvl5pPr marL="4389120" algn="l" defTabSz="2194560" rtl="0" eaLnBrk="1" latinLnBrk="0" hangingPunct="1">
      <a:defRPr sz="4320" kern="1200">
        <a:solidFill>
          <a:schemeClr val="tx1"/>
        </a:solidFill>
        <a:latin typeface="+mn-lt"/>
        <a:ea typeface="+mn-ea"/>
        <a:cs typeface="+mn-cs"/>
      </a:defRPr>
    </a:lvl5pPr>
    <a:lvl6pPr marL="5486400" algn="l" defTabSz="2194560" rtl="0" eaLnBrk="1" latinLnBrk="0" hangingPunct="1">
      <a:defRPr sz="4320" kern="1200">
        <a:solidFill>
          <a:schemeClr val="tx1"/>
        </a:solidFill>
        <a:latin typeface="+mn-lt"/>
        <a:ea typeface="+mn-ea"/>
        <a:cs typeface="+mn-cs"/>
      </a:defRPr>
    </a:lvl6pPr>
    <a:lvl7pPr marL="6583680" algn="l" defTabSz="2194560" rtl="0" eaLnBrk="1" latinLnBrk="0" hangingPunct="1">
      <a:defRPr sz="4320" kern="1200">
        <a:solidFill>
          <a:schemeClr val="tx1"/>
        </a:solidFill>
        <a:latin typeface="+mn-lt"/>
        <a:ea typeface="+mn-ea"/>
        <a:cs typeface="+mn-cs"/>
      </a:defRPr>
    </a:lvl7pPr>
    <a:lvl8pPr marL="7680960" algn="l" defTabSz="2194560" rtl="0" eaLnBrk="1" latinLnBrk="0" hangingPunct="1">
      <a:defRPr sz="4320" kern="1200">
        <a:solidFill>
          <a:schemeClr val="tx1"/>
        </a:solidFill>
        <a:latin typeface="+mn-lt"/>
        <a:ea typeface="+mn-ea"/>
        <a:cs typeface="+mn-cs"/>
      </a:defRPr>
    </a:lvl8pPr>
    <a:lvl9pPr marL="8778240" algn="l" defTabSz="2194560" rtl="0" eaLnBrk="1" latinLnBrk="0" hangingPunct="1">
      <a:defRPr sz="43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5B9BD5"/>
    <a:srgbClr val="FFFFFF"/>
    <a:srgbClr val="663300"/>
    <a:srgbClr val="660033"/>
    <a:srgbClr val="00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76" autoAdjust="0"/>
    <p:restoredTop sz="94660"/>
  </p:normalViewPr>
  <p:slideViewPr>
    <p:cSldViewPr snapToGrid="0">
      <p:cViewPr varScale="1">
        <p:scale>
          <a:sx n="41" d="100"/>
          <a:sy n="41" d="100"/>
        </p:scale>
        <p:origin x="14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ng, Curtis S CIV USARMY CAC (USA)" userId="decda33b-d0c3-4b21-a771-747c8e4eba57" providerId="ADAL" clId="{59A8FAB9-959C-44A2-81E4-264D02C79E78}"/>
    <pc:docChg chg="modSld">
      <pc:chgData name="King, Curtis S CIV USARMY CAC (USA)" userId="decda33b-d0c3-4b21-a771-747c8e4eba57" providerId="ADAL" clId="{59A8FAB9-959C-44A2-81E4-264D02C79E78}" dt="2023-04-28T19:12:48.796" v="11" actId="20577"/>
      <pc:docMkLst>
        <pc:docMk/>
      </pc:docMkLst>
      <pc:sldChg chg="modSp mod">
        <pc:chgData name="King, Curtis S CIV USARMY CAC (USA)" userId="decda33b-d0c3-4b21-a771-747c8e4eba57" providerId="ADAL" clId="{59A8FAB9-959C-44A2-81E4-264D02C79E78}" dt="2023-04-28T19:12:48.796" v="11" actId="20577"/>
        <pc:sldMkLst>
          <pc:docMk/>
          <pc:sldMk cId="876394407" sldId="258"/>
        </pc:sldMkLst>
        <pc:spChg chg="mod">
          <ac:chgData name="King, Curtis S CIV USARMY CAC (USA)" userId="decda33b-d0c3-4b21-a771-747c8e4eba57" providerId="ADAL" clId="{59A8FAB9-959C-44A2-81E4-264D02C79E78}" dt="2023-04-28T19:12:48.796" v="11" actId="20577"/>
          <ac:spMkLst>
            <pc:docMk/>
            <pc:sldMk cId="876394407" sldId="258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992968"/>
            <a:ext cx="23317200" cy="6366933"/>
          </a:xfrm>
        </p:spPr>
        <p:txBody>
          <a:bodyPr anchor="b"/>
          <a:lstStyle>
            <a:lvl1pPr algn="ctr">
              <a:defRPr sz="1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0" y="9605435"/>
            <a:ext cx="20574000" cy="4415365"/>
          </a:xfrm>
        </p:spPr>
        <p:txBody>
          <a:bodyPr/>
          <a:lstStyle>
            <a:lvl1pPr marL="0" indent="0" algn="ctr">
              <a:buNone/>
              <a:defRPr sz="6400"/>
            </a:lvl1pPr>
            <a:lvl2pPr marL="1219215" indent="0" algn="ctr">
              <a:buNone/>
              <a:defRPr sz="5333"/>
            </a:lvl2pPr>
            <a:lvl3pPr marL="2438430" indent="0" algn="ctr">
              <a:buNone/>
              <a:defRPr sz="4800"/>
            </a:lvl3pPr>
            <a:lvl4pPr marL="3657646" indent="0" algn="ctr">
              <a:buNone/>
              <a:defRPr sz="4267"/>
            </a:lvl4pPr>
            <a:lvl5pPr marL="4876861" indent="0" algn="ctr">
              <a:buNone/>
              <a:defRPr sz="4267"/>
            </a:lvl5pPr>
            <a:lvl6pPr marL="6096076" indent="0" algn="ctr">
              <a:buNone/>
              <a:defRPr sz="4267"/>
            </a:lvl6pPr>
            <a:lvl7pPr marL="7315291" indent="0" algn="ctr">
              <a:buNone/>
              <a:defRPr sz="4267"/>
            </a:lvl7pPr>
            <a:lvl8pPr marL="8534507" indent="0" algn="ctr">
              <a:buNone/>
              <a:defRPr sz="4267"/>
            </a:lvl8pPr>
            <a:lvl9pPr marL="9753722" indent="0" algn="ctr">
              <a:buNone/>
              <a:defRPr sz="426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BF6F-B6B5-4E01-AE29-E7623A3397C4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09DC6-B3BC-47FF-A252-1382B8FF3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34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BF6F-B6B5-4E01-AE29-E7623A3397C4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09DC6-B3BC-47FF-A252-1382B8FF3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96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631027" y="973667"/>
            <a:ext cx="5915025" cy="154982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85952" y="973667"/>
            <a:ext cx="17402175" cy="1549823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BF6F-B6B5-4E01-AE29-E7623A3397C4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09DC6-B3BC-47FF-A252-1382B8FF3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93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BF6F-B6B5-4E01-AE29-E7623A3397C4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09DC6-B3BC-47FF-A252-1382B8FF3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80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664" y="4559305"/>
            <a:ext cx="23660100" cy="7607299"/>
          </a:xfrm>
        </p:spPr>
        <p:txBody>
          <a:bodyPr anchor="b"/>
          <a:lstStyle>
            <a:lvl1pPr>
              <a:defRPr sz="1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1664" y="12238572"/>
            <a:ext cx="23660100" cy="4000499"/>
          </a:xfrm>
        </p:spPr>
        <p:txBody>
          <a:bodyPr/>
          <a:lstStyle>
            <a:lvl1pPr marL="0" indent="0">
              <a:buNone/>
              <a:defRPr sz="6400">
                <a:solidFill>
                  <a:schemeClr val="tx1"/>
                </a:solidFill>
              </a:defRPr>
            </a:lvl1pPr>
            <a:lvl2pPr marL="1219215" indent="0">
              <a:buNone/>
              <a:defRPr sz="5333">
                <a:solidFill>
                  <a:schemeClr val="tx1">
                    <a:tint val="75000"/>
                  </a:schemeClr>
                </a:solidFill>
              </a:defRPr>
            </a:lvl2pPr>
            <a:lvl3pPr marL="243843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3pPr>
            <a:lvl4pPr marL="3657646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4pPr>
            <a:lvl5pPr marL="4876861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5pPr>
            <a:lvl6pPr marL="6096076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6pPr>
            <a:lvl7pPr marL="7315291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7pPr>
            <a:lvl8pPr marL="8534507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8pPr>
            <a:lvl9pPr marL="9753722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BF6F-B6B5-4E01-AE29-E7623A3397C4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09DC6-B3BC-47FF-A252-1382B8FF3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81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5950" y="4868333"/>
            <a:ext cx="11658600" cy="116035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87450" y="4868333"/>
            <a:ext cx="11658600" cy="116035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BF6F-B6B5-4E01-AE29-E7623A3397C4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09DC6-B3BC-47FF-A252-1382B8FF3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5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3" y="973671"/>
            <a:ext cx="23660100" cy="35348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9526" y="4483101"/>
            <a:ext cx="11605020" cy="2197099"/>
          </a:xfrm>
        </p:spPr>
        <p:txBody>
          <a:bodyPr anchor="b"/>
          <a:lstStyle>
            <a:lvl1pPr marL="0" indent="0">
              <a:buNone/>
              <a:defRPr sz="6400" b="1"/>
            </a:lvl1pPr>
            <a:lvl2pPr marL="1219215" indent="0">
              <a:buNone/>
              <a:defRPr sz="5333" b="1"/>
            </a:lvl2pPr>
            <a:lvl3pPr marL="2438430" indent="0">
              <a:buNone/>
              <a:defRPr sz="4800" b="1"/>
            </a:lvl3pPr>
            <a:lvl4pPr marL="3657646" indent="0">
              <a:buNone/>
              <a:defRPr sz="4267" b="1"/>
            </a:lvl4pPr>
            <a:lvl5pPr marL="4876861" indent="0">
              <a:buNone/>
              <a:defRPr sz="4267" b="1"/>
            </a:lvl5pPr>
            <a:lvl6pPr marL="6096076" indent="0">
              <a:buNone/>
              <a:defRPr sz="4267" b="1"/>
            </a:lvl6pPr>
            <a:lvl7pPr marL="7315291" indent="0">
              <a:buNone/>
              <a:defRPr sz="4267" b="1"/>
            </a:lvl7pPr>
            <a:lvl8pPr marL="8534507" indent="0">
              <a:buNone/>
              <a:defRPr sz="4267" b="1"/>
            </a:lvl8pPr>
            <a:lvl9pPr marL="9753722" indent="0">
              <a:buNone/>
              <a:defRPr sz="42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9526" y="6680200"/>
            <a:ext cx="11605020" cy="98255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887452" y="4483101"/>
            <a:ext cx="11662173" cy="2197099"/>
          </a:xfrm>
        </p:spPr>
        <p:txBody>
          <a:bodyPr anchor="b"/>
          <a:lstStyle>
            <a:lvl1pPr marL="0" indent="0">
              <a:buNone/>
              <a:defRPr sz="6400" b="1"/>
            </a:lvl1pPr>
            <a:lvl2pPr marL="1219215" indent="0">
              <a:buNone/>
              <a:defRPr sz="5333" b="1"/>
            </a:lvl2pPr>
            <a:lvl3pPr marL="2438430" indent="0">
              <a:buNone/>
              <a:defRPr sz="4800" b="1"/>
            </a:lvl3pPr>
            <a:lvl4pPr marL="3657646" indent="0">
              <a:buNone/>
              <a:defRPr sz="4267" b="1"/>
            </a:lvl4pPr>
            <a:lvl5pPr marL="4876861" indent="0">
              <a:buNone/>
              <a:defRPr sz="4267" b="1"/>
            </a:lvl5pPr>
            <a:lvl6pPr marL="6096076" indent="0">
              <a:buNone/>
              <a:defRPr sz="4267" b="1"/>
            </a:lvl6pPr>
            <a:lvl7pPr marL="7315291" indent="0">
              <a:buNone/>
              <a:defRPr sz="4267" b="1"/>
            </a:lvl7pPr>
            <a:lvl8pPr marL="8534507" indent="0">
              <a:buNone/>
              <a:defRPr sz="4267" b="1"/>
            </a:lvl8pPr>
            <a:lvl9pPr marL="9753722" indent="0">
              <a:buNone/>
              <a:defRPr sz="42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887452" y="6680200"/>
            <a:ext cx="11662173" cy="98255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BF6F-B6B5-4E01-AE29-E7623A3397C4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09DC6-B3BC-47FF-A252-1382B8FF3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320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BF6F-B6B5-4E01-AE29-E7623A3397C4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09DC6-B3BC-47FF-A252-1382B8FF3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28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BF6F-B6B5-4E01-AE29-E7623A3397C4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09DC6-B3BC-47FF-A252-1382B8FF3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20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3" y="1219200"/>
            <a:ext cx="8847534" cy="4267200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62173" y="2633138"/>
            <a:ext cx="13887450" cy="12996333"/>
          </a:xfrm>
        </p:spPr>
        <p:txBody>
          <a:bodyPr/>
          <a:lstStyle>
            <a:lvl1pPr>
              <a:defRPr sz="8533"/>
            </a:lvl1pPr>
            <a:lvl2pPr>
              <a:defRPr sz="7467"/>
            </a:lvl2pPr>
            <a:lvl3pPr>
              <a:defRPr sz="6400"/>
            </a:lvl3pPr>
            <a:lvl4pPr>
              <a:defRPr sz="5333"/>
            </a:lvl4pPr>
            <a:lvl5pPr>
              <a:defRPr sz="5333"/>
            </a:lvl5pPr>
            <a:lvl6pPr>
              <a:defRPr sz="5333"/>
            </a:lvl6pPr>
            <a:lvl7pPr>
              <a:defRPr sz="5333"/>
            </a:lvl7pPr>
            <a:lvl8pPr>
              <a:defRPr sz="5333"/>
            </a:lvl8pPr>
            <a:lvl9pPr>
              <a:defRPr sz="5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9523" y="5486400"/>
            <a:ext cx="8847534" cy="10164235"/>
          </a:xfrm>
        </p:spPr>
        <p:txBody>
          <a:bodyPr/>
          <a:lstStyle>
            <a:lvl1pPr marL="0" indent="0">
              <a:buNone/>
              <a:defRPr sz="4267"/>
            </a:lvl1pPr>
            <a:lvl2pPr marL="1219215" indent="0">
              <a:buNone/>
              <a:defRPr sz="3733"/>
            </a:lvl2pPr>
            <a:lvl3pPr marL="2438430" indent="0">
              <a:buNone/>
              <a:defRPr sz="3200"/>
            </a:lvl3pPr>
            <a:lvl4pPr marL="3657646" indent="0">
              <a:buNone/>
              <a:defRPr sz="2667"/>
            </a:lvl4pPr>
            <a:lvl5pPr marL="4876861" indent="0">
              <a:buNone/>
              <a:defRPr sz="2667"/>
            </a:lvl5pPr>
            <a:lvl6pPr marL="6096076" indent="0">
              <a:buNone/>
              <a:defRPr sz="2667"/>
            </a:lvl6pPr>
            <a:lvl7pPr marL="7315291" indent="0">
              <a:buNone/>
              <a:defRPr sz="2667"/>
            </a:lvl7pPr>
            <a:lvl8pPr marL="8534507" indent="0">
              <a:buNone/>
              <a:defRPr sz="2667"/>
            </a:lvl8pPr>
            <a:lvl9pPr marL="9753722" indent="0">
              <a:buNone/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BF6F-B6B5-4E01-AE29-E7623A3397C4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09DC6-B3BC-47FF-A252-1382B8FF3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97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3" y="1219200"/>
            <a:ext cx="8847534" cy="4267200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62173" y="2633138"/>
            <a:ext cx="13887450" cy="12996333"/>
          </a:xfrm>
        </p:spPr>
        <p:txBody>
          <a:bodyPr anchor="t"/>
          <a:lstStyle>
            <a:lvl1pPr marL="0" indent="0">
              <a:buNone/>
              <a:defRPr sz="8533"/>
            </a:lvl1pPr>
            <a:lvl2pPr marL="1219215" indent="0">
              <a:buNone/>
              <a:defRPr sz="7467"/>
            </a:lvl2pPr>
            <a:lvl3pPr marL="2438430" indent="0">
              <a:buNone/>
              <a:defRPr sz="6400"/>
            </a:lvl3pPr>
            <a:lvl4pPr marL="3657646" indent="0">
              <a:buNone/>
              <a:defRPr sz="5333"/>
            </a:lvl4pPr>
            <a:lvl5pPr marL="4876861" indent="0">
              <a:buNone/>
              <a:defRPr sz="5333"/>
            </a:lvl5pPr>
            <a:lvl6pPr marL="6096076" indent="0">
              <a:buNone/>
              <a:defRPr sz="5333"/>
            </a:lvl6pPr>
            <a:lvl7pPr marL="7315291" indent="0">
              <a:buNone/>
              <a:defRPr sz="5333"/>
            </a:lvl7pPr>
            <a:lvl8pPr marL="8534507" indent="0">
              <a:buNone/>
              <a:defRPr sz="5333"/>
            </a:lvl8pPr>
            <a:lvl9pPr marL="9753722" indent="0">
              <a:buNone/>
              <a:defRPr sz="53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9523" y="5486400"/>
            <a:ext cx="8847534" cy="10164235"/>
          </a:xfrm>
        </p:spPr>
        <p:txBody>
          <a:bodyPr/>
          <a:lstStyle>
            <a:lvl1pPr marL="0" indent="0">
              <a:buNone/>
              <a:defRPr sz="4267"/>
            </a:lvl1pPr>
            <a:lvl2pPr marL="1219215" indent="0">
              <a:buNone/>
              <a:defRPr sz="3733"/>
            </a:lvl2pPr>
            <a:lvl3pPr marL="2438430" indent="0">
              <a:buNone/>
              <a:defRPr sz="3200"/>
            </a:lvl3pPr>
            <a:lvl4pPr marL="3657646" indent="0">
              <a:buNone/>
              <a:defRPr sz="2667"/>
            </a:lvl4pPr>
            <a:lvl5pPr marL="4876861" indent="0">
              <a:buNone/>
              <a:defRPr sz="2667"/>
            </a:lvl5pPr>
            <a:lvl6pPr marL="6096076" indent="0">
              <a:buNone/>
              <a:defRPr sz="2667"/>
            </a:lvl6pPr>
            <a:lvl7pPr marL="7315291" indent="0">
              <a:buNone/>
              <a:defRPr sz="2667"/>
            </a:lvl7pPr>
            <a:lvl8pPr marL="8534507" indent="0">
              <a:buNone/>
              <a:defRPr sz="2667"/>
            </a:lvl8pPr>
            <a:lvl9pPr marL="9753722" indent="0">
              <a:buNone/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BF6F-B6B5-4E01-AE29-E7623A3397C4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09DC6-B3BC-47FF-A252-1382B8FF3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38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85950" y="973671"/>
            <a:ext cx="23660100" cy="3534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5950" y="4868333"/>
            <a:ext cx="23660100" cy="11603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85950" y="16950271"/>
            <a:ext cx="6172200" cy="97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BF6F-B6B5-4E01-AE29-E7623A3397C4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86850" y="16950271"/>
            <a:ext cx="9258300" cy="97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373850" y="16950271"/>
            <a:ext cx="6172200" cy="97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09DC6-B3BC-47FF-A252-1382B8FF3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0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438430" rtl="0" eaLnBrk="1" latinLnBrk="0" hangingPunct="1">
        <a:lnSpc>
          <a:spcPct val="90000"/>
        </a:lnSpc>
        <a:spcBef>
          <a:spcPct val="0"/>
        </a:spcBef>
        <a:buNone/>
        <a:defRPr sz="117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608" indent="-609608" algn="l" defTabSz="2438430" rtl="0" eaLnBrk="1" latinLnBrk="0" hangingPunct="1">
        <a:lnSpc>
          <a:spcPct val="90000"/>
        </a:lnSpc>
        <a:spcBef>
          <a:spcPts val="2667"/>
        </a:spcBef>
        <a:buFont typeface="Arial" panose="020B0604020202020204" pitchFamily="34" charset="0"/>
        <a:buChar char="•"/>
        <a:defRPr sz="7467" kern="1200">
          <a:solidFill>
            <a:schemeClr val="tx1"/>
          </a:solidFill>
          <a:latin typeface="+mn-lt"/>
          <a:ea typeface="+mn-ea"/>
          <a:cs typeface="+mn-cs"/>
        </a:defRPr>
      </a:lvl1pPr>
      <a:lvl2pPr marL="1828823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2pPr>
      <a:lvl3pPr marL="3048038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3pPr>
      <a:lvl4pPr marL="4267253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69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705684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899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114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330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15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30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46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861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076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291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507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722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3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3.jpe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92" y="7845964"/>
            <a:ext cx="12686605" cy="84892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121841" y="525827"/>
            <a:ext cx="17574875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/>
              <a:t>The Normandy Landings:</a:t>
            </a:r>
          </a:p>
          <a:p>
            <a:pPr algn="ctr"/>
            <a:r>
              <a:rPr lang="en-US" sz="9600" b="1" dirty="0"/>
              <a:t>Operations Neptune and Overlord</a:t>
            </a:r>
          </a:p>
          <a:p>
            <a:pPr algn="ctr"/>
            <a:r>
              <a:rPr lang="en-US" sz="7200" b="1"/>
              <a:t>Introduction</a:t>
            </a:r>
            <a:endParaRPr lang="en-US" sz="7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393" r="4160" b="33710"/>
          <a:stretch/>
        </p:blipFill>
        <p:spPr>
          <a:xfrm>
            <a:off x="634760" y="668063"/>
            <a:ext cx="3024555" cy="2933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914" y="612510"/>
            <a:ext cx="2708061" cy="3036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r="41153" b="35655"/>
          <a:stretch/>
        </p:blipFill>
        <p:spPr>
          <a:xfrm>
            <a:off x="14381447" y="7915279"/>
            <a:ext cx="12069246" cy="841010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408664" y="16548410"/>
            <a:ext cx="9503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Eisenhower Talks to 101st Airborne Paratroopers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117337" y="16522391"/>
            <a:ext cx="10887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Rommel and his Staff Inspect the Atlantic Wall Defenses</a:t>
            </a:r>
          </a:p>
        </p:txBody>
      </p:sp>
    </p:spTree>
    <p:extLst>
      <p:ext uri="{BB962C8B-B14F-4D97-AF65-F5344CB8AC3E}">
        <p14:creationId xmlns:p14="http://schemas.microsoft.com/office/powerpoint/2010/main" val="876394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Box 232"/>
          <p:cNvSpPr txBox="1"/>
          <p:nvPr/>
        </p:nvSpPr>
        <p:spPr>
          <a:xfrm>
            <a:off x="2931790" y="3819686"/>
            <a:ext cx="1648015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Portland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2" t="17094" r="1628" b="4287"/>
          <a:stretch/>
        </p:blipFill>
        <p:spPr>
          <a:xfrm>
            <a:off x="356839" y="433137"/>
            <a:ext cx="26461550" cy="17587237"/>
          </a:xfrm>
          <a:prstGeom prst="rect">
            <a:avLst/>
          </a:prstGeom>
          <a:ln w="1524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210459" y="5627350"/>
            <a:ext cx="329288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i="1" dirty="0"/>
              <a:t>English</a:t>
            </a:r>
          </a:p>
          <a:p>
            <a:pPr algn="ctr"/>
            <a:r>
              <a:rPr lang="en-US" sz="7200" b="1" i="1" dirty="0"/>
              <a:t>Channel</a:t>
            </a:r>
          </a:p>
        </p:txBody>
      </p:sp>
      <p:sp>
        <p:nvSpPr>
          <p:cNvPr id="4" name="TextBox 3"/>
          <p:cNvSpPr txBox="1"/>
          <p:nvPr/>
        </p:nvSpPr>
        <p:spPr>
          <a:xfrm rot="18492680">
            <a:off x="22124346" y="1329246"/>
            <a:ext cx="2250936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800" b="1" i="1" dirty="0"/>
              <a:t>Strait of</a:t>
            </a:r>
          </a:p>
          <a:p>
            <a:pPr algn="ctr">
              <a:lnSpc>
                <a:spcPts val="4000"/>
              </a:lnSpc>
            </a:pPr>
            <a:r>
              <a:rPr lang="en-US" sz="4800" b="1" i="1" dirty="0"/>
              <a:t>Dover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153509" y="12438601"/>
            <a:ext cx="1820114" cy="639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800" b="1" dirty="0"/>
              <a:t>Rouen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860276" y="8625863"/>
            <a:ext cx="1396537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Dieppe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510096" y="2935024"/>
            <a:ext cx="1798890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Boulogne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787924" y="492905"/>
            <a:ext cx="1172116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Calais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092359" y="7110225"/>
            <a:ext cx="1780872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Abbeville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42932" y="12039598"/>
            <a:ext cx="1974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/>
              <a:t>Guernsey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59260" y="14667568"/>
            <a:ext cx="1344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/>
              <a:t>Jersey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043438" y="12297156"/>
            <a:ext cx="1398652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400" b="1" dirty="0"/>
              <a:t>Varreville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221040" y="14047112"/>
            <a:ext cx="172874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 err="1"/>
              <a:t>Carentan</a:t>
            </a:r>
            <a:endParaRPr lang="en-US" sz="3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6599668" y="10104084"/>
            <a:ext cx="2419638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b="1" dirty="0"/>
              <a:t>Cherbourg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270428" y="17442759"/>
            <a:ext cx="87575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 err="1"/>
              <a:t>Vire</a:t>
            </a:r>
            <a:endParaRPr lang="en-US" sz="32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11675459" y="14428213"/>
            <a:ext cx="1262590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b="1" dirty="0"/>
              <a:t>Bayeux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291664" y="15589090"/>
            <a:ext cx="111761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St. Lo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4898046" y="17390999"/>
            <a:ext cx="1338828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Falaise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114342" y="15215123"/>
            <a:ext cx="1031051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Caen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132196" y="12375214"/>
            <a:ext cx="2021515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b="1" dirty="0"/>
              <a:t>Le Havre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840541" y="16926087"/>
            <a:ext cx="136146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 err="1"/>
              <a:t>Eureux</a:t>
            </a:r>
            <a:endParaRPr lang="en-US" sz="32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24815935" y="17234604"/>
            <a:ext cx="1469506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Mantes</a:t>
            </a:r>
          </a:p>
        </p:txBody>
      </p:sp>
      <p:sp>
        <p:nvSpPr>
          <p:cNvPr id="42" name="TextBox 41"/>
          <p:cNvSpPr txBox="1"/>
          <p:nvPr/>
        </p:nvSpPr>
        <p:spPr>
          <a:xfrm rot="1963585">
            <a:off x="25630399" y="8212305"/>
            <a:ext cx="1293944" cy="815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 b="1" i="1" dirty="0"/>
              <a:t>Somme</a:t>
            </a:r>
          </a:p>
          <a:p>
            <a:pPr algn="ctr">
              <a:lnSpc>
                <a:spcPts val="2800"/>
              </a:lnSpc>
            </a:pPr>
            <a:r>
              <a:rPr lang="en-US" sz="2800" b="1" i="1" dirty="0"/>
              <a:t>River</a:t>
            </a:r>
          </a:p>
        </p:txBody>
      </p:sp>
      <p:sp>
        <p:nvSpPr>
          <p:cNvPr id="43" name="TextBox 42"/>
          <p:cNvSpPr txBox="1"/>
          <p:nvPr/>
        </p:nvSpPr>
        <p:spPr>
          <a:xfrm rot="2261554">
            <a:off x="19960322" y="11869509"/>
            <a:ext cx="1096774" cy="918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b="1" i="1" dirty="0"/>
              <a:t>Seine</a:t>
            </a:r>
          </a:p>
          <a:p>
            <a:pPr algn="ctr">
              <a:lnSpc>
                <a:spcPts val="3200"/>
              </a:lnSpc>
            </a:pPr>
            <a:r>
              <a:rPr lang="en-US" sz="3200" b="1" i="1" dirty="0"/>
              <a:t>River</a:t>
            </a:r>
          </a:p>
        </p:txBody>
      </p:sp>
      <p:sp>
        <p:nvSpPr>
          <p:cNvPr id="44" name="TextBox 43"/>
          <p:cNvSpPr txBox="1"/>
          <p:nvPr/>
        </p:nvSpPr>
        <p:spPr>
          <a:xfrm rot="3340108">
            <a:off x="22999464" y="16505821"/>
            <a:ext cx="169296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b="1" i="1" dirty="0" err="1"/>
              <a:t>Eure</a:t>
            </a:r>
            <a:r>
              <a:rPr lang="en-US" sz="2800" b="1" i="1" dirty="0"/>
              <a:t> River</a:t>
            </a:r>
          </a:p>
        </p:txBody>
      </p:sp>
      <p:sp>
        <p:nvSpPr>
          <p:cNvPr id="45" name="TextBox 44"/>
          <p:cNvSpPr txBox="1"/>
          <p:nvPr/>
        </p:nvSpPr>
        <p:spPr>
          <a:xfrm rot="17659155">
            <a:off x="12779754" y="16342909"/>
            <a:ext cx="946093" cy="9501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800" b="1" i="1" dirty="0"/>
              <a:t>Orne</a:t>
            </a:r>
          </a:p>
          <a:p>
            <a:pPr algn="ctr">
              <a:lnSpc>
                <a:spcPts val="3400"/>
              </a:lnSpc>
            </a:pPr>
            <a:r>
              <a:rPr lang="en-US" sz="2800" b="1" i="1" dirty="0"/>
              <a:t>River</a:t>
            </a:r>
          </a:p>
        </p:txBody>
      </p:sp>
      <p:sp>
        <p:nvSpPr>
          <p:cNvPr id="46" name="TextBox 45"/>
          <p:cNvSpPr txBox="1"/>
          <p:nvPr/>
        </p:nvSpPr>
        <p:spPr>
          <a:xfrm rot="2494207">
            <a:off x="16074679" y="15684551"/>
            <a:ext cx="182774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b="1" i="1" dirty="0"/>
              <a:t>Dives River</a:t>
            </a:r>
          </a:p>
        </p:txBody>
      </p:sp>
      <p:sp>
        <p:nvSpPr>
          <p:cNvPr id="47" name="TextBox 46"/>
          <p:cNvSpPr txBox="1"/>
          <p:nvPr/>
        </p:nvSpPr>
        <p:spPr>
          <a:xfrm rot="4112124">
            <a:off x="8915942" y="15983344"/>
            <a:ext cx="1630576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b="1" i="1" dirty="0" err="1"/>
              <a:t>Vire</a:t>
            </a:r>
            <a:r>
              <a:rPr lang="en-US" sz="2800" b="1" i="1" dirty="0"/>
              <a:t> River</a:t>
            </a:r>
          </a:p>
        </p:txBody>
      </p:sp>
      <p:sp>
        <p:nvSpPr>
          <p:cNvPr id="48" name="TextBox 47"/>
          <p:cNvSpPr txBox="1"/>
          <p:nvPr/>
        </p:nvSpPr>
        <p:spPr>
          <a:xfrm rot="847458">
            <a:off x="8305159" y="13701194"/>
            <a:ext cx="997388" cy="712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i="1" dirty="0" err="1"/>
              <a:t>Douve</a:t>
            </a:r>
            <a:endParaRPr lang="en-US" sz="2400" b="1" i="1" dirty="0"/>
          </a:p>
          <a:p>
            <a:pPr algn="ctr">
              <a:lnSpc>
                <a:spcPts val="2400"/>
              </a:lnSpc>
            </a:pPr>
            <a:r>
              <a:rPr lang="en-US" sz="2400" b="1" i="1" dirty="0"/>
              <a:t>River</a:t>
            </a:r>
          </a:p>
        </p:txBody>
      </p:sp>
      <p:sp>
        <p:nvSpPr>
          <p:cNvPr id="73" name="TextBox 72"/>
          <p:cNvSpPr txBox="1"/>
          <p:nvPr/>
        </p:nvSpPr>
        <p:spPr>
          <a:xfrm rot="19817245">
            <a:off x="9622094" y="12544870"/>
            <a:ext cx="1131848" cy="605294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>
                <a:solidFill>
                  <a:srgbClr val="660033"/>
                </a:solidFill>
              </a:rPr>
              <a:t>UTAH</a:t>
            </a:r>
          </a:p>
        </p:txBody>
      </p:sp>
      <p:sp>
        <p:nvSpPr>
          <p:cNvPr id="74" name="TextBox 73"/>
          <p:cNvSpPr txBox="1"/>
          <p:nvPr/>
        </p:nvSpPr>
        <p:spPr>
          <a:xfrm rot="18820060">
            <a:off x="12550983" y="12630363"/>
            <a:ext cx="1154482" cy="605294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>
                <a:solidFill>
                  <a:srgbClr val="660033"/>
                </a:solidFill>
              </a:rPr>
              <a:t>GOLD</a:t>
            </a:r>
          </a:p>
        </p:txBody>
      </p:sp>
      <p:sp>
        <p:nvSpPr>
          <p:cNvPr id="75" name="TextBox 74"/>
          <p:cNvSpPr txBox="1"/>
          <p:nvPr/>
        </p:nvSpPr>
        <p:spPr>
          <a:xfrm rot="18820060">
            <a:off x="13336484" y="12803620"/>
            <a:ext cx="1455786" cy="605294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>
                <a:solidFill>
                  <a:srgbClr val="660033"/>
                </a:solidFill>
              </a:rPr>
              <a:t>JUNO</a:t>
            </a:r>
          </a:p>
        </p:txBody>
      </p:sp>
      <p:sp>
        <p:nvSpPr>
          <p:cNvPr id="76" name="TextBox 75"/>
          <p:cNvSpPr txBox="1"/>
          <p:nvPr/>
        </p:nvSpPr>
        <p:spPr>
          <a:xfrm rot="18820060">
            <a:off x="14284429" y="13113581"/>
            <a:ext cx="1508746" cy="605294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>
                <a:solidFill>
                  <a:srgbClr val="660033"/>
                </a:solidFill>
              </a:rPr>
              <a:t>SWORD</a:t>
            </a:r>
          </a:p>
        </p:txBody>
      </p:sp>
      <p:sp>
        <p:nvSpPr>
          <p:cNvPr id="77" name="TextBox 76"/>
          <p:cNvSpPr txBox="1"/>
          <p:nvPr/>
        </p:nvSpPr>
        <p:spPr>
          <a:xfrm rot="18820060">
            <a:off x="11402683" y="12273525"/>
            <a:ext cx="1577676" cy="605294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>
                <a:solidFill>
                  <a:srgbClr val="660033"/>
                </a:solidFill>
              </a:rPr>
              <a:t>OMAHA</a:t>
            </a:r>
          </a:p>
        </p:txBody>
      </p:sp>
      <p:grpSp>
        <p:nvGrpSpPr>
          <p:cNvPr id="108" name="Group 107"/>
          <p:cNvGrpSpPr/>
          <p:nvPr/>
        </p:nvGrpSpPr>
        <p:grpSpPr>
          <a:xfrm>
            <a:off x="23623954" y="10218099"/>
            <a:ext cx="2294730" cy="1556452"/>
            <a:chOff x="4737744" y="4828463"/>
            <a:chExt cx="2294730" cy="1556452"/>
          </a:xfrm>
        </p:grpSpPr>
        <p:grpSp>
          <p:nvGrpSpPr>
            <p:cNvPr id="109" name="Group 108"/>
            <p:cNvGrpSpPr/>
            <p:nvPr/>
          </p:nvGrpSpPr>
          <p:grpSpPr>
            <a:xfrm rot="2632051">
              <a:off x="4737744" y="5426399"/>
              <a:ext cx="825397" cy="804334"/>
              <a:chOff x="5057095" y="5334391"/>
              <a:chExt cx="1024466" cy="804334"/>
            </a:xfrm>
          </p:grpSpPr>
          <p:sp>
            <p:nvSpPr>
              <p:cNvPr id="112" name="Rectangle 111"/>
              <p:cNvSpPr/>
              <p:nvPr/>
            </p:nvSpPr>
            <p:spPr>
              <a:xfrm>
                <a:off x="5057095" y="5334391"/>
                <a:ext cx="1024466" cy="804334"/>
              </a:xfrm>
              <a:prstGeom prst="rect">
                <a:avLst/>
              </a:prstGeom>
              <a:solidFill>
                <a:srgbClr val="FF6D6D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 112"/>
              <p:cNvSpPr/>
              <p:nvPr/>
            </p:nvSpPr>
            <p:spPr>
              <a:xfrm rot="18726420">
                <a:off x="5253165" y="5361379"/>
                <a:ext cx="631320" cy="750847"/>
              </a:xfrm>
              <a:custGeom>
                <a:avLst/>
                <a:gdLst>
                  <a:gd name="connsiteX0" fmla="*/ 0 w 1032933"/>
                  <a:gd name="connsiteY0" fmla="*/ 787400 h 787400"/>
                  <a:gd name="connsiteX1" fmla="*/ 1032933 w 1032933"/>
                  <a:gd name="connsiteY1" fmla="*/ 0 h 7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32933" h="787400">
                    <a:moveTo>
                      <a:pt x="0" y="787400"/>
                    </a:moveTo>
                    <a:lnTo>
                      <a:pt x="1032933" y="0"/>
                    </a:ln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Freeform 113"/>
              <p:cNvSpPr/>
              <p:nvPr/>
            </p:nvSpPr>
            <p:spPr>
              <a:xfrm rot="18967949">
                <a:off x="5197488" y="5440042"/>
                <a:ext cx="765627" cy="584216"/>
              </a:xfrm>
              <a:custGeom>
                <a:avLst/>
                <a:gdLst>
                  <a:gd name="connsiteX0" fmla="*/ 0 w 795867"/>
                  <a:gd name="connsiteY0" fmla="*/ 0 h 618067"/>
                  <a:gd name="connsiteX1" fmla="*/ 795867 w 795867"/>
                  <a:gd name="connsiteY1" fmla="*/ 618067 h 61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5867" h="618067">
                    <a:moveTo>
                      <a:pt x="0" y="0"/>
                    </a:moveTo>
                    <a:lnTo>
                      <a:pt x="795867" y="618067"/>
                    </a:ln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4753856" y="4828463"/>
              <a:ext cx="7761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XXX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648762" y="5317956"/>
              <a:ext cx="1383712" cy="10669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en-US" sz="4000" b="1"/>
                <a:t>LXXXI</a:t>
              </a:r>
              <a:endParaRPr lang="en-US" sz="4000" b="1" dirty="0"/>
            </a:p>
            <a:p>
              <a:pPr>
                <a:lnSpc>
                  <a:spcPts val="3800"/>
                </a:lnSpc>
              </a:pPr>
              <a:r>
                <a:rPr lang="en-US" sz="4000" b="1"/>
                <a:t>15</a:t>
              </a:r>
              <a:endParaRPr lang="en-US" sz="4000" b="1" dirty="0"/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25916478" y="4483953"/>
            <a:ext cx="632676" cy="1171246"/>
            <a:chOff x="4842044" y="5101488"/>
            <a:chExt cx="632676" cy="1171246"/>
          </a:xfrm>
        </p:grpSpPr>
        <p:grpSp>
          <p:nvGrpSpPr>
            <p:cNvPr id="116" name="Group 115"/>
            <p:cNvGrpSpPr/>
            <p:nvPr/>
          </p:nvGrpSpPr>
          <p:grpSpPr>
            <a:xfrm rot="2632051">
              <a:off x="4842044" y="5645987"/>
              <a:ext cx="632676" cy="626747"/>
              <a:chOff x="5296297" y="5511978"/>
              <a:chExt cx="785264" cy="626747"/>
            </a:xfrm>
          </p:grpSpPr>
          <p:sp>
            <p:nvSpPr>
              <p:cNvPr id="118" name="Rectangle 117"/>
              <p:cNvSpPr/>
              <p:nvPr/>
            </p:nvSpPr>
            <p:spPr>
              <a:xfrm>
                <a:off x="5296297" y="5511978"/>
                <a:ext cx="785264" cy="626747"/>
              </a:xfrm>
              <a:prstGeom prst="rect">
                <a:avLst/>
              </a:prstGeom>
              <a:solidFill>
                <a:srgbClr val="FF6D6D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Freeform 118"/>
              <p:cNvSpPr/>
              <p:nvPr/>
            </p:nvSpPr>
            <p:spPr>
              <a:xfrm rot="18796749">
                <a:off x="5459731" y="5534622"/>
                <a:ext cx="472087" cy="593133"/>
              </a:xfrm>
              <a:custGeom>
                <a:avLst/>
                <a:gdLst>
                  <a:gd name="connsiteX0" fmla="*/ 0 w 1032933"/>
                  <a:gd name="connsiteY0" fmla="*/ 787400 h 787400"/>
                  <a:gd name="connsiteX1" fmla="*/ 1032933 w 1032933"/>
                  <a:gd name="connsiteY1" fmla="*/ 0 h 7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32933" h="787400">
                    <a:moveTo>
                      <a:pt x="0" y="787400"/>
                    </a:moveTo>
                    <a:lnTo>
                      <a:pt x="1032933" y="0"/>
                    </a:ln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Freeform 119"/>
              <p:cNvSpPr/>
              <p:nvPr/>
            </p:nvSpPr>
            <p:spPr>
              <a:xfrm rot="18967949">
                <a:off x="5390695" y="5586611"/>
                <a:ext cx="589359" cy="457702"/>
              </a:xfrm>
              <a:custGeom>
                <a:avLst/>
                <a:gdLst>
                  <a:gd name="connsiteX0" fmla="*/ 0 w 795867"/>
                  <a:gd name="connsiteY0" fmla="*/ 0 h 618067"/>
                  <a:gd name="connsiteX1" fmla="*/ 795867 w 795867"/>
                  <a:gd name="connsiteY1" fmla="*/ 618067 h 61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5867" h="618067">
                    <a:moveTo>
                      <a:pt x="0" y="0"/>
                    </a:moveTo>
                    <a:lnTo>
                      <a:pt x="795867" y="618067"/>
                    </a:ln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7" name="TextBox 116"/>
            <p:cNvSpPr txBox="1"/>
            <p:nvPr/>
          </p:nvSpPr>
          <p:spPr>
            <a:xfrm>
              <a:off x="4871843" y="5101488"/>
              <a:ext cx="5790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XX</a:t>
              </a: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25006942" y="5539306"/>
            <a:ext cx="632676" cy="1171246"/>
            <a:chOff x="4842044" y="5101488"/>
            <a:chExt cx="632676" cy="1171246"/>
          </a:xfrm>
        </p:grpSpPr>
        <p:sp>
          <p:nvSpPr>
            <p:cNvPr id="122" name="Rectangle 121"/>
            <p:cNvSpPr/>
            <p:nvPr/>
          </p:nvSpPr>
          <p:spPr>
            <a:xfrm rot="2632051">
              <a:off x="4842044" y="5645987"/>
              <a:ext cx="632676" cy="626747"/>
            </a:xfrm>
            <a:prstGeom prst="rect">
              <a:avLst/>
            </a:prstGeom>
            <a:solidFill>
              <a:srgbClr val="FF6D6D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4871843" y="5101488"/>
              <a:ext cx="5790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XX</a:t>
              </a: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25410191" y="1037505"/>
            <a:ext cx="632676" cy="1171246"/>
            <a:chOff x="4842044" y="5101488"/>
            <a:chExt cx="632676" cy="1171246"/>
          </a:xfrm>
        </p:grpSpPr>
        <p:sp>
          <p:nvSpPr>
            <p:cNvPr id="125" name="Rectangle 124"/>
            <p:cNvSpPr/>
            <p:nvPr/>
          </p:nvSpPr>
          <p:spPr>
            <a:xfrm rot="2632051">
              <a:off x="4842044" y="5645987"/>
              <a:ext cx="632676" cy="626747"/>
            </a:xfrm>
            <a:prstGeom prst="rect">
              <a:avLst/>
            </a:prstGeom>
            <a:solidFill>
              <a:srgbClr val="FF6D6D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871843" y="5101488"/>
              <a:ext cx="5790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XX</a:t>
              </a: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25136508" y="3317561"/>
            <a:ext cx="632676" cy="1171246"/>
            <a:chOff x="4842044" y="5101488"/>
            <a:chExt cx="632676" cy="1171246"/>
          </a:xfrm>
        </p:grpSpPr>
        <p:sp>
          <p:nvSpPr>
            <p:cNvPr id="128" name="Rectangle 127"/>
            <p:cNvSpPr/>
            <p:nvPr/>
          </p:nvSpPr>
          <p:spPr>
            <a:xfrm rot="2632051">
              <a:off x="4842044" y="5645987"/>
              <a:ext cx="632676" cy="626747"/>
            </a:xfrm>
            <a:prstGeom prst="rect">
              <a:avLst/>
            </a:prstGeom>
            <a:solidFill>
              <a:srgbClr val="FF6D6D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871843" y="5101488"/>
              <a:ext cx="5790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XX</a:t>
              </a: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24162318" y="7234822"/>
            <a:ext cx="632676" cy="1171246"/>
            <a:chOff x="4842044" y="5101488"/>
            <a:chExt cx="632676" cy="1171246"/>
          </a:xfrm>
        </p:grpSpPr>
        <p:sp>
          <p:nvSpPr>
            <p:cNvPr id="131" name="Rectangle 130"/>
            <p:cNvSpPr/>
            <p:nvPr/>
          </p:nvSpPr>
          <p:spPr>
            <a:xfrm rot="2632051">
              <a:off x="4842044" y="5645987"/>
              <a:ext cx="632676" cy="626747"/>
            </a:xfrm>
            <a:prstGeom prst="rect">
              <a:avLst/>
            </a:prstGeom>
            <a:solidFill>
              <a:srgbClr val="FF6D6D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4871843" y="5101488"/>
              <a:ext cx="5790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XX</a:t>
              </a: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22414336" y="8845165"/>
            <a:ext cx="632676" cy="1193548"/>
            <a:chOff x="4842044" y="5079186"/>
            <a:chExt cx="632676" cy="1193548"/>
          </a:xfrm>
        </p:grpSpPr>
        <p:sp>
          <p:nvSpPr>
            <p:cNvPr id="134" name="Rectangle 133"/>
            <p:cNvSpPr/>
            <p:nvPr/>
          </p:nvSpPr>
          <p:spPr>
            <a:xfrm rot="2632051">
              <a:off x="4842044" y="5645987"/>
              <a:ext cx="632676" cy="626747"/>
            </a:xfrm>
            <a:prstGeom prst="rect">
              <a:avLst/>
            </a:prstGeom>
            <a:solidFill>
              <a:srgbClr val="FF6D6D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4871843" y="5079186"/>
              <a:ext cx="5790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XX</a:t>
              </a: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19155971" y="9607249"/>
            <a:ext cx="632676" cy="1193548"/>
            <a:chOff x="4842044" y="5079186"/>
            <a:chExt cx="632676" cy="1193548"/>
          </a:xfrm>
        </p:grpSpPr>
        <p:grpSp>
          <p:nvGrpSpPr>
            <p:cNvPr id="137" name="Group 136"/>
            <p:cNvGrpSpPr/>
            <p:nvPr/>
          </p:nvGrpSpPr>
          <p:grpSpPr>
            <a:xfrm rot="2632051">
              <a:off x="4842044" y="5645987"/>
              <a:ext cx="632676" cy="626747"/>
              <a:chOff x="5296297" y="5511978"/>
              <a:chExt cx="785264" cy="626747"/>
            </a:xfrm>
          </p:grpSpPr>
          <p:sp>
            <p:nvSpPr>
              <p:cNvPr id="139" name="Rectangle 138"/>
              <p:cNvSpPr/>
              <p:nvPr/>
            </p:nvSpPr>
            <p:spPr>
              <a:xfrm>
                <a:off x="5296297" y="5511978"/>
                <a:ext cx="785264" cy="626747"/>
              </a:xfrm>
              <a:prstGeom prst="rect">
                <a:avLst/>
              </a:prstGeom>
              <a:solidFill>
                <a:srgbClr val="FF6D6D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Freeform 139"/>
              <p:cNvSpPr/>
              <p:nvPr/>
            </p:nvSpPr>
            <p:spPr>
              <a:xfrm rot="18745127">
                <a:off x="5429157" y="5522710"/>
                <a:ext cx="502079" cy="604099"/>
              </a:xfrm>
              <a:custGeom>
                <a:avLst/>
                <a:gdLst>
                  <a:gd name="connsiteX0" fmla="*/ 0 w 1032933"/>
                  <a:gd name="connsiteY0" fmla="*/ 787400 h 787400"/>
                  <a:gd name="connsiteX1" fmla="*/ 1032933 w 1032933"/>
                  <a:gd name="connsiteY1" fmla="*/ 0 h 7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32933" h="787400">
                    <a:moveTo>
                      <a:pt x="0" y="787400"/>
                    </a:moveTo>
                    <a:lnTo>
                      <a:pt x="1032933" y="0"/>
                    </a:ln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Freeform 140"/>
              <p:cNvSpPr/>
              <p:nvPr/>
            </p:nvSpPr>
            <p:spPr>
              <a:xfrm rot="18967949">
                <a:off x="5371602" y="5564924"/>
                <a:ext cx="595144" cy="490490"/>
              </a:xfrm>
              <a:custGeom>
                <a:avLst/>
                <a:gdLst>
                  <a:gd name="connsiteX0" fmla="*/ 0 w 795867"/>
                  <a:gd name="connsiteY0" fmla="*/ 0 h 618067"/>
                  <a:gd name="connsiteX1" fmla="*/ 795867 w 795867"/>
                  <a:gd name="connsiteY1" fmla="*/ 618067 h 61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5867" h="618067">
                    <a:moveTo>
                      <a:pt x="0" y="0"/>
                    </a:moveTo>
                    <a:lnTo>
                      <a:pt x="795867" y="618067"/>
                    </a:ln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8" name="TextBox 137"/>
            <p:cNvSpPr txBox="1"/>
            <p:nvPr/>
          </p:nvSpPr>
          <p:spPr>
            <a:xfrm>
              <a:off x="4871843" y="5079186"/>
              <a:ext cx="5790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XX</a:t>
              </a:r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16946521" y="11160901"/>
            <a:ext cx="632676" cy="1215850"/>
            <a:chOff x="4842044" y="5056884"/>
            <a:chExt cx="632676" cy="1215850"/>
          </a:xfrm>
        </p:grpSpPr>
        <p:sp>
          <p:nvSpPr>
            <p:cNvPr id="143" name="Rectangle 142"/>
            <p:cNvSpPr/>
            <p:nvPr/>
          </p:nvSpPr>
          <p:spPr>
            <a:xfrm rot="2632051">
              <a:off x="4842044" y="5645987"/>
              <a:ext cx="632676" cy="626747"/>
            </a:xfrm>
            <a:prstGeom prst="rect">
              <a:avLst/>
            </a:prstGeom>
            <a:solidFill>
              <a:srgbClr val="FF6D6D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4871843" y="5056884"/>
              <a:ext cx="5790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XX</a:t>
              </a:r>
              <a:endParaRPr lang="en-US" sz="2800" b="1" dirty="0"/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24498806" y="12720209"/>
            <a:ext cx="1826221" cy="1306516"/>
            <a:chOff x="19051729" y="7130219"/>
            <a:chExt cx="1826221" cy="1306516"/>
          </a:xfrm>
        </p:grpSpPr>
        <p:grpSp>
          <p:nvGrpSpPr>
            <p:cNvPr id="146" name="Group 145"/>
            <p:cNvGrpSpPr/>
            <p:nvPr/>
          </p:nvGrpSpPr>
          <p:grpSpPr>
            <a:xfrm>
              <a:off x="19051729" y="7130219"/>
              <a:ext cx="1826221" cy="1306516"/>
              <a:chOff x="4842044" y="5101488"/>
              <a:chExt cx="1826221" cy="1306516"/>
            </a:xfrm>
          </p:grpSpPr>
          <p:sp>
            <p:nvSpPr>
              <p:cNvPr id="148" name="Rectangle 147"/>
              <p:cNvSpPr/>
              <p:nvPr/>
            </p:nvSpPr>
            <p:spPr>
              <a:xfrm rot="2632051">
                <a:off x="4842044" y="5645987"/>
                <a:ext cx="632676" cy="626747"/>
              </a:xfrm>
              <a:prstGeom prst="rect">
                <a:avLst/>
              </a:prstGeom>
              <a:solidFill>
                <a:srgbClr val="FF6D6D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4871843" y="5101488"/>
                <a:ext cx="5790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/>
                  <a:t>XX</a:t>
                </a:r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5523400" y="5494934"/>
                <a:ext cx="1144865" cy="9130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3200"/>
                  </a:lnSpc>
                </a:pPr>
                <a:r>
                  <a:rPr lang="en-US" sz="3200" b="1" dirty="0"/>
                  <a:t>116</a:t>
                </a:r>
              </a:p>
              <a:p>
                <a:pPr>
                  <a:lnSpc>
                    <a:spcPts val="3200"/>
                  </a:lnSpc>
                </a:pPr>
                <a:r>
                  <a:rPr lang="en-US" sz="3200" b="1" dirty="0"/>
                  <a:t>LXXXI</a:t>
                </a:r>
              </a:p>
            </p:txBody>
          </p:sp>
        </p:grpSp>
        <p:sp>
          <p:nvSpPr>
            <p:cNvPr id="147" name="Oval 146"/>
            <p:cNvSpPr/>
            <p:nvPr/>
          </p:nvSpPr>
          <p:spPr>
            <a:xfrm>
              <a:off x="19130211" y="7844588"/>
              <a:ext cx="457200" cy="30079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16031029" y="13623848"/>
            <a:ext cx="1826221" cy="1306516"/>
            <a:chOff x="4842044" y="5101488"/>
            <a:chExt cx="1826221" cy="1306516"/>
          </a:xfrm>
        </p:grpSpPr>
        <p:grpSp>
          <p:nvGrpSpPr>
            <p:cNvPr id="152" name="Group 151"/>
            <p:cNvGrpSpPr/>
            <p:nvPr/>
          </p:nvGrpSpPr>
          <p:grpSpPr>
            <a:xfrm rot="2632051">
              <a:off x="4842044" y="5645988"/>
              <a:ext cx="632676" cy="626747"/>
              <a:chOff x="5296297" y="5511978"/>
              <a:chExt cx="785264" cy="626747"/>
            </a:xfrm>
          </p:grpSpPr>
          <p:sp>
            <p:nvSpPr>
              <p:cNvPr id="155" name="Rectangle 154"/>
              <p:cNvSpPr/>
              <p:nvPr/>
            </p:nvSpPr>
            <p:spPr>
              <a:xfrm>
                <a:off x="5296297" y="5511978"/>
                <a:ext cx="785264" cy="626747"/>
              </a:xfrm>
              <a:prstGeom prst="rect">
                <a:avLst/>
              </a:prstGeom>
              <a:solidFill>
                <a:srgbClr val="FF6D6D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Freeform 155"/>
              <p:cNvSpPr/>
              <p:nvPr/>
            </p:nvSpPr>
            <p:spPr>
              <a:xfrm rot="7824107">
                <a:off x="5437181" y="5536769"/>
                <a:ext cx="502431" cy="552744"/>
              </a:xfrm>
              <a:custGeom>
                <a:avLst/>
                <a:gdLst>
                  <a:gd name="connsiteX0" fmla="*/ 0 w 1032933"/>
                  <a:gd name="connsiteY0" fmla="*/ 787400 h 787400"/>
                  <a:gd name="connsiteX1" fmla="*/ 1032933 w 1032933"/>
                  <a:gd name="connsiteY1" fmla="*/ 0 h 7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32933" h="787400">
                    <a:moveTo>
                      <a:pt x="0" y="787400"/>
                    </a:moveTo>
                    <a:lnTo>
                      <a:pt x="1032933" y="0"/>
                    </a:ln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Freeform 156"/>
              <p:cNvSpPr/>
              <p:nvPr/>
            </p:nvSpPr>
            <p:spPr>
              <a:xfrm rot="18799924">
                <a:off x="5441149" y="5503452"/>
                <a:ext cx="476631" cy="619048"/>
              </a:xfrm>
              <a:custGeom>
                <a:avLst/>
                <a:gdLst>
                  <a:gd name="connsiteX0" fmla="*/ 0 w 795867"/>
                  <a:gd name="connsiteY0" fmla="*/ 0 h 618067"/>
                  <a:gd name="connsiteX1" fmla="*/ 795867 w 795867"/>
                  <a:gd name="connsiteY1" fmla="*/ 618067 h 61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5867" h="618067">
                    <a:moveTo>
                      <a:pt x="0" y="0"/>
                    </a:moveTo>
                    <a:lnTo>
                      <a:pt x="795867" y="618067"/>
                    </a:ln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3" name="TextBox 152"/>
            <p:cNvSpPr txBox="1"/>
            <p:nvPr/>
          </p:nvSpPr>
          <p:spPr>
            <a:xfrm>
              <a:off x="4871843" y="5101488"/>
              <a:ext cx="5790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XX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5523400" y="5494934"/>
              <a:ext cx="1144865" cy="913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US" sz="3200" b="1" dirty="0"/>
                <a:t>711</a:t>
              </a:r>
            </a:p>
            <a:p>
              <a:pPr>
                <a:lnSpc>
                  <a:spcPts val="3200"/>
                </a:lnSpc>
              </a:pPr>
              <a:r>
                <a:rPr lang="en-US" sz="3200" b="1" dirty="0"/>
                <a:t>LXXXI</a:t>
              </a:r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20254622" y="14173946"/>
            <a:ext cx="2129621" cy="1578754"/>
            <a:chOff x="20901686" y="13384263"/>
            <a:chExt cx="2129621" cy="1578754"/>
          </a:xfrm>
        </p:grpSpPr>
        <p:grpSp>
          <p:nvGrpSpPr>
            <p:cNvPr id="159" name="Group 158"/>
            <p:cNvGrpSpPr/>
            <p:nvPr/>
          </p:nvGrpSpPr>
          <p:grpSpPr>
            <a:xfrm>
              <a:off x="20901686" y="13384263"/>
              <a:ext cx="2129621" cy="1578754"/>
              <a:chOff x="4737744" y="4806161"/>
              <a:chExt cx="2129621" cy="1578754"/>
            </a:xfrm>
          </p:grpSpPr>
          <p:sp>
            <p:nvSpPr>
              <p:cNvPr id="161" name="Rectangle 160"/>
              <p:cNvSpPr/>
              <p:nvPr/>
            </p:nvSpPr>
            <p:spPr>
              <a:xfrm rot="2632051">
                <a:off x="4737744" y="5426399"/>
                <a:ext cx="825397" cy="804334"/>
              </a:xfrm>
              <a:prstGeom prst="rect">
                <a:avLst/>
              </a:prstGeom>
              <a:solidFill>
                <a:srgbClr val="FF6D6D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>
                <a:off x="4753856" y="4806161"/>
                <a:ext cx="77617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/>
                  <a:t>XXX</a:t>
                </a:r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5648762" y="5317956"/>
                <a:ext cx="1218603" cy="10669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3800"/>
                  </a:lnSpc>
                </a:pPr>
                <a:r>
                  <a:rPr lang="en-US" sz="4000" b="1" dirty="0"/>
                  <a:t>XLVII</a:t>
                </a:r>
              </a:p>
              <a:p>
                <a:pPr>
                  <a:lnSpc>
                    <a:spcPts val="3800"/>
                  </a:lnSpc>
                </a:pPr>
                <a:r>
                  <a:rPr lang="en-US" sz="4000" b="1" dirty="0"/>
                  <a:t>AGB</a:t>
                </a:r>
              </a:p>
            </p:txBody>
          </p:sp>
        </p:grpSp>
        <p:sp>
          <p:nvSpPr>
            <p:cNvPr id="160" name="Oval 159"/>
            <p:cNvSpPr/>
            <p:nvPr/>
          </p:nvSpPr>
          <p:spPr>
            <a:xfrm>
              <a:off x="21003125" y="14193251"/>
              <a:ext cx="605590" cy="401054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19897558" y="15785131"/>
            <a:ext cx="1802176" cy="1351120"/>
            <a:chOff x="19051729" y="7085615"/>
            <a:chExt cx="1802176" cy="1351120"/>
          </a:xfrm>
        </p:grpSpPr>
        <p:grpSp>
          <p:nvGrpSpPr>
            <p:cNvPr id="165" name="Group 164"/>
            <p:cNvGrpSpPr/>
            <p:nvPr/>
          </p:nvGrpSpPr>
          <p:grpSpPr>
            <a:xfrm>
              <a:off x="19051729" y="7085615"/>
              <a:ext cx="1802176" cy="1351120"/>
              <a:chOff x="4842044" y="5056884"/>
              <a:chExt cx="1802176" cy="1351120"/>
            </a:xfrm>
          </p:grpSpPr>
          <p:sp>
            <p:nvSpPr>
              <p:cNvPr id="167" name="Rectangle 166"/>
              <p:cNvSpPr/>
              <p:nvPr/>
            </p:nvSpPr>
            <p:spPr>
              <a:xfrm rot="2632051">
                <a:off x="4842044" y="5645987"/>
                <a:ext cx="632676" cy="626747"/>
              </a:xfrm>
              <a:prstGeom prst="rect">
                <a:avLst/>
              </a:prstGeom>
              <a:solidFill>
                <a:srgbClr val="FF6D6D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TextBox 167"/>
              <p:cNvSpPr txBox="1"/>
              <p:nvPr/>
            </p:nvSpPr>
            <p:spPr>
              <a:xfrm>
                <a:off x="4871843" y="5056884"/>
                <a:ext cx="5790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/>
                  <a:t>XX</a:t>
                </a:r>
                <a:endParaRPr lang="en-US" sz="2800" b="1" dirty="0"/>
              </a:p>
            </p:txBody>
          </p:sp>
          <p:sp>
            <p:nvSpPr>
              <p:cNvPr id="169" name="TextBox 168"/>
              <p:cNvSpPr txBox="1"/>
              <p:nvPr/>
            </p:nvSpPr>
            <p:spPr>
              <a:xfrm>
                <a:off x="5523400" y="5494934"/>
                <a:ext cx="1120820" cy="9130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3200"/>
                  </a:lnSpc>
                </a:pPr>
                <a:r>
                  <a:rPr lang="en-US" sz="3200" b="1" dirty="0"/>
                  <a:t>12 SS</a:t>
                </a:r>
              </a:p>
              <a:p>
                <a:pPr>
                  <a:lnSpc>
                    <a:spcPts val="3200"/>
                  </a:lnSpc>
                </a:pPr>
                <a:r>
                  <a:rPr lang="en-US" sz="3200" b="1" dirty="0"/>
                  <a:t>XLVII</a:t>
                </a:r>
              </a:p>
            </p:txBody>
          </p:sp>
        </p:grpSp>
        <p:sp>
          <p:nvSpPr>
            <p:cNvPr id="166" name="Oval 165"/>
            <p:cNvSpPr/>
            <p:nvPr/>
          </p:nvSpPr>
          <p:spPr>
            <a:xfrm>
              <a:off x="19130211" y="7844588"/>
              <a:ext cx="457200" cy="30079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14040466" y="15555320"/>
            <a:ext cx="1693171" cy="1351120"/>
            <a:chOff x="19051729" y="7085615"/>
            <a:chExt cx="1693171" cy="1351120"/>
          </a:xfrm>
        </p:grpSpPr>
        <p:grpSp>
          <p:nvGrpSpPr>
            <p:cNvPr id="171" name="Group 170"/>
            <p:cNvGrpSpPr/>
            <p:nvPr/>
          </p:nvGrpSpPr>
          <p:grpSpPr>
            <a:xfrm>
              <a:off x="19051729" y="7085615"/>
              <a:ext cx="1693171" cy="1351120"/>
              <a:chOff x="4842044" y="5056884"/>
              <a:chExt cx="1693171" cy="1351120"/>
            </a:xfrm>
          </p:grpSpPr>
          <p:sp>
            <p:nvSpPr>
              <p:cNvPr id="173" name="Rectangle 172"/>
              <p:cNvSpPr/>
              <p:nvPr/>
            </p:nvSpPr>
            <p:spPr>
              <a:xfrm rot="2632051">
                <a:off x="4842044" y="5645987"/>
                <a:ext cx="632676" cy="626747"/>
              </a:xfrm>
              <a:prstGeom prst="rect">
                <a:avLst/>
              </a:prstGeom>
              <a:solidFill>
                <a:srgbClr val="FF6D6D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TextBox 173"/>
              <p:cNvSpPr txBox="1"/>
              <p:nvPr/>
            </p:nvSpPr>
            <p:spPr>
              <a:xfrm>
                <a:off x="4871843" y="5056884"/>
                <a:ext cx="5790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/>
                  <a:t>XX</a:t>
                </a:r>
                <a:endParaRPr lang="en-US" sz="2800" b="1" dirty="0"/>
              </a:p>
            </p:txBody>
          </p:sp>
          <p:sp>
            <p:nvSpPr>
              <p:cNvPr id="175" name="TextBox 174"/>
              <p:cNvSpPr txBox="1"/>
              <p:nvPr/>
            </p:nvSpPr>
            <p:spPr>
              <a:xfrm>
                <a:off x="5523400" y="5494934"/>
                <a:ext cx="1011815" cy="9130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3200"/>
                  </a:lnSpc>
                </a:pPr>
                <a:r>
                  <a:rPr lang="en-US" sz="3200" b="1" dirty="0"/>
                  <a:t>21</a:t>
                </a:r>
              </a:p>
              <a:p>
                <a:pPr>
                  <a:lnSpc>
                    <a:spcPts val="3200"/>
                  </a:lnSpc>
                </a:pPr>
                <a:r>
                  <a:rPr lang="en-US" sz="3200" b="1" dirty="0"/>
                  <a:t>XLVII</a:t>
                </a:r>
              </a:p>
            </p:txBody>
          </p:sp>
        </p:grpSp>
        <p:sp>
          <p:nvSpPr>
            <p:cNvPr id="172" name="Oval 171"/>
            <p:cNvSpPr/>
            <p:nvPr/>
          </p:nvSpPr>
          <p:spPr>
            <a:xfrm>
              <a:off x="19130211" y="7844588"/>
              <a:ext cx="457200" cy="30079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7876350" y="12605367"/>
            <a:ext cx="1944805" cy="1284214"/>
            <a:chOff x="4842045" y="5123790"/>
            <a:chExt cx="1944805" cy="1284214"/>
          </a:xfrm>
        </p:grpSpPr>
        <p:grpSp>
          <p:nvGrpSpPr>
            <p:cNvPr id="184" name="Group 183"/>
            <p:cNvGrpSpPr/>
            <p:nvPr/>
          </p:nvGrpSpPr>
          <p:grpSpPr>
            <a:xfrm rot="2632051">
              <a:off x="4842045" y="5645988"/>
              <a:ext cx="632676" cy="626747"/>
              <a:chOff x="5296297" y="5511978"/>
              <a:chExt cx="785264" cy="626747"/>
            </a:xfrm>
          </p:grpSpPr>
          <p:sp>
            <p:nvSpPr>
              <p:cNvPr id="187" name="Rectangle 186"/>
              <p:cNvSpPr/>
              <p:nvPr/>
            </p:nvSpPr>
            <p:spPr>
              <a:xfrm>
                <a:off x="5296297" y="5511978"/>
                <a:ext cx="785264" cy="626747"/>
              </a:xfrm>
              <a:prstGeom prst="rect">
                <a:avLst/>
              </a:prstGeom>
              <a:solidFill>
                <a:srgbClr val="FF6D6D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Freeform 187"/>
              <p:cNvSpPr/>
              <p:nvPr/>
            </p:nvSpPr>
            <p:spPr>
              <a:xfrm rot="2539413">
                <a:off x="5362837" y="5583381"/>
                <a:ext cx="624039" cy="472742"/>
              </a:xfrm>
              <a:custGeom>
                <a:avLst/>
                <a:gdLst>
                  <a:gd name="connsiteX0" fmla="*/ 0 w 1032933"/>
                  <a:gd name="connsiteY0" fmla="*/ 787400 h 787400"/>
                  <a:gd name="connsiteX1" fmla="*/ 1032933 w 1032933"/>
                  <a:gd name="connsiteY1" fmla="*/ 0 h 7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32933" h="787400">
                    <a:moveTo>
                      <a:pt x="0" y="787400"/>
                    </a:moveTo>
                    <a:lnTo>
                      <a:pt x="1032933" y="0"/>
                    </a:ln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Freeform 188"/>
              <p:cNvSpPr/>
              <p:nvPr/>
            </p:nvSpPr>
            <p:spPr>
              <a:xfrm rot="2767949">
                <a:off x="5454706" y="5562084"/>
                <a:ext cx="470260" cy="540445"/>
              </a:xfrm>
              <a:custGeom>
                <a:avLst/>
                <a:gdLst>
                  <a:gd name="connsiteX0" fmla="*/ 0 w 795867"/>
                  <a:gd name="connsiteY0" fmla="*/ 0 h 618067"/>
                  <a:gd name="connsiteX1" fmla="*/ 795867 w 795867"/>
                  <a:gd name="connsiteY1" fmla="*/ 618067 h 61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5867" h="618067">
                    <a:moveTo>
                      <a:pt x="0" y="0"/>
                    </a:moveTo>
                    <a:lnTo>
                      <a:pt x="795867" y="618067"/>
                    </a:ln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5" name="TextBox 184"/>
            <p:cNvSpPr txBox="1"/>
            <p:nvPr/>
          </p:nvSpPr>
          <p:spPr>
            <a:xfrm>
              <a:off x="4871843" y="5123790"/>
              <a:ext cx="5790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XX</a:t>
              </a: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5475272" y="5494934"/>
              <a:ext cx="1311578" cy="913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US" sz="3000" b="1" dirty="0"/>
                <a:t>91</a:t>
              </a:r>
            </a:p>
            <a:p>
              <a:pPr>
                <a:lnSpc>
                  <a:spcPts val="3200"/>
                </a:lnSpc>
              </a:pPr>
              <a:r>
                <a:rPr lang="en-US" sz="3000" b="1" dirty="0"/>
                <a:t>LXXXIV</a:t>
              </a:r>
            </a:p>
          </p:txBody>
        </p:sp>
      </p:grpSp>
      <p:grpSp>
        <p:nvGrpSpPr>
          <p:cNvPr id="194" name="Group 193"/>
          <p:cNvGrpSpPr/>
          <p:nvPr/>
        </p:nvGrpSpPr>
        <p:grpSpPr>
          <a:xfrm>
            <a:off x="8330418" y="10964770"/>
            <a:ext cx="1992934" cy="1306516"/>
            <a:chOff x="4842044" y="5101488"/>
            <a:chExt cx="1992934" cy="1306516"/>
          </a:xfrm>
        </p:grpSpPr>
        <p:sp>
          <p:nvSpPr>
            <p:cNvPr id="195" name="Rectangle 194"/>
            <p:cNvSpPr/>
            <p:nvPr/>
          </p:nvSpPr>
          <p:spPr>
            <a:xfrm rot="2632051">
              <a:off x="4842044" y="5645987"/>
              <a:ext cx="632676" cy="626747"/>
            </a:xfrm>
            <a:prstGeom prst="rect">
              <a:avLst/>
            </a:prstGeom>
            <a:solidFill>
              <a:srgbClr val="FF6D6D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4871843" y="5101488"/>
              <a:ext cx="5790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XX</a:t>
              </a: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5523400" y="5494934"/>
              <a:ext cx="1311578" cy="913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US" sz="3000" b="1" dirty="0"/>
                <a:t>709</a:t>
              </a:r>
            </a:p>
            <a:p>
              <a:pPr>
                <a:lnSpc>
                  <a:spcPts val="3200"/>
                </a:lnSpc>
              </a:pPr>
              <a:r>
                <a:rPr lang="en-US" sz="3000" b="1" dirty="0"/>
                <a:t>LXXXIV</a:t>
              </a:r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6089415" y="11970826"/>
            <a:ext cx="1917592" cy="1306516"/>
            <a:chOff x="4842044" y="5101488"/>
            <a:chExt cx="1917592" cy="1306516"/>
          </a:xfrm>
        </p:grpSpPr>
        <p:sp>
          <p:nvSpPr>
            <p:cNvPr id="199" name="Rectangle 198"/>
            <p:cNvSpPr/>
            <p:nvPr/>
          </p:nvSpPr>
          <p:spPr>
            <a:xfrm rot="2632051">
              <a:off x="4842044" y="5645987"/>
              <a:ext cx="632676" cy="626747"/>
            </a:xfrm>
            <a:prstGeom prst="rect">
              <a:avLst/>
            </a:prstGeom>
            <a:solidFill>
              <a:srgbClr val="FF6D6D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4871843" y="5101488"/>
              <a:ext cx="5790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XX</a:t>
              </a: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5523400" y="5494934"/>
              <a:ext cx="1236236" cy="913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US" sz="3000" b="1" dirty="0"/>
                <a:t>243</a:t>
              </a:r>
            </a:p>
            <a:p>
              <a:pPr>
                <a:lnSpc>
                  <a:spcPts val="3200"/>
                </a:lnSpc>
              </a:pPr>
              <a:r>
                <a:rPr lang="en-US" sz="2800" b="1" dirty="0"/>
                <a:t>LXXXIV</a:t>
              </a:r>
            </a:p>
          </p:txBody>
        </p:sp>
      </p:grpSp>
      <p:grpSp>
        <p:nvGrpSpPr>
          <p:cNvPr id="202" name="Group 201"/>
          <p:cNvGrpSpPr/>
          <p:nvPr/>
        </p:nvGrpSpPr>
        <p:grpSpPr>
          <a:xfrm>
            <a:off x="11533194" y="15310195"/>
            <a:ext cx="2597699" cy="1556452"/>
            <a:chOff x="4737743" y="4828463"/>
            <a:chExt cx="2597699" cy="1556452"/>
          </a:xfrm>
        </p:grpSpPr>
        <p:grpSp>
          <p:nvGrpSpPr>
            <p:cNvPr id="203" name="Group 202"/>
            <p:cNvGrpSpPr/>
            <p:nvPr/>
          </p:nvGrpSpPr>
          <p:grpSpPr>
            <a:xfrm rot="2632051">
              <a:off x="4737743" y="5426399"/>
              <a:ext cx="825397" cy="804334"/>
              <a:chOff x="5057095" y="5334391"/>
              <a:chExt cx="1024466" cy="804334"/>
            </a:xfrm>
          </p:grpSpPr>
          <p:sp>
            <p:nvSpPr>
              <p:cNvPr id="206" name="Rectangle 205"/>
              <p:cNvSpPr/>
              <p:nvPr/>
            </p:nvSpPr>
            <p:spPr>
              <a:xfrm>
                <a:off x="5057095" y="5334391"/>
                <a:ext cx="1024466" cy="804334"/>
              </a:xfrm>
              <a:prstGeom prst="rect">
                <a:avLst/>
              </a:prstGeom>
              <a:solidFill>
                <a:srgbClr val="FF6D6D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Freeform 206"/>
              <p:cNvSpPr/>
              <p:nvPr/>
            </p:nvSpPr>
            <p:spPr>
              <a:xfrm rot="18907949">
                <a:off x="5208082" y="5432930"/>
                <a:ext cx="763816" cy="616922"/>
              </a:xfrm>
              <a:custGeom>
                <a:avLst/>
                <a:gdLst>
                  <a:gd name="connsiteX0" fmla="*/ 0 w 1032933"/>
                  <a:gd name="connsiteY0" fmla="*/ 787400 h 787400"/>
                  <a:gd name="connsiteX1" fmla="*/ 1032933 w 1032933"/>
                  <a:gd name="connsiteY1" fmla="*/ 0 h 7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32933" h="787400">
                    <a:moveTo>
                      <a:pt x="0" y="787400"/>
                    </a:moveTo>
                    <a:lnTo>
                      <a:pt x="1032933" y="0"/>
                    </a:ln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Freeform 207"/>
              <p:cNvSpPr/>
              <p:nvPr/>
            </p:nvSpPr>
            <p:spPr>
              <a:xfrm rot="18967949">
                <a:off x="5172939" y="5412006"/>
                <a:ext cx="782007" cy="637301"/>
              </a:xfrm>
              <a:custGeom>
                <a:avLst/>
                <a:gdLst>
                  <a:gd name="connsiteX0" fmla="*/ 0 w 795867"/>
                  <a:gd name="connsiteY0" fmla="*/ 0 h 618067"/>
                  <a:gd name="connsiteX1" fmla="*/ 795867 w 795867"/>
                  <a:gd name="connsiteY1" fmla="*/ 618067 h 61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5867" h="618067">
                    <a:moveTo>
                      <a:pt x="0" y="0"/>
                    </a:moveTo>
                    <a:lnTo>
                      <a:pt x="795867" y="618067"/>
                    </a:ln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4" name="TextBox 203"/>
            <p:cNvSpPr txBox="1"/>
            <p:nvPr/>
          </p:nvSpPr>
          <p:spPr>
            <a:xfrm>
              <a:off x="4753856" y="4828463"/>
              <a:ext cx="7761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XXX</a:t>
              </a: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5648762" y="5317956"/>
              <a:ext cx="1686680" cy="10669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en-US" sz="4000" b="1" dirty="0"/>
                <a:t>LXXXIV</a:t>
              </a:r>
            </a:p>
            <a:p>
              <a:pPr>
                <a:lnSpc>
                  <a:spcPts val="3800"/>
                </a:lnSpc>
              </a:pPr>
              <a:r>
                <a:rPr lang="en-US" sz="4000" b="1" dirty="0"/>
                <a:t>7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1116504" y="13053473"/>
            <a:ext cx="1917592" cy="1306516"/>
            <a:chOff x="14064088" y="13119714"/>
            <a:chExt cx="1917592" cy="1306516"/>
          </a:xfrm>
        </p:grpSpPr>
        <p:sp>
          <p:nvSpPr>
            <p:cNvPr id="27" name="Rectangle 26"/>
            <p:cNvSpPr/>
            <p:nvPr/>
          </p:nvSpPr>
          <p:spPr>
            <a:xfrm>
              <a:off x="14848764" y="13538579"/>
              <a:ext cx="1009935" cy="832513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6" name="Group 175"/>
            <p:cNvGrpSpPr/>
            <p:nvPr/>
          </p:nvGrpSpPr>
          <p:grpSpPr>
            <a:xfrm>
              <a:off x="14064088" y="13119714"/>
              <a:ext cx="1917592" cy="1306516"/>
              <a:chOff x="4842044" y="5101488"/>
              <a:chExt cx="1917592" cy="1306516"/>
            </a:xfrm>
          </p:grpSpPr>
          <p:grpSp>
            <p:nvGrpSpPr>
              <p:cNvPr id="177" name="Group 176"/>
              <p:cNvGrpSpPr/>
              <p:nvPr/>
            </p:nvGrpSpPr>
            <p:grpSpPr>
              <a:xfrm rot="2632051">
                <a:off x="4842044" y="5645987"/>
                <a:ext cx="632676" cy="626747"/>
                <a:chOff x="5296297" y="5511978"/>
                <a:chExt cx="785264" cy="626747"/>
              </a:xfrm>
            </p:grpSpPr>
            <p:sp>
              <p:nvSpPr>
                <p:cNvPr id="180" name="Rectangle 179"/>
                <p:cNvSpPr/>
                <p:nvPr/>
              </p:nvSpPr>
              <p:spPr>
                <a:xfrm>
                  <a:off x="5296297" y="5511978"/>
                  <a:ext cx="785264" cy="626747"/>
                </a:xfrm>
                <a:prstGeom prst="rect">
                  <a:avLst/>
                </a:prstGeom>
                <a:solidFill>
                  <a:srgbClr val="FF6D6D"/>
                </a:solidFill>
                <a:ln w="762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1" name="Freeform 180"/>
                <p:cNvSpPr/>
                <p:nvPr/>
              </p:nvSpPr>
              <p:spPr>
                <a:xfrm rot="18801623">
                  <a:off x="5446590" y="5522283"/>
                  <a:ext cx="480034" cy="599393"/>
                </a:xfrm>
                <a:custGeom>
                  <a:avLst/>
                  <a:gdLst>
                    <a:gd name="connsiteX0" fmla="*/ 0 w 1032933"/>
                    <a:gd name="connsiteY0" fmla="*/ 787400 h 787400"/>
                    <a:gd name="connsiteX1" fmla="*/ 1032933 w 1032933"/>
                    <a:gd name="connsiteY1" fmla="*/ 0 h 787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32933" h="787400">
                      <a:moveTo>
                        <a:pt x="0" y="787400"/>
                      </a:moveTo>
                      <a:lnTo>
                        <a:pt x="1032933" y="0"/>
                      </a:lnTo>
                    </a:path>
                  </a:pathLst>
                </a:custGeom>
                <a:noFill/>
                <a:ln w="762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2" name="Freeform 181"/>
                <p:cNvSpPr/>
                <p:nvPr/>
              </p:nvSpPr>
              <p:spPr>
                <a:xfrm rot="18967949">
                  <a:off x="5368112" y="5562966"/>
                  <a:ext cx="615467" cy="507093"/>
                </a:xfrm>
                <a:custGeom>
                  <a:avLst/>
                  <a:gdLst>
                    <a:gd name="connsiteX0" fmla="*/ 0 w 795867"/>
                    <a:gd name="connsiteY0" fmla="*/ 0 h 618067"/>
                    <a:gd name="connsiteX1" fmla="*/ 795867 w 795867"/>
                    <a:gd name="connsiteY1" fmla="*/ 618067 h 61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867" h="618067">
                      <a:moveTo>
                        <a:pt x="0" y="0"/>
                      </a:moveTo>
                      <a:lnTo>
                        <a:pt x="795867" y="618067"/>
                      </a:lnTo>
                    </a:path>
                  </a:pathLst>
                </a:custGeom>
                <a:noFill/>
                <a:ln w="762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8" name="TextBox 177"/>
              <p:cNvSpPr txBox="1"/>
              <p:nvPr/>
            </p:nvSpPr>
            <p:spPr>
              <a:xfrm>
                <a:off x="4871843" y="5101488"/>
                <a:ext cx="5790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/>
                  <a:t>XX</a:t>
                </a:r>
              </a:p>
            </p:txBody>
          </p:sp>
          <p:sp>
            <p:nvSpPr>
              <p:cNvPr id="179" name="TextBox 178"/>
              <p:cNvSpPr txBox="1"/>
              <p:nvPr/>
            </p:nvSpPr>
            <p:spPr>
              <a:xfrm>
                <a:off x="5523400" y="5494934"/>
                <a:ext cx="1236236" cy="9130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3200"/>
                  </a:lnSpc>
                </a:pPr>
                <a:r>
                  <a:rPr lang="en-US" sz="3200" b="1" dirty="0"/>
                  <a:t>352</a:t>
                </a:r>
              </a:p>
              <a:p>
                <a:pPr>
                  <a:lnSpc>
                    <a:spcPts val="3200"/>
                  </a:lnSpc>
                </a:pPr>
                <a:r>
                  <a:rPr lang="en-US" sz="2800" b="1" dirty="0"/>
                  <a:t>LXXXIV</a:t>
                </a:r>
              </a:p>
            </p:txBody>
          </p:sp>
        </p:grpSp>
      </p:grpSp>
      <p:sp>
        <p:nvSpPr>
          <p:cNvPr id="29" name="Freeform 28"/>
          <p:cNvSpPr/>
          <p:nvPr/>
        </p:nvSpPr>
        <p:spPr>
          <a:xfrm>
            <a:off x="14782254" y="14462964"/>
            <a:ext cx="1315448" cy="1897039"/>
          </a:xfrm>
          <a:custGeom>
            <a:avLst/>
            <a:gdLst>
              <a:gd name="connsiteX0" fmla="*/ 373752 w 2448211"/>
              <a:gd name="connsiteY0" fmla="*/ 0 h 2756848"/>
              <a:gd name="connsiteX1" fmla="*/ 155387 w 2448211"/>
              <a:gd name="connsiteY1" fmla="*/ 272955 h 2756848"/>
              <a:gd name="connsiteX2" fmla="*/ 5262 w 2448211"/>
              <a:gd name="connsiteY2" fmla="*/ 559558 h 2756848"/>
              <a:gd name="connsiteX3" fmla="*/ 346456 w 2448211"/>
              <a:gd name="connsiteY3" fmla="*/ 805218 h 2756848"/>
              <a:gd name="connsiteX4" fmla="*/ 742241 w 2448211"/>
              <a:gd name="connsiteY4" fmla="*/ 955343 h 2756848"/>
              <a:gd name="connsiteX5" fmla="*/ 1056140 w 2448211"/>
              <a:gd name="connsiteY5" fmla="*/ 1460311 h 2756848"/>
              <a:gd name="connsiteX6" fmla="*/ 1629346 w 2448211"/>
              <a:gd name="connsiteY6" fmla="*/ 2074460 h 2756848"/>
              <a:gd name="connsiteX7" fmla="*/ 1929596 w 2448211"/>
              <a:gd name="connsiteY7" fmla="*/ 2634018 h 2756848"/>
              <a:gd name="connsiteX8" fmla="*/ 2448211 w 2448211"/>
              <a:gd name="connsiteY8" fmla="*/ 2756848 h 2756848"/>
              <a:gd name="connsiteX0" fmla="*/ 373752 w 1929596"/>
              <a:gd name="connsiteY0" fmla="*/ 0 h 2634018"/>
              <a:gd name="connsiteX1" fmla="*/ 155387 w 1929596"/>
              <a:gd name="connsiteY1" fmla="*/ 272955 h 2634018"/>
              <a:gd name="connsiteX2" fmla="*/ 5262 w 1929596"/>
              <a:gd name="connsiteY2" fmla="*/ 559558 h 2634018"/>
              <a:gd name="connsiteX3" fmla="*/ 346456 w 1929596"/>
              <a:gd name="connsiteY3" fmla="*/ 805218 h 2634018"/>
              <a:gd name="connsiteX4" fmla="*/ 742241 w 1929596"/>
              <a:gd name="connsiteY4" fmla="*/ 955343 h 2634018"/>
              <a:gd name="connsiteX5" fmla="*/ 1056140 w 1929596"/>
              <a:gd name="connsiteY5" fmla="*/ 1460311 h 2634018"/>
              <a:gd name="connsiteX6" fmla="*/ 1629346 w 1929596"/>
              <a:gd name="connsiteY6" fmla="*/ 2074460 h 2634018"/>
              <a:gd name="connsiteX7" fmla="*/ 1929596 w 1929596"/>
              <a:gd name="connsiteY7" fmla="*/ 2634018 h 2634018"/>
              <a:gd name="connsiteX0" fmla="*/ 373752 w 1629346"/>
              <a:gd name="connsiteY0" fmla="*/ 0 h 2074460"/>
              <a:gd name="connsiteX1" fmla="*/ 155387 w 1629346"/>
              <a:gd name="connsiteY1" fmla="*/ 272955 h 2074460"/>
              <a:gd name="connsiteX2" fmla="*/ 5262 w 1629346"/>
              <a:gd name="connsiteY2" fmla="*/ 559558 h 2074460"/>
              <a:gd name="connsiteX3" fmla="*/ 346456 w 1629346"/>
              <a:gd name="connsiteY3" fmla="*/ 805218 h 2074460"/>
              <a:gd name="connsiteX4" fmla="*/ 742241 w 1629346"/>
              <a:gd name="connsiteY4" fmla="*/ 955343 h 2074460"/>
              <a:gd name="connsiteX5" fmla="*/ 1056140 w 1629346"/>
              <a:gd name="connsiteY5" fmla="*/ 1460311 h 2074460"/>
              <a:gd name="connsiteX6" fmla="*/ 1629346 w 1629346"/>
              <a:gd name="connsiteY6" fmla="*/ 2074460 h 2074460"/>
              <a:gd name="connsiteX0" fmla="*/ 373752 w 1410982"/>
              <a:gd name="connsiteY0" fmla="*/ 0 h 2019869"/>
              <a:gd name="connsiteX1" fmla="*/ 155387 w 1410982"/>
              <a:gd name="connsiteY1" fmla="*/ 272955 h 2019869"/>
              <a:gd name="connsiteX2" fmla="*/ 5262 w 1410982"/>
              <a:gd name="connsiteY2" fmla="*/ 559558 h 2019869"/>
              <a:gd name="connsiteX3" fmla="*/ 346456 w 1410982"/>
              <a:gd name="connsiteY3" fmla="*/ 805218 h 2019869"/>
              <a:gd name="connsiteX4" fmla="*/ 742241 w 1410982"/>
              <a:gd name="connsiteY4" fmla="*/ 955343 h 2019869"/>
              <a:gd name="connsiteX5" fmla="*/ 1056140 w 1410982"/>
              <a:gd name="connsiteY5" fmla="*/ 1460311 h 2019869"/>
              <a:gd name="connsiteX6" fmla="*/ 1410982 w 1410982"/>
              <a:gd name="connsiteY6" fmla="*/ 2019869 h 2019869"/>
              <a:gd name="connsiteX0" fmla="*/ 373752 w 1410982"/>
              <a:gd name="connsiteY0" fmla="*/ 0 h 2019869"/>
              <a:gd name="connsiteX1" fmla="*/ 155387 w 1410982"/>
              <a:gd name="connsiteY1" fmla="*/ 272955 h 2019869"/>
              <a:gd name="connsiteX2" fmla="*/ 5262 w 1410982"/>
              <a:gd name="connsiteY2" fmla="*/ 559558 h 2019869"/>
              <a:gd name="connsiteX3" fmla="*/ 346456 w 1410982"/>
              <a:gd name="connsiteY3" fmla="*/ 805218 h 2019869"/>
              <a:gd name="connsiteX4" fmla="*/ 742241 w 1410982"/>
              <a:gd name="connsiteY4" fmla="*/ 955343 h 2019869"/>
              <a:gd name="connsiteX5" fmla="*/ 987901 w 1410982"/>
              <a:gd name="connsiteY5" fmla="*/ 1487607 h 2019869"/>
              <a:gd name="connsiteX6" fmla="*/ 1410982 w 1410982"/>
              <a:gd name="connsiteY6" fmla="*/ 2019869 h 2019869"/>
              <a:gd name="connsiteX0" fmla="*/ 373752 w 1410982"/>
              <a:gd name="connsiteY0" fmla="*/ 0 h 2019869"/>
              <a:gd name="connsiteX1" fmla="*/ 155387 w 1410982"/>
              <a:gd name="connsiteY1" fmla="*/ 272955 h 2019869"/>
              <a:gd name="connsiteX2" fmla="*/ 5262 w 1410982"/>
              <a:gd name="connsiteY2" fmla="*/ 559558 h 2019869"/>
              <a:gd name="connsiteX3" fmla="*/ 346456 w 1410982"/>
              <a:gd name="connsiteY3" fmla="*/ 805218 h 2019869"/>
              <a:gd name="connsiteX4" fmla="*/ 742241 w 1410982"/>
              <a:gd name="connsiteY4" fmla="*/ 955343 h 2019869"/>
              <a:gd name="connsiteX5" fmla="*/ 987901 w 1410982"/>
              <a:gd name="connsiteY5" fmla="*/ 1487607 h 2019869"/>
              <a:gd name="connsiteX6" fmla="*/ 1410982 w 1410982"/>
              <a:gd name="connsiteY6" fmla="*/ 2019869 h 2019869"/>
              <a:gd name="connsiteX0" fmla="*/ 373752 w 1315448"/>
              <a:gd name="connsiteY0" fmla="*/ 0 h 1897039"/>
              <a:gd name="connsiteX1" fmla="*/ 155387 w 1315448"/>
              <a:gd name="connsiteY1" fmla="*/ 272955 h 1897039"/>
              <a:gd name="connsiteX2" fmla="*/ 5262 w 1315448"/>
              <a:gd name="connsiteY2" fmla="*/ 559558 h 1897039"/>
              <a:gd name="connsiteX3" fmla="*/ 346456 w 1315448"/>
              <a:gd name="connsiteY3" fmla="*/ 805218 h 1897039"/>
              <a:gd name="connsiteX4" fmla="*/ 742241 w 1315448"/>
              <a:gd name="connsiteY4" fmla="*/ 955343 h 1897039"/>
              <a:gd name="connsiteX5" fmla="*/ 987901 w 1315448"/>
              <a:gd name="connsiteY5" fmla="*/ 1487607 h 1897039"/>
              <a:gd name="connsiteX6" fmla="*/ 1315448 w 1315448"/>
              <a:gd name="connsiteY6" fmla="*/ 1897039 h 189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5448" h="1897039">
                <a:moveTo>
                  <a:pt x="373752" y="0"/>
                </a:moveTo>
                <a:cubicBezTo>
                  <a:pt x="295277" y="89847"/>
                  <a:pt x="216802" y="179695"/>
                  <a:pt x="155387" y="272955"/>
                </a:cubicBezTo>
                <a:cubicBezTo>
                  <a:pt x="93972" y="366215"/>
                  <a:pt x="-26583" y="470848"/>
                  <a:pt x="5262" y="559558"/>
                </a:cubicBezTo>
                <a:cubicBezTo>
                  <a:pt x="37107" y="648269"/>
                  <a:pt x="223626" y="739254"/>
                  <a:pt x="346456" y="805218"/>
                </a:cubicBezTo>
                <a:cubicBezTo>
                  <a:pt x="469286" y="871182"/>
                  <a:pt x="635334" y="841612"/>
                  <a:pt x="742241" y="955343"/>
                </a:cubicBezTo>
                <a:cubicBezTo>
                  <a:pt x="849148" y="1069074"/>
                  <a:pt x="892367" y="1330658"/>
                  <a:pt x="987901" y="1487607"/>
                </a:cubicBezTo>
                <a:cubicBezTo>
                  <a:pt x="1083435" y="1644556"/>
                  <a:pt x="1169872" y="1701421"/>
                  <a:pt x="1315448" y="1897039"/>
                </a:cubicBez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3354695" y="13740163"/>
            <a:ext cx="1917592" cy="1351120"/>
            <a:chOff x="16024662" y="13391313"/>
            <a:chExt cx="1917592" cy="1351120"/>
          </a:xfrm>
        </p:grpSpPr>
        <p:sp>
          <p:nvSpPr>
            <p:cNvPr id="5" name="Rectangle 4"/>
            <p:cNvSpPr/>
            <p:nvPr/>
          </p:nvSpPr>
          <p:spPr>
            <a:xfrm>
              <a:off x="16800395" y="13907067"/>
              <a:ext cx="1091821" cy="76427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0" name="Group 189"/>
            <p:cNvGrpSpPr/>
            <p:nvPr/>
          </p:nvGrpSpPr>
          <p:grpSpPr>
            <a:xfrm>
              <a:off x="16024662" y="13391313"/>
              <a:ext cx="1917592" cy="1351120"/>
              <a:chOff x="4842044" y="5056884"/>
              <a:chExt cx="1917592" cy="1351120"/>
            </a:xfrm>
          </p:grpSpPr>
          <p:sp>
            <p:nvSpPr>
              <p:cNvPr id="191" name="Rectangle 190"/>
              <p:cNvSpPr/>
              <p:nvPr/>
            </p:nvSpPr>
            <p:spPr>
              <a:xfrm rot="2632051">
                <a:off x="4842044" y="5645987"/>
                <a:ext cx="632676" cy="626747"/>
              </a:xfrm>
              <a:prstGeom prst="rect">
                <a:avLst/>
              </a:prstGeom>
              <a:solidFill>
                <a:srgbClr val="FF6D6D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TextBox 191"/>
              <p:cNvSpPr txBox="1"/>
              <p:nvPr/>
            </p:nvSpPr>
            <p:spPr>
              <a:xfrm>
                <a:off x="4871843" y="5056884"/>
                <a:ext cx="5790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/>
                  <a:t>XX</a:t>
                </a:r>
                <a:endParaRPr lang="en-US" sz="2800" b="1" dirty="0"/>
              </a:p>
            </p:txBody>
          </p:sp>
          <p:sp>
            <p:nvSpPr>
              <p:cNvPr id="193" name="TextBox 192"/>
              <p:cNvSpPr txBox="1"/>
              <p:nvPr/>
            </p:nvSpPr>
            <p:spPr>
              <a:xfrm>
                <a:off x="5523400" y="5494934"/>
                <a:ext cx="1236236" cy="9130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3200"/>
                  </a:lnSpc>
                </a:pPr>
                <a:r>
                  <a:rPr lang="en-US" sz="3200" b="1" dirty="0"/>
                  <a:t>716</a:t>
                </a:r>
              </a:p>
              <a:p>
                <a:pPr>
                  <a:lnSpc>
                    <a:spcPts val="3200"/>
                  </a:lnSpc>
                </a:pPr>
                <a:r>
                  <a:rPr lang="en-US" sz="2800" b="1" dirty="0"/>
                  <a:t>LXXXIV</a:t>
                </a:r>
              </a:p>
            </p:txBody>
          </p:sp>
        </p:grpSp>
      </p:grpSp>
      <p:sp>
        <p:nvSpPr>
          <p:cNvPr id="209" name="TextBox 208"/>
          <p:cNvSpPr txBox="1"/>
          <p:nvPr/>
        </p:nvSpPr>
        <p:spPr>
          <a:xfrm rot="3524383">
            <a:off x="15851746" y="16450073"/>
            <a:ext cx="973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XXXX</a:t>
            </a:r>
          </a:p>
        </p:txBody>
      </p:sp>
      <p:sp>
        <p:nvSpPr>
          <p:cNvPr id="210" name="Freeform 209"/>
          <p:cNvSpPr/>
          <p:nvPr/>
        </p:nvSpPr>
        <p:spPr>
          <a:xfrm>
            <a:off x="16575372" y="17028744"/>
            <a:ext cx="285271" cy="857812"/>
          </a:xfrm>
          <a:custGeom>
            <a:avLst/>
            <a:gdLst>
              <a:gd name="connsiteX0" fmla="*/ 0 w 122830"/>
              <a:gd name="connsiteY0" fmla="*/ 0 h 436729"/>
              <a:gd name="connsiteX1" fmla="*/ 68239 w 122830"/>
              <a:gd name="connsiteY1" fmla="*/ 286603 h 436729"/>
              <a:gd name="connsiteX2" fmla="*/ 122830 w 122830"/>
              <a:gd name="connsiteY2" fmla="*/ 436729 h 43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830" h="436729">
                <a:moveTo>
                  <a:pt x="0" y="0"/>
                </a:moveTo>
                <a:cubicBezTo>
                  <a:pt x="23883" y="106907"/>
                  <a:pt x="47767" y="213815"/>
                  <a:pt x="68239" y="286603"/>
                </a:cubicBezTo>
                <a:cubicBezTo>
                  <a:pt x="88711" y="359391"/>
                  <a:pt x="105770" y="398060"/>
                  <a:pt x="122830" y="436729"/>
                </a:cubicBez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TextBox 210"/>
          <p:cNvSpPr txBox="1"/>
          <p:nvPr/>
        </p:nvSpPr>
        <p:spPr>
          <a:xfrm rot="3524383">
            <a:off x="16393163" y="16329515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15</a:t>
            </a:r>
          </a:p>
        </p:txBody>
      </p:sp>
      <p:sp>
        <p:nvSpPr>
          <p:cNvPr id="212" name="TextBox 211"/>
          <p:cNvSpPr txBox="1"/>
          <p:nvPr/>
        </p:nvSpPr>
        <p:spPr>
          <a:xfrm rot="3188486">
            <a:off x="15899954" y="1664568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213" name="Rectangle 212"/>
          <p:cNvSpPr/>
          <p:nvPr/>
        </p:nvSpPr>
        <p:spPr>
          <a:xfrm>
            <a:off x="268972" y="308970"/>
            <a:ext cx="6879548" cy="4848245"/>
          </a:xfrm>
          <a:prstGeom prst="rect">
            <a:avLst/>
          </a:prstGeom>
          <a:solidFill>
            <a:schemeClr val="bg1"/>
          </a:solidFill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4" name="Picture 2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18" y="924118"/>
            <a:ext cx="1184945" cy="1346334"/>
          </a:xfrm>
          <a:prstGeom prst="rect">
            <a:avLst/>
          </a:prstGeom>
        </p:spPr>
      </p:pic>
      <p:sp>
        <p:nvSpPr>
          <p:cNvPr id="215" name="TextBox 214"/>
          <p:cNvSpPr txBox="1"/>
          <p:nvPr/>
        </p:nvSpPr>
        <p:spPr>
          <a:xfrm>
            <a:off x="1510825" y="331822"/>
            <a:ext cx="44826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Northwest France</a:t>
            </a:r>
          </a:p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German Defenses</a:t>
            </a:r>
          </a:p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June 1944</a:t>
            </a:r>
          </a:p>
        </p:txBody>
      </p:sp>
      <p:grpSp>
        <p:nvGrpSpPr>
          <p:cNvPr id="216" name="Group 215"/>
          <p:cNvGrpSpPr/>
          <p:nvPr/>
        </p:nvGrpSpPr>
        <p:grpSpPr>
          <a:xfrm>
            <a:off x="6094657" y="1042773"/>
            <a:ext cx="1023257" cy="2718105"/>
            <a:chOff x="16454512" y="22662392"/>
            <a:chExt cx="1023257" cy="2718105"/>
          </a:xfrm>
        </p:grpSpPr>
        <p:grpSp>
          <p:nvGrpSpPr>
            <p:cNvPr id="217" name="Group 216"/>
            <p:cNvGrpSpPr/>
            <p:nvPr/>
          </p:nvGrpSpPr>
          <p:grpSpPr>
            <a:xfrm>
              <a:off x="16678520" y="23633567"/>
              <a:ext cx="597031" cy="1746930"/>
              <a:chOff x="16799904" y="23314412"/>
              <a:chExt cx="597031" cy="1746930"/>
            </a:xfrm>
          </p:grpSpPr>
          <p:sp>
            <p:nvSpPr>
              <p:cNvPr id="221" name="Down Arrow 220"/>
              <p:cNvSpPr/>
              <p:nvPr/>
            </p:nvSpPr>
            <p:spPr>
              <a:xfrm rot="10800000">
                <a:off x="16824960" y="23314412"/>
                <a:ext cx="525780" cy="1028700"/>
              </a:xfrm>
              <a:prstGeom prst="downArrow">
                <a:avLst>
                  <a:gd name="adj1" fmla="val 50000"/>
                  <a:gd name="adj2" fmla="val 110959"/>
                </a:avLst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TextBox 221"/>
              <p:cNvSpPr txBox="1"/>
              <p:nvPr/>
            </p:nvSpPr>
            <p:spPr>
              <a:xfrm>
                <a:off x="16799904" y="24304212"/>
                <a:ext cx="597031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2060"/>
                    </a:solidFill>
                  </a:rPr>
                  <a:t>N</a:t>
                </a:r>
              </a:p>
            </p:txBody>
          </p:sp>
        </p:grpSp>
        <p:grpSp>
          <p:nvGrpSpPr>
            <p:cNvPr id="218" name="Group 217"/>
            <p:cNvGrpSpPr/>
            <p:nvPr/>
          </p:nvGrpSpPr>
          <p:grpSpPr>
            <a:xfrm>
              <a:off x="16454512" y="22662392"/>
              <a:ext cx="1023257" cy="740229"/>
              <a:chOff x="27932743" y="3570514"/>
              <a:chExt cx="1023257" cy="740229"/>
            </a:xfrm>
          </p:grpSpPr>
          <p:sp>
            <p:nvSpPr>
              <p:cNvPr id="219" name="Oval 218"/>
              <p:cNvSpPr/>
              <p:nvPr/>
            </p:nvSpPr>
            <p:spPr>
              <a:xfrm>
                <a:off x="28063371" y="3570514"/>
                <a:ext cx="762000" cy="74022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109728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219456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329184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438912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548640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658368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768096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877824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0" name="TextBox 453"/>
              <p:cNvSpPr txBox="1"/>
              <p:nvPr/>
            </p:nvSpPr>
            <p:spPr>
              <a:xfrm>
                <a:off x="27932743" y="3679371"/>
                <a:ext cx="10232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09728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19456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329184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438912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548640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658368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768096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877824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800" b="1" dirty="0"/>
                  <a:t>4-2</a:t>
                </a:r>
              </a:p>
            </p:txBody>
          </p:sp>
        </p:grpSp>
      </p:grpSp>
      <p:sp>
        <p:nvSpPr>
          <p:cNvPr id="223" name="TextBox 222"/>
          <p:cNvSpPr txBox="1"/>
          <p:nvPr/>
        </p:nvSpPr>
        <p:spPr>
          <a:xfrm>
            <a:off x="1310529" y="2670427"/>
            <a:ext cx="4692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dirty="0"/>
              <a:t>0           10           20            30          40</a:t>
            </a:r>
          </a:p>
          <a:p>
            <a:pPr algn="ctr">
              <a:lnSpc>
                <a:spcPts val="2400"/>
              </a:lnSpc>
            </a:pPr>
            <a:r>
              <a:rPr lang="en-US" sz="2400" b="1" dirty="0"/>
              <a:t>Miles</a:t>
            </a:r>
          </a:p>
        </p:txBody>
      </p:sp>
      <p:grpSp>
        <p:nvGrpSpPr>
          <p:cNvPr id="224" name="Group 223"/>
          <p:cNvGrpSpPr/>
          <p:nvPr/>
        </p:nvGrpSpPr>
        <p:grpSpPr>
          <a:xfrm>
            <a:off x="1512414" y="2487048"/>
            <a:ext cx="4228429" cy="169524"/>
            <a:chOff x="-527978" y="24567809"/>
            <a:chExt cx="4975574" cy="208482"/>
          </a:xfrm>
        </p:grpSpPr>
        <p:sp>
          <p:nvSpPr>
            <p:cNvPr id="225" name="Rectangle 224"/>
            <p:cNvSpPr/>
            <p:nvPr/>
          </p:nvSpPr>
          <p:spPr>
            <a:xfrm>
              <a:off x="-527978" y="24569688"/>
              <a:ext cx="1248712" cy="206603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704019" y="24568297"/>
              <a:ext cx="1248711" cy="20660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1950805" y="24567809"/>
              <a:ext cx="1248711" cy="206603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3198885" y="24568252"/>
              <a:ext cx="1248711" cy="20660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0" name="TextBox 229"/>
          <p:cNvSpPr txBox="1"/>
          <p:nvPr/>
        </p:nvSpPr>
        <p:spPr>
          <a:xfrm>
            <a:off x="10562797" y="801422"/>
            <a:ext cx="2205860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Portsmouth</a:t>
            </a:r>
          </a:p>
        </p:txBody>
      </p:sp>
      <p:sp>
        <p:nvSpPr>
          <p:cNvPr id="231" name="TextBox 230"/>
          <p:cNvSpPr txBox="1"/>
          <p:nvPr/>
        </p:nvSpPr>
        <p:spPr>
          <a:xfrm>
            <a:off x="19874085" y="1303227"/>
            <a:ext cx="1625958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Hastings</a:t>
            </a:r>
          </a:p>
        </p:txBody>
      </p:sp>
      <p:sp>
        <p:nvSpPr>
          <p:cNvPr id="232" name="TextBox 231"/>
          <p:cNvSpPr txBox="1"/>
          <p:nvPr/>
        </p:nvSpPr>
        <p:spPr>
          <a:xfrm>
            <a:off x="8965826" y="2378924"/>
            <a:ext cx="1229247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3200" b="1" i="1" dirty="0"/>
              <a:t>Isle of</a:t>
            </a:r>
          </a:p>
          <a:p>
            <a:pPr algn="ctr">
              <a:lnSpc>
                <a:spcPts val="2800"/>
              </a:lnSpc>
            </a:pPr>
            <a:r>
              <a:rPr lang="en-US" sz="3200" b="1" i="1" dirty="0"/>
              <a:t>Wight</a:t>
            </a:r>
          </a:p>
        </p:txBody>
      </p:sp>
      <p:sp>
        <p:nvSpPr>
          <p:cNvPr id="234" name="TextBox 233"/>
          <p:cNvSpPr txBox="1"/>
          <p:nvPr/>
        </p:nvSpPr>
        <p:spPr>
          <a:xfrm>
            <a:off x="15414000" y="1095071"/>
            <a:ext cx="1922513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Shoreham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894095" y="10744200"/>
            <a:ext cx="922422" cy="712202"/>
            <a:chOff x="6894095" y="10744200"/>
            <a:chExt cx="922422" cy="712202"/>
          </a:xfrm>
        </p:grpSpPr>
        <p:sp>
          <p:nvSpPr>
            <p:cNvPr id="6" name="Freeform 5"/>
            <p:cNvSpPr/>
            <p:nvPr/>
          </p:nvSpPr>
          <p:spPr>
            <a:xfrm>
              <a:off x="6894095" y="10744200"/>
              <a:ext cx="914400" cy="709863"/>
            </a:xfrm>
            <a:custGeom>
              <a:avLst/>
              <a:gdLst>
                <a:gd name="connsiteX0" fmla="*/ 517358 w 914400"/>
                <a:gd name="connsiteY0" fmla="*/ 0 h 709863"/>
                <a:gd name="connsiteX1" fmla="*/ 24063 w 914400"/>
                <a:gd name="connsiteY1" fmla="*/ 0 h 709863"/>
                <a:gd name="connsiteX2" fmla="*/ 0 w 914400"/>
                <a:gd name="connsiteY2" fmla="*/ 433137 h 709863"/>
                <a:gd name="connsiteX3" fmla="*/ 144379 w 914400"/>
                <a:gd name="connsiteY3" fmla="*/ 661737 h 709863"/>
                <a:gd name="connsiteX4" fmla="*/ 433137 w 914400"/>
                <a:gd name="connsiteY4" fmla="*/ 709863 h 709863"/>
                <a:gd name="connsiteX5" fmla="*/ 709863 w 914400"/>
                <a:gd name="connsiteY5" fmla="*/ 613611 h 709863"/>
                <a:gd name="connsiteX6" fmla="*/ 914400 w 914400"/>
                <a:gd name="connsiteY6" fmla="*/ 264695 h 709863"/>
                <a:gd name="connsiteX7" fmla="*/ 878305 w 914400"/>
                <a:gd name="connsiteY7" fmla="*/ 108284 h 709863"/>
                <a:gd name="connsiteX8" fmla="*/ 517358 w 914400"/>
                <a:gd name="connsiteY8" fmla="*/ 0 h 70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" h="709863">
                  <a:moveTo>
                    <a:pt x="517358" y="0"/>
                  </a:moveTo>
                  <a:lnTo>
                    <a:pt x="24063" y="0"/>
                  </a:lnTo>
                  <a:lnTo>
                    <a:pt x="0" y="433137"/>
                  </a:lnTo>
                  <a:lnTo>
                    <a:pt x="144379" y="661737"/>
                  </a:lnTo>
                  <a:lnTo>
                    <a:pt x="433137" y="709863"/>
                  </a:lnTo>
                  <a:lnTo>
                    <a:pt x="709863" y="613611"/>
                  </a:lnTo>
                  <a:lnTo>
                    <a:pt x="914400" y="264695"/>
                  </a:lnTo>
                  <a:lnTo>
                    <a:pt x="878305" y="108284"/>
                  </a:lnTo>
                  <a:lnTo>
                    <a:pt x="517358" y="0"/>
                  </a:lnTo>
                  <a:close/>
                </a:path>
              </a:pathLst>
            </a:custGeom>
            <a:noFill/>
            <a:ln w="127000" cmpd="dbl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Freeform 236"/>
            <p:cNvSpPr/>
            <p:nvPr/>
          </p:nvSpPr>
          <p:spPr>
            <a:xfrm>
              <a:off x="6902117" y="10746539"/>
              <a:ext cx="914400" cy="709863"/>
            </a:xfrm>
            <a:custGeom>
              <a:avLst/>
              <a:gdLst>
                <a:gd name="connsiteX0" fmla="*/ 517358 w 914400"/>
                <a:gd name="connsiteY0" fmla="*/ 0 h 709863"/>
                <a:gd name="connsiteX1" fmla="*/ 24063 w 914400"/>
                <a:gd name="connsiteY1" fmla="*/ 0 h 709863"/>
                <a:gd name="connsiteX2" fmla="*/ 0 w 914400"/>
                <a:gd name="connsiteY2" fmla="*/ 433137 h 709863"/>
                <a:gd name="connsiteX3" fmla="*/ 144379 w 914400"/>
                <a:gd name="connsiteY3" fmla="*/ 661737 h 709863"/>
                <a:gd name="connsiteX4" fmla="*/ 433137 w 914400"/>
                <a:gd name="connsiteY4" fmla="*/ 709863 h 709863"/>
                <a:gd name="connsiteX5" fmla="*/ 709863 w 914400"/>
                <a:gd name="connsiteY5" fmla="*/ 613611 h 709863"/>
                <a:gd name="connsiteX6" fmla="*/ 914400 w 914400"/>
                <a:gd name="connsiteY6" fmla="*/ 264695 h 709863"/>
                <a:gd name="connsiteX7" fmla="*/ 878305 w 914400"/>
                <a:gd name="connsiteY7" fmla="*/ 108284 h 709863"/>
                <a:gd name="connsiteX8" fmla="*/ 517358 w 914400"/>
                <a:gd name="connsiteY8" fmla="*/ 0 h 70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" h="709863">
                  <a:moveTo>
                    <a:pt x="517358" y="0"/>
                  </a:moveTo>
                  <a:lnTo>
                    <a:pt x="24063" y="0"/>
                  </a:lnTo>
                  <a:lnTo>
                    <a:pt x="0" y="433137"/>
                  </a:lnTo>
                  <a:lnTo>
                    <a:pt x="144379" y="661737"/>
                  </a:lnTo>
                  <a:lnTo>
                    <a:pt x="433137" y="709863"/>
                  </a:lnTo>
                  <a:lnTo>
                    <a:pt x="709863" y="613611"/>
                  </a:lnTo>
                  <a:lnTo>
                    <a:pt x="914400" y="264695"/>
                  </a:lnTo>
                  <a:lnTo>
                    <a:pt x="878305" y="108284"/>
                  </a:lnTo>
                  <a:lnTo>
                    <a:pt x="517358" y="0"/>
                  </a:lnTo>
                  <a:close/>
                </a:path>
              </a:pathLst>
            </a:custGeom>
            <a:noFill/>
            <a:ln w="88900"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8" name="Group 237"/>
          <p:cNvGrpSpPr>
            <a:grpSpLocks noChangeAspect="1"/>
          </p:cNvGrpSpPr>
          <p:nvPr/>
        </p:nvGrpSpPr>
        <p:grpSpPr>
          <a:xfrm rot="12461398">
            <a:off x="16348047" y="12290684"/>
            <a:ext cx="753008" cy="664118"/>
            <a:chOff x="6894095" y="10744200"/>
            <a:chExt cx="922422" cy="712202"/>
          </a:xfrm>
        </p:grpSpPr>
        <p:sp>
          <p:nvSpPr>
            <p:cNvPr id="239" name="Freeform 238"/>
            <p:cNvSpPr/>
            <p:nvPr/>
          </p:nvSpPr>
          <p:spPr>
            <a:xfrm>
              <a:off x="6894095" y="10744200"/>
              <a:ext cx="914400" cy="709863"/>
            </a:xfrm>
            <a:custGeom>
              <a:avLst/>
              <a:gdLst>
                <a:gd name="connsiteX0" fmla="*/ 517358 w 914400"/>
                <a:gd name="connsiteY0" fmla="*/ 0 h 709863"/>
                <a:gd name="connsiteX1" fmla="*/ 24063 w 914400"/>
                <a:gd name="connsiteY1" fmla="*/ 0 h 709863"/>
                <a:gd name="connsiteX2" fmla="*/ 0 w 914400"/>
                <a:gd name="connsiteY2" fmla="*/ 433137 h 709863"/>
                <a:gd name="connsiteX3" fmla="*/ 144379 w 914400"/>
                <a:gd name="connsiteY3" fmla="*/ 661737 h 709863"/>
                <a:gd name="connsiteX4" fmla="*/ 433137 w 914400"/>
                <a:gd name="connsiteY4" fmla="*/ 709863 h 709863"/>
                <a:gd name="connsiteX5" fmla="*/ 709863 w 914400"/>
                <a:gd name="connsiteY5" fmla="*/ 613611 h 709863"/>
                <a:gd name="connsiteX6" fmla="*/ 914400 w 914400"/>
                <a:gd name="connsiteY6" fmla="*/ 264695 h 709863"/>
                <a:gd name="connsiteX7" fmla="*/ 878305 w 914400"/>
                <a:gd name="connsiteY7" fmla="*/ 108284 h 709863"/>
                <a:gd name="connsiteX8" fmla="*/ 517358 w 914400"/>
                <a:gd name="connsiteY8" fmla="*/ 0 h 70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" h="709863">
                  <a:moveTo>
                    <a:pt x="517358" y="0"/>
                  </a:moveTo>
                  <a:lnTo>
                    <a:pt x="24063" y="0"/>
                  </a:lnTo>
                  <a:lnTo>
                    <a:pt x="0" y="433137"/>
                  </a:lnTo>
                  <a:lnTo>
                    <a:pt x="144379" y="661737"/>
                  </a:lnTo>
                  <a:lnTo>
                    <a:pt x="433137" y="709863"/>
                  </a:lnTo>
                  <a:lnTo>
                    <a:pt x="709863" y="613611"/>
                  </a:lnTo>
                  <a:lnTo>
                    <a:pt x="914400" y="264695"/>
                  </a:lnTo>
                  <a:lnTo>
                    <a:pt x="878305" y="108284"/>
                  </a:lnTo>
                  <a:lnTo>
                    <a:pt x="517358" y="0"/>
                  </a:lnTo>
                  <a:close/>
                </a:path>
              </a:pathLst>
            </a:custGeom>
            <a:noFill/>
            <a:ln w="127000" cmpd="dbl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Freeform 239"/>
            <p:cNvSpPr/>
            <p:nvPr/>
          </p:nvSpPr>
          <p:spPr>
            <a:xfrm>
              <a:off x="6902117" y="10746539"/>
              <a:ext cx="914400" cy="709863"/>
            </a:xfrm>
            <a:custGeom>
              <a:avLst/>
              <a:gdLst>
                <a:gd name="connsiteX0" fmla="*/ 517358 w 914400"/>
                <a:gd name="connsiteY0" fmla="*/ 0 h 709863"/>
                <a:gd name="connsiteX1" fmla="*/ 24063 w 914400"/>
                <a:gd name="connsiteY1" fmla="*/ 0 h 709863"/>
                <a:gd name="connsiteX2" fmla="*/ 0 w 914400"/>
                <a:gd name="connsiteY2" fmla="*/ 433137 h 709863"/>
                <a:gd name="connsiteX3" fmla="*/ 144379 w 914400"/>
                <a:gd name="connsiteY3" fmla="*/ 661737 h 709863"/>
                <a:gd name="connsiteX4" fmla="*/ 433137 w 914400"/>
                <a:gd name="connsiteY4" fmla="*/ 709863 h 709863"/>
                <a:gd name="connsiteX5" fmla="*/ 709863 w 914400"/>
                <a:gd name="connsiteY5" fmla="*/ 613611 h 709863"/>
                <a:gd name="connsiteX6" fmla="*/ 914400 w 914400"/>
                <a:gd name="connsiteY6" fmla="*/ 264695 h 709863"/>
                <a:gd name="connsiteX7" fmla="*/ 878305 w 914400"/>
                <a:gd name="connsiteY7" fmla="*/ 108284 h 709863"/>
                <a:gd name="connsiteX8" fmla="*/ 517358 w 914400"/>
                <a:gd name="connsiteY8" fmla="*/ 0 h 70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" h="709863">
                  <a:moveTo>
                    <a:pt x="517358" y="0"/>
                  </a:moveTo>
                  <a:lnTo>
                    <a:pt x="24063" y="0"/>
                  </a:lnTo>
                  <a:lnTo>
                    <a:pt x="0" y="433137"/>
                  </a:lnTo>
                  <a:lnTo>
                    <a:pt x="144379" y="661737"/>
                  </a:lnTo>
                  <a:lnTo>
                    <a:pt x="433137" y="709863"/>
                  </a:lnTo>
                  <a:lnTo>
                    <a:pt x="709863" y="613611"/>
                  </a:lnTo>
                  <a:lnTo>
                    <a:pt x="914400" y="264695"/>
                  </a:lnTo>
                  <a:lnTo>
                    <a:pt x="878305" y="108284"/>
                  </a:lnTo>
                  <a:lnTo>
                    <a:pt x="517358" y="0"/>
                  </a:lnTo>
                  <a:close/>
                </a:path>
              </a:pathLst>
            </a:custGeom>
            <a:noFill/>
            <a:ln w="88900"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1" name="Group 240"/>
          <p:cNvGrpSpPr>
            <a:grpSpLocks noChangeAspect="1"/>
          </p:cNvGrpSpPr>
          <p:nvPr/>
        </p:nvGrpSpPr>
        <p:grpSpPr>
          <a:xfrm rot="8785240">
            <a:off x="24785058" y="2474609"/>
            <a:ext cx="577602" cy="509418"/>
            <a:chOff x="6894095" y="10744200"/>
            <a:chExt cx="922422" cy="712202"/>
          </a:xfrm>
        </p:grpSpPr>
        <p:sp>
          <p:nvSpPr>
            <p:cNvPr id="242" name="Freeform 241"/>
            <p:cNvSpPr/>
            <p:nvPr/>
          </p:nvSpPr>
          <p:spPr>
            <a:xfrm>
              <a:off x="6894095" y="10744200"/>
              <a:ext cx="914400" cy="709863"/>
            </a:xfrm>
            <a:custGeom>
              <a:avLst/>
              <a:gdLst>
                <a:gd name="connsiteX0" fmla="*/ 517358 w 914400"/>
                <a:gd name="connsiteY0" fmla="*/ 0 h 709863"/>
                <a:gd name="connsiteX1" fmla="*/ 24063 w 914400"/>
                <a:gd name="connsiteY1" fmla="*/ 0 h 709863"/>
                <a:gd name="connsiteX2" fmla="*/ 0 w 914400"/>
                <a:gd name="connsiteY2" fmla="*/ 433137 h 709863"/>
                <a:gd name="connsiteX3" fmla="*/ 144379 w 914400"/>
                <a:gd name="connsiteY3" fmla="*/ 661737 h 709863"/>
                <a:gd name="connsiteX4" fmla="*/ 433137 w 914400"/>
                <a:gd name="connsiteY4" fmla="*/ 709863 h 709863"/>
                <a:gd name="connsiteX5" fmla="*/ 709863 w 914400"/>
                <a:gd name="connsiteY5" fmla="*/ 613611 h 709863"/>
                <a:gd name="connsiteX6" fmla="*/ 914400 w 914400"/>
                <a:gd name="connsiteY6" fmla="*/ 264695 h 709863"/>
                <a:gd name="connsiteX7" fmla="*/ 878305 w 914400"/>
                <a:gd name="connsiteY7" fmla="*/ 108284 h 709863"/>
                <a:gd name="connsiteX8" fmla="*/ 517358 w 914400"/>
                <a:gd name="connsiteY8" fmla="*/ 0 h 70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" h="709863">
                  <a:moveTo>
                    <a:pt x="517358" y="0"/>
                  </a:moveTo>
                  <a:lnTo>
                    <a:pt x="24063" y="0"/>
                  </a:lnTo>
                  <a:lnTo>
                    <a:pt x="0" y="433137"/>
                  </a:lnTo>
                  <a:lnTo>
                    <a:pt x="144379" y="661737"/>
                  </a:lnTo>
                  <a:lnTo>
                    <a:pt x="433137" y="709863"/>
                  </a:lnTo>
                  <a:lnTo>
                    <a:pt x="709863" y="613611"/>
                  </a:lnTo>
                  <a:lnTo>
                    <a:pt x="914400" y="264695"/>
                  </a:lnTo>
                  <a:lnTo>
                    <a:pt x="878305" y="108284"/>
                  </a:lnTo>
                  <a:lnTo>
                    <a:pt x="517358" y="0"/>
                  </a:lnTo>
                  <a:close/>
                </a:path>
              </a:pathLst>
            </a:custGeom>
            <a:noFill/>
            <a:ln w="127000" cmpd="dbl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Freeform 242"/>
            <p:cNvSpPr/>
            <p:nvPr/>
          </p:nvSpPr>
          <p:spPr>
            <a:xfrm>
              <a:off x="6902117" y="10746539"/>
              <a:ext cx="914400" cy="709863"/>
            </a:xfrm>
            <a:custGeom>
              <a:avLst/>
              <a:gdLst>
                <a:gd name="connsiteX0" fmla="*/ 517358 w 914400"/>
                <a:gd name="connsiteY0" fmla="*/ 0 h 709863"/>
                <a:gd name="connsiteX1" fmla="*/ 24063 w 914400"/>
                <a:gd name="connsiteY1" fmla="*/ 0 h 709863"/>
                <a:gd name="connsiteX2" fmla="*/ 0 w 914400"/>
                <a:gd name="connsiteY2" fmla="*/ 433137 h 709863"/>
                <a:gd name="connsiteX3" fmla="*/ 144379 w 914400"/>
                <a:gd name="connsiteY3" fmla="*/ 661737 h 709863"/>
                <a:gd name="connsiteX4" fmla="*/ 433137 w 914400"/>
                <a:gd name="connsiteY4" fmla="*/ 709863 h 709863"/>
                <a:gd name="connsiteX5" fmla="*/ 709863 w 914400"/>
                <a:gd name="connsiteY5" fmla="*/ 613611 h 709863"/>
                <a:gd name="connsiteX6" fmla="*/ 914400 w 914400"/>
                <a:gd name="connsiteY6" fmla="*/ 264695 h 709863"/>
                <a:gd name="connsiteX7" fmla="*/ 878305 w 914400"/>
                <a:gd name="connsiteY7" fmla="*/ 108284 h 709863"/>
                <a:gd name="connsiteX8" fmla="*/ 517358 w 914400"/>
                <a:gd name="connsiteY8" fmla="*/ 0 h 70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" h="709863">
                  <a:moveTo>
                    <a:pt x="517358" y="0"/>
                  </a:moveTo>
                  <a:lnTo>
                    <a:pt x="24063" y="0"/>
                  </a:lnTo>
                  <a:lnTo>
                    <a:pt x="0" y="433137"/>
                  </a:lnTo>
                  <a:lnTo>
                    <a:pt x="144379" y="661737"/>
                  </a:lnTo>
                  <a:lnTo>
                    <a:pt x="433137" y="709863"/>
                  </a:lnTo>
                  <a:lnTo>
                    <a:pt x="709863" y="613611"/>
                  </a:lnTo>
                  <a:lnTo>
                    <a:pt x="914400" y="264695"/>
                  </a:lnTo>
                  <a:lnTo>
                    <a:pt x="878305" y="108284"/>
                  </a:lnTo>
                  <a:lnTo>
                    <a:pt x="517358" y="0"/>
                  </a:lnTo>
                  <a:close/>
                </a:path>
              </a:pathLst>
            </a:custGeom>
            <a:noFill/>
            <a:ln w="88900"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4" name="Group 243"/>
          <p:cNvGrpSpPr>
            <a:grpSpLocks noChangeAspect="1"/>
          </p:cNvGrpSpPr>
          <p:nvPr/>
        </p:nvGrpSpPr>
        <p:grpSpPr>
          <a:xfrm>
            <a:off x="26037726" y="525004"/>
            <a:ext cx="718348" cy="633549"/>
            <a:chOff x="6894095" y="10744200"/>
            <a:chExt cx="922422" cy="712202"/>
          </a:xfrm>
        </p:grpSpPr>
        <p:sp>
          <p:nvSpPr>
            <p:cNvPr id="245" name="Freeform 244"/>
            <p:cNvSpPr/>
            <p:nvPr/>
          </p:nvSpPr>
          <p:spPr>
            <a:xfrm>
              <a:off x="6894095" y="10744200"/>
              <a:ext cx="914400" cy="709863"/>
            </a:xfrm>
            <a:custGeom>
              <a:avLst/>
              <a:gdLst>
                <a:gd name="connsiteX0" fmla="*/ 517358 w 914400"/>
                <a:gd name="connsiteY0" fmla="*/ 0 h 709863"/>
                <a:gd name="connsiteX1" fmla="*/ 24063 w 914400"/>
                <a:gd name="connsiteY1" fmla="*/ 0 h 709863"/>
                <a:gd name="connsiteX2" fmla="*/ 0 w 914400"/>
                <a:gd name="connsiteY2" fmla="*/ 433137 h 709863"/>
                <a:gd name="connsiteX3" fmla="*/ 144379 w 914400"/>
                <a:gd name="connsiteY3" fmla="*/ 661737 h 709863"/>
                <a:gd name="connsiteX4" fmla="*/ 433137 w 914400"/>
                <a:gd name="connsiteY4" fmla="*/ 709863 h 709863"/>
                <a:gd name="connsiteX5" fmla="*/ 709863 w 914400"/>
                <a:gd name="connsiteY5" fmla="*/ 613611 h 709863"/>
                <a:gd name="connsiteX6" fmla="*/ 914400 w 914400"/>
                <a:gd name="connsiteY6" fmla="*/ 264695 h 709863"/>
                <a:gd name="connsiteX7" fmla="*/ 878305 w 914400"/>
                <a:gd name="connsiteY7" fmla="*/ 108284 h 709863"/>
                <a:gd name="connsiteX8" fmla="*/ 517358 w 914400"/>
                <a:gd name="connsiteY8" fmla="*/ 0 h 70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" h="709863">
                  <a:moveTo>
                    <a:pt x="517358" y="0"/>
                  </a:moveTo>
                  <a:lnTo>
                    <a:pt x="24063" y="0"/>
                  </a:lnTo>
                  <a:lnTo>
                    <a:pt x="0" y="433137"/>
                  </a:lnTo>
                  <a:lnTo>
                    <a:pt x="144379" y="661737"/>
                  </a:lnTo>
                  <a:lnTo>
                    <a:pt x="433137" y="709863"/>
                  </a:lnTo>
                  <a:lnTo>
                    <a:pt x="709863" y="613611"/>
                  </a:lnTo>
                  <a:lnTo>
                    <a:pt x="914400" y="264695"/>
                  </a:lnTo>
                  <a:lnTo>
                    <a:pt x="878305" y="108284"/>
                  </a:lnTo>
                  <a:lnTo>
                    <a:pt x="517358" y="0"/>
                  </a:lnTo>
                  <a:close/>
                </a:path>
              </a:pathLst>
            </a:custGeom>
            <a:noFill/>
            <a:ln w="127000" cmpd="dbl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Freeform 245"/>
            <p:cNvSpPr/>
            <p:nvPr/>
          </p:nvSpPr>
          <p:spPr>
            <a:xfrm>
              <a:off x="6902117" y="10746539"/>
              <a:ext cx="914400" cy="709863"/>
            </a:xfrm>
            <a:custGeom>
              <a:avLst/>
              <a:gdLst>
                <a:gd name="connsiteX0" fmla="*/ 517358 w 914400"/>
                <a:gd name="connsiteY0" fmla="*/ 0 h 709863"/>
                <a:gd name="connsiteX1" fmla="*/ 24063 w 914400"/>
                <a:gd name="connsiteY1" fmla="*/ 0 h 709863"/>
                <a:gd name="connsiteX2" fmla="*/ 0 w 914400"/>
                <a:gd name="connsiteY2" fmla="*/ 433137 h 709863"/>
                <a:gd name="connsiteX3" fmla="*/ 144379 w 914400"/>
                <a:gd name="connsiteY3" fmla="*/ 661737 h 709863"/>
                <a:gd name="connsiteX4" fmla="*/ 433137 w 914400"/>
                <a:gd name="connsiteY4" fmla="*/ 709863 h 709863"/>
                <a:gd name="connsiteX5" fmla="*/ 709863 w 914400"/>
                <a:gd name="connsiteY5" fmla="*/ 613611 h 709863"/>
                <a:gd name="connsiteX6" fmla="*/ 914400 w 914400"/>
                <a:gd name="connsiteY6" fmla="*/ 264695 h 709863"/>
                <a:gd name="connsiteX7" fmla="*/ 878305 w 914400"/>
                <a:gd name="connsiteY7" fmla="*/ 108284 h 709863"/>
                <a:gd name="connsiteX8" fmla="*/ 517358 w 914400"/>
                <a:gd name="connsiteY8" fmla="*/ 0 h 70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" h="709863">
                  <a:moveTo>
                    <a:pt x="517358" y="0"/>
                  </a:moveTo>
                  <a:lnTo>
                    <a:pt x="24063" y="0"/>
                  </a:lnTo>
                  <a:lnTo>
                    <a:pt x="0" y="433137"/>
                  </a:lnTo>
                  <a:lnTo>
                    <a:pt x="144379" y="661737"/>
                  </a:lnTo>
                  <a:lnTo>
                    <a:pt x="433137" y="709863"/>
                  </a:lnTo>
                  <a:lnTo>
                    <a:pt x="709863" y="613611"/>
                  </a:lnTo>
                  <a:lnTo>
                    <a:pt x="914400" y="264695"/>
                  </a:lnTo>
                  <a:lnTo>
                    <a:pt x="878305" y="108284"/>
                  </a:lnTo>
                  <a:lnTo>
                    <a:pt x="517358" y="0"/>
                  </a:lnTo>
                  <a:close/>
                </a:path>
              </a:pathLst>
            </a:custGeom>
            <a:noFill/>
            <a:ln w="88900"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7" name="Group 246"/>
          <p:cNvGrpSpPr/>
          <p:nvPr/>
        </p:nvGrpSpPr>
        <p:grpSpPr>
          <a:xfrm>
            <a:off x="1367589" y="3465595"/>
            <a:ext cx="445168" cy="459539"/>
            <a:chOff x="6894095" y="10744200"/>
            <a:chExt cx="922422" cy="712202"/>
          </a:xfrm>
        </p:grpSpPr>
        <p:sp>
          <p:nvSpPr>
            <p:cNvPr id="248" name="Freeform 247"/>
            <p:cNvSpPr/>
            <p:nvPr/>
          </p:nvSpPr>
          <p:spPr>
            <a:xfrm>
              <a:off x="6894095" y="10744200"/>
              <a:ext cx="914400" cy="709863"/>
            </a:xfrm>
            <a:custGeom>
              <a:avLst/>
              <a:gdLst>
                <a:gd name="connsiteX0" fmla="*/ 517358 w 914400"/>
                <a:gd name="connsiteY0" fmla="*/ 0 h 709863"/>
                <a:gd name="connsiteX1" fmla="*/ 24063 w 914400"/>
                <a:gd name="connsiteY1" fmla="*/ 0 h 709863"/>
                <a:gd name="connsiteX2" fmla="*/ 0 w 914400"/>
                <a:gd name="connsiteY2" fmla="*/ 433137 h 709863"/>
                <a:gd name="connsiteX3" fmla="*/ 144379 w 914400"/>
                <a:gd name="connsiteY3" fmla="*/ 661737 h 709863"/>
                <a:gd name="connsiteX4" fmla="*/ 433137 w 914400"/>
                <a:gd name="connsiteY4" fmla="*/ 709863 h 709863"/>
                <a:gd name="connsiteX5" fmla="*/ 709863 w 914400"/>
                <a:gd name="connsiteY5" fmla="*/ 613611 h 709863"/>
                <a:gd name="connsiteX6" fmla="*/ 914400 w 914400"/>
                <a:gd name="connsiteY6" fmla="*/ 264695 h 709863"/>
                <a:gd name="connsiteX7" fmla="*/ 878305 w 914400"/>
                <a:gd name="connsiteY7" fmla="*/ 108284 h 709863"/>
                <a:gd name="connsiteX8" fmla="*/ 517358 w 914400"/>
                <a:gd name="connsiteY8" fmla="*/ 0 h 70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" h="709863">
                  <a:moveTo>
                    <a:pt x="517358" y="0"/>
                  </a:moveTo>
                  <a:lnTo>
                    <a:pt x="24063" y="0"/>
                  </a:lnTo>
                  <a:lnTo>
                    <a:pt x="0" y="433137"/>
                  </a:lnTo>
                  <a:lnTo>
                    <a:pt x="144379" y="661737"/>
                  </a:lnTo>
                  <a:lnTo>
                    <a:pt x="433137" y="709863"/>
                  </a:lnTo>
                  <a:lnTo>
                    <a:pt x="709863" y="613611"/>
                  </a:lnTo>
                  <a:lnTo>
                    <a:pt x="914400" y="264695"/>
                  </a:lnTo>
                  <a:lnTo>
                    <a:pt x="878305" y="108284"/>
                  </a:lnTo>
                  <a:lnTo>
                    <a:pt x="517358" y="0"/>
                  </a:lnTo>
                  <a:close/>
                </a:path>
              </a:pathLst>
            </a:custGeom>
            <a:noFill/>
            <a:ln w="127000" cmpd="dbl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Freeform 248"/>
            <p:cNvSpPr/>
            <p:nvPr/>
          </p:nvSpPr>
          <p:spPr>
            <a:xfrm>
              <a:off x="6902117" y="10746539"/>
              <a:ext cx="914400" cy="709863"/>
            </a:xfrm>
            <a:custGeom>
              <a:avLst/>
              <a:gdLst>
                <a:gd name="connsiteX0" fmla="*/ 517358 w 914400"/>
                <a:gd name="connsiteY0" fmla="*/ 0 h 709863"/>
                <a:gd name="connsiteX1" fmla="*/ 24063 w 914400"/>
                <a:gd name="connsiteY1" fmla="*/ 0 h 709863"/>
                <a:gd name="connsiteX2" fmla="*/ 0 w 914400"/>
                <a:gd name="connsiteY2" fmla="*/ 433137 h 709863"/>
                <a:gd name="connsiteX3" fmla="*/ 144379 w 914400"/>
                <a:gd name="connsiteY3" fmla="*/ 661737 h 709863"/>
                <a:gd name="connsiteX4" fmla="*/ 433137 w 914400"/>
                <a:gd name="connsiteY4" fmla="*/ 709863 h 709863"/>
                <a:gd name="connsiteX5" fmla="*/ 709863 w 914400"/>
                <a:gd name="connsiteY5" fmla="*/ 613611 h 709863"/>
                <a:gd name="connsiteX6" fmla="*/ 914400 w 914400"/>
                <a:gd name="connsiteY6" fmla="*/ 264695 h 709863"/>
                <a:gd name="connsiteX7" fmla="*/ 878305 w 914400"/>
                <a:gd name="connsiteY7" fmla="*/ 108284 h 709863"/>
                <a:gd name="connsiteX8" fmla="*/ 517358 w 914400"/>
                <a:gd name="connsiteY8" fmla="*/ 0 h 70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" h="709863">
                  <a:moveTo>
                    <a:pt x="517358" y="0"/>
                  </a:moveTo>
                  <a:lnTo>
                    <a:pt x="24063" y="0"/>
                  </a:lnTo>
                  <a:lnTo>
                    <a:pt x="0" y="433137"/>
                  </a:lnTo>
                  <a:lnTo>
                    <a:pt x="144379" y="661737"/>
                  </a:lnTo>
                  <a:lnTo>
                    <a:pt x="433137" y="709863"/>
                  </a:lnTo>
                  <a:lnTo>
                    <a:pt x="709863" y="613611"/>
                  </a:lnTo>
                  <a:lnTo>
                    <a:pt x="914400" y="264695"/>
                  </a:lnTo>
                  <a:lnTo>
                    <a:pt x="878305" y="108284"/>
                  </a:lnTo>
                  <a:lnTo>
                    <a:pt x="517358" y="0"/>
                  </a:lnTo>
                  <a:close/>
                </a:path>
              </a:pathLst>
            </a:custGeom>
            <a:noFill/>
            <a:ln w="88900"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0" name="TextBox 249"/>
          <p:cNvSpPr txBox="1"/>
          <p:nvPr/>
        </p:nvSpPr>
        <p:spPr>
          <a:xfrm>
            <a:off x="1807227" y="3390964"/>
            <a:ext cx="438453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-- German Fortress Cities</a:t>
            </a:r>
          </a:p>
        </p:txBody>
      </p:sp>
      <p:grpSp>
        <p:nvGrpSpPr>
          <p:cNvPr id="229" name="Group 228"/>
          <p:cNvGrpSpPr/>
          <p:nvPr/>
        </p:nvGrpSpPr>
        <p:grpSpPr>
          <a:xfrm>
            <a:off x="1218868" y="3886199"/>
            <a:ext cx="552785" cy="1035143"/>
            <a:chOff x="4789152" y="4998247"/>
            <a:chExt cx="685568" cy="1274487"/>
          </a:xfrm>
        </p:grpSpPr>
        <p:sp>
          <p:nvSpPr>
            <p:cNvPr id="235" name="Rectangle 234"/>
            <p:cNvSpPr/>
            <p:nvPr/>
          </p:nvSpPr>
          <p:spPr>
            <a:xfrm rot="2632051">
              <a:off x="4842044" y="5645987"/>
              <a:ext cx="632676" cy="626747"/>
            </a:xfrm>
            <a:prstGeom prst="rect">
              <a:avLst/>
            </a:prstGeom>
            <a:solidFill>
              <a:srgbClr val="FF6D6D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TextBox 235"/>
            <p:cNvSpPr txBox="1"/>
            <p:nvPr/>
          </p:nvSpPr>
          <p:spPr>
            <a:xfrm>
              <a:off x="4789152" y="4998247"/>
              <a:ext cx="5790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XX</a:t>
              </a:r>
            </a:p>
          </p:txBody>
        </p:sp>
      </p:grpSp>
      <p:sp>
        <p:nvSpPr>
          <p:cNvPr id="251" name="TextBox 250"/>
          <p:cNvSpPr txBox="1"/>
          <p:nvPr/>
        </p:nvSpPr>
        <p:spPr>
          <a:xfrm>
            <a:off x="1885702" y="4324414"/>
            <a:ext cx="4551438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-- German Static Division</a:t>
            </a:r>
          </a:p>
        </p:txBody>
      </p:sp>
      <p:grpSp>
        <p:nvGrpSpPr>
          <p:cNvPr id="252" name="Group 251"/>
          <p:cNvGrpSpPr/>
          <p:nvPr/>
        </p:nvGrpSpPr>
        <p:grpSpPr>
          <a:xfrm>
            <a:off x="4367500" y="10341429"/>
            <a:ext cx="395001" cy="362672"/>
            <a:chOff x="14393132" y="13371094"/>
            <a:chExt cx="538057" cy="405064"/>
          </a:xfrm>
        </p:grpSpPr>
        <p:sp>
          <p:nvSpPr>
            <p:cNvPr id="253" name="Freeform 252"/>
            <p:cNvSpPr/>
            <p:nvPr/>
          </p:nvSpPr>
          <p:spPr>
            <a:xfrm rot="392708">
              <a:off x="14402657" y="13371095"/>
              <a:ext cx="528532" cy="405063"/>
            </a:xfrm>
            <a:custGeom>
              <a:avLst/>
              <a:gdLst>
                <a:gd name="connsiteX0" fmla="*/ 588691 w 610638"/>
                <a:gd name="connsiteY0" fmla="*/ 8021 h 395887"/>
                <a:gd name="connsiteX1" fmla="*/ 348059 w 610638"/>
                <a:gd name="connsiteY1" fmla="*/ 32084 h 395887"/>
                <a:gd name="connsiteX2" fmla="*/ 11175 w 610638"/>
                <a:gd name="connsiteY2" fmla="*/ 200526 h 395887"/>
                <a:gd name="connsiteX3" fmla="*/ 107427 w 610638"/>
                <a:gd name="connsiteY3" fmla="*/ 393031 h 395887"/>
                <a:gd name="connsiteX4" fmla="*/ 372122 w 610638"/>
                <a:gd name="connsiteY4" fmla="*/ 308810 h 395887"/>
                <a:gd name="connsiteX5" fmla="*/ 456343 w 610638"/>
                <a:gd name="connsiteY5" fmla="*/ 212558 h 395887"/>
                <a:gd name="connsiteX6" fmla="*/ 588691 w 610638"/>
                <a:gd name="connsiteY6" fmla="*/ 128337 h 395887"/>
                <a:gd name="connsiteX7" fmla="*/ 588691 w 610638"/>
                <a:gd name="connsiteY7" fmla="*/ 8021 h 395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0638" h="395887">
                  <a:moveTo>
                    <a:pt x="588691" y="8021"/>
                  </a:moveTo>
                  <a:cubicBezTo>
                    <a:pt x="548586" y="-8021"/>
                    <a:pt x="444312" y="0"/>
                    <a:pt x="348059" y="32084"/>
                  </a:cubicBezTo>
                  <a:cubicBezTo>
                    <a:pt x="251806" y="64168"/>
                    <a:pt x="51280" y="140368"/>
                    <a:pt x="11175" y="200526"/>
                  </a:cubicBezTo>
                  <a:cubicBezTo>
                    <a:pt x="-28930" y="260684"/>
                    <a:pt x="47269" y="374984"/>
                    <a:pt x="107427" y="393031"/>
                  </a:cubicBezTo>
                  <a:cubicBezTo>
                    <a:pt x="167585" y="411078"/>
                    <a:pt x="313969" y="338889"/>
                    <a:pt x="372122" y="308810"/>
                  </a:cubicBezTo>
                  <a:cubicBezTo>
                    <a:pt x="430275" y="278731"/>
                    <a:pt x="420248" y="242637"/>
                    <a:pt x="456343" y="212558"/>
                  </a:cubicBezTo>
                  <a:cubicBezTo>
                    <a:pt x="492438" y="182479"/>
                    <a:pt x="572649" y="162427"/>
                    <a:pt x="588691" y="128337"/>
                  </a:cubicBezTo>
                  <a:cubicBezTo>
                    <a:pt x="604733" y="94247"/>
                    <a:pt x="628796" y="24063"/>
                    <a:pt x="588691" y="8021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Freeform 253"/>
            <p:cNvSpPr/>
            <p:nvPr/>
          </p:nvSpPr>
          <p:spPr>
            <a:xfrm rot="392708">
              <a:off x="14393132" y="13371094"/>
              <a:ext cx="528532" cy="405063"/>
            </a:xfrm>
            <a:custGeom>
              <a:avLst/>
              <a:gdLst>
                <a:gd name="connsiteX0" fmla="*/ 588691 w 610638"/>
                <a:gd name="connsiteY0" fmla="*/ 8021 h 395887"/>
                <a:gd name="connsiteX1" fmla="*/ 348059 w 610638"/>
                <a:gd name="connsiteY1" fmla="*/ 32084 h 395887"/>
                <a:gd name="connsiteX2" fmla="*/ 11175 w 610638"/>
                <a:gd name="connsiteY2" fmla="*/ 200526 h 395887"/>
                <a:gd name="connsiteX3" fmla="*/ 107427 w 610638"/>
                <a:gd name="connsiteY3" fmla="*/ 393031 h 395887"/>
                <a:gd name="connsiteX4" fmla="*/ 372122 w 610638"/>
                <a:gd name="connsiteY4" fmla="*/ 308810 h 395887"/>
                <a:gd name="connsiteX5" fmla="*/ 456343 w 610638"/>
                <a:gd name="connsiteY5" fmla="*/ 212558 h 395887"/>
                <a:gd name="connsiteX6" fmla="*/ 588691 w 610638"/>
                <a:gd name="connsiteY6" fmla="*/ 128337 h 395887"/>
                <a:gd name="connsiteX7" fmla="*/ 588691 w 610638"/>
                <a:gd name="connsiteY7" fmla="*/ 8021 h 395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0638" h="395887">
                  <a:moveTo>
                    <a:pt x="588691" y="8021"/>
                  </a:moveTo>
                  <a:cubicBezTo>
                    <a:pt x="548586" y="-8021"/>
                    <a:pt x="444312" y="0"/>
                    <a:pt x="348059" y="32084"/>
                  </a:cubicBezTo>
                  <a:cubicBezTo>
                    <a:pt x="251806" y="64168"/>
                    <a:pt x="51280" y="140368"/>
                    <a:pt x="11175" y="200526"/>
                  </a:cubicBezTo>
                  <a:cubicBezTo>
                    <a:pt x="-28930" y="260684"/>
                    <a:pt x="47269" y="374984"/>
                    <a:pt x="107427" y="393031"/>
                  </a:cubicBezTo>
                  <a:cubicBezTo>
                    <a:pt x="167585" y="411078"/>
                    <a:pt x="313969" y="338889"/>
                    <a:pt x="372122" y="308810"/>
                  </a:cubicBezTo>
                  <a:cubicBezTo>
                    <a:pt x="430275" y="278731"/>
                    <a:pt x="420248" y="242637"/>
                    <a:pt x="456343" y="212558"/>
                  </a:cubicBezTo>
                  <a:cubicBezTo>
                    <a:pt x="492438" y="182479"/>
                    <a:pt x="572649" y="162427"/>
                    <a:pt x="588691" y="128337"/>
                  </a:cubicBezTo>
                  <a:cubicBezTo>
                    <a:pt x="604733" y="94247"/>
                    <a:pt x="628796" y="24063"/>
                    <a:pt x="588691" y="8021"/>
                  </a:cubicBezTo>
                  <a:close/>
                </a:path>
              </a:pathLst>
            </a:custGeom>
            <a:solidFill>
              <a:srgbClr val="FFFFCC">
                <a:alpha val="40000"/>
              </a:srgbClr>
            </a:solidFill>
            <a:ln w="57150"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5" name="TextBox 254"/>
          <p:cNvSpPr txBox="1"/>
          <p:nvPr/>
        </p:nvSpPr>
        <p:spPr>
          <a:xfrm>
            <a:off x="3219892" y="9774987"/>
            <a:ext cx="1703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21945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Alderney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039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" t="3171" r="2195" b="2562"/>
          <a:stretch/>
        </p:blipFill>
        <p:spPr>
          <a:xfrm>
            <a:off x="223024" y="579862"/>
            <a:ext cx="26919038" cy="17574678"/>
          </a:xfrm>
          <a:prstGeom prst="rect">
            <a:avLst/>
          </a:prstGeom>
          <a:ln w="1524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38B070-FA3E-4475-AEF3-0516B0A84F6B}"/>
              </a:ext>
            </a:extLst>
          </p:cNvPr>
          <p:cNvSpPr txBox="1"/>
          <p:nvPr/>
        </p:nvSpPr>
        <p:spPr>
          <a:xfrm>
            <a:off x="158395" y="1172000"/>
            <a:ext cx="2744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Cherbourg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7F8A5C-3DD1-47AA-960E-076390B5AA2C}"/>
              </a:ext>
            </a:extLst>
          </p:cNvPr>
          <p:cNvSpPr txBox="1"/>
          <p:nvPr/>
        </p:nvSpPr>
        <p:spPr>
          <a:xfrm>
            <a:off x="1210977" y="5620978"/>
            <a:ext cx="17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Valognes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995129-2C9E-4918-952E-52F99E196DE1}"/>
              </a:ext>
            </a:extLst>
          </p:cNvPr>
          <p:cNvSpPr txBox="1"/>
          <p:nvPr/>
        </p:nvSpPr>
        <p:spPr>
          <a:xfrm>
            <a:off x="2160648" y="8330931"/>
            <a:ext cx="1552040" cy="725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800" b="1" dirty="0"/>
              <a:t>St. </a:t>
            </a:r>
            <a:r>
              <a:rPr lang="en-US" sz="2800" b="1" dirty="0" err="1"/>
              <a:t>Sauveir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99F7A-1FBC-4EE6-8184-6B5C79000F60}"/>
              </a:ext>
            </a:extLst>
          </p:cNvPr>
          <p:cNvSpPr txBox="1"/>
          <p:nvPr/>
        </p:nvSpPr>
        <p:spPr>
          <a:xfrm>
            <a:off x="1843863" y="9478248"/>
            <a:ext cx="2127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Pont L’ Abbe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C9AEEF-A108-474A-AC9C-BAED679AD4C3}"/>
              </a:ext>
            </a:extLst>
          </p:cNvPr>
          <p:cNvSpPr txBox="1"/>
          <p:nvPr/>
        </p:nvSpPr>
        <p:spPr>
          <a:xfrm>
            <a:off x="5831071" y="8188437"/>
            <a:ext cx="1552040" cy="77059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800" b="1" dirty="0"/>
              <a:t>St. </a:t>
            </a:r>
            <a:r>
              <a:rPr lang="en-US" sz="2800" b="1" dirty="0" err="1"/>
              <a:t>Mére</a:t>
            </a:r>
            <a:r>
              <a:rPr lang="en-US" sz="2800" b="1" dirty="0"/>
              <a:t> </a:t>
            </a:r>
            <a:r>
              <a:rPr lang="en-US" sz="2800" b="1" dirty="0" err="1"/>
              <a:t>Egilse</a:t>
            </a:r>
            <a:endParaRPr lang="en-US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38B070-FA3E-4475-AEF3-0516B0A84F6B}"/>
              </a:ext>
            </a:extLst>
          </p:cNvPr>
          <p:cNvSpPr txBox="1"/>
          <p:nvPr/>
        </p:nvSpPr>
        <p:spPr>
          <a:xfrm>
            <a:off x="23917341" y="14398325"/>
            <a:ext cx="1699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Caen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38B070-FA3E-4475-AEF3-0516B0A84F6B}"/>
              </a:ext>
            </a:extLst>
          </p:cNvPr>
          <p:cNvSpPr txBox="1"/>
          <p:nvPr/>
        </p:nvSpPr>
        <p:spPr>
          <a:xfrm>
            <a:off x="9581762" y="15970646"/>
            <a:ext cx="2744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St. Lo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C1B0A1-FCD7-4008-96B7-D0A6224CEA1A}"/>
              </a:ext>
            </a:extLst>
          </p:cNvPr>
          <p:cNvSpPr txBox="1"/>
          <p:nvPr/>
        </p:nvSpPr>
        <p:spPr>
          <a:xfrm>
            <a:off x="11594917" y="11579177"/>
            <a:ext cx="2695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Colombiéres</a:t>
            </a:r>
            <a:r>
              <a:rPr lang="en-US" sz="2800" b="1" dirty="0"/>
              <a:t>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1A314A-C2DC-49F5-9852-130DAD6AFC2E}"/>
              </a:ext>
            </a:extLst>
          </p:cNvPr>
          <p:cNvSpPr txBox="1"/>
          <p:nvPr/>
        </p:nvSpPr>
        <p:spPr>
          <a:xfrm>
            <a:off x="13699941" y="10447071"/>
            <a:ext cx="1688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Colleville</a:t>
            </a:r>
            <a:endParaRPr lang="en-US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55AEAE-C6CF-4EE4-A495-139B427D3FF6}"/>
              </a:ext>
            </a:extLst>
          </p:cNvPr>
          <p:cNvSpPr txBox="1"/>
          <p:nvPr/>
        </p:nvSpPr>
        <p:spPr>
          <a:xfrm>
            <a:off x="11760833" y="9634429"/>
            <a:ext cx="1510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Vierville</a:t>
            </a:r>
            <a:endParaRPr lang="en-US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54FFD8-1141-4D91-9030-B9E958E3F2BD}"/>
              </a:ext>
            </a:extLst>
          </p:cNvPr>
          <p:cNvSpPr txBox="1"/>
          <p:nvPr/>
        </p:nvSpPr>
        <p:spPr>
          <a:xfrm>
            <a:off x="15568940" y="10726530"/>
            <a:ext cx="2036213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b="1" dirty="0"/>
              <a:t>Port-</a:t>
            </a:r>
            <a:r>
              <a:rPr lang="en-US" sz="2800" b="1" dirty="0" err="1"/>
              <a:t>en</a:t>
            </a:r>
            <a:r>
              <a:rPr lang="en-US" sz="2800" b="1" dirty="0"/>
              <a:t>-</a:t>
            </a:r>
            <a:r>
              <a:rPr lang="en-US" sz="2800" b="1" dirty="0" err="1"/>
              <a:t>Bessin</a:t>
            </a:r>
            <a:endParaRPr lang="en-US" sz="28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9B4E07-815C-4970-9126-0F74D0EB6632}"/>
              </a:ext>
            </a:extLst>
          </p:cNvPr>
          <p:cNvSpPr txBox="1"/>
          <p:nvPr/>
        </p:nvSpPr>
        <p:spPr>
          <a:xfrm>
            <a:off x="16267852" y="10158343"/>
            <a:ext cx="2036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Arromanche</a:t>
            </a:r>
            <a:endParaRPr lang="en-US" sz="28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5F1ABE-3418-412F-8408-915F4B3616EE}"/>
              </a:ext>
            </a:extLst>
          </p:cNvPr>
          <p:cNvSpPr txBox="1"/>
          <p:nvPr/>
        </p:nvSpPr>
        <p:spPr>
          <a:xfrm>
            <a:off x="21044630" y="10953679"/>
            <a:ext cx="2030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Courseulles</a:t>
            </a:r>
            <a:endParaRPr lang="en-US" sz="28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EA5969-7377-4ECD-BB3F-38382B69454F}"/>
              </a:ext>
            </a:extLst>
          </p:cNvPr>
          <p:cNvSpPr txBox="1"/>
          <p:nvPr/>
        </p:nvSpPr>
        <p:spPr>
          <a:xfrm>
            <a:off x="24654780" y="11797026"/>
            <a:ext cx="222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Ouistreham</a:t>
            </a:r>
            <a:endParaRPr lang="en-US" sz="28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44FCD2-B02C-429E-83E3-04901E865B3E}"/>
              </a:ext>
            </a:extLst>
          </p:cNvPr>
          <p:cNvSpPr txBox="1"/>
          <p:nvPr/>
        </p:nvSpPr>
        <p:spPr>
          <a:xfrm>
            <a:off x="24847778" y="13017767"/>
            <a:ext cx="1539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Ranville</a:t>
            </a:r>
            <a:endParaRPr lang="en-US" sz="28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703136-8AB5-4226-B804-ACC96562BC42}"/>
              </a:ext>
            </a:extLst>
          </p:cNvPr>
          <p:cNvSpPr txBox="1"/>
          <p:nvPr/>
        </p:nvSpPr>
        <p:spPr>
          <a:xfrm>
            <a:off x="16632068" y="17225833"/>
            <a:ext cx="1299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Villers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62DF89-A760-4D47-9F9B-B5101E51147E}"/>
              </a:ext>
            </a:extLst>
          </p:cNvPr>
          <p:cNvSpPr txBox="1"/>
          <p:nvPr/>
        </p:nvSpPr>
        <p:spPr>
          <a:xfrm>
            <a:off x="7668537" y="13417791"/>
            <a:ext cx="1430854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800" b="1" dirty="0"/>
              <a:t>St Jean de Daye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108320-8841-471F-9BA6-E5D861750699}"/>
              </a:ext>
            </a:extLst>
          </p:cNvPr>
          <p:cNvSpPr txBox="1"/>
          <p:nvPr/>
        </p:nvSpPr>
        <p:spPr>
          <a:xfrm>
            <a:off x="2933913" y="14727048"/>
            <a:ext cx="1325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Periers</a:t>
            </a:r>
            <a:endParaRPr lang="en-US" sz="28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50EAE7-0DCC-4932-8066-328C44993F66}"/>
              </a:ext>
            </a:extLst>
          </p:cNvPr>
          <p:cNvSpPr txBox="1"/>
          <p:nvPr/>
        </p:nvSpPr>
        <p:spPr>
          <a:xfrm>
            <a:off x="12913106" y="12741916"/>
            <a:ext cx="1090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Littry</a:t>
            </a:r>
            <a:endParaRPr lang="en-US" sz="28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209222-57E9-4094-B88D-71AB21E8D20C}"/>
              </a:ext>
            </a:extLst>
          </p:cNvPr>
          <p:cNvSpPr txBox="1"/>
          <p:nvPr/>
        </p:nvSpPr>
        <p:spPr>
          <a:xfrm>
            <a:off x="11574960" y="10713760"/>
            <a:ext cx="160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Formigny</a:t>
            </a:r>
            <a:r>
              <a:rPr lang="en-US" sz="2800" b="1" dirty="0"/>
              <a:t>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34490F-9EFC-4130-8172-E8B8627E4B21}"/>
              </a:ext>
            </a:extLst>
          </p:cNvPr>
          <p:cNvSpPr txBox="1"/>
          <p:nvPr/>
        </p:nvSpPr>
        <p:spPr>
          <a:xfrm>
            <a:off x="18127836" y="11048056"/>
            <a:ext cx="12132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/>
              <a:t>Crepon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38B070-FA3E-4475-AEF3-0516B0A84F6B}"/>
              </a:ext>
            </a:extLst>
          </p:cNvPr>
          <p:cNvSpPr txBox="1"/>
          <p:nvPr/>
        </p:nvSpPr>
        <p:spPr>
          <a:xfrm>
            <a:off x="14150468" y="11734191"/>
            <a:ext cx="2744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Bayeux</a:t>
            </a:r>
          </a:p>
        </p:txBody>
      </p:sp>
      <p:sp>
        <p:nvSpPr>
          <p:cNvPr id="29" name="TextBox 28"/>
          <p:cNvSpPr txBox="1"/>
          <p:nvPr/>
        </p:nvSpPr>
        <p:spPr>
          <a:xfrm rot="4112124">
            <a:off x="8731468" y="12144831"/>
            <a:ext cx="1837362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i="1" dirty="0" err="1"/>
              <a:t>Vire</a:t>
            </a:r>
            <a:r>
              <a:rPr lang="en-US" sz="3200" b="1" i="1" dirty="0"/>
              <a:t> River</a:t>
            </a:r>
          </a:p>
        </p:txBody>
      </p:sp>
      <p:sp>
        <p:nvSpPr>
          <p:cNvPr id="38" name="TextBox 37"/>
          <p:cNvSpPr txBox="1"/>
          <p:nvPr/>
        </p:nvSpPr>
        <p:spPr>
          <a:xfrm rot="20113699">
            <a:off x="5234480" y="14284266"/>
            <a:ext cx="2233305" cy="431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3200" b="1" i="1" dirty="0" err="1"/>
              <a:t>Douve</a:t>
            </a:r>
            <a:r>
              <a:rPr lang="en-US" sz="3200" b="1" i="1" dirty="0"/>
              <a:t> River</a:t>
            </a:r>
          </a:p>
        </p:txBody>
      </p:sp>
      <p:sp>
        <p:nvSpPr>
          <p:cNvPr id="39" name="TextBox 38"/>
          <p:cNvSpPr txBox="1"/>
          <p:nvPr/>
        </p:nvSpPr>
        <p:spPr>
          <a:xfrm rot="3768845">
            <a:off x="3889328" y="8547652"/>
            <a:ext cx="15928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800" b="1" i="1" dirty="0"/>
              <a:t>Merderet</a:t>
            </a:r>
          </a:p>
          <a:p>
            <a:pPr algn="ctr">
              <a:lnSpc>
                <a:spcPts val="2400"/>
              </a:lnSpc>
            </a:pPr>
            <a:r>
              <a:rPr lang="en-US" sz="2800" b="1" i="1" dirty="0"/>
              <a:t>River</a:t>
            </a:r>
          </a:p>
        </p:txBody>
      </p:sp>
      <p:sp>
        <p:nvSpPr>
          <p:cNvPr id="40" name="TextBox 39"/>
          <p:cNvSpPr txBox="1"/>
          <p:nvPr/>
        </p:nvSpPr>
        <p:spPr>
          <a:xfrm rot="18739167">
            <a:off x="22875021" y="13461379"/>
            <a:ext cx="198483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i="1" dirty="0" err="1"/>
              <a:t>Orne</a:t>
            </a:r>
            <a:r>
              <a:rPr lang="en-US" sz="3200" b="1" i="1" dirty="0"/>
              <a:t> River</a:t>
            </a:r>
          </a:p>
        </p:txBody>
      </p:sp>
      <p:sp>
        <p:nvSpPr>
          <p:cNvPr id="41" name="TextBox 40"/>
          <p:cNvSpPr txBox="1"/>
          <p:nvPr/>
        </p:nvSpPr>
        <p:spPr>
          <a:xfrm rot="5051076">
            <a:off x="17459358" y="14198570"/>
            <a:ext cx="2053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800" b="1" i="1" dirty="0" err="1"/>
              <a:t>Seulles</a:t>
            </a:r>
            <a:r>
              <a:rPr lang="en-US" sz="2800" b="1" i="1" dirty="0"/>
              <a:t> River</a:t>
            </a:r>
          </a:p>
        </p:txBody>
      </p:sp>
      <p:sp>
        <p:nvSpPr>
          <p:cNvPr id="42" name="TextBox 41"/>
          <p:cNvSpPr txBox="1"/>
          <p:nvPr/>
        </p:nvSpPr>
        <p:spPr>
          <a:xfrm rot="17126129">
            <a:off x="14761772" y="15006117"/>
            <a:ext cx="2616550" cy="417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800" b="1" i="1" dirty="0" err="1"/>
              <a:t>L’Aure</a:t>
            </a:r>
            <a:r>
              <a:rPr lang="en-US" sz="2800" b="1" i="1" dirty="0"/>
              <a:t> </a:t>
            </a:r>
            <a:r>
              <a:rPr lang="en-US" sz="2800" b="1" i="1" dirty="0" err="1"/>
              <a:t>Inferieure</a:t>
            </a:r>
            <a:endParaRPr lang="en-US" sz="2800" b="1" i="1" dirty="0"/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D33D0586-B9B1-4E37-AC80-C161C8DBC002}"/>
              </a:ext>
            </a:extLst>
          </p:cNvPr>
          <p:cNvSpPr/>
          <p:nvPr/>
        </p:nvSpPr>
        <p:spPr>
          <a:xfrm rot="17646695">
            <a:off x="13896064" y="8320961"/>
            <a:ext cx="679927" cy="2454629"/>
          </a:xfrm>
          <a:prstGeom prst="rightBrace">
            <a:avLst>
              <a:gd name="adj1" fmla="val 8333"/>
              <a:gd name="adj2" fmla="val 52208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CC281736-5F75-4C73-A4D1-A896D672BE63}"/>
              </a:ext>
            </a:extLst>
          </p:cNvPr>
          <p:cNvSpPr/>
          <p:nvPr/>
        </p:nvSpPr>
        <p:spPr>
          <a:xfrm rot="19652372">
            <a:off x="8246912" y="7593925"/>
            <a:ext cx="846826" cy="1239151"/>
          </a:xfrm>
          <a:prstGeom prst="rightBrace">
            <a:avLst>
              <a:gd name="adj1" fmla="val 8333"/>
              <a:gd name="adj2" fmla="val 52208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8E47EBB-9FBC-48C1-9309-BC25B1193239}"/>
              </a:ext>
            </a:extLst>
          </p:cNvPr>
          <p:cNvSpPr txBox="1"/>
          <p:nvPr/>
        </p:nvSpPr>
        <p:spPr>
          <a:xfrm>
            <a:off x="9278623" y="7323460"/>
            <a:ext cx="1357067" cy="70788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UTAH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F90633B-BE15-4198-A45F-D7FC43032F3F}"/>
              </a:ext>
            </a:extLst>
          </p:cNvPr>
          <p:cNvSpPr txBox="1"/>
          <p:nvPr/>
        </p:nvSpPr>
        <p:spPr>
          <a:xfrm>
            <a:off x="13906053" y="8315858"/>
            <a:ext cx="1932048" cy="70788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OMAHA</a:t>
            </a:r>
          </a:p>
        </p:txBody>
      </p:sp>
      <p:sp>
        <p:nvSpPr>
          <p:cNvPr id="79" name="Right Brace 78">
            <a:extLst>
              <a:ext uri="{FF2B5EF4-FFF2-40B4-BE49-F238E27FC236}">
                <a16:creationId xmlns:a16="http://schemas.microsoft.com/office/drawing/2014/main" id="{D33D0586-B9B1-4E37-AC80-C161C8DBC002}"/>
              </a:ext>
            </a:extLst>
          </p:cNvPr>
          <p:cNvSpPr/>
          <p:nvPr/>
        </p:nvSpPr>
        <p:spPr>
          <a:xfrm rot="16200000">
            <a:off x="18845393" y="9232155"/>
            <a:ext cx="846826" cy="1919003"/>
          </a:xfrm>
          <a:prstGeom prst="rightBrace">
            <a:avLst>
              <a:gd name="adj1" fmla="val 8333"/>
              <a:gd name="adj2" fmla="val 52208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ight Brace 79">
            <a:extLst>
              <a:ext uri="{FF2B5EF4-FFF2-40B4-BE49-F238E27FC236}">
                <a16:creationId xmlns:a16="http://schemas.microsoft.com/office/drawing/2014/main" id="{D33D0586-B9B1-4E37-AC80-C161C8DBC002}"/>
              </a:ext>
            </a:extLst>
          </p:cNvPr>
          <p:cNvSpPr/>
          <p:nvPr/>
        </p:nvSpPr>
        <p:spPr>
          <a:xfrm rot="16817761">
            <a:off x="21211160" y="9476383"/>
            <a:ext cx="846826" cy="1919003"/>
          </a:xfrm>
          <a:prstGeom prst="rightBrace">
            <a:avLst>
              <a:gd name="adj1" fmla="val 8333"/>
              <a:gd name="adj2" fmla="val 52208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ight Brace 80">
            <a:extLst>
              <a:ext uri="{FF2B5EF4-FFF2-40B4-BE49-F238E27FC236}">
                <a16:creationId xmlns:a16="http://schemas.microsoft.com/office/drawing/2014/main" id="{D33D0586-B9B1-4E37-AC80-C161C8DBC002}"/>
              </a:ext>
            </a:extLst>
          </p:cNvPr>
          <p:cNvSpPr/>
          <p:nvPr/>
        </p:nvSpPr>
        <p:spPr>
          <a:xfrm rot="17975786">
            <a:off x="23732719" y="10344718"/>
            <a:ext cx="846826" cy="1919003"/>
          </a:xfrm>
          <a:prstGeom prst="rightBrace">
            <a:avLst>
              <a:gd name="adj1" fmla="val 8333"/>
              <a:gd name="adj2" fmla="val 52208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F90633B-BE15-4198-A45F-D7FC43032F3F}"/>
              </a:ext>
            </a:extLst>
          </p:cNvPr>
          <p:cNvSpPr txBox="1"/>
          <p:nvPr/>
        </p:nvSpPr>
        <p:spPr>
          <a:xfrm>
            <a:off x="18620178" y="8778417"/>
            <a:ext cx="1448934" cy="70788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GOLD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F90633B-BE15-4198-A45F-D7FC43032F3F}"/>
              </a:ext>
            </a:extLst>
          </p:cNvPr>
          <p:cNvSpPr txBox="1"/>
          <p:nvPr/>
        </p:nvSpPr>
        <p:spPr>
          <a:xfrm>
            <a:off x="21093538" y="8973021"/>
            <a:ext cx="1486489" cy="70788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JUNO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F90633B-BE15-4198-A45F-D7FC43032F3F}"/>
              </a:ext>
            </a:extLst>
          </p:cNvPr>
          <p:cNvSpPr txBox="1"/>
          <p:nvPr/>
        </p:nvSpPr>
        <p:spPr>
          <a:xfrm>
            <a:off x="23927677" y="9933888"/>
            <a:ext cx="1929489" cy="70788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SWORD</a:t>
            </a:r>
          </a:p>
        </p:txBody>
      </p:sp>
      <p:sp>
        <p:nvSpPr>
          <p:cNvPr id="134" name="Rectangle 957">
            <a:extLst>
              <a:ext uri="{FF2B5EF4-FFF2-40B4-BE49-F238E27FC236}">
                <a16:creationId xmlns:a16="http://schemas.microsoft.com/office/drawing/2014/main" id="{50BEEFD7-946A-4206-9859-951373904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8788" y="511039"/>
            <a:ext cx="9018278" cy="3436493"/>
          </a:xfrm>
          <a:prstGeom prst="rect">
            <a:avLst/>
          </a:prstGeom>
          <a:solidFill>
            <a:schemeClr val="bg1"/>
          </a:solidFill>
          <a:ln w="152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5" name="Text Box 958">
            <a:extLst>
              <a:ext uri="{FF2B5EF4-FFF2-40B4-BE49-F238E27FC236}">
                <a16:creationId xmlns:a16="http://schemas.microsoft.com/office/drawing/2014/main" id="{54AADA0A-3E7A-4434-9348-D4125C027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5556" y="839093"/>
            <a:ext cx="7573838" cy="172318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243479" tIns="121738" rIns="243479" bIns="121738">
            <a:spAutoFit/>
          </a:bodyPr>
          <a:lstStyle>
            <a:lvl1pPr defTabSz="2435225"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435225"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435225"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435225"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435225"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435225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435225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435225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435225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altLang="en-US" sz="4800" b="1" dirty="0">
                <a:latin typeface="+mn-lt"/>
              </a:rPr>
              <a:t>German Dispositions: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altLang="en-US" sz="4000" b="1" dirty="0" err="1">
                <a:latin typeface="+mn-lt"/>
              </a:rPr>
              <a:t>Marcks</a:t>
            </a:r>
            <a:r>
              <a:rPr lang="en-US" altLang="en-US" sz="4000" b="1" dirty="0">
                <a:latin typeface="+mn-lt"/>
              </a:rPr>
              <a:t>’ LXXXIV Corps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altLang="en-US" sz="3200" b="1" dirty="0">
                <a:latin typeface="+mn-lt"/>
              </a:rPr>
              <a:t>June 1944</a:t>
            </a:r>
          </a:p>
        </p:txBody>
      </p:sp>
      <p:pic>
        <p:nvPicPr>
          <p:cNvPr id="136" name="Picture 959" descr="CSI Crest Medium">
            <a:extLst>
              <a:ext uri="{FF2B5EF4-FFF2-40B4-BE49-F238E27FC236}">
                <a16:creationId xmlns:a16="http://schemas.microsoft.com/office/drawing/2014/main" id="{2002A7EB-7EA3-46E5-A103-85F7FB75F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2158" y="1653811"/>
            <a:ext cx="1232144" cy="1303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" name="Text Box 1011">
            <a:extLst>
              <a:ext uri="{FF2B5EF4-FFF2-40B4-BE49-F238E27FC236}">
                <a16:creationId xmlns:a16="http://schemas.microsoft.com/office/drawing/2014/main" id="{877A12B3-98DC-4494-9565-BB466A53B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59757" y="3093094"/>
            <a:ext cx="4144595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>
            <a:spAutoFit/>
          </a:bodyPr>
          <a:lstStyle>
            <a:lvl1pPr defTabSz="2435225"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435225"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435225"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435225"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435225"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435225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435225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435225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435225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600" b="1" dirty="0">
                <a:latin typeface="+mn-lt"/>
              </a:rPr>
              <a:t>0                       5                       10</a:t>
            </a:r>
          </a:p>
        </p:txBody>
      </p:sp>
      <p:sp>
        <p:nvSpPr>
          <p:cNvPr id="138" name="Text Box 1016">
            <a:extLst>
              <a:ext uri="{FF2B5EF4-FFF2-40B4-BE49-F238E27FC236}">
                <a16:creationId xmlns:a16="http://schemas.microsoft.com/office/drawing/2014/main" id="{9171DBD5-E99B-473E-BCC9-23963575B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5941" y="3378834"/>
            <a:ext cx="1919218" cy="461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39" tIns="45719" rIns="91439" bIns="45719">
            <a:spAutoFit/>
          </a:bodyPr>
          <a:lstStyle>
            <a:lvl1pPr defTabSz="915988"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5988"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5988"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5988"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5988"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400" b="1" dirty="0">
                <a:latin typeface="+mn-lt"/>
              </a:rPr>
              <a:t>Miles</a:t>
            </a:r>
          </a:p>
        </p:txBody>
      </p:sp>
      <p:grpSp>
        <p:nvGrpSpPr>
          <p:cNvPr id="139" name="Group 377">
            <a:extLst>
              <a:ext uri="{FF2B5EF4-FFF2-40B4-BE49-F238E27FC236}">
                <a16:creationId xmlns:a16="http://schemas.microsoft.com/office/drawing/2014/main" id="{98C365DF-AD76-4DA1-94F6-38FD6E93CD4C}"/>
              </a:ext>
            </a:extLst>
          </p:cNvPr>
          <p:cNvGrpSpPr>
            <a:grpSpLocks/>
          </p:cNvGrpSpPr>
          <p:nvPr/>
        </p:nvGrpSpPr>
        <p:grpSpPr bwMode="auto">
          <a:xfrm rot="-5376582">
            <a:off x="25418440" y="2380151"/>
            <a:ext cx="1716088" cy="942975"/>
            <a:chOff x="15638" y="4778"/>
            <a:chExt cx="1081" cy="594"/>
          </a:xfrm>
        </p:grpSpPr>
        <p:sp>
          <p:nvSpPr>
            <p:cNvPr id="140" name="AutoShape 378">
              <a:extLst>
                <a:ext uri="{FF2B5EF4-FFF2-40B4-BE49-F238E27FC236}">
                  <a16:creationId xmlns:a16="http://schemas.microsoft.com/office/drawing/2014/main" id="{6B095DFC-3BEC-41B4-A811-497CB00AAB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21" y="4897"/>
              <a:ext cx="598" cy="351"/>
            </a:xfrm>
            <a:prstGeom prst="rightArrow">
              <a:avLst>
                <a:gd name="adj1" fmla="val 50000"/>
                <a:gd name="adj2" fmla="val 54730"/>
              </a:avLst>
            </a:prstGeom>
            <a:solidFill>
              <a:srgbClr val="002060"/>
            </a:solidFill>
            <a:ln w="9525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21939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21939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21939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21939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21939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41" name="Text Box 379">
              <a:extLst>
                <a:ext uri="{FF2B5EF4-FFF2-40B4-BE49-F238E27FC236}">
                  <a16:creationId xmlns:a16="http://schemas.microsoft.com/office/drawing/2014/main" id="{177E6013-42E1-440C-9E49-189CC95EB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15564" y="4852"/>
              <a:ext cx="594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21939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21939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21939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21939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21939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AC104958-71BA-44B3-818D-ED3229176D68}"/>
              </a:ext>
            </a:extLst>
          </p:cNvPr>
          <p:cNvGrpSpPr/>
          <p:nvPr/>
        </p:nvGrpSpPr>
        <p:grpSpPr>
          <a:xfrm>
            <a:off x="20587772" y="2820622"/>
            <a:ext cx="3834332" cy="172468"/>
            <a:chOff x="4184262" y="16596878"/>
            <a:chExt cx="3755308" cy="172468"/>
          </a:xfrm>
        </p:grpSpPr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D445E20D-66AB-4118-AB8F-66AD16FA7B3B}"/>
                </a:ext>
              </a:extLst>
            </p:cNvPr>
            <p:cNvGrpSpPr/>
            <p:nvPr/>
          </p:nvGrpSpPr>
          <p:grpSpPr>
            <a:xfrm>
              <a:off x="4184262" y="16596878"/>
              <a:ext cx="767563" cy="171501"/>
              <a:chOff x="4184260" y="16596878"/>
              <a:chExt cx="857309" cy="171501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0146CD4C-DC74-42FC-A619-C1328AE405E8}"/>
                  </a:ext>
                </a:extLst>
              </p:cNvPr>
              <p:cNvSpPr/>
              <p:nvPr/>
            </p:nvSpPr>
            <p:spPr>
              <a:xfrm>
                <a:off x="4184260" y="16596878"/>
                <a:ext cx="416788" cy="167069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E56D9E44-BFB3-4A67-A374-46D496E90F85}"/>
                  </a:ext>
                </a:extLst>
              </p:cNvPr>
              <p:cNvSpPr/>
              <p:nvPr/>
            </p:nvSpPr>
            <p:spPr>
              <a:xfrm>
                <a:off x="4624781" y="16601310"/>
                <a:ext cx="416788" cy="167069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52387464-05A9-4C5B-82E7-171DC3EDF26E}"/>
                </a:ext>
              </a:extLst>
            </p:cNvPr>
            <p:cNvGrpSpPr/>
            <p:nvPr/>
          </p:nvGrpSpPr>
          <p:grpSpPr>
            <a:xfrm>
              <a:off x="4949334" y="16600246"/>
              <a:ext cx="744148" cy="168613"/>
              <a:chOff x="4203873" y="16601311"/>
              <a:chExt cx="831156" cy="168613"/>
            </a:xfrm>
          </p:grpSpPr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E3F9A69C-BDD1-4F4E-BBF6-8686C4EAF11B}"/>
                  </a:ext>
                </a:extLst>
              </p:cNvPr>
              <p:cNvSpPr/>
              <p:nvPr/>
            </p:nvSpPr>
            <p:spPr>
              <a:xfrm>
                <a:off x="4203873" y="16602855"/>
                <a:ext cx="416788" cy="167069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ABF345D7-AC34-4136-AF5C-7C72A4D300E0}"/>
                  </a:ext>
                </a:extLst>
              </p:cNvPr>
              <p:cNvSpPr/>
              <p:nvPr/>
            </p:nvSpPr>
            <p:spPr>
              <a:xfrm>
                <a:off x="4618242" y="16601311"/>
                <a:ext cx="416787" cy="167069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B03D3FA4-C4C4-4176-B168-DA6B83AB0A8F}"/>
                </a:ext>
              </a:extLst>
            </p:cNvPr>
            <p:cNvGrpSpPr/>
            <p:nvPr/>
          </p:nvGrpSpPr>
          <p:grpSpPr>
            <a:xfrm>
              <a:off x="5685142" y="16599647"/>
              <a:ext cx="750002" cy="168613"/>
              <a:chOff x="4184260" y="16597638"/>
              <a:chExt cx="837695" cy="168613"/>
            </a:xfrm>
          </p:grpSpPr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19D08697-5280-4FB9-8A80-BD8F7717666A}"/>
                  </a:ext>
                </a:extLst>
              </p:cNvPr>
              <p:cNvSpPr/>
              <p:nvPr/>
            </p:nvSpPr>
            <p:spPr>
              <a:xfrm>
                <a:off x="4184260" y="16599182"/>
                <a:ext cx="416788" cy="167069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C1A5E979-96EC-433F-BF6F-80F854BA56F0}"/>
                  </a:ext>
                </a:extLst>
              </p:cNvPr>
              <p:cNvSpPr/>
              <p:nvPr/>
            </p:nvSpPr>
            <p:spPr>
              <a:xfrm>
                <a:off x="4605167" y="16597638"/>
                <a:ext cx="416788" cy="167069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E27E3A94-FC8F-4172-9991-E029A6C585C5}"/>
                </a:ext>
              </a:extLst>
            </p:cNvPr>
            <p:cNvGrpSpPr/>
            <p:nvPr/>
          </p:nvGrpSpPr>
          <p:grpSpPr>
            <a:xfrm>
              <a:off x="6432652" y="16599167"/>
              <a:ext cx="750002" cy="170156"/>
              <a:chOff x="4184260" y="16598223"/>
              <a:chExt cx="837695" cy="170156"/>
            </a:xfrm>
          </p:grpSpPr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6F9FD17D-7D24-4EEC-9196-13EB609E08A7}"/>
                  </a:ext>
                </a:extLst>
              </p:cNvPr>
              <p:cNvSpPr/>
              <p:nvPr/>
            </p:nvSpPr>
            <p:spPr>
              <a:xfrm>
                <a:off x="4184260" y="16599182"/>
                <a:ext cx="416788" cy="167069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0BD265E8-F622-46D6-B1D3-830EF56F50E8}"/>
                  </a:ext>
                </a:extLst>
              </p:cNvPr>
              <p:cNvSpPr/>
              <p:nvPr/>
            </p:nvSpPr>
            <p:spPr>
              <a:xfrm>
                <a:off x="4605167" y="16598223"/>
                <a:ext cx="416788" cy="17015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867A1EEA-D205-4564-8216-98AF54119326}"/>
                </a:ext>
              </a:extLst>
            </p:cNvPr>
            <p:cNvGrpSpPr/>
            <p:nvPr/>
          </p:nvGrpSpPr>
          <p:grpSpPr>
            <a:xfrm>
              <a:off x="7189568" y="16599168"/>
              <a:ext cx="750002" cy="170178"/>
              <a:chOff x="4184260" y="16598202"/>
              <a:chExt cx="837695" cy="170178"/>
            </a:xfrm>
          </p:grpSpPr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A6609BCE-92C6-4A18-BF04-46D2DD1F0020}"/>
                  </a:ext>
                </a:extLst>
              </p:cNvPr>
              <p:cNvSpPr/>
              <p:nvPr/>
            </p:nvSpPr>
            <p:spPr>
              <a:xfrm>
                <a:off x="4184260" y="16599182"/>
                <a:ext cx="416788" cy="167069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534829E6-AD33-435A-89CF-D5D1A1755042}"/>
                  </a:ext>
                </a:extLst>
              </p:cNvPr>
              <p:cNvSpPr/>
              <p:nvPr/>
            </p:nvSpPr>
            <p:spPr>
              <a:xfrm>
                <a:off x="4605167" y="16598202"/>
                <a:ext cx="416788" cy="170178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8" name="Oval 157"/>
          <p:cNvSpPr/>
          <p:nvPr/>
        </p:nvSpPr>
        <p:spPr>
          <a:xfrm>
            <a:off x="25877813" y="854519"/>
            <a:ext cx="762000" cy="7402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09728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19456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29184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38912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48640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58368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68096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877824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59" name="TextBox 453"/>
          <p:cNvSpPr txBox="1"/>
          <p:nvPr/>
        </p:nvSpPr>
        <p:spPr>
          <a:xfrm>
            <a:off x="25753933" y="974600"/>
            <a:ext cx="1023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456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9184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8912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8640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8368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8096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7824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/>
              <a:t>4-3</a:t>
            </a:r>
          </a:p>
        </p:txBody>
      </p:sp>
      <p:sp>
        <p:nvSpPr>
          <p:cNvPr id="74" name="Freeform 73"/>
          <p:cNvSpPr/>
          <p:nvPr/>
        </p:nvSpPr>
        <p:spPr>
          <a:xfrm>
            <a:off x="831957" y="4037451"/>
            <a:ext cx="3620310" cy="4192149"/>
          </a:xfrm>
          <a:custGeom>
            <a:avLst/>
            <a:gdLst>
              <a:gd name="connsiteX0" fmla="*/ 3973866 w 3973866"/>
              <a:gd name="connsiteY0" fmla="*/ 1858793 h 4222852"/>
              <a:gd name="connsiteX1" fmla="*/ 3237886 w 3973866"/>
              <a:gd name="connsiteY1" fmla="*/ 1189720 h 4222852"/>
              <a:gd name="connsiteX2" fmla="*/ 2680325 w 3973866"/>
              <a:gd name="connsiteY2" fmla="*/ 654462 h 4222852"/>
              <a:gd name="connsiteX3" fmla="*/ 1877437 w 3973866"/>
              <a:gd name="connsiteY3" fmla="*/ 52296 h 4222852"/>
              <a:gd name="connsiteX4" fmla="*/ 762315 w 3973866"/>
              <a:gd name="connsiteY4" fmla="*/ 96901 h 4222852"/>
              <a:gd name="connsiteX5" fmla="*/ 137847 w 3973866"/>
              <a:gd name="connsiteY5" fmla="*/ 632159 h 4222852"/>
              <a:gd name="connsiteX6" fmla="*/ 4032 w 3973866"/>
              <a:gd name="connsiteY6" fmla="*/ 1323535 h 4222852"/>
              <a:gd name="connsiteX7" fmla="*/ 227057 w 3973866"/>
              <a:gd name="connsiteY7" fmla="*/ 2304842 h 4222852"/>
              <a:gd name="connsiteX8" fmla="*/ 918432 w 3973866"/>
              <a:gd name="connsiteY8" fmla="*/ 3419964 h 4222852"/>
              <a:gd name="connsiteX9" fmla="*/ 851525 w 3973866"/>
              <a:gd name="connsiteY9" fmla="*/ 4222852 h 4222852"/>
              <a:gd name="connsiteX0" fmla="*/ 4004520 w 4004520"/>
              <a:gd name="connsiteY0" fmla="*/ 1858793 h 4222852"/>
              <a:gd name="connsiteX1" fmla="*/ 3268540 w 4004520"/>
              <a:gd name="connsiteY1" fmla="*/ 1189720 h 4222852"/>
              <a:gd name="connsiteX2" fmla="*/ 2710979 w 4004520"/>
              <a:gd name="connsiteY2" fmla="*/ 654462 h 4222852"/>
              <a:gd name="connsiteX3" fmla="*/ 1908091 w 4004520"/>
              <a:gd name="connsiteY3" fmla="*/ 52296 h 4222852"/>
              <a:gd name="connsiteX4" fmla="*/ 792969 w 4004520"/>
              <a:gd name="connsiteY4" fmla="*/ 96901 h 4222852"/>
              <a:gd name="connsiteX5" fmla="*/ 168501 w 4004520"/>
              <a:gd name="connsiteY5" fmla="*/ 632159 h 4222852"/>
              <a:gd name="connsiteX6" fmla="*/ 34686 w 4004520"/>
              <a:gd name="connsiteY6" fmla="*/ 1323535 h 4222852"/>
              <a:gd name="connsiteX7" fmla="*/ 703760 w 4004520"/>
              <a:gd name="connsiteY7" fmla="*/ 2349447 h 4222852"/>
              <a:gd name="connsiteX8" fmla="*/ 949086 w 4004520"/>
              <a:gd name="connsiteY8" fmla="*/ 3419964 h 4222852"/>
              <a:gd name="connsiteX9" fmla="*/ 882179 w 4004520"/>
              <a:gd name="connsiteY9" fmla="*/ 4222852 h 4222852"/>
              <a:gd name="connsiteX0" fmla="*/ 3838162 w 3838162"/>
              <a:gd name="connsiteY0" fmla="*/ 1858793 h 4222852"/>
              <a:gd name="connsiteX1" fmla="*/ 3102182 w 3838162"/>
              <a:gd name="connsiteY1" fmla="*/ 1189720 h 4222852"/>
              <a:gd name="connsiteX2" fmla="*/ 2544621 w 3838162"/>
              <a:gd name="connsiteY2" fmla="*/ 654462 h 4222852"/>
              <a:gd name="connsiteX3" fmla="*/ 1741733 w 3838162"/>
              <a:gd name="connsiteY3" fmla="*/ 52296 h 4222852"/>
              <a:gd name="connsiteX4" fmla="*/ 626611 w 3838162"/>
              <a:gd name="connsiteY4" fmla="*/ 96901 h 4222852"/>
              <a:gd name="connsiteX5" fmla="*/ 2143 w 3838162"/>
              <a:gd name="connsiteY5" fmla="*/ 632159 h 4222852"/>
              <a:gd name="connsiteX6" fmla="*/ 425889 w 3838162"/>
              <a:gd name="connsiteY6" fmla="*/ 1301233 h 4222852"/>
              <a:gd name="connsiteX7" fmla="*/ 537402 w 3838162"/>
              <a:gd name="connsiteY7" fmla="*/ 2349447 h 4222852"/>
              <a:gd name="connsiteX8" fmla="*/ 782728 w 3838162"/>
              <a:gd name="connsiteY8" fmla="*/ 3419964 h 4222852"/>
              <a:gd name="connsiteX9" fmla="*/ 715821 w 3838162"/>
              <a:gd name="connsiteY9" fmla="*/ 4222852 h 4222852"/>
              <a:gd name="connsiteX0" fmla="*/ 3427805 w 3427805"/>
              <a:gd name="connsiteY0" fmla="*/ 1858793 h 4222852"/>
              <a:gd name="connsiteX1" fmla="*/ 2691825 w 3427805"/>
              <a:gd name="connsiteY1" fmla="*/ 1189720 h 4222852"/>
              <a:gd name="connsiteX2" fmla="*/ 2134264 w 3427805"/>
              <a:gd name="connsiteY2" fmla="*/ 654462 h 4222852"/>
              <a:gd name="connsiteX3" fmla="*/ 1331376 w 3427805"/>
              <a:gd name="connsiteY3" fmla="*/ 52296 h 4222852"/>
              <a:gd name="connsiteX4" fmla="*/ 216254 w 3427805"/>
              <a:gd name="connsiteY4" fmla="*/ 96901 h 4222852"/>
              <a:gd name="connsiteX5" fmla="*/ 461581 w 3427805"/>
              <a:gd name="connsiteY5" fmla="*/ 632159 h 4222852"/>
              <a:gd name="connsiteX6" fmla="*/ 15532 w 3427805"/>
              <a:gd name="connsiteY6" fmla="*/ 1301233 h 4222852"/>
              <a:gd name="connsiteX7" fmla="*/ 127045 w 3427805"/>
              <a:gd name="connsiteY7" fmla="*/ 2349447 h 4222852"/>
              <a:gd name="connsiteX8" fmla="*/ 372371 w 3427805"/>
              <a:gd name="connsiteY8" fmla="*/ 3419964 h 4222852"/>
              <a:gd name="connsiteX9" fmla="*/ 305464 w 3427805"/>
              <a:gd name="connsiteY9" fmla="*/ 4222852 h 4222852"/>
              <a:gd name="connsiteX0" fmla="*/ 3427805 w 3427805"/>
              <a:gd name="connsiteY0" fmla="*/ 1828090 h 4192149"/>
              <a:gd name="connsiteX1" fmla="*/ 2691825 w 3427805"/>
              <a:gd name="connsiteY1" fmla="*/ 1159017 h 4192149"/>
              <a:gd name="connsiteX2" fmla="*/ 2134264 w 3427805"/>
              <a:gd name="connsiteY2" fmla="*/ 623759 h 4192149"/>
              <a:gd name="connsiteX3" fmla="*/ 1331376 w 3427805"/>
              <a:gd name="connsiteY3" fmla="*/ 21593 h 4192149"/>
              <a:gd name="connsiteX4" fmla="*/ 818420 w 3427805"/>
              <a:gd name="connsiteY4" fmla="*/ 177710 h 4192149"/>
              <a:gd name="connsiteX5" fmla="*/ 461581 w 3427805"/>
              <a:gd name="connsiteY5" fmla="*/ 601456 h 4192149"/>
              <a:gd name="connsiteX6" fmla="*/ 15532 w 3427805"/>
              <a:gd name="connsiteY6" fmla="*/ 1270530 h 4192149"/>
              <a:gd name="connsiteX7" fmla="*/ 127045 w 3427805"/>
              <a:gd name="connsiteY7" fmla="*/ 2318744 h 4192149"/>
              <a:gd name="connsiteX8" fmla="*/ 372371 w 3427805"/>
              <a:gd name="connsiteY8" fmla="*/ 3389261 h 4192149"/>
              <a:gd name="connsiteX9" fmla="*/ 305464 w 3427805"/>
              <a:gd name="connsiteY9" fmla="*/ 4192149 h 4192149"/>
              <a:gd name="connsiteX0" fmla="*/ 3620310 w 3620310"/>
              <a:gd name="connsiteY0" fmla="*/ 1812048 h 4192149"/>
              <a:gd name="connsiteX1" fmla="*/ 2691825 w 3620310"/>
              <a:gd name="connsiteY1" fmla="*/ 1159017 h 4192149"/>
              <a:gd name="connsiteX2" fmla="*/ 2134264 w 3620310"/>
              <a:gd name="connsiteY2" fmla="*/ 623759 h 4192149"/>
              <a:gd name="connsiteX3" fmla="*/ 1331376 w 3620310"/>
              <a:gd name="connsiteY3" fmla="*/ 21593 h 4192149"/>
              <a:gd name="connsiteX4" fmla="*/ 818420 w 3620310"/>
              <a:gd name="connsiteY4" fmla="*/ 177710 h 4192149"/>
              <a:gd name="connsiteX5" fmla="*/ 461581 w 3620310"/>
              <a:gd name="connsiteY5" fmla="*/ 601456 h 4192149"/>
              <a:gd name="connsiteX6" fmla="*/ 15532 w 3620310"/>
              <a:gd name="connsiteY6" fmla="*/ 1270530 h 4192149"/>
              <a:gd name="connsiteX7" fmla="*/ 127045 w 3620310"/>
              <a:gd name="connsiteY7" fmla="*/ 2318744 h 4192149"/>
              <a:gd name="connsiteX8" fmla="*/ 372371 w 3620310"/>
              <a:gd name="connsiteY8" fmla="*/ 3389261 h 4192149"/>
              <a:gd name="connsiteX9" fmla="*/ 305464 w 3620310"/>
              <a:gd name="connsiteY9" fmla="*/ 4192149 h 4192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20310" h="4192149">
                <a:moveTo>
                  <a:pt x="3620310" y="1812048"/>
                </a:moveTo>
                <a:cubicBezTo>
                  <a:pt x="3310815" y="1594371"/>
                  <a:pt x="2939499" y="1357065"/>
                  <a:pt x="2691825" y="1159017"/>
                </a:cubicBezTo>
                <a:cubicBezTo>
                  <a:pt x="2444151" y="960969"/>
                  <a:pt x="2361005" y="813330"/>
                  <a:pt x="2134264" y="623759"/>
                </a:cubicBezTo>
                <a:cubicBezTo>
                  <a:pt x="1907523" y="434188"/>
                  <a:pt x="1550683" y="95934"/>
                  <a:pt x="1331376" y="21593"/>
                </a:cubicBezTo>
                <a:cubicBezTo>
                  <a:pt x="1112069" y="-52748"/>
                  <a:pt x="963386" y="81066"/>
                  <a:pt x="818420" y="177710"/>
                </a:cubicBezTo>
                <a:cubicBezTo>
                  <a:pt x="673454" y="274354"/>
                  <a:pt x="595396" y="419319"/>
                  <a:pt x="461581" y="601456"/>
                </a:cubicBezTo>
                <a:cubicBezTo>
                  <a:pt x="327766" y="783593"/>
                  <a:pt x="71288" y="984315"/>
                  <a:pt x="15532" y="1270530"/>
                </a:cubicBezTo>
                <a:cubicBezTo>
                  <a:pt x="-40224" y="1556745"/>
                  <a:pt x="67572" y="1965622"/>
                  <a:pt x="127045" y="2318744"/>
                </a:cubicBezTo>
                <a:cubicBezTo>
                  <a:pt x="186518" y="2671866"/>
                  <a:pt x="342634" y="3077027"/>
                  <a:pt x="372371" y="3389261"/>
                </a:cubicBezTo>
                <a:cubicBezTo>
                  <a:pt x="402108" y="3701495"/>
                  <a:pt x="390956" y="3950539"/>
                  <a:pt x="305464" y="4192149"/>
                </a:cubicBezTo>
              </a:path>
            </a:pathLst>
          </a:custGeom>
          <a:noFill/>
          <a:ln w="1016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74"/>
          <p:cNvSpPr/>
          <p:nvPr/>
        </p:nvSpPr>
        <p:spPr>
          <a:xfrm>
            <a:off x="1022214" y="6150064"/>
            <a:ext cx="7164012" cy="6291407"/>
          </a:xfrm>
          <a:custGeom>
            <a:avLst/>
            <a:gdLst>
              <a:gd name="connsiteX0" fmla="*/ 25996 w 7164012"/>
              <a:gd name="connsiteY0" fmla="*/ 2592492 h 6291407"/>
              <a:gd name="connsiteX1" fmla="*/ 70601 w 7164012"/>
              <a:gd name="connsiteY1" fmla="*/ 3172356 h 6291407"/>
              <a:gd name="connsiteX2" fmla="*/ 628162 w 7164012"/>
              <a:gd name="connsiteY2" fmla="*/ 4242873 h 6291407"/>
              <a:gd name="connsiteX3" fmla="*/ 1609469 w 7164012"/>
              <a:gd name="connsiteY3" fmla="*/ 5625624 h 6291407"/>
              <a:gd name="connsiteX4" fmla="*/ 3415967 w 7164012"/>
              <a:gd name="connsiteY4" fmla="*/ 6272395 h 6291407"/>
              <a:gd name="connsiteX5" fmla="*/ 5601606 w 7164012"/>
              <a:gd name="connsiteY5" fmla="*/ 6071673 h 6291407"/>
              <a:gd name="connsiteX6" fmla="*/ 6917450 w 7164012"/>
              <a:gd name="connsiteY6" fmla="*/ 5581019 h 6291407"/>
              <a:gd name="connsiteX7" fmla="*/ 7162777 w 7164012"/>
              <a:gd name="connsiteY7" fmla="*/ 4934248 h 6291407"/>
              <a:gd name="connsiteX8" fmla="*/ 6895147 w 7164012"/>
              <a:gd name="connsiteY8" fmla="*/ 3596102 h 6291407"/>
              <a:gd name="connsiteX9" fmla="*/ 6337586 w 7164012"/>
              <a:gd name="connsiteY9" fmla="*/ 2436375 h 6291407"/>
              <a:gd name="connsiteX10" fmla="*/ 5557001 w 7164012"/>
              <a:gd name="connsiteY10" fmla="*/ 1075926 h 6291407"/>
              <a:gd name="connsiteX11" fmla="*/ 4664904 w 7164012"/>
              <a:gd name="connsiteY11" fmla="*/ 161526 h 6291407"/>
              <a:gd name="connsiteX12" fmla="*/ 4018133 w 7164012"/>
              <a:gd name="connsiteY12" fmla="*/ 5409 h 6291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64012" h="6291407">
                <a:moveTo>
                  <a:pt x="25996" y="2592492"/>
                </a:moveTo>
                <a:cubicBezTo>
                  <a:pt x="-1882" y="2744892"/>
                  <a:pt x="-29760" y="2897292"/>
                  <a:pt x="70601" y="3172356"/>
                </a:cubicBezTo>
                <a:cubicBezTo>
                  <a:pt x="170962" y="3447420"/>
                  <a:pt x="371684" y="3833995"/>
                  <a:pt x="628162" y="4242873"/>
                </a:cubicBezTo>
                <a:cubicBezTo>
                  <a:pt x="884640" y="4651751"/>
                  <a:pt x="1144835" y="5287370"/>
                  <a:pt x="1609469" y="5625624"/>
                </a:cubicBezTo>
                <a:cubicBezTo>
                  <a:pt x="2074103" y="5963878"/>
                  <a:pt x="2750611" y="6198054"/>
                  <a:pt x="3415967" y="6272395"/>
                </a:cubicBezTo>
                <a:cubicBezTo>
                  <a:pt x="4081323" y="6346737"/>
                  <a:pt x="5018026" y="6186902"/>
                  <a:pt x="5601606" y="6071673"/>
                </a:cubicBezTo>
                <a:cubicBezTo>
                  <a:pt x="6185187" y="5956444"/>
                  <a:pt x="6657255" y="5770590"/>
                  <a:pt x="6917450" y="5581019"/>
                </a:cubicBezTo>
                <a:cubicBezTo>
                  <a:pt x="7177645" y="5391448"/>
                  <a:pt x="7166494" y="5265067"/>
                  <a:pt x="7162777" y="4934248"/>
                </a:cubicBezTo>
                <a:cubicBezTo>
                  <a:pt x="7159060" y="4603429"/>
                  <a:pt x="7032679" y="4012414"/>
                  <a:pt x="6895147" y="3596102"/>
                </a:cubicBezTo>
                <a:cubicBezTo>
                  <a:pt x="6757615" y="3179790"/>
                  <a:pt x="6560610" y="2856404"/>
                  <a:pt x="6337586" y="2436375"/>
                </a:cubicBezTo>
                <a:cubicBezTo>
                  <a:pt x="6114562" y="2016346"/>
                  <a:pt x="5835781" y="1455067"/>
                  <a:pt x="5557001" y="1075926"/>
                </a:cubicBezTo>
                <a:cubicBezTo>
                  <a:pt x="5278221" y="696785"/>
                  <a:pt x="4921382" y="339946"/>
                  <a:pt x="4664904" y="161526"/>
                </a:cubicBezTo>
                <a:cubicBezTo>
                  <a:pt x="4408426" y="-16894"/>
                  <a:pt x="4213279" y="-5743"/>
                  <a:pt x="4018133" y="5409"/>
                </a:cubicBezTo>
              </a:path>
            </a:pathLst>
          </a:custGeom>
          <a:noFill/>
          <a:ln w="1016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76"/>
          <p:cNvSpPr/>
          <p:nvPr/>
        </p:nvSpPr>
        <p:spPr>
          <a:xfrm>
            <a:off x="1494263" y="11775688"/>
            <a:ext cx="1070514" cy="1583473"/>
          </a:xfrm>
          <a:custGeom>
            <a:avLst/>
            <a:gdLst>
              <a:gd name="connsiteX0" fmla="*/ 312234 w 312234"/>
              <a:gd name="connsiteY0" fmla="*/ 0 h 156117"/>
              <a:gd name="connsiteX1" fmla="*/ 0 w 312234"/>
              <a:gd name="connsiteY1" fmla="*/ 156117 h 156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234" h="156117">
                <a:moveTo>
                  <a:pt x="312234" y="0"/>
                </a:moveTo>
                <a:lnTo>
                  <a:pt x="0" y="156117"/>
                </a:lnTo>
              </a:path>
            </a:pathLst>
          </a:custGeom>
          <a:noFill/>
          <a:ln w="1016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 77"/>
          <p:cNvSpPr/>
          <p:nvPr/>
        </p:nvSpPr>
        <p:spPr>
          <a:xfrm>
            <a:off x="245322" y="14429679"/>
            <a:ext cx="669078" cy="1271240"/>
          </a:xfrm>
          <a:custGeom>
            <a:avLst/>
            <a:gdLst>
              <a:gd name="connsiteX0" fmla="*/ 535259 w 535259"/>
              <a:gd name="connsiteY0" fmla="*/ 0 h 356839"/>
              <a:gd name="connsiteX1" fmla="*/ 0 w 535259"/>
              <a:gd name="connsiteY1" fmla="*/ 356839 h 35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5259" h="356839">
                <a:moveTo>
                  <a:pt x="535259" y="0"/>
                </a:moveTo>
                <a:lnTo>
                  <a:pt x="0" y="356839"/>
                </a:lnTo>
              </a:path>
            </a:pathLst>
          </a:custGeom>
          <a:noFill/>
          <a:ln w="1016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 84"/>
          <p:cNvSpPr/>
          <p:nvPr/>
        </p:nvSpPr>
        <p:spPr>
          <a:xfrm>
            <a:off x="4072285" y="10080703"/>
            <a:ext cx="3759997" cy="1759649"/>
          </a:xfrm>
          <a:custGeom>
            <a:avLst/>
            <a:gdLst>
              <a:gd name="connsiteX0" fmla="*/ 2395418 w 3759997"/>
              <a:gd name="connsiteY0" fmla="*/ 200722 h 1759649"/>
              <a:gd name="connsiteX1" fmla="*/ 1503321 w 3759997"/>
              <a:gd name="connsiteY1" fmla="*/ 0 h 1759649"/>
              <a:gd name="connsiteX2" fmla="*/ 588921 w 3759997"/>
              <a:gd name="connsiteY2" fmla="*/ 66907 h 1759649"/>
              <a:gd name="connsiteX3" fmla="*/ 9057 w 3759997"/>
              <a:gd name="connsiteY3" fmla="*/ 691375 h 1759649"/>
              <a:gd name="connsiteX4" fmla="*/ 321291 w 3759997"/>
              <a:gd name="connsiteY4" fmla="*/ 1405053 h 1759649"/>
              <a:gd name="connsiteX5" fmla="*/ 1414111 w 3759997"/>
              <a:gd name="connsiteY5" fmla="*/ 1494263 h 1759649"/>
              <a:gd name="connsiteX6" fmla="*/ 2640745 w 3759997"/>
              <a:gd name="connsiteY6" fmla="*/ 1717287 h 1759649"/>
              <a:gd name="connsiteX7" fmla="*/ 3354423 w 3759997"/>
              <a:gd name="connsiteY7" fmla="*/ 1739590 h 1759649"/>
              <a:gd name="connsiteX8" fmla="*/ 3733565 w 3759997"/>
              <a:gd name="connsiteY8" fmla="*/ 1494263 h 1759649"/>
              <a:gd name="connsiteX9" fmla="*/ 3688960 w 3759997"/>
              <a:gd name="connsiteY9" fmla="*/ 959004 h 1759649"/>
              <a:gd name="connsiteX10" fmla="*/ 3376726 w 3759997"/>
              <a:gd name="connsiteY10" fmla="*/ 646770 h 1759649"/>
              <a:gd name="connsiteX11" fmla="*/ 2975282 w 3759997"/>
              <a:gd name="connsiteY11" fmla="*/ 446048 h 175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59997" h="1759649">
                <a:moveTo>
                  <a:pt x="2395418" y="200722"/>
                </a:moveTo>
                <a:cubicBezTo>
                  <a:pt x="2099911" y="111512"/>
                  <a:pt x="1804404" y="22302"/>
                  <a:pt x="1503321" y="0"/>
                </a:cubicBezTo>
                <a:lnTo>
                  <a:pt x="588921" y="66907"/>
                </a:lnTo>
                <a:cubicBezTo>
                  <a:pt x="339877" y="182136"/>
                  <a:pt x="53662" y="468351"/>
                  <a:pt x="9057" y="691375"/>
                </a:cubicBezTo>
                <a:cubicBezTo>
                  <a:pt x="-35548" y="914399"/>
                  <a:pt x="87115" y="1271238"/>
                  <a:pt x="321291" y="1405053"/>
                </a:cubicBezTo>
                <a:cubicBezTo>
                  <a:pt x="555467" y="1538868"/>
                  <a:pt x="1027535" y="1442224"/>
                  <a:pt x="1414111" y="1494263"/>
                </a:cubicBezTo>
                <a:cubicBezTo>
                  <a:pt x="1800687" y="1546302"/>
                  <a:pt x="2317360" y="1676399"/>
                  <a:pt x="2640745" y="1717287"/>
                </a:cubicBezTo>
                <a:cubicBezTo>
                  <a:pt x="2964130" y="1758175"/>
                  <a:pt x="3172286" y="1776761"/>
                  <a:pt x="3354423" y="1739590"/>
                </a:cubicBezTo>
                <a:cubicBezTo>
                  <a:pt x="3536560" y="1702419"/>
                  <a:pt x="3677809" y="1624361"/>
                  <a:pt x="3733565" y="1494263"/>
                </a:cubicBezTo>
                <a:cubicBezTo>
                  <a:pt x="3789321" y="1364165"/>
                  <a:pt x="3748433" y="1100253"/>
                  <a:pt x="3688960" y="959004"/>
                </a:cubicBezTo>
                <a:cubicBezTo>
                  <a:pt x="3629487" y="817755"/>
                  <a:pt x="3495672" y="732263"/>
                  <a:pt x="3376726" y="646770"/>
                </a:cubicBezTo>
                <a:cubicBezTo>
                  <a:pt x="3257780" y="561277"/>
                  <a:pt x="3116531" y="503662"/>
                  <a:pt x="2975282" y="446048"/>
                </a:cubicBezTo>
              </a:path>
            </a:pathLst>
          </a:custGeom>
          <a:noFill/>
          <a:ln w="1016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 85"/>
          <p:cNvSpPr/>
          <p:nvPr/>
        </p:nvSpPr>
        <p:spPr>
          <a:xfrm>
            <a:off x="2313526" y="12509503"/>
            <a:ext cx="3886121" cy="2146840"/>
          </a:xfrm>
          <a:custGeom>
            <a:avLst/>
            <a:gdLst>
              <a:gd name="connsiteX0" fmla="*/ 1901631 w 3886121"/>
              <a:gd name="connsiteY0" fmla="*/ 69073 h 2146840"/>
              <a:gd name="connsiteX1" fmla="*/ 1054138 w 3886121"/>
              <a:gd name="connsiteY1" fmla="*/ 24468 h 2146840"/>
              <a:gd name="connsiteX2" fmla="*/ 184343 w 3886121"/>
              <a:gd name="connsiteY2" fmla="*/ 403609 h 2146840"/>
              <a:gd name="connsiteX3" fmla="*/ 28226 w 3886121"/>
              <a:gd name="connsiteY3" fmla="*/ 1295707 h 2146840"/>
              <a:gd name="connsiteX4" fmla="*/ 585787 w 3886121"/>
              <a:gd name="connsiteY4" fmla="*/ 1942477 h 2146840"/>
              <a:gd name="connsiteX5" fmla="*/ 1344070 w 3886121"/>
              <a:gd name="connsiteY5" fmla="*/ 2143199 h 2146840"/>
              <a:gd name="connsiteX6" fmla="*/ 2325377 w 3886121"/>
              <a:gd name="connsiteY6" fmla="*/ 1808663 h 2146840"/>
              <a:gd name="connsiteX7" fmla="*/ 3172870 w 3886121"/>
              <a:gd name="connsiteY7" fmla="*/ 1786360 h 2146840"/>
              <a:gd name="connsiteX8" fmla="*/ 3775035 w 3886121"/>
              <a:gd name="connsiteY8" fmla="*/ 1340312 h 2146840"/>
              <a:gd name="connsiteX9" fmla="*/ 3841943 w 3886121"/>
              <a:gd name="connsiteY9" fmla="*/ 671238 h 2146840"/>
              <a:gd name="connsiteX10" fmla="*/ 3284382 w 3886121"/>
              <a:gd name="connsiteY10" fmla="*/ 470517 h 2146840"/>
              <a:gd name="connsiteX11" fmla="*/ 2369982 w 3886121"/>
              <a:gd name="connsiteY11" fmla="*/ 247492 h 2146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86121" h="2146840">
                <a:moveTo>
                  <a:pt x="1901631" y="69073"/>
                </a:moveTo>
                <a:cubicBezTo>
                  <a:pt x="1620992" y="18892"/>
                  <a:pt x="1340353" y="-31288"/>
                  <a:pt x="1054138" y="24468"/>
                </a:cubicBezTo>
                <a:cubicBezTo>
                  <a:pt x="767923" y="80224"/>
                  <a:pt x="355328" y="191736"/>
                  <a:pt x="184343" y="403609"/>
                </a:cubicBezTo>
                <a:cubicBezTo>
                  <a:pt x="13358" y="615482"/>
                  <a:pt x="-38681" y="1039229"/>
                  <a:pt x="28226" y="1295707"/>
                </a:cubicBezTo>
                <a:cubicBezTo>
                  <a:pt x="95133" y="1552185"/>
                  <a:pt x="366480" y="1801228"/>
                  <a:pt x="585787" y="1942477"/>
                </a:cubicBezTo>
                <a:cubicBezTo>
                  <a:pt x="805094" y="2083726"/>
                  <a:pt x="1054138" y="2165501"/>
                  <a:pt x="1344070" y="2143199"/>
                </a:cubicBezTo>
                <a:cubicBezTo>
                  <a:pt x="1634002" y="2120897"/>
                  <a:pt x="2020577" y="1868136"/>
                  <a:pt x="2325377" y="1808663"/>
                </a:cubicBezTo>
                <a:cubicBezTo>
                  <a:pt x="2630177" y="1749190"/>
                  <a:pt x="2931260" y="1864419"/>
                  <a:pt x="3172870" y="1786360"/>
                </a:cubicBezTo>
                <a:cubicBezTo>
                  <a:pt x="3414480" y="1708302"/>
                  <a:pt x="3663523" y="1526166"/>
                  <a:pt x="3775035" y="1340312"/>
                </a:cubicBezTo>
                <a:cubicBezTo>
                  <a:pt x="3886547" y="1154458"/>
                  <a:pt x="3923718" y="816204"/>
                  <a:pt x="3841943" y="671238"/>
                </a:cubicBezTo>
                <a:cubicBezTo>
                  <a:pt x="3760168" y="526272"/>
                  <a:pt x="3529709" y="541141"/>
                  <a:pt x="3284382" y="470517"/>
                </a:cubicBezTo>
                <a:cubicBezTo>
                  <a:pt x="3039055" y="399893"/>
                  <a:pt x="2704518" y="323692"/>
                  <a:pt x="2369982" y="247492"/>
                </a:cubicBezTo>
              </a:path>
            </a:pathLst>
          </a:custGeom>
          <a:noFill/>
          <a:ln w="1016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802105" y="4507832"/>
            <a:ext cx="379920" cy="220285"/>
          </a:xfrm>
          <a:custGeom>
            <a:avLst/>
            <a:gdLst>
              <a:gd name="connsiteX0" fmla="*/ 512956 w 512956"/>
              <a:gd name="connsiteY0" fmla="*/ 267629 h 267629"/>
              <a:gd name="connsiteX1" fmla="*/ 0 w 512956"/>
              <a:gd name="connsiteY1" fmla="*/ 0 h 267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2956" h="267629">
                <a:moveTo>
                  <a:pt x="512956" y="267629"/>
                </a:moveTo>
                <a:lnTo>
                  <a:pt x="0" y="0"/>
                </a:lnTo>
              </a:path>
            </a:pathLst>
          </a:custGeom>
          <a:noFill/>
          <a:ln w="1016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87CE2E1-EEA5-4814-85A1-C9703F7B71C2}"/>
              </a:ext>
            </a:extLst>
          </p:cNvPr>
          <p:cNvSpPr txBox="1"/>
          <p:nvPr/>
        </p:nvSpPr>
        <p:spPr>
          <a:xfrm>
            <a:off x="13058329" y="16879507"/>
            <a:ext cx="1824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Caumont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D1F6A4-722C-4273-9331-9FB4FA160D88}"/>
              </a:ext>
            </a:extLst>
          </p:cNvPr>
          <p:cNvSpPr txBox="1"/>
          <p:nvPr/>
        </p:nvSpPr>
        <p:spPr>
          <a:xfrm>
            <a:off x="6029280" y="9253124"/>
            <a:ext cx="1430299" cy="615553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800" b="1" dirty="0"/>
              <a:t>St. Marie du Mont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C7F8A5C-3DD1-47AA-960E-076390B5AA2C}"/>
              </a:ext>
            </a:extLst>
          </p:cNvPr>
          <p:cNvSpPr txBox="1"/>
          <p:nvPr/>
        </p:nvSpPr>
        <p:spPr>
          <a:xfrm>
            <a:off x="6245478" y="3499305"/>
            <a:ext cx="1732940" cy="770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800" b="1" dirty="0"/>
              <a:t>St. </a:t>
            </a:r>
            <a:r>
              <a:rPr lang="en-US" sz="2800" b="1" dirty="0" err="1"/>
              <a:t>Vaast</a:t>
            </a:r>
            <a:r>
              <a:rPr lang="en-US" sz="2800" b="1" dirty="0"/>
              <a:t>-la-</a:t>
            </a:r>
            <a:r>
              <a:rPr lang="en-US" sz="2800" b="1" dirty="0" err="1"/>
              <a:t>Hougue</a:t>
            </a:r>
            <a:endParaRPr lang="en-US" sz="2800" b="1" dirty="0"/>
          </a:p>
        </p:txBody>
      </p:sp>
      <p:sp>
        <p:nvSpPr>
          <p:cNvPr id="90" name="Freeform 89"/>
          <p:cNvSpPr/>
          <p:nvPr/>
        </p:nvSpPr>
        <p:spPr>
          <a:xfrm>
            <a:off x="8133348" y="10411326"/>
            <a:ext cx="481264" cy="336885"/>
          </a:xfrm>
          <a:custGeom>
            <a:avLst/>
            <a:gdLst>
              <a:gd name="connsiteX0" fmla="*/ 0 w 689811"/>
              <a:gd name="connsiteY0" fmla="*/ 449179 h 449179"/>
              <a:gd name="connsiteX1" fmla="*/ 689811 w 689811"/>
              <a:gd name="connsiteY1" fmla="*/ 0 h 449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9811" h="449179">
                <a:moveTo>
                  <a:pt x="0" y="449179"/>
                </a:moveTo>
                <a:lnTo>
                  <a:pt x="689811" y="0"/>
                </a:lnTo>
              </a:path>
            </a:pathLst>
          </a:custGeom>
          <a:noFill/>
          <a:ln w="1016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/>
          <p:cNvGrpSpPr/>
          <p:nvPr/>
        </p:nvGrpSpPr>
        <p:grpSpPr>
          <a:xfrm>
            <a:off x="3383804" y="6454953"/>
            <a:ext cx="2581657" cy="1572494"/>
            <a:chOff x="4737743" y="4812421"/>
            <a:chExt cx="2581657" cy="1572494"/>
          </a:xfrm>
        </p:grpSpPr>
        <p:grpSp>
          <p:nvGrpSpPr>
            <p:cNvPr id="96" name="Group 95"/>
            <p:cNvGrpSpPr/>
            <p:nvPr/>
          </p:nvGrpSpPr>
          <p:grpSpPr>
            <a:xfrm rot="2632051">
              <a:off x="4737743" y="5426399"/>
              <a:ext cx="825397" cy="804334"/>
              <a:chOff x="5057095" y="5334391"/>
              <a:chExt cx="1024466" cy="804334"/>
            </a:xfrm>
          </p:grpSpPr>
          <p:sp>
            <p:nvSpPr>
              <p:cNvPr id="99" name="Rectangle 98"/>
              <p:cNvSpPr/>
              <p:nvPr/>
            </p:nvSpPr>
            <p:spPr>
              <a:xfrm>
                <a:off x="5057095" y="5334391"/>
                <a:ext cx="1024466" cy="804334"/>
              </a:xfrm>
              <a:prstGeom prst="rect">
                <a:avLst/>
              </a:prstGeom>
              <a:solidFill>
                <a:srgbClr val="FF6D6D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Freeform 99"/>
              <p:cNvSpPr/>
              <p:nvPr/>
            </p:nvSpPr>
            <p:spPr>
              <a:xfrm rot="18907949">
                <a:off x="5208082" y="5432930"/>
                <a:ext cx="763816" cy="616922"/>
              </a:xfrm>
              <a:custGeom>
                <a:avLst/>
                <a:gdLst>
                  <a:gd name="connsiteX0" fmla="*/ 0 w 1032933"/>
                  <a:gd name="connsiteY0" fmla="*/ 787400 h 787400"/>
                  <a:gd name="connsiteX1" fmla="*/ 1032933 w 1032933"/>
                  <a:gd name="connsiteY1" fmla="*/ 0 h 7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32933" h="787400">
                    <a:moveTo>
                      <a:pt x="0" y="787400"/>
                    </a:moveTo>
                    <a:lnTo>
                      <a:pt x="1032933" y="0"/>
                    </a:ln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 100"/>
              <p:cNvSpPr/>
              <p:nvPr/>
            </p:nvSpPr>
            <p:spPr>
              <a:xfrm rot="18967949">
                <a:off x="5172940" y="5412006"/>
                <a:ext cx="782007" cy="637301"/>
              </a:xfrm>
              <a:custGeom>
                <a:avLst/>
                <a:gdLst>
                  <a:gd name="connsiteX0" fmla="*/ 0 w 795867"/>
                  <a:gd name="connsiteY0" fmla="*/ 0 h 618067"/>
                  <a:gd name="connsiteX1" fmla="*/ 795867 w 795867"/>
                  <a:gd name="connsiteY1" fmla="*/ 618067 h 61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5867" h="618067">
                    <a:moveTo>
                      <a:pt x="0" y="0"/>
                    </a:moveTo>
                    <a:lnTo>
                      <a:pt x="795867" y="618067"/>
                    </a:ln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7" name="TextBox 96"/>
            <p:cNvSpPr txBox="1"/>
            <p:nvPr/>
          </p:nvSpPr>
          <p:spPr>
            <a:xfrm>
              <a:off x="4850108" y="4812421"/>
              <a:ext cx="5790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XX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5632720" y="5317956"/>
              <a:ext cx="1686680" cy="10669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en-US" sz="4000" b="1" dirty="0"/>
                <a:t>91</a:t>
              </a:r>
            </a:p>
            <a:p>
              <a:pPr>
                <a:lnSpc>
                  <a:spcPts val="3800"/>
                </a:lnSpc>
              </a:pPr>
              <a:r>
                <a:rPr lang="en-US" sz="4000" b="1" dirty="0"/>
                <a:t>LXXXIV</a:t>
              </a: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4113719" y="3655606"/>
            <a:ext cx="2581657" cy="1572494"/>
            <a:chOff x="4737743" y="4812421"/>
            <a:chExt cx="2581657" cy="1572494"/>
          </a:xfrm>
        </p:grpSpPr>
        <p:grpSp>
          <p:nvGrpSpPr>
            <p:cNvPr id="103" name="Group 102"/>
            <p:cNvGrpSpPr/>
            <p:nvPr/>
          </p:nvGrpSpPr>
          <p:grpSpPr>
            <a:xfrm rot="2632051">
              <a:off x="4737743" y="5426399"/>
              <a:ext cx="825397" cy="804334"/>
              <a:chOff x="5057095" y="5334391"/>
              <a:chExt cx="1024466" cy="804334"/>
            </a:xfrm>
          </p:grpSpPr>
          <p:sp>
            <p:nvSpPr>
              <p:cNvPr id="106" name="Rectangle 105"/>
              <p:cNvSpPr/>
              <p:nvPr/>
            </p:nvSpPr>
            <p:spPr>
              <a:xfrm>
                <a:off x="5057095" y="5334391"/>
                <a:ext cx="1024466" cy="804334"/>
              </a:xfrm>
              <a:prstGeom prst="rect">
                <a:avLst/>
              </a:prstGeom>
              <a:solidFill>
                <a:srgbClr val="FF6D6D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 106"/>
              <p:cNvSpPr/>
              <p:nvPr/>
            </p:nvSpPr>
            <p:spPr>
              <a:xfrm rot="18907949">
                <a:off x="5208082" y="5432930"/>
                <a:ext cx="763816" cy="616922"/>
              </a:xfrm>
              <a:custGeom>
                <a:avLst/>
                <a:gdLst>
                  <a:gd name="connsiteX0" fmla="*/ 0 w 1032933"/>
                  <a:gd name="connsiteY0" fmla="*/ 787400 h 787400"/>
                  <a:gd name="connsiteX1" fmla="*/ 1032933 w 1032933"/>
                  <a:gd name="connsiteY1" fmla="*/ 0 h 7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32933" h="787400">
                    <a:moveTo>
                      <a:pt x="0" y="787400"/>
                    </a:moveTo>
                    <a:lnTo>
                      <a:pt x="1032933" y="0"/>
                    </a:ln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 107"/>
              <p:cNvSpPr/>
              <p:nvPr/>
            </p:nvSpPr>
            <p:spPr>
              <a:xfrm rot="18967949">
                <a:off x="5172940" y="5412006"/>
                <a:ext cx="782007" cy="637301"/>
              </a:xfrm>
              <a:custGeom>
                <a:avLst/>
                <a:gdLst>
                  <a:gd name="connsiteX0" fmla="*/ 0 w 795867"/>
                  <a:gd name="connsiteY0" fmla="*/ 0 h 618067"/>
                  <a:gd name="connsiteX1" fmla="*/ 795867 w 795867"/>
                  <a:gd name="connsiteY1" fmla="*/ 618067 h 61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5867" h="618067">
                    <a:moveTo>
                      <a:pt x="0" y="0"/>
                    </a:moveTo>
                    <a:lnTo>
                      <a:pt x="795867" y="618067"/>
                    </a:ln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4" name="TextBox 103"/>
            <p:cNvSpPr txBox="1"/>
            <p:nvPr/>
          </p:nvSpPr>
          <p:spPr>
            <a:xfrm>
              <a:off x="4850108" y="4812421"/>
              <a:ext cx="5790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XX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5632720" y="5317956"/>
              <a:ext cx="1686680" cy="10669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en-US" sz="4000" b="1" dirty="0"/>
                <a:t>709</a:t>
              </a:r>
            </a:p>
            <a:p>
              <a:pPr>
                <a:lnSpc>
                  <a:spcPts val="3800"/>
                </a:lnSpc>
              </a:pPr>
              <a:r>
                <a:rPr lang="en-US" sz="4000" b="1" dirty="0"/>
                <a:t>LXXXIV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 rot="2132659">
            <a:off x="4424391" y="5677600"/>
            <a:ext cx="6367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XX</a:t>
            </a:r>
          </a:p>
        </p:txBody>
      </p:sp>
      <p:sp>
        <p:nvSpPr>
          <p:cNvPr id="109" name="TextBox 108"/>
          <p:cNvSpPr txBox="1"/>
          <p:nvPr/>
        </p:nvSpPr>
        <p:spPr>
          <a:xfrm rot="2132659">
            <a:off x="341676" y="4065369"/>
            <a:ext cx="6367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XX</a:t>
            </a:r>
          </a:p>
        </p:txBody>
      </p:sp>
      <p:sp>
        <p:nvSpPr>
          <p:cNvPr id="110" name="TextBox 109"/>
          <p:cNvSpPr txBox="1"/>
          <p:nvPr/>
        </p:nvSpPr>
        <p:spPr>
          <a:xfrm rot="17282044">
            <a:off x="766791" y="8212254"/>
            <a:ext cx="6367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XX</a:t>
            </a:r>
          </a:p>
        </p:txBody>
      </p:sp>
      <p:sp>
        <p:nvSpPr>
          <p:cNvPr id="111" name="TextBox 110"/>
          <p:cNvSpPr txBox="1"/>
          <p:nvPr/>
        </p:nvSpPr>
        <p:spPr>
          <a:xfrm rot="19575217">
            <a:off x="8555233" y="10016991"/>
            <a:ext cx="6367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XX</a:t>
            </a:r>
          </a:p>
        </p:txBody>
      </p:sp>
      <p:sp>
        <p:nvSpPr>
          <p:cNvPr id="112" name="TextBox 111"/>
          <p:cNvSpPr txBox="1"/>
          <p:nvPr/>
        </p:nvSpPr>
        <p:spPr>
          <a:xfrm rot="18344750">
            <a:off x="938167" y="13553882"/>
            <a:ext cx="6367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XX</a:t>
            </a:r>
          </a:p>
        </p:txBody>
      </p:sp>
      <p:sp>
        <p:nvSpPr>
          <p:cNvPr id="120" name="Freeform 119"/>
          <p:cNvSpPr/>
          <p:nvPr/>
        </p:nvSpPr>
        <p:spPr>
          <a:xfrm>
            <a:off x="208547" y="4090737"/>
            <a:ext cx="259604" cy="132054"/>
          </a:xfrm>
          <a:custGeom>
            <a:avLst/>
            <a:gdLst>
              <a:gd name="connsiteX0" fmla="*/ 512956 w 512956"/>
              <a:gd name="connsiteY0" fmla="*/ 267629 h 267629"/>
              <a:gd name="connsiteX1" fmla="*/ 0 w 512956"/>
              <a:gd name="connsiteY1" fmla="*/ 0 h 267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2956" h="267629">
                <a:moveTo>
                  <a:pt x="512956" y="267629"/>
                </a:moveTo>
                <a:lnTo>
                  <a:pt x="0" y="0"/>
                </a:lnTo>
              </a:path>
            </a:pathLst>
          </a:custGeom>
          <a:noFill/>
          <a:ln w="1016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Box 121"/>
          <p:cNvSpPr txBox="1"/>
          <p:nvPr/>
        </p:nvSpPr>
        <p:spPr>
          <a:xfrm rot="2132659">
            <a:off x="4262343" y="5965704"/>
            <a:ext cx="575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</a:rPr>
              <a:t>91</a:t>
            </a:r>
          </a:p>
        </p:txBody>
      </p:sp>
      <p:sp>
        <p:nvSpPr>
          <p:cNvPr id="123" name="TextBox 122"/>
          <p:cNvSpPr txBox="1"/>
          <p:nvPr/>
        </p:nvSpPr>
        <p:spPr>
          <a:xfrm rot="2132659">
            <a:off x="531022" y="3856166"/>
            <a:ext cx="7713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</a:rPr>
              <a:t>709</a:t>
            </a:r>
          </a:p>
        </p:txBody>
      </p:sp>
      <p:sp>
        <p:nvSpPr>
          <p:cNvPr id="124" name="TextBox 123"/>
          <p:cNvSpPr txBox="1"/>
          <p:nvPr/>
        </p:nvSpPr>
        <p:spPr>
          <a:xfrm rot="2132659">
            <a:off x="4549571" y="5436314"/>
            <a:ext cx="7713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</a:rPr>
              <a:t>709</a:t>
            </a:r>
          </a:p>
        </p:txBody>
      </p:sp>
      <p:sp>
        <p:nvSpPr>
          <p:cNvPr id="125" name="TextBox 124"/>
          <p:cNvSpPr txBox="1"/>
          <p:nvPr/>
        </p:nvSpPr>
        <p:spPr>
          <a:xfrm rot="2132659">
            <a:off x="210182" y="4481809"/>
            <a:ext cx="7713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</a:rPr>
              <a:t>243</a:t>
            </a:r>
          </a:p>
        </p:txBody>
      </p:sp>
      <p:sp>
        <p:nvSpPr>
          <p:cNvPr id="126" name="TextBox 125"/>
          <p:cNvSpPr txBox="1"/>
          <p:nvPr/>
        </p:nvSpPr>
        <p:spPr>
          <a:xfrm rot="19391696">
            <a:off x="592648" y="13302813"/>
            <a:ext cx="7713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</a:rPr>
              <a:t>243</a:t>
            </a:r>
          </a:p>
        </p:txBody>
      </p:sp>
      <p:sp>
        <p:nvSpPr>
          <p:cNvPr id="127" name="TextBox 126"/>
          <p:cNvSpPr txBox="1"/>
          <p:nvPr/>
        </p:nvSpPr>
        <p:spPr>
          <a:xfrm rot="16954806">
            <a:off x="1045902" y="8364000"/>
            <a:ext cx="5757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</a:rPr>
              <a:t>91</a:t>
            </a:r>
          </a:p>
        </p:txBody>
      </p:sp>
      <p:sp>
        <p:nvSpPr>
          <p:cNvPr id="128" name="TextBox 127"/>
          <p:cNvSpPr txBox="1"/>
          <p:nvPr/>
        </p:nvSpPr>
        <p:spPr>
          <a:xfrm rot="17151712">
            <a:off x="394667" y="8211599"/>
            <a:ext cx="7713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</a:rPr>
              <a:t>243</a:t>
            </a:r>
          </a:p>
        </p:txBody>
      </p:sp>
      <p:sp>
        <p:nvSpPr>
          <p:cNvPr id="129" name="TextBox 128"/>
          <p:cNvSpPr txBox="1"/>
          <p:nvPr/>
        </p:nvSpPr>
        <p:spPr>
          <a:xfrm rot="19934821">
            <a:off x="8239255" y="9719556"/>
            <a:ext cx="771365" cy="5539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</a:rPr>
              <a:t>709</a:t>
            </a:r>
          </a:p>
        </p:txBody>
      </p:sp>
      <p:sp>
        <p:nvSpPr>
          <p:cNvPr id="130" name="TextBox 129"/>
          <p:cNvSpPr txBox="1"/>
          <p:nvPr/>
        </p:nvSpPr>
        <p:spPr>
          <a:xfrm rot="19683158">
            <a:off x="8584161" y="10353219"/>
            <a:ext cx="7713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</a:rPr>
              <a:t>352</a:t>
            </a:r>
          </a:p>
        </p:txBody>
      </p:sp>
      <p:sp>
        <p:nvSpPr>
          <p:cNvPr id="131" name="TextBox 130"/>
          <p:cNvSpPr txBox="1"/>
          <p:nvPr/>
        </p:nvSpPr>
        <p:spPr>
          <a:xfrm rot="1279801">
            <a:off x="4190130" y="12391219"/>
            <a:ext cx="5116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III</a:t>
            </a:r>
          </a:p>
        </p:txBody>
      </p:sp>
      <p:sp>
        <p:nvSpPr>
          <p:cNvPr id="132" name="TextBox 131"/>
          <p:cNvSpPr txBox="1"/>
          <p:nvPr/>
        </p:nvSpPr>
        <p:spPr>
          <a:xfrm rot="1327931">
            <a:off x="6691052" y="10089178"/>
            <a:ext cx="402674" cy="5847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II</a:t>
            </a:r>
          </a:p>
        </p:txBody>
      </p:sp>
      <p:sp>
        <p:nvSpPr>
          <p:cNvPr id="133" name="Freeform: Shape 72">
            <a:extLst>
              <a:ext uri="{FF2B5EF4-FFF2-40B4-BE49-F238E27FC236}">
                <a16:creationId xmlns:a16="http://schemas.microsoft.com/office/drawing/2014/main" id="{93478122-4854-4793-887F-B7505A5FD5AD}"/>
              </a:ext>
            </a:extLst>
          </p:cNvPr>
          <p:cNvSpPr/>
          <p:nvPr/>
        </p:nvSpPr>
        <p:spPr>
          <a:xfrm>
            <a:off x="19721015" y="10505228"/>
            <a:ext cx="217124" cy="4739321"/>
          </a:xfrm>
          <a:custGeom>
            <a:avLst/>
            <a:gdLst>
              <a:gd name="connsiteX0" fmla="*/ 240094 w 285530"/>
              <a:gd name="connsiteY0" fmla="*/ 0 h 6327648"/>
              <a:gd name="connsiteX1" fmla="*/ 276670 w 285530"/>
              <a:gd name="connsiteY1" fmla="*/ 1078992 h 6327648"/>
              <a:gd name="connsiteX2" fmla="*/ 93790 w 285530"/>
              <a:gd name="connsiteY2" fmla="*/ 2066544 h 6327648"/>
              <a:gd name="connsiteX3" fmla="*/ 2350 w 285530"/>
              <a:gd name="connsiteY3" fmla="*/ 3273552 h 6327648"/>
              <a:gd name="connsiteX4" fmla="*/ 57214 w 285530"/>
              <a:gd name="connsiteY4" fmla="*/ 3913632 h 6327648"/>
              <a:gd name="connsiteX5" fmla="*/ 2350 w 285530"/>
              <a:gd name="connsiteY5" fmla="*/ 5504688 h 6327648"/>
              <a:gd name="connsiteX6" fmla="*/ 2350 w 285530"/>
              <a:gd name="connsiteY6" fmla="*/ 6327648 h 63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530" h="6327648">
                <a:moveTo>
                  <a:pt x="240094" y="0"/>
                </a:moveTo>
                <a:cubicBezTo>
                  <a:pt x="270574" y="367284"/>
                  <a:pt x="301054" y="734568"/>
                  <a:pt x="276670" y="1078992"/>
                </a:cubicBezTo>
                <a:cubicBezTo>
                  <a:pt x="252286" y="1423416"/>
                  <a:pt x="139510" y="1700784"/>
                  <a:pt x="93790" y="2066544"/>
                </a:cubicBezTo>
                <a:cubicBezTo>
                  <a:pt x="48070" y="2432304"/>
                  <a:pt x="8446" y="2965704"/>
                  <a:pt x="2350" y="3273552"/>
                </a:cubicBezTo>
                <a:cubicBezTo>
                  <a:pt x="-3746" y="3581400"/>
                  <a:pt x="57214" y="3541776"/>
                  <a:pt x="57214" y="3913632"/>
                </a:cubicBezTo>
                <a:cubicBezTo>
                  <a:pt x="57214" y="4285488"/>
                  <a:pt x="11494" y="5102352"/>
                  <a:pt x="2350" y="5504688"/>
                </a:cubicBezTo>
                <a:cubicBezTo>
                  <a:pt x="-6794" y="5907024"/>
                  <a:pt x="14542" y="6117336"/>
                  <a:pt x="2350" y="6327648"/>
                </a:cubicBezTo>
              </a:path>
            </a:pathLst>
          </a:custGeom>
          <a:noFill/>
          <a:ln w="101600" cap="rnd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TextBox 159"/>
          <p:cNvSpPr txBox="1"/>
          <p:nvPr/>
        </p:nvSpPr>
        <p:spPr>
          <a:xfrm rot="16200000">
            <a:off x="19434773" y="15287302"/>
            <a:ext cx="6367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XX</a:t>
            </a:r>
          </a:p>
        </p:txBody>
      </p:sp>
      <p:sp>
        <p:nvSpPr>
          <p:cNvPr id="161" name="TextBox 160"/>
          <p:cNvSpPr txBox="1"/>
          <p:nvPr/>
        </p:nvSpPr>
        <p:spPr>
          <a:xfrm rot="16307941">
            <a:off x="19763952" y="15268688"/>
            <a:ext cx="7713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</a:rPr>
              <a:t>716</a:t>
            </a:r>
          </a:p>
        </p:txBody>
      </p:sp>
      <p:sp>
        <p:nvSpPr>
          <p:cNvPr id="162" name="TextBox 161"/>
          <p:cNvSpPr txBox="1"/>
          <p:nvPr/>
        </p:nvSpPr>
        <p:spPr>
          <a:xfrm rot="16307941">
            <a:off x="18974655" y="15311905"/>
            <a:ext cx="7713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</a:rPr>
              <a:t>352</a:t>
            </a:r>
          </a:p>
        </p:txBody>
      </p:sp>
      <p:sp>
        <p:nvSpPr>
          <p:cNvPr id="163" name="Freeform: Shape 72">
            <a:extLst>
              <a:ext uri="{FF2B5EF4-FFF2-40B4-BE49-F238E27FC236}">
                <a16:creationId xmlns:a16="http://schemas.microsoft.com/office/drawing/2014/main" id="{93478122-4854-4793-887F-B7505A5FD5AD}"/>
              </a:ext>
            </a:extLst>
          </p:cNvPr>
          <p:cNvSpPr/>
          <p:nvPr/>
        </p:nvSpPr>
        <p:spPr>
          <a:xfrm>
            <a:off x="19709642" y="15872346"/>
            <a:ext cx="45719" cy="1953904"/>
          </a:xfrm>
          <a:custGeom>
            <a:avLst/>
            <a:gdLst>
              <a:gd name="connsiteX0" fmla="*/ 240094 w 285530"/>
              <a:gd name="connsiteY0" fmla="*/ 0 h 6327648"/>
              <a:gd name="connsiteX1" fmla="*/ 276670 w 285530"/>
              <a:gd name="connsiteY1" fmla="*/ 1078992 h 6327648"/>
              <a:gd name="connsiteX2" fmla="*/ 93790 w 285530"/>
              <a:gd name="connsiteY2" fmla="*/ 2066544 h 6327648"/>
              <a:gd name="connsiteX3" fmla="*/ 2350 w 285530"/>
              <a:gd name="connsiteY3" fmla="*/ 3273552 h 6327648"/>
              <a:gd name="connsiteX4" fmla="*/ 57214 w 285530"/>
              <a:gd name="connsiteY4" fmla="*/ 3913632 h 6327648"/>
              <a:gd name="connsiteX5" fmla="*/ 2350 w 285530"/>
              <a:gd name="connsiteY5" fmla="*/ 5504688 h 6327648"/>
              <a:gd name="connsiteX6" fmla="*/ 2350 w 285530"/>
              <a:gd name="connsiteY6" fmla="*/ 6327648 h 63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530" h="6327648">
                <a:moveTo>
                  <a:pt x="240094" y="0"/>
                </a:moveTo>
                <a:cubicBezTo>
                  <a:pt x="270574" y="367284"/>
                  <a:pt x="301054" y="734568"/>
                  <a:pt x="276670" y="1078992"/>
                </a:cubicBezTo>
                <a:cubicBezTo>
                  <a:pt x="252286" y="1423416"/>
                  <a:pt x="139510" y="1700784"/>
                  <a:pt x="93790" y="2066544"/>
                </a:cubicBezTo>
                <a:cubicBezTo>
                  <a:pt x="48070" y="2432304"/>
                  <a:pt x="8446" y="2965704"/>
                  <a:pt x="2350" y="3273552"/>
                </a:cubicBezTo>
                <a:cubicBezTo>
                  <a:pt x="-3746" y="3581400"/>
                  <a:pt x="57214" y="3541776"/>
                  <a:pt x="57214" y="3913632"/>
                </a:cubicBezTo>
                <a:cubicBezTo>
                  <a:pt x="57214" y="4285488"/>
                  <a:pt x="11494" y="5102352"/>
                  <a:pt x="2350" y="5504688"/>
                </a:cubicBezTo>
                <a:cubicBezTo>
                  <a:pt x="-6794" y="5907024"/>
                  <a:pt x="14542" y="6117336"/>
                  <a:pt x="2350" y="6327648"/>
                </a:cubicBezTo>
              </a:path>
            </a:pathLst>
          </a:custGeom>
          <a:noFill/>
          <a:ln w="101600" cap="rnd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Freeform: Shape 5">
            <a:extLst>
              <a:ext uri="{FF2B5EF4-FFF2-40B4-BE49-F238E27FC236}">
                <a16:creationId xmlns:a16="http://schemas.microsoft.com/office/drawing/2014/main" id="{1F1CFCD9-C7D9-4959-B301-E8397371AA2F}"/>
              </a:ext>
            </a:extLst>
          </p:cNvPr>
          <p:cNvSpPr/>
          <p:nvPr/>
        </p:nvSpPr>
        <p:spPr>
          <a:xfrm>
            <a:off x="24868648" y="12396916"/>
            <a:ext cx="1249413" cy="2742742"/>
          </a:xfrm>
          <a:custGeom>
            <a:avLst/>
            <a:gdLst>
              <a:gd name="connsiteX0" fmla="*/ 289922 w 2335291"/>
              <a:gd name="connsiteY0" fmla="*/ 0 h 5727032"/>
              <a:gd name="connsiteX1" fmla="*/ 1164 w 2335291"/>
              <a:gd name="connsiteY1" fmla="*/ 770021 h 5727032"/>
              <a:gd name="connsiteX2" fmla="*/ 386175 w 2335291"/>
              <a:gd name="connsiteY2" fmla="*/ 1419726 h 5727032"/>
              <a:gd name="connsiteX3" fmla="*/ 795249 w 2335291"/>
              <a:gd name="connsiteY3" fmla="*/ 2069432 h 5727032"/>
              <a:gd name="connsiteX4" fmla="*/ 1348701 w 2335291"/>
              <a:gd name="connsiteY4" fmla="*/ 2646947 h 5727032"/>
              <a:gd name="connsiteX5" fmla="*/ 1493080 w 2335291"/>
              <a:gd name="connsiteY5" fmla="*/ 3128211 h 5727032"/>
              <a:gd name="connsiteX6" fmla="*/ 1926217 w 2335291"/>
              <a:gd name="connsiteY6" fmla="*/ 3777916 h 5727032"/>
              <a:gd name="connsiteX7" fmla="*/ 1781838 w 2335291"/>
              <a:gd name="connsiteY7" fmla="*/ 4668253 h 5727032"/>
              <a:gd name="connsiteX8" fmla="*/ 2190912 w 2335291"/>
              <a:gd name="connsiteY8" fmla="*/ 5486400 h 5727032"/>
              <a:gd name="connsiteX9" fmla="*/ 2335291 w 2335291"/>
              <a:gd name="connsiteY9" fmla="*/ 5727032 h 5727032"/>
              <a:gd name="connsiteX0" fmla="*/ 324556 w 2369925"/>
              <a:gd name="connsiteY0" fmla="*/ 0 h 5727032"/>
              <a:gd name="connsiteX1" fmla="*/ 964 w 2369925"/>
              <a:gd name="connsiteY1" fmla="*/ 804855 h 5727032"/>
              <a:gd name="connsiteX2" fmla="*/ 420809 w 2369925"/>
              <a:gd name="connsiteY2" fmla="*/ 1419726 h 5727032"/>
              <a:gd name="connsiteX3" fmla="*/ 829883 w 2369925"/>
              <a:gd name="connsiteY3" fmla="*/ 2069432 h 5727032"/>
              <a:gd name="connsiteX4" fmla="*/ 1383335 w 2369925"/>
              <a:gd name="connsiteY4" fmla="*/ 2646947 h 5727032"/>
              <a:gd name="connsiteX5" fmla="*/ 1527714 w 2369925"/>
              <a:gd name="connsiteY5" fmla="*/ 3128211 h 5727032"/>
              <a:gd name="connsiteX6" fmla="*/ 1960851 w 2369925"/>
              <a:gd name="connsiteY6" fmla="*/ 3777916 h 5727032"/>
              <a:gd name="connsiteX7" fmla="*/ 1816472 w 2369925"/>
              <a:gd name="connsiteY7" fmla="*/ 4668253 h 5727032"/>
              <a:gd name="connsiteX8" fmla="*/ 2225546 w 2369925"/>
              <a:gd name="connsiteY8" fmla="*/ 5486400 h 5727032"/>
              <a:gd name="connsiteX9" fmla="*/ 2369925 w 2369925"/>
              <a:gd name="connsiteY9" fmla="*/ 5727032 h 5727032"/>
              <a:gd name="connsiteX0" fmla="*/ 323811 w 2369180"/>
              <a:gd name="connsiteY0" fmla="*/ 0 h 5727032"/>
              <a:gd name="connsiteX1" fmla="*/ 219 w 2369180"/>
              <a:gd name="connsiteY1" fmla="*/ 804855 h 5727032"/>
              <a:gd name="connsiteX2" fmla="*/ 367813 w 2369180"/>
              <a:gd name="connsiteY2" fmla="*/ 1489394 h 5727032"/>
              <a:gd name="connsiteX3" fmla="*/ 829138 w 2369180"/>
              <a:gd name="connsiteY3" fmla="*/ 2069432 h 5727032"/>
              <a:gd name="connsiteX4" fmla="*/ 1382590 w 2369180"/>
              <a:gd name="connsiteY4" fmla="*/ 2646947 h 5727032"/>
              <a:gd name="connsiteX5" fmla="*/ 1526969 w 2369180"/>
              <a:gd name="connsiteY5" fmla="*/ 3128211 h 5727032"/>
              <a:gd name="connsiteX6" fmla="*/ 1960106 w 2369180"/>
              <a:gd name="connsiteY6" fmla="*/ 3777916 h 5727032"/>
              <a:gd name="connsiteX7" fmla="*/ 1815727 w 2369180"/>
              <a:gd name="connsiteY7" fmla="*/ 4668253 h 5727032"/>
              <a:gd name="connsiteX8" fmla="*/ 2224801 w 2369180"/>
              <a:gd name="connsiteY8" fmla="*/ 5486400 h 5727032"/>
              <a:gd name="connsiteX9" fmla="*/ 2369180 w 2369180"/>
              <a:gd name="connsiteY9" fmla="*/ 5727032 h 5727032"/>
              <a:gd name="connsiteX0" fmla="*/ 323811 w 2369180"/>
              <a:gd name="connsiteY0" fmla="*/ 0 h 5727032"/>
              <a:gd name="connsiteX1" fmla="*/ 219 w 2369180"/>
              <a:gd name="connsiteY1" fmla="*/ 804855 h 5727032"/>
              <a:gd name="connsiteX2" fmla="*/ 367813 w 2369180"/>
              <a:gd name="connsiteY2" fmla="*/ 1489394 h 5727032"/>
              <a:gd name="connsiteX3" fmla="*/ 707218 w 2369180"/>
              <a:gd name="connsiteY3" fmla="*/ 1851718 h 5727032"/>
              <a:gd name="connsiteX4" fmla="*/ 1382590 w 2369180"/>
              <a:gd name="connsiteY4" fmla="*/ 2646947 h 5727032"/>
              <a:gd name="connsiteX5" fmla="*/ 1526969 w 2369180"/>
              <a:gd name="connsiteY5" fmla="*/ 3128211 h 5727032"/>
              <a:gd name="connsiteX6" fmla="*/ 1960106 w 2369180"/>
              <a:gd name="connsiteY6" fmla="*/ 3777916 h 5727032"/>
              <a:gd name="connsiteX7" fmla="*/ 1815727 w 2369180"/>
              <a:gd name="connsiteY7" fmla="*/ 4668253 h 5727032"/>
              <a:gd name="connsiteX8" fmla="*/ 2224801 w 2369180"/>
              <a:gd name="connsiteY8" fmla="*/ 5486400 h 5727032"/>
              <a:gd name="connsiteX9" fmla="*/ 2369180 w 2369180"/>
              <a:gd name="connsiteY9" fmla="*/ 5727032 h 5727032"/>
              <a:gd name="connsiteX0" fmla="*/ 323811 w 2369180"/>
              <a:gd name="connsiteY0" fmla="*/ 0 h 5727032"/>
              <a:gd name="connsiteX1" fmla="*/ 219 w 2369180"/>
              <a:gd name="connsiteY1" fmla="*/ 804855 h 5727032"/>
              <a:gd name="connsiteX2" fmla="*/ 367813 w 2369180"/>
              <a:gd name="connsiteY2" fmla="*/ 1489394 h 5727032"/>
              <a:gd name="connsiteX3" fmla="*/ 707218 w 2369180"/>
              <a:gd name="connsiteY3" fmla="*/ 1851718 h 5727032"/>
              <a:gd name="connsiteX4" fmla="*/ 1211168 w 2369180"/>
              <a:gd name="connsiteY4" fmla="*/ 2317168 h 5727032"/>
              <a:gd name="connsiteX5" fmla="*/ 1382590 w 2369180"/>
              <a:gd name="connsiteY5" fmla="*/ 2646947 h 5727032"/>
              <a:gd name="connsiteX6" fmla="*/ 1526969 w 2369180"/>
              <a:gd name="connsiteY6" fmla="*/ 3128211 h 5727032"/>
              <a:gd name="connsiteX7" fmla="*/ 1960106 w 2369180"/>
              <a:gd name="connsiteY7" fmla="*/ 3777916 h 5727032"/>
              <a:gd name="connsiteX8" fmla="*/ 1815727 w 2369180"/>
              <a:gd name="connsiteY8" fmla="*/ 4668253 h 5727032"/>
              <a:gd name="connsiteX9" fmla="*/ 2224801 w 2369180"/>
              <a:gd name="connsiteY9" fmla="*/ 5486400 h 5727032"/>
              <a:gd name="connsiteX10" fmla="*/ 2369180 w 2369180"/>
              <a:gd name="connsiteY10" fmla="*/ 5727032 h 5727032"/>
              <a:gd name="connsiteX0" fmla="*/ 323811 w 2369180"/>
              <a:gd name="connsiteY0" fmla="*/ 0 h 5727032"/>
              <a:gd name="connsiteX1" fmla="*/ 219 w 2369180"/>
              <a:gd name="connsiteY1" fmla="*/ 804855 h 5727032"/>
              <a:gd name="connsiteX2" fmla="*/ 367813 w 2369180"/>
              <a:gd name="connsiteY2" fmla="*/ 1489394 h 5727032"/>
              <a:gd name="connsiteX3" fmla="*/ 707218 w 2369180"/>
              <a:gd name="connsiteY3" fmla="*/ 1851718 h 5727032"/>
              <a:gd name="connsiteX4" fmla="*/ 1211168 w 2369180"/>
              <a:gd name="connsiteY4" fmla="*/ 2317168 h 5727032"/>
              <a:gd name="connsiteX5" fmla="*/ 1191002 w 2369180"/>
              <a:gd name="connsiteY5" fmla="*/ 2716616 h 5727032"/>
              <a:gd name="connsiteX6" fmla="*/ 1526969 w 2369180"/>
              <a:gd name="connsiteY6" fmla="*/ 3128211 h 5727032"/>
              <a:gd name="connsiteX7" fmla="*/ 1960106 w 2369180"/>
              <a:gd name="connsiteY7" fmla="*/ 3777916 h 5727032"/>
              <a:gd name="connsiteX8" fmla="*/ 1815727 w 2369180"/>
              <a:gd name="connsiteY8" fmla="*/ 4668253 h 5727032"/>
              <a:gd name="connsiteX9" fmla="*/ 2224801 w 2369180"/>
              <a:gd name="connsiteY9" fmla="*/ 5486400 h 5727032"/>
              <a:gd name="connsiteX10" fmla="*/ 2369180 w 2369180"/>
              <a:gd name="connsiteY10" fmla="*/ 5727032 h 5727032"/>
              <a:gd name="connsiteX0" fmla="*/ 323811 w 2369180"/>
              <a:gd name="connsiteY0" fmla="*/ 0 h 5727032"/>
              <a:gd name="connsiteX1" fmla="*/ 219 w 2369180"/>
              <a:gd name="connsiteY1" fmla="*/ 804855 h 5727032"/>
              <a:gd name="connsiteX2" fmla="*/ 367813 w 2369180"/>
              <a:gd name="connsiteY2" fmla="*/ 1489394 h 5727032"/>
              <a:gd name="connsiteX3" fmla="*/ 707218 w 2369180"/>
              <a:gd name="connsiteY3" fmla="*/ 1851718 h 5727032"/>
              <a:gd name="connsiteX4" fmla="*/ 1211168 w 2369180"/>
              <a:gd name="connsiteY4" fmla="*/ 2317168 h 5727032"/>
              <a:gd name="connsiteX5" fmla="*/ 1191002 w 2369180"/>
              <a:gd name="connsiteY5" fmla="*/ 2716616 h 5727032"/>
              <a:gd name="connsiteX6" fmla="*/ 1518260 w 2369180"/>
              <a:gd name="connsiteY6" fmla="*/ 3267548 h 5727032"/>
              <a:gd name="connsiteX7" fmla="*/ 1960106 w 2369180"/>
              <a:gd name="connsiteY7" fmla="*/ 3777916 h 5727032"/>
              <a:gd name="connsiteX8" fmla="*/ 1815727 w 2369180"/>
              <a:gd name="connsiteY8" fmla="*/ 4668253 h 5727032"/>
              <a:gd name="connsiteX9" fmla="*/ 2224801 w 2369180"/>
              <a:gd name="connsiteY9" fmla="*/ 5486400 h 5727032"/>
              <a:gd name="connsiteX10" fmla="*/ 2369180 w 2369180"/>
              <a:gd name="connsiteY10" fmla="*/ 5727032 h 5727032"/>
              <a:gd name="connsiteX0" fmla="*/ 323811 w 2369180"/>
              <a:gd name="connsiteY0" fmla="*/ 0 h 5727032"/>
              <a:gd name="connsiteX1" fmla="*/ 219 w 2369180"/>
              <a:gd name="connsiteY1" fmla="*/ 804855 h 5727032"/>
              <a:gd name="connsiteX2" fmla="*/ 367813 w 2369180"/>
              <a:gd name="connsiteY2" fmla="*/ 1489394 h 5727032"/>
              <a:gd name="connsiteX3" fmla="*/ 707218 w 2369180"/>
              <a:gd name="connsiteY3" fmla="*/ 1851718 h 5727032"/>
              <a:gd name="connsiteX4" fmla="*/ 1211168 w 2369180"/>
              <a:gd name="connsiteY4" fmla="*/ 2317168 h 5727032"/>
              <a:gd name="connsiteX5" fmla="*/ 1191002 w 2369180"/>
              <a:gd name="connsiteY5" fmla="*/ 2716616 h 5727032"/>
              <a:gd name="connsiteX6" fmla="*/ 1518260 w 2369180"/>
              <a:gd name="connsiteY6" fmla="*/ 3267548 h 5727032"/>
              <a:gd name="connsiteX7" fmla="*/ 1777226 w 2369180"/>
              <a:gd name="connsiteY7" fmla="*/ 3673413 h 5727032"/>
              <a:gd name="connsiteX8" fmla="*/ 1815727 w 2369180"/>
              <a:gd name="connsiteY8" fmla="*/ 4668253 h 5727032"/>
              <a:gd name="connsiteX9" fmla="*/ 2224801 w 2369180"/>
              <a:gd name="connsiteY9" fmla="*/ 5486400 h 5727032"/>
              <a:gd name="connsiteX10" fmla="*/ 2369180 w 2369180"/>
              <a:gd name="connsiteY10" fmla="*/ 5727032 h 5727032"/>
              <a:gd name="connsiteX0" fmla="*/ 323811 w 2369180"/>
              <a:gd name="connsiteY0" fmla="*/ 0 h 5727032"/>
              <a:gd name="connsiteX1" fmla="*/ 219 w 2369180"/>
              <a:gd name="connsiteY1" fmla="*/ 804855 h 5727032"/>
              <a:gd name="connsiteX2" fmla="*/ 367813 w 2369180"/>
              <a:gd name="connsiteY2" fmla="*/ 1489394 h 5727032"/>
              <a:gd name="connsiteX3" fmla="*/ 707218 w 2369180"/>
              <a:gd name="connsiteY3" fmla="*/ 1851718 h 5727032"/>
              <a:gd name="connsiteX4" fmla="*/ 1211168 w 2369180"/>
              <a:gd name="connsiteY4" fmla="*/ 2317168 h 5727032"/>
              <a:gd name="connsiteX5" fmla="*/ 1191002 w 2369180"/>
              <a:gd name="connsiteY5" fmla="*/ 2716616 h 5727032"/>
              <a:gd name="connsiteX6" fmla="*/ 1518260 w 2369180"/>
              <a:gd name="connsiteY6" fmla="*/ 3267548 h 5727032"/>
              <a:gd name="connsiteX7" fmla="*/ 1777226 w 2369180"/>
              <a:gd name="connsiteY7" fmla="*/ 3673413 h 5727032"/>
              <a:gd name="connsiteX8" fmla="*/ 1594345 w 2369180"/>
              <a:gd name="connsiteY8" fmla="*/ 4145968 h 5727032"/>
              <a:gd name="connsiteX9" fmla="*/ 1815727 w 2369180"/>
              <a:gd name="connsiteY9" fmla="*/ 4668253 h 5727032"/>
              <a:gd name="connsiteX10" fmla="*/ 2224801 w 2369180"/>
              <a:gd name="connsiteY10" fmla="*/ 5486400 h 5727032"/>
              <a:gd name="connsiteX11" fmla="*/ 2369180 w 2369180"/>
              <a:gd name="connsiteY11" fmla="*/ 5727032 h 5727032"/>
              <a:gd name="connsiteX0" fmla="*/ 323811 w 2369180"/>
              <a:gd name="connsiteY0" fmla="*/ 0 h 5727032"/>
              <a:gd name="connsiteX1" fmla="*/ 219 w 2369180"/>
              <a:gd name="connsiteY1" fmla="*/ 804855 h 5727032"/>
              <a:gd name="connsiteX2" fmla="*/ 367813 w 2369180"/>
              <a:gd name="connsiteY2" fmla="*/ 1489394 h 5727032"/>
              <a:gd name="connsiteX3" fmla="*/ 707218 w 2369180"/>
              <a:gd name="connsiteY3" fmla="*/ 1851718 h 5727032"/>
              <a:gd name="connsiteX4" fmla="*/ 1211168 w 2369180"/>
              <a:gd name="connsiteY4" fmla="*/ 2317168 h 5727032"/>
              <a:gd name="connsiteX5" fmla="*/ 1191002 w 2369180"/>
              <a:gd name="connsiteY5" fmla="*/ 2716616 h 5727032"/>
              <a:gd name="connsiteX6" fmla="*/ 1518260 w 2369180"/>
              <a:gd name="connsiteY6" fmla="*/ 3267548 h 5727032"/>
              <a:gd name="connsiteX7" fmla="*/ 1777226 w 2369180"/>
              <a:gd name="connsiteY7" fmla="*/ 3673413 h 5727032"/>
              <a:gd name="connsiteX8" fmla="*/ 1594345 w 2369180"/>
              <a:gd name="connsiteY8" fmla="*/ 4145968 h 5727032"/>
              <a:gd name="connsiteX9" fmla="*/ 1780893 w 2369180"/>
              <a:gd name="connsiteY9" fmla="*/ 4729213 h 5727032"/>
              <a:gd name="connsiteX10" fmla="*/ 2224801 w 2369180"/>
              <a:gd name="connsiteY10" fmla="*/ 5486400 h 5727032"/>
              <a:gd name="connsiteX11" fmla="*/ 2369180 w 2369180"/>
              <a:gd name="connsiteY11" fmla="*/ 5727032 h 5727032"/>
              <a:gd name="connsiteX0" fmla="*/ 323811 w 2360471"/>
              <a:gd name="connsiteY0" fmla="*/ 0 h 5674781"/>
              <a:gd name="connsiteX1" fmla="*/ 219 w 2360471"/>
              <a:gd name="connsiteY1" fmla="*/ 804855 h 5674781"/>
              <a:gd name="connsiteX2" fmla="*/ 367813 w 2360471"/>
              <a:gd name="connsiteY2" fmla="*/ 1489394 h 5674781"/>
              <a:gd name="connsiteX3" fmla="*/ 707218 w 2360471"/>
              <a:gd name="connsiteY3" fmla="*/ 1851718 h 5674781"/>
              <a:gd name="connsiteX4" fmla="*/ 1211168 w 2360471"/>
              <a:gd name="connsiteY4" fmla="*/ 2317168 h 5674781"/>
              <a:gd name="connsiteX5" fmla="*/ 1191002 w 2360471"/>
              <a:gd name="connsiteY5" fmla="*/ 2716616 h 5674781"/>
              <a:gd name="connsiteX6" fmla="*/ 1518260 w 2360471"/>
              <a:gd name="connsiteY6" fmla="*/ 3267548 h 5674781"/>
              <a:gd name="connsiteX7" fmla="*/ 1777226 w 2360471"/>
              <a:gd name="connsiteY7" fmla="*/ 3673413 h 5674781"/>
              <a:gd name="connsiteX8" fmla="*/ 1594345 w 2360471"/>
              <a:gd name="connsiteY8" fmla="*/ 4145968 h 5674781"/>
              <a:gd name="connsiteX9" fmla="*/ 1780893 w 2360471"/>
              <a:gd name="connsiteY9" fmla="*/ 4729213 h 5674781"/>
              <a:gd name="connsiteX10" fmla="*/ 2224801 w 2360471"/>
              <a:gd name="connsiteY10" fmla="*/ 5486400 h 5674781"/>
              <a:gd name="connsiteX11" fmla="*/ 2360471 w 2360471"/>
              <a:gd name="connsiteY11" fmla="*/ 5674781 h 5674781"/>
              <a:gd name="connsiteX0" fmla="*/ 272639 w 2361550"/>
              <a:gd name="connsiteY0" fmla="*/ 0 h 5700907"/>
              <a:gd name="connsiteX1" fmla="*/ 1298 w 2361550"/>
              <a:gd name="connsiteY1" fmla="*/ 830981 h 5700907"/>
              <a:gd name="connsiteX2" fmla="*/ 368892 w 2361550"/>
              <a:gd name="connsiteY2" fmla="*/ 1515520 h 5700907"/>
              <a:gd name="connsiteX3" fmla="*/ 708297 w 2361550"/>
              <a:gd name="connsiteY3" fmla="*/ 1877844 h 5700907"/>
              <a:gd name="connsiteX4" fmla="*/ 1212247 w 2361550"/>
              <a:gd name="connsiteY4" fmla="*/ 2343294 h 5700907"/>
              <a:gd name="connsiteX5" fmla="*/ 1192081 w 2361550"/>
              <a:gd name="connsiteY5" fmla="*/ 2742742 h 5700907"/>
              <a:gd name="connsiteX6" fmla="*/ 1519339 w 2361550"/>
              <a:gd name="connsiteY6" fmla="*/ 3293674 h 5700907"/>
              <a:gd name="connsiteX7" fmla="*/ 1778305 w 2361550"/>
              <a:gd name="connsiteY7" fmla="*/ 3699539 h 5700907"/>
              <a:gd name="connsiteX8" fmla="*/ 1595424 w 2361550"/>
              <a:gd name="connsiteY8" fmla="*/ 4172094 h 5700907"/>
              <a:gd name="connsiteX9" fmla="*/ 1781972 w 2361550"/>
              <a:gd name="connsiteY9" fmla="*/ 4755339 h 5700907"/>
              <a:gd name="connsiteX10" fmla="*/ 2225880 w 2361550"/>
              <a:gd name="connsiteY10" fmla="*/ 5512526 h 5700907"/>
              <a:gd name="connsiteX11" fmla="*/ 2361550 w 2361550"/>
              <a:gd name="connsiteY11" fmla="*/ 5700907 h 5700907"/>
              <a:gd name="connsiteX0" fmla="*/ 272639 w 2225880"/>
              <a:gd name="connsiteY0" fmla="*/ 0 h 5512526"/>
              <a:gd name="connsiteX1" fmla="*/ 1298 w 2225880"/>
              <a:gd name="connsiteY1" fmla="*/ 830981 h 5512526"/>
              <a:gd name="connsiteX2" fmla="*/ 368892 w 2225880"/>
              <a:gd name="connsiteY2" fmla="*/ 1515520 h 5512526"/>
              <a:gd name="connsiteX3" fmla="*/ 708297 w 2225880"/>
              <a:gd name="connsiteY3" fmla="*/ 1877844 h 5512526"/>
              <a:gd name="connsiteX4" fmla="*/ 1212247 w 2225880"/>
              <a:gd name="connsiteY4" fmla="*/ 2343294 h 5512526"/>
              <a:gd name="connsiteX5" fmla="*/ 1192081 w 2225880"/>
              <a:gd name="connsiteY5" fmla="*/ 2742742 h 5512526"/>
              <a:gd name="connsiteX6" fmla="*/ 1519339 w 2225880"/>
              <a:gd name="connsiteY6" fmla="*/ 3293674 h 5512526"/>
              <a:gd name="connsiteX7" fmla="*/ 1778305 w 2225880"/>
              <a:gd name="connsiteY7" fmla="*/ 3699539 h 5512526"/>
              <a:gd name="connsiteX8" fmla="*/ 1595424 w 2225880"/>
              <a:gd name="connsiteY8" fmla="*/ 4172094 h 5512526"/>
              <a:gd name="connsiteX9" fmla="*/ 1781972 w 2225880"/>
              <a:gd name="connsiteY9" fmla="*/ 4755339 h 5512526"/>
              <a:gd name="connsiteX10" fmla="*/ 2225880 w 2225880"/>
              <a:gd name="connsiteY10" fmla="*/ 5512526 h 5512526"/>
              <a:gd name="connsiteX0" fmla="*/ 272639 w 1781972"/>
              <a:gd name="connsiteY0" fmla="*/ 0 h 4755339"/>
              <a:gd name="connsiteX1" fmla="*/ 1298 w 1781972"/>
              <a:gd name="connsiteY1" fmla="*/ 830981 h 4755339"/>
              <a:gd name="connsiteX2" fmla="*/ 368892 w 1781972"/>
              <a:gd name="connsiteY2" fmla="*/ 1515520 h 4755339"/>
              <a:gd name="connsiteX3" fmla="*/ 708297 w 1781972"/>
              <a:gd name="connsiteY3" fmla="*/ 1877844 h 4755339"/>
              <a:gd name="connsiteX4" fmla="*/ 1212247 w 1781972"/>
              <a:gd name="connsiteY4" fmla="*/ 2343294 h 4755339"/>
              <a:gd name="connsiteX5" fmla="*/ 1192081 w 1781972"/>
              <a:gd name="connsiteY5" fmla="*/ 2742742 h 4755339"/>
              <a:gd name="connsiteX6" fmla="*/ 1519339 w 1781972"/>
              <a:gd name="connsiteY6" fmla="*/ 3293674 h 4755339"/>
              <a:gd name="connsiteX7" fmla="*/ 1778305 w 1781972"/>
              <a:gd name="connsiteY7" fmla="*/ 3699539 h 4755339"/>
              <a:gd name="connsiteX8" fmla="*/ 1595424 w 1781972"/>
              <a:gd name="connsiteY8" fmla="*/ 4172094 h 4755339"/>
              <a:gd name="connsiteX9" fmla="*/ 1781972 w 1781972"/>
              <a:gd name="connsiteY9" fmla="*/ 4755339 h 4755339"/>
              <a:gd name="connsiteX0" fmla="*/ 272639 w 1778878"/>
              <a:gd name="connsiteY0" fmla="*/ 0 h 4172094"/>
              <a:gd name="connsiteX1" fmla="*/ 1298 w 1778878"/>
              <a:gd name="connsiteY1" fmla="*/ 830981 h 4172094"/>
              <a:gd name="connsiteX2" fmla="*/ 368892 w 1778878"/>
              <a:gd name="connsiteY2" fmla="*/ 1515520 h 4172094"/>
              <a:gd name="connsiteX3" fmla="*/ 708297 w 1778878"/>
              <a:gd name="connsiteY3" fmla="*/ 1877844 h 4172094"/>
              <a:gd name="connsiteX4" fmla="*/ 1212247 w 1778878"/>
              <a:gd name="connsiteY4" fmla="*/ 2343294 h 4172094"/>
              <a:gd name="connsiteX5" fmla="*/ 1192081 w 1778878"/>
              <a:gd name="connsiteY5" fmla="*/ 2742742 h 4172094"/>
              <a:gd name="connsiteX6" fmla="*/ 1519339 w 1778878"/>
              <a:gd name="connsiteY6" fmla="*/ 3293674 h 4172094"/>
              <a:gd name="connsiteX7" fmla="*/ 1778305 w 1778878"/>
              <a:gd name="connsiteY7" fmla="*/ 3699539 h 4172094"/>
              <a:gd name="connsiteX8" fmla="*/ 1595424 w 1778878"/>
              <a:gd name="connsiteY8" fmla="*/ 4172094 h 4172094"/>
              <a:gd name="connsiteX0" fmla="*/ 272639 w 1778305"/>
              <a:gd name="connsiteY0" fmla="*/ 0 h 3699539"/>
              <a:gd name="connsiteX1" fmla="*/ 1298 w 1778305"/>
              <a:gd name="connsiteY1" fmla="*/ 830981 h 3699539"/>
              <a:gd name="connsiteX2" fmla="*/ 368892 w 1778305"/>
              <a:gd name="connsiteY2" fmla="*/ 1515520 h 3699539"/>
              <a:gd name="connsiteX3" fmla="*/ 708297 w 1778305"/>
              <a:gd name="connsiteY3" fmla="*/ 1877844 h 3699539"/>
              <a:gd name="connsiteX4" fmla="*/ 1212247 w 1778305"/>
              <a:gd name="connsiteY4" fmla="*/ 2343294 h 3699539"/>
              <a:gd name="connsiteX5" fmla="*/ 1192081 w 1778305"/>
              <a:gd name="connsiteY5" fmla="*/ 2742742 h 3699539"/>
              <a:gd name="connsiteX6" fmla="*/ 1519339 w 1778305"/>
              <a:gd name="connsiteY6" fmla="*/ 3293674 h 3699539"/>
              <a:gd name="connsiteX7" fmla="*/ 1778305 w 1778305"/>
              <a:gd name="connsiteY7" fmla="*/ 3699539 h 3699539"/>
              <a:gd name="connsiteX0" fmla="*/ 272639 w 1519339"/>
              <a:gd name="connsiteY0" fmla="*/ 0 h 3293674"/>
              <a:gd name="connsiteX1" fmla="*/ 1298 w 1519339"/>
              <a:gd name="connsiteY1" fmla="*/ 830981 h 3293674"/>
              <a:gd name="connsiteX2" fmla="*/ 368892 w 1519339"/>
              <a:gd name="connsiteY2" fmla="*/ 1515520 h 3293674"/>
              <a:gd name="connsiteX3" fmla="*/ 708297 w 1519339"/>
              <a:gd name="connsiteY3" fmla="*/ 1877844 h 3293674"/>
              <a:gd name="connsiteX4" fmla="*/ 1212247 w 1519339"/>
              <a:gd name="connsiteY4" fmla="*/ 2343294 h 3293674"/>
              <a:gd name="connsiteX5" fmla="*/ 1192081 w 1519339"/>
              <a:gd name="connsiteY5" fmla="*/ 2742742 h 3293674"/>
              <a:gd name="connsiteX6" fmla="*/ 1519339 w 1519339"/>
              <a:gd name="connsiteY6" fmla="*/ 3293674 h 3293674"/>
              <a:gd name="connsiteX0" fmla="*/ 272639 w 1249413"/>
              <a:gd name="connsiteY0" fmla="*/ 0 h 2742742"/>
              <a:gd name="connsiteX1" fmla="*/ 1298 w 1249413"/>
              <a:gd name="connsiteY1" fmla="*/ 830981 h 2742742"/>
              <a:gd name="connsiteX2" fmla="*/ 368892 w 1249413"/>
              <a:gd name="connsiteY2" fmla="*/ 1515520 h 2742742"/>
              <a:gd name="connsiteX3" fmla="*/ 708297 w 1249413"/>
              <a:gd name="connsiteY3" fmla="*/ 1877844 h 2742742"/>
              <a:gd name="connsiteX4" fmla="*/ 1212247 w 1249413"/>
              <a:gd name="connsiteY4" fmla="*/ 2343294 h 2742742"/>
              <a:gd name="connsiteX5" fmla="*/ 1192081 w 1249413"/>
              <a:gd name="connsiteY5" fmla="*/ 2742742 h 2742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9413" h="2742742">
                <a:moveTo>
                  <a:pt x="272639" y="0"/>
                </a:moveTo>
                <a:cubicBezTo>
                  <a:pt x="120239" y="266700"/>
                  <a:pt x="-14744" y="578394"/>
                  <a:pt x="1298" y="830981"/>
                </a:cubicBezTo>
                <a:cubicBezTo>
                  <a:pt x="17340" y="1083568"/>
                  <a:pt x="251059" y="1341043"/>
                  <a:pt x="368892" y="1515520"/>
                </a:cubicBezTo>
                <a:cubicBezTo>
                  <a:pt x="486725" y="1689997"/>
                  <a:pt x="567738" y="1739882"/>
                  <a:pt x="708297" y="1877844"/>
                </a:cubicBezTo>
                <a:cubicBezTo>
                  <a:pt x="848856" y="2015806"/>
                  <a:pt x="1099685" y="2210756"/>
                  <a:pt x="1212247" y="2343294"/>
                </a:cubicBezTo>
                <a:cubicBezTo>
                  <a:pt x="1324809" y="2475832"/>
                  <a:pt x="1140899" y="2584345"/>
                  <a:pt x="1192081" y="2742742"/>
                </a:cubicBezTo>
              </a:path>
            </a:pathLst>
          </a:custGeom>
          <a:noFill/>
          <a:ln w="101600" cap="rnd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Freeform: Shape 5">
            <a:extLst>
              <a:ext uri="{FF2B5EF4-FFF2-40B4-BE49-F238E27FC236}">
                <a16:creationId xmlns:a16="http://schemas.microsoft.com/office/drawing/2014/main" id="{1F1CFCD9-C7D9-4959-B301-E8397371AA2F}"/>
              </a:ext>
            </a:extLst>
          </p:cNvPr>
          <p:cNvSpPr/>
          <p:nvPr/>
        </p:nvSpPr>
        <p:spPr>
          <a:xfrm>
            <a:off x="26508001" y="16223931"/>
            <a:ext cx="606970" cy="1506510"/>
          </a:xfrm>
          <a:custGeom>
            <a:avLst/>
            <a:gdLst>
              <a:gd name="connsiteX0" fmla="*/ 289922 w 2335291"/>
              <a:gd name="connsiteY0" fmla="*/ 0 h 5727032"/>
              <a:gd name="connsiteX1" fmla="*/ 1164 w 2335291"/>
              <a:gd name="connsiteY1" fmla="*/ 770021 h 5727032"/>
              <a:gd name="connsiteX2" fmla="*/ 386175 w 2335291"/>
              <a:gd name="connsiteY2" fmla="*/ 1419726 h 5727032"/>
              <a:gd name="connsiteX3" fmla="*/ 795249 w 2335291"/>
              <a:gd name="connsiteY3" fmla="*/ 2069432 h 5727032"/>
              <a:gd name="connsiteX4" fmla="*/ 1348701 w 2335291"/>
              <a:gd name="connsiteY4" fmla="*/ 2646947 h 5727032"/>
              <a:gd name="connsiteX5" fmla="*/ 1493080 w 2335291"/>
              <a:gd name="connsiteY5" fmla="*/ 3128211 h 5727032"/>
              <a:gd name="connsiteX6" fmla="*/ 1926217 w 2335291"/>
              <a:gd name="connsiteY6" fmla="*/ 3777916 h 5727032"/>
              <a:gd name="connsiteX7" fmla="*/ 1781838 w 2335291"/>
              <a:gd name="connsiteY7" fmla="*/ 4668253 h 5727032"/>
              <a:gd name="connsiteX8" fmla="*/ 2190912 w 2335291"/>
              <a:gd name="connsiteY8" fmla="*/ 5486400 h 5727032"/>
              <a:gd name="connsiteX9" fmla="*/ 2335291 w 2335291"/>
              <a:gd name="connsiteY9" fmla="*/ 5727032 h 5727032"/>
              <a:gd name="connsiteX0" fmla="*/ 324556 w 2369925"/>
              <a:gd name="connsiteY0" fmla="*/ 0 h 5727032"/>
              <a:gd name="connsiteX1" fmla="*/ 964 w 2369925"/>
              <a:gd name="connsiteY1" fmla="*/ 804855 h 5727032"/>
              <a:gd name="connsiteX2" fmla="*/ 420809 w 2369925"/>
              <a:gd name="connsiteY2" fmla="*/ 1419726 h 5727032"/>
              <a:gd name="connsiteX3" fmla="*/ 829883 w 2369925"/>
              <a:gd name="connsiteY3" fmla="*/ 2069432 h 5727032"/>
              <a:gd name="connsiteX4" fmla="*/ 1383335 w 2369925"/>
              <a:gd name="connsiteY4" fmla="*/ 2646947 h 5727032"/>
              <a:gd name="connsiteX5" fmla="*/ 1527714 w 2369925"/>
              <a:gd name="connsiteY5" fmla="*/ 3128211 h 5727032"/>
              <a:gd name="connsiteX6" fmla="*/ 1960851 w 2369925"/>
              <a:gd name="connsiteY6" fmla="*/ 3777916 h 5727032"/>
              <a:gd name="connsiteX7" fmla="*/ 1816472 w 2369925"/>
              <a:gd name="connsiteY7" fmla="*/ 4668253 h 5727032"/>
              <a:gd name="connsiteX8" fmla="*/ 2225546 w 2369925"/>
              <a:gd name="connsiteY8" fmla="*/ 5486400 h 5727032"/>
              <a:gd name="connsiteX9" fmla="*/ 2369925 w 2369925"/>
              <a:gd name="connsiteY9" fmla="*/ 5727032 h 5727032"/>
              <a:gd name="connsiteX0" fmla="*/ 323811 w 2369180"/>
              <a:gd name="connsiteY0" fmla="*/ 0 h 5727032"/>
              <a:gd name="connsiteX1" fmla="*/ 219 w 2369180"/>
              <a:gd name="connsiteY1" fmla="*/ 804855 h 5727032"/>
              <a:gd name="connsiteX2" fmla="*/ 367813 w 2369180"/>
              <a:gd name="connsiteY2" fmla="*/ 1489394 h 5727032"/>
              <a:gd name="connsiteX3" fmla="*/ 829138 w 2369180"/>
              <a:gd name="connsiteY3" fmla="*/ 2069432 h 5727032"/>
              <a:gd name="connsiteX4" fmla="*/ 1382590 w 2369180"/>
              <a:gd name="connsiteY4" fmla="*/ 2646947 h 5727032"/>
              <a:gd name="connsiteX5" fmla="*/ 1526969 w 2369180"/>
              <a:gd name="connsiteY5" fmla="*/ 3128211 h 5727032"/>
              <a:gd name="connsiteX6" fmla="*/ 1960106 w 2369180"/>
              <a:gd name="connsiteY6" fmla="*/ 3777916 h 5727032"/>
              <a:gd name="connsiteX7" fmla="*/ 1815727 w 2369180"/>
              <a:gd name="connsiteY7" fmla="*/ 4668253 h 5727032"/>
              <a:gd name="connsiteX8" fmla="*/ 2224801 w 2369180"/>
              <a:gd name="connsiteY8" fmla="*/ 5486400 h 5727032"/>
              <a:gd name="connsiteX9" fmla="*/ 2369180 w 2369180"/>
              <a:gd name="connsiteY9" fmla="*/ 5727032 h 5727032"/>
              <a:gd name="connsiteX0" fmla="*/ 323811 w 2369180"/>
              <a:gd name="connsiteY0" fmla="*/ 0 h 5727032"/>
              <a:gd name="connsiteX1" fmla="*/ 219 w 2369180"/>
              <a:gd name="connsiteY1" fmla="*/ 804855 h 5727032"/>
              <a:gd name="connsiteX2" fmla="*/ 367813 w 2369180"/>
              <a:gd name="connsiteY2" fmla="*/ 1489394 h 5727032"/>
              <a:gd name="connsiteX3" fmla="*/ 707218 w 2369180"/>
              <a:gd name="connsiteY3" fmla="*/ 1851718 h 5727032"/>
              <a:gd name="connsiteX4" fmla="*/ 1382590 w 2369180"/>
              <a:gd name="connsiteY4" fmla="*/ 2646947 h 5727032"/>
              <a:gd name="connsiteX5" fmla="*/ 1526969 w 2369180"/>
              <a:gd name="connsiteY5" fmla="*/ 3128211 h 5727032"/>
              <a:gd name="connsiteX6" fmla="*/ 1960106 w 2369180"/>
              <a:gd name="connsiteY6" fmla="*/ 3777916 h 5727032"/>
              <a:gd name="connsiteX7" fmla="*/ 1815727 w 2369180"/>
              <a:gd name="connsiteY7" fmla="*/ 4668253 h 5727032"/>
              <a:gd name="connsiteX8" fmla="*/ 2224801 w 2369180"/>
              <a:gd name="connsiteY8" fmla="*/ 5486400 h 5727032"/>
              <a:gd name="connsiteX9" fmla="*/ 2369180 w 2369180"/>
              <a:gd name="connsiteY9" fmla="*/ 5727032 h 5727032"/>
              <a:gd name="connsiteX0" fmla="*/ 323811 w 2369180"/>
              <a:gd name="connsiteY0" fmla="*/ 0 h 5727032"/>
              <a:gd name="connsiteX1" fmla="*/ 219 w 2369180"/>
              <a:gd name="connsiteY1" fmla="*/ 804855 h 5727032"/>
              <a:gd name="connsiteX2" fmla="*/ 367813 w 2369180"/>
              <a:gd name="connsiteY2" fmla="*/ 1489394 h 5727032"/>
              <a:gd name="connsiteX3" fmla="*/ 707218 w 2369180"/>
              <a:gd name="connsiteY3" fmla="*/ 1851718 h 5727032"/>
              <a:gd name="connsiteX4" fmla="*/ 1211168 w 2369180"/>
              <a:gd name="connsiteY4" fmla="*/ 2317168 h 5727032"/>
              <a:gd name="connsiteX5" fmla="*/ 1382590 w 2369180"/>
              <a:gd name="connsiteY5" fmla="*/ 2646947 h 5727032"/>
              <a:gd name="connsiteX6" fmla="*/ 1526969 w 2369180"/>
              <a:gd name="connsiteY6" fmla="*/ 3128211 h 5727032"/>
              <a:gd name="connsiteX7" fmla="*/ 1960106 w 2369180"/>
              <a:gd name="connsiteY7" fmla="*/ 3777916 h 5727032"/>
              <a:gd name="connsiteX8" fmla="*/ 1815727 w 2369180"/>
              <a:gd name="connsiteY8" fmla="*/ 4668253 h 5727032"/>
              <a:gd name="connsiteX9" fmla="*/ 2224801 w 2369180"/>
              <a:gd name="connsiteY9" fmla="*/ 5486400 h 5727032"/>
              <a:gd name="connsiteX10" fmla="*/ 2369180 w 2369180"/>
              <a:gd name="connsiteY10" fmla="*/ 5727032 h 5727032"/>
              <a:gd name="connsiteX0" fmla="*/ 323811 w 2369180"/>
              <a:gd name="connsiteY0" fmla="*/ 0 h 5727032"/>
              <a:gd name="connsiteX1" fmla="*/ 219 w 2369180"/>
              <a:gd name="connsiteY1" fmla="*/ 804855 h 5727032"/>
              <a:gd name="connsiteX2" fmla="*/ 367813 w 2369180"/>
              <a:gd name="connsiteY2" fmla="*/ 1489394 h 5727032"/>
              <a:gd name="connsiteX3" fmla="*/ 707218 w 2369180"/>
              <a:gd name="connsiteY3" fmla="*/ 1851718 h 5727032"/>
              <a:gd name="connsiteX4" fmla="*/ 1211168 w 2369180"/>
              <a:gd name="connsiteY4" fmla="*/ 2317168 h 5727032"/>
              <a:gd name="connsiteX5" fmla="*/ 1191002 w 2369180"/>
              <a:gd name="connsiteY5" fmla="*/ 2716616 h 5727032"/>
              <a:gd name="connsiteX6" fmla="*/ 1526969 w 2369180"/>
              <a:gd name="connsiteY6" fmla="*/ 3128211 h 5727032"/>
              <a:gd name="connsiteX7" fmla="*/ 1960106 w 2369180"/>
              <a:gd name="connsiteY7" fmla="*/ 3777916 h 5727032"/>
              <a:gd name="connsiteX8" fmla="*/ 1815727 w 2369180"/>
              <a:gd name="connsiteY8" fmla="*/ 4668253 h 5727032"/>
              <a:gd name="connsiteX9" fmla="*/ 2224801 w 2369180"/>
              <a:gd name="connsiteY9" fmla="*/ 5486400 h 5727032"/>
              <a:gd name="connsiteX10" fmla="*/ 2369180 w 2369180"/>
              <a:gd name="connsiteY10" fmla="*/ 5727032 h 5727032"/>
              <a:gd name="connsiteX0" fmla="*/ 323811 w 2369180"/>
              <a:gd name="connsiteY0" fmla="*/ 0 h 5727032"/>
              <a:gd name="connsiteX1" fmla="*/ 219 w 2369180"/>
              <a:gd name="connsiteY1" fmla="*/ 804855 h 5727032"/>
              <a:gd name="connsiteX2" fmla="*/ 367813 w 2369180"/>
              <a:gd name="connsiteY2" fmla="*/ 1489394 h 5727032"/>
              <a:gd name="connsiteX3" fmla="*/ 707218 w 2369180"/>
              <a:gd name="connsiteY3" fmla="*/ 1851718 h 5727032"/>
              <a:gd name="connsiteX4" fmla="*/ 1211168 w 2369180"/>
              <a:gd name="connsiteY4" fmla="*/ 2317168 h 5727032"/>
              <a:gd name="connsiteX5" fmla="*/ 1191002 w 2369180"/>
              <a:gd name="connsiteY5" fmla="*/ 2716616 h 5727032"/>
              <a:gd name="connsiteX6" fmla="*/ 1518260 w 2369180"/>
              <a:gd name="connsiteY6" fmla="*/ 3267548 h 5727032"/>
              <a:gd name="connsiteX7" fmla="*/ 1960106 w 2369180"/>
              <a:gd name="connsiteY7" fmla="*/ 3777916 h 5727032"/>
              <a:gd name="connsiteX8" fmla="*/ 1815727 w 2369180"/>
              <a:gd name="connsiteY8" fmla="*/ 4668253 h 5727032"/>
              <a:gd name="connsiteX9" fmla="*/ 2224801 w 2369180"/>
              <a:gd name="connsiteY9" fmla="*/ 5486400 h 5727032"/>
              <a:gd name="connsiteX10" fmla="*/ 2369180 w 2369180"/>
              <a:gd name="connsiteY10" fmla="*/ 5727032 h 5727032"/>
              <a:gd name="connsiteX0" fmla="*/ 323811 w 2369180"/>
              <a:gd name="connsiteY0" fmla="*/ 0 h 5727032"/>
              <a:gd name="connsiteX1" fmla="*/ 219 w 2369180"/>
              <a:gd name="connsiteY1" fmla="*/ 804855 h 5727032"/>
              <a:gd name="connsiteX2" fmla="*/ 367813 w 2369180"/>
              <a:gd name="connsiteY2" fmla="*/ 1489394 h 5727032"/>
              <a:gd name="connsiteX3" fmla="*/ 707218 w 2369180"/>
              <a:gd name="connsiteY3" fmla="*/ 1851718 h 5727032"/>
              <a:gd name="connsiteX4" fmla="*/ 1211168 w 2369180"/>
              <a:gd name="connsiteY4" fmla="*/ 2317168 h 5727032"/>
              <a:gd name="connsiteX5" fmla="*/ 1191002 w 2369180"/>
              <a:gd name="connsiteY5" fmla="*/ 2716616 h 5727032"/>
              <a:gd name="connsiteX6" fmla="*/ 1518260 w 2369180"/>
              <a:gd name="connsiteY6" fmla="*/ 3267548 h 5727032"/>
              <a:gd name="connsiteX7" fmla="*/ 1777226 w 2369180"/>
              <a:gd name="connsiteY7" fmla="*/ 3673413 h 5727032"/>
              <a:gd name="connsiteX8" fmla="*/ 1815727 w 2369180"/>
              <a:gd name="connsiteY8" fmla="*/ 4668253 h 5727032"/>
              <a:gd name="connsiteX9" fmla="*/ 2224801 w 2369180"/>
              <a:gd name="connsiteY9" fmla="*/ 5486400 h 5727032"/>
              <a:gd name="connsiteX10" fmla="*/ 2369180 w 2369180"/>
              <a:gd name="connsiteY10" fmla="*/ 5727032 h 5727032"/>
              <a:gd name="connsiteX0" fmla="*/ 323811 w 2369180"/>
              <a:gd name="connsiteY0" fmla="*/ 0 h 5727032"/>
              <a:gd name="connsiteX1" fmla="*/ 219 w 2369180"/>
              <a:gd name="connsiteY1" fmla="*/ 804855 h 5727032"/>
              <a:gd name="connsiteX2" fmla="*/ 367813 w 2369180"/>
              <a:gd name="connsiteY2" fmla="*/ 1489394 h 5727032"/>
              <a:gd name="connsiteX3" fmla="*/ 707218 w 2369180"/>
              <a:gd name="connsiteY3" fmla="*/ 1851718 h 5727032"/>
              <a:gd name="connsiteX4" fmla="*/ 1211168 w 2369180"/>
              <a:gd name="connsiteY4" fmla="*/ 2317168 h 5727032"/>
              <a:gd name="connsiteX5" fmla="*/ 1191002 w 2369180"/>
              <a:gd name="connsiteY5" fmla="*/ 2716616 h 5727032"/>
              <a:gd name="connsiteX6" fmla="*/ 1518260 w 2369180"/>
              <a:gd name="connsiteY6" fmla="*/ 3267548 h 5727032"/>
              <a:gd name="connsiteX7" fmla="*/ 1777226 w 2369180"/>
              <a:gd name="connsiteY7" fmla="*/ 3673413 h 5727032"/>
              <a:gd name="connsiteX8" fmla="*/ 1594345 w 2369180"/>
              <a:gd name="connsiteY8" fmla="*/ 4145968 h 5727032"/>
              <a:gd name="connsiteX9" fmla="*/ 1815727 w 2369180"/>
              <a:gd name="connsiteY9" fmla="*/ 4668253 h 5727032"/>
              <a:gd name="connsiteX10" fmla="*/ 2224801 w 2369180"/>
              <a:gd name="connsiteY10" fmla="*/ 5486400 h 5727032"/>
              <a:gd name="connsiteX11" fmla="*/ 2369180 w 2369180"/>
              <a:gd name="connsiteY11" fmla="*/ 5727032 h 5727032"/>
              <a:gd name="connsiteX0" fmla="*/ 323811 w 2369180"/>
              <a:gd name="connsiteY0" fmla="*/ 0 h 5727032"/>
              <a:gd name="connsiteX1" fmla="*/ 219 w 2369180"/>
              <a:gd name="connsiteY1" fmla="*/ 804855 h 5727032"/>
              <a:gd name="connsiteX2" fmla="*/ 367813 w 2369180"/>
              <a:gd name="connsiteY2" fmla="*/ 1489394 h 5727032"/>
              <a:gd name="connsiteX3" fmla="*/ 707218 w 2369180"/>
              <a:gd name="connsiteY3" fmla="*/ 1851718 h 5727032"/>
              <a:gd name="connsiteX4" fmla="*/ 1211168 w 2369180"/>
              <a:gd name="connsiteY4" fmla="*/ 2317168 h 5727032"/>
              <a:gd name="connsiteX5" fmla="*/ 1191002 w 2369180"/>
              <a:gd name="connsiteY5" fmla="*/ 2716616 h 5727032"/>
              <a:gd name="connsiteX6" fmla="*/ 1518260 w 2369180"/>
              <a:gd name="connsiteY6" fmla="*/ 3267548 h 5727032"/>
              <a:gd name="connsiteX7" fmla="*/ 1777226 w 2369180"/>
              <a:gd name="connsiteY7" fmla="*/ 3673413 h 5727032"/>
              <a:gd name="connsiteX8" fmla="*/ 1594345 w 2369180"/>
              <a:gd name="connsiteY8" fmla="*/ 4145968 h 5727032"/>
              <a:gd name="connsiteX9" fmla="*/ 1780893 w 2369180"/>
              <a:gd name="connsiteY9" fmla="*/ 4729213 h 5727032"/>
              <a:gd name="connsiteX10" fmla="*/ 2224801 w 2369180"/>
              <a:gd name="connsiteY10" fmla="*/ 5486400 h 5727032"/>
              <a:gd name="connsiteX11" fmla="*/ 2369180 w 2369180"/>
              <a:gd name="connsiteY11" fmla="*/ 5727032 h 5727032"/>
              <a:gd name="connsiteX0" fmla="*/ 323811 w 2360471"/>
              <a:gd name="connsiteY0" fmla="*/ 0 h 5674781"/>
              <a:gd name="connsiteX1" fmla="*/ 219 w 2360471"/>
              <a:gd name="connsiteY1" fmla="*/ 804855 h 5674781"/>
              <a:gd name="connsiteX2" fmla="*/ 367813 w 2360471"/>
              <a:gd name="connsiteY2" fmla="*/ 1489394 h 5674781"/>
              <a:gd name="connsiteX3" fmla="*/ 707218 w 2360471"/>
              <a:gd name="connsiteY3" fmla="*/ 1851718 h 5674781"/>
              <a:gd name="connsiteX4" fmla="*/ 1211168 w 2360471"/>
              <a:gd name="connsiteY4" fmla="*/ 2317168 h 5674781"/>
              <a:gd name="connsiteX5" fmla="*/ 1191002 w 2360471"/>
              <a:gd name="connsiteY5" fmla="*/ 2716616 h 5674781"/>
              <a:gd name="connsiteX6" fmla="*/ 1518260 w 2360471"/>
              <a:gd name="connsiteY6" fmla="*/ 3267548 h 5674781"/>
              <a:gd name="connsiteX7" fmla="*/ 1777226 w 2360471"/>
              <a:gd name="connsiteY7" fmla="*/ 3673413 h 5674781"/>
              <a:gd name="connsiteX8" fmla="*/ 1594345 w 2360471"/>
              <a:gd name="connsiteY8" fmla="*/ 4145968 h 5674781"/>
              <a:gd name="connsiteX9" fmla="*/ 1780893 w 2360471"/>
              <a:gd name="connsiteY9" fmla="*/ 4729213 h 5674781"/>
              <a:gd name="connsiteX10" fmla="*/ 2224801 w 2360471"/>
              <a:gd name="connsiteY10" fmla="*/ 5486400 h 5674781"/>
              <a:gd name="connsiteX11" fmla="*/ 2360471 w 2360471"/>
              <a:gd name="connsiteY11" fmla="*/ 5674781 h 5674781"/>
              <a:gd name="connsiteX0" fmla="*/ 272639 w 2361550"/>
              <a:gd name="connsiteY0" fmla="*/ 0 h 5700907"/>
              <a:gd name="connsiteX1" fmla="*/ 1298 w 2361550"/>
              <a:gd name="connsiteY1" fmla="*/ 830981 h 5700907"/>
              <a:gd name="connsiteX2" fmla="*/ 368892 w 2361550"/>
              <a:gd name="connsiteY2" fmla="*/ 1515520 h 5700907"/>
              <a:gd name="connsiteX3" fmla="*/ 708297 w 2361550"/>
              <a:gd name="connsiteY3" fmla="*/ 1877844 h 5700907"/>
              <a:gd name="connsiteX4" fmla="*/ 1212247 w 2361550"/>
              <a:gd name="connsiteY4" fmla="*/ 2343294 h 5700907"/>
              <a:gd name="connsiteX5" fmla="*/ 1192081 w 2361550"/>
              <a:gd name="connsiteY5" fmla="*/ 2742742 h 5700907"/>
              <a:gd name="connsiteX6" fmla="*/ 1519339 w 2361550"/>
              <a:gd name="connsiteY6" fmla="*/ 3293674 h 5700907"/>
              <a:gd name="connsiteX7" fmla="*/ 1778305 w 2361550"/>
              <a:gd name="connsiteY7" fmla="*/ 3699539 h 5700907"/>
              <a:gd name="connsiteX8" fmla="*/ 1595424 w 2361550"/>
              <a:gd name="connsiteY8" fmla="*/ 4172094 h 5700907"/>
              <a:gd name="connsiteX9" fmla="*/ 1781972 w 2361550"/>
              <a:gd name="connsiteY9" fmla="*/ 4755339 h 5700907"/>
              <a:gd name="connsiteX10" fmla="*/ 2225880 w 2361550"/>
              <a:gd name="connsiteY10" fmla="*/ 5512526 h 5700907"/>
              <a:gd name="connsiteX11" fmla="*/ 2361550 w 2361550"/>
              <a:gd name="connsiteY11" fmla="*/ 5700907 h 5700907"/>
              <a:gd name="connsiteX0" fmla="*/ 0 w 2360252"/>
              <a:gd name="connsiteY0" fmla="*/ 0 h 4869926"/>
              <a:gd name="connsiteX1" fmla="*/ 367594 w 2360252"/>
              <a:gd name="connsiteY1" fmla="*/ 684539 h 4869926"/>
              <a:gd name="connsiteX2" fmla="*/ 706999 w 2360252"/>
              <a:gd name="connsiteY2" fmla="*/ 1046863 h 4869926"/>
              <a:gd name="connsiteX3" fmla="*/ 1210949 w 2360252"/>
              <a:gd name="connsiteY3" fmla="*/ 1512313 h 4869926"/>
              <a:gd name="connsiteX4" fmla="*/ 1190783 w 2360252"/>
              <a:gd name="connsiteY4" fmla="*/ 1911761 h 4869926"/>
              <a:gd name="connsiteX5" fmla="*/ 1518041 w 2360252"/>
              <a:gd name="connsiteY5" fmla="*/ 2462693 h 4869926"/>
              <a:gd name="connsiteX6" fmla="*/ 1777007 w 2360252"/>
              <a:gd name="connsiteY6" fmla="*/ 2868558 h 4869926"/>
              <a:gd name="connsiteX7" fmla="*/ 1594126 w 2360252"/>
              <a:gd name="connsiteY7" fmla="*/ 3341113 h 4869926"/>
              <a:gd name="connsiteX8" fmla="*/ 1780674 w 2360252"/>
              <a:gd name="connsiteY8" fmla="*/ 3924358 h 4869926"/>
              <a:gd name="connsiteX9" fmla="*/ 2224582 w 2360252"/>
              <a:gd name="connsiteY9" fmla="*/ 4681545 h 4869926"/>
              <a:gd name="connsiteX10" fmla="*/ 2360252 w 2360252"/>
              <a:gd name="connsiteY10" fmla="*/ 4869926 h 4869926"/>
              <a:gd name="connsiteX0" fmla="*/ 0 w 1992658"/>
              <a:gd name="connsiteY0" fmla="*/ 0 h 4185387"/>
              <a:gd name="connsiteX1" fmla="*/ 339405 w 1992658"/>
              <a:gd name="connsiteY1" fmla="*/ 362324 h 4185387"/>
              <a:gd name="connsiteX2" fmla="*/ 843355 w 1992658"/>
              <a:gd name="connsiteY2" fmla="*/ 827774 h 4185387"/>
              <a:gd name="connsiteX3" fmla="*/ 823189 w 1992658"/>
              <a:gd name="connsiteY3" fmla="*/ 1227222 h 4185387"/>
              <a:gd name="connsiteX4" fmla="*/ 1150447 w 1992658"/>
              <a:gd name="connsiteY4" fmla="*/ 1778154 h 4185387"/>
              <a:gd name="connsiteX5" fmla="*/ 1409413 w 1992658"/>
              <a:gd name="connsiteY5" fmla="*/ 2184019 h 4185387"/>
              <a:gd name="connsiteX6" fmla="*/ 1226532 w 1992658"/>
              <a:gd name="connsiteY6" fmla="*/ 2656574 h 4185387"/>
              <a:gd name="connsiteX7" fmla="*/ 1413080 w 1992658"/>
              <a:gd name="connsiteY7" fmla="*/ 3239819 h 4185387"/>
              <a:gd name="connsiteX8" fmla="*/ 1856988 w 1992658"/>
              <a:gd name="connsiteY8" fmla="*/ 3997006 h 4185387"/>
              <a:gd name="connsiteX9" fmla="*/ 1992658 w 1992658"/>
              <a:gd name="connsiteY9" fmla="*/ 4185387 h 4185387"/>
              <a:gd name="connsiteX0" fmla="*/ 0 w 1992658"/>
              <a:gd name="connsiteY0" fmla="*/ 0 h 4185387"/>
              <a:gd name="connsiteX1" fmla="*/ 843355 w 1992658"/>
              <a:gd name="connsiteY1" fmla="*/ 827774 h 4185387"/>
              <a:gd name="connsiteX2" fmla="*/ 823189 w 1992658"/>
              <a:gd name="connsiteY2" fmla="*/ 1227222 h 4185387"/>
              <a:gd name="connsiteX3" fmla="*/ 1150447 w 1992658"/>
              <a:gd name="connsiteY3" fmla="*/ 1778154 h 4185387"/>
              <a:gd name="connsiteX4" fmla="*/ 1409413 w 1992658"/>
              <a:gd name="connsiteY4" fmla="*/ 2184019 h 4185387"/>
              <a:gd name="connsiteX5" fmla="*/ 1226532 w 1992658"/>
              <a:gd name="connsiteY5" fmla="*/ 2656574 h 4185387"/>
              <a:gd name="connsiteX6" fmla="*/ 1413080 w 1992658"/>
              <a:gd name="connsiteY6" fmla="*/ 3239819 h 4185387"/>
              <a:gd name="connsiteX7" fmla="*/ 1856988 w 1992658"/>
              <a:gd name="connsiteY7" fmla="*/ 3997006 h 4185387"/>
              <a:gd name="connsiteX8" fmla="*/ 1992658 w 1992658"/>
              <a:gd name="connsiteY8" fmla="*/ 4185387 h 4185387"/>
              <a:gd name="connsiteX0" fmla="*/ 28442 w 1177745"/>
              <a:gd name="connsiteY0" fmla="*/ 0 h 3357613"/>
              <a:gd name="connsiteX1" fmla="*/ 8276 w 1177745"/>
              <a:gd name="connsiteY1" fmla="*/ 399448 h 3357613"/>
              <a:gd name="connsiteX2" fmla="*/ 335534 w 1177745"/>
              <a:gd name="connsiteY2" fmla="*/ 950380 h 3357613"/>
              <a:gd name="connsiteX3" fmla="*/ 594500 w 1177745"/>
              <a:gd name="connsiteY3" fmla="*/ 1356245 h 3357613"/>
              <a:gd name="connsiteX4" fmla="*/ 411619 w 1177745"/>
              <a:gd name="connsiteY4" fmla="*/ 1828800 h 3357613"/>
              <a:gd name="connsiteX5" fmla="*/ 598167 w 1177745"/>
              <a:gd name="connsiteY5" fmla="*/ 2412045 h 3357613"/>
              <a:gd name="connsiteX6" fmla="*/ 1042075 w 1177745"/>
              <a:gd name="connsiteY6" fmla="*/ 3169232 h 3357613"/>
              <a:gd name="connsiteX7" fmla="*/ 1177745 w 1177745"/>
              <a:gd name="connsiteY7" fmla="*/ 3357613 h 3357613"/>
              <a:gd name="connsiteX0" fmla="*/ 0 w 1169469"/>
              <a:gd name="connsiteY0" fmla="*/ 0 h 2958165"/>
              <a:gd name="connsiteX1" fmla="*/ 327258 w 1169469"/>
              <a:gd name="connsiteY1" fmla="*/ 550932 h 2958165"/>
              <a:gd name="connsiteX2" fmla="*/ 586224 w 1169469"/>
              <a:gd name="connsiteY2" fmla="*/ 956797 h 2958165"/>
              <a:gd name="connsiteX3" fmla="*/ 403343 w 1169469"/>
              <a:gd name="connsiteY3" fmla="*/ 1429352 h 2958165"/>
              <a:gd name="connsiteX4" fmla="*/ 589891 w 1169469"/>
              <a:gd name="connsiteY4" fmla="*/ 2012597 h 2958165"/>
              <a:gd name="connsiteX5" fmla="*/ 1033799 w 1169469"/>
              <a:gd name="connsiteY5" fmla="*/ 2769784 h 2958165"/>
              <a:gd name="connsiteX6" fmla="*/ 1169469 w 1169469"/>
              <a:gd name="connsiteY6" fmla="*/ 2958165 h 2958165"/>
              <a:gd name="connsiteX0" fmla="*/ 0 w 842211"/>
              <a:gd name="connsiteY0" fmla="*/ 0 h 2407233"/>
              <a:gd name="connsiteX1" fmla="*/ 258966 w 842211"/>
              <a:gd name="connsiteY1" fmla="*/ 405865 h 2407233"/>
              <a:gd name="connsiteX2" fmla="*/ 76085 w 842211"/>
              <a:gd name="connsiteY2" fmla="*/ 878420 h 2407233"/>
              <a:gd name="connsiteX3" fmla="*/ 262633 w 842211"/>
              <a:gd name="connsiteY3" fmla="*/ 1461665 h 2407233"/>
              <a:gd name="connsiteX4" fmla="*/ 706541 w 842211"/>
              <a:gd name="connsiteY4" fmla="*/ 2218852 h 2407233"/>
              <a:gd name="connsiteX5" fmla="*/ 842211 w 842211"/>
              <a:gd name="connsiteY5" fmla="*/ 2407233 h 2407233"/>
              <a:gd name="connsiteX0" fmla="*/ 183031 w 766276"/>
              <a:gd name="connsiteY0" fmla="*/ 0 h 2001368"/>
              <a:gd name="connsiteX1" fmla="*/ 150 w 766276"/>
              <a:gd name="connsiteY1" fmla="*/ 472555 h 2001368"/>
              <a:gd name="connsiteX2" fmla="*/ 186698 w 766276"/>
              <a:gd name="connsiteY2" fmla="*/ 1055800 h 2001368"/>
              <a:gd name="connsiteX3" fmla="*/ 630606 w 766276"/>
              <a:gd name="connsiteY3" fmla="*/ 1812987 h 2001368"/>
              <a:gd name="connsiteX4" fmla="*/ 766276 w 766276"/>
              <a:gd name="connsiteY4" fmla="*/ 2001368 h 2001368"/>
              <a:gd name="connsiteX0" fmla="*/ 23725 w 606970"/>
              <a:gd name="connsiteY0" fmla="*/ 0 h 2001368"/>
              <a:gd name="connsiteX1" fmla="*/ 41566 w 606970"/>
              <a:gd name="connsiteY1" fmla="*/ 494858 h 2001368"/>
              <a:gd name="connsiteX2" fmla="*/ 27392 w 606970"/>
              <a:gd name="connsiteY2" fmla="*/ 1055800 h 2001368"/>
              <a:gd name="connsiteX3" fmla="*/ 471300 w 606970"/>
              <a:gd name="connsiteY3" fmla="*/ 1812987 h 2001368"/>
              <a:gd name="connsiteX4" fmla="*/ 606970 w 606970"/>
              <a:gd name="connsiteY4" fmla="*/ 2001368 h 2001368"/>
              <a:gd name="connsiteX0" fmla="*/ 41566 w 606970"/>
              <a:gd name="connsiteY0" fmla="*/ 0 h 1506510"/>
              <a:gd name="connsiteX1" fmla="*/ 27392 w 606970"/>
              <a:gd name="connsiteY1" fmla="*/ 560942 h 1506510"/>
              <a:gd name="connsiteX2" fmla="*/ 471300 w 606970"/>
              <a:gd name="connsiteY2" fmla="*/ 1318129 h 1506510"/>
              <a:gd name="connsiteX3" fmla="*/ 606970 w 606970"/>
              <a:gd name="connsiteY3" fmla="*/ 1506510 h 150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970" h="1506510">
                <a:moveTo>
                  <a:pt x="41566" y="0"/>
                </a:moveTo>
                <a:cubicBezTo>
                  <a:pt x="47983" y="165807"/>
                  <a:pt x="-44230" y="341254"/>
                  <a:pt x="27392" y="560942"/>
                </a:cubicBezTo>
                <a:cubicBezTo>
                  <a:pt x="99014" y="780630"/>
                  <a:pt x="379058" y="1141666"/>
                  <a:pt x="471300" y="1318129"/>
                </a:cubicBezTo>
                <a:cubicBezTo>
                  <a:pt x="563542" y="1494592"/>
                  <a:pt x="590928" y="1442342"/>
                  <a:pt x="606970" y="1506510"/>
                </a:cubicBezTo>
              </a:path>
            </a:pathLst>
          </a:custGeom>
          <a:noFill/>
          <a:ln w="101600" cap="rnd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TextBox 179"/>
          <p:cNvSpPr txBox="1"/>
          <p:nvPr/>
        </p:nvSpPr>
        <p:spPr>
          <a:xfrm rot="4130817">
            <a:off x="25772444" y="15432205"/>
            <a:ext cx="1246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XXXX</a:t>
            </a:r>
          </a:p>
        </p:txBody>
      </p:sp>
      <p:sp>
        <p:nvSpPr>
          <p:cNvPr id="181" name="TextBox 180"/>
          <p:cNvSpPr txBox="1"/>
          <p:nvPr/>
        </p:nvSpPr>
        <p:spPr>
          <a:xfrm rot="4006327">
            <a:off x="25653033" y="1552751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182" name="TextBox 181"/>
          <p:cNvSpPr txBox="1"/>
          <p:nvPr/>
        </p:nvSpPr>
        <p:spPr>
          <a:xfrm rot="3940145">
            <a:off x="26372745" y="15148181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15</a:t>
            </a:r>
          </a:p>
        </p:txBody>
      </p:sp>
      <p:grpSp>
        <p:nvGrpSpPr>
          <p:cNvPr id="183" name="Group 182"/>
          <p:cNvGrpSpPr/>
          <p:nvPr/>
        </p:nvGrpSpPr>
        <p:grpSpPr>
          <a:xfrm>
            <a:off x="21612340" y="15282603"/>
            <a:ext cx="1693171" cy="1351120"/>
            <a:chOff x="19051729" y="7085615"/>
            <a:chExt cx="1693171" cy="1351120"/>
          </a:xfrm>
        </p:grpSpPr>
        <p:grpSp>
          <p:nvGrpSpPr>
            <p:cNvPr id="184" name="Group 183"/>
            <p:cNvGrpSpPr/>
            <p:nvPr/>
          </p:nvGrpSpPr>
          <p:grpSpPr>
            <a:xfrm>
              <a:off x="19051729" y="7085615"/>
              <a:ext cx="1693171" cy="1351120"/>
              <a:chOff x="4842044" y="5056884"/>
              <a:chExt cx="1693171" cy="1351120"/>
            </a:xfrm>
          </p:grpSpPr>
          <p:sp>
            <p:nvSpPr>
              <p:cNvPr id="186" name="Rectangle 185"/>
              <p:cNvSpPr/>
              <p:nvPr/>
            </p:nvSpPr>
            <p:spPr>
              <a:xfrm rot="2632051">
                <a:off x="4842044" y="5645987"/>
                <a:ext cx="632676" cy="626747"/>
              </a:xfrm>
              <a:prstGeom prst="rect">
                <a:avLst/>
              </a:prstGeom>
              <a:solidFill>
                <a:srgbClr val="FF6D6D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TextBox 186"/>
              <p:cNvSpPr txBox="1"/>
              <p:nvPr/>
            </p:nvSpPr>
            <p:spPr>
              <a:xfrm>
                <a:off x="4871843" y="5056884"/>
                <a:ext cx="5790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/>
                  <a:t>XX</a:t>
                </a:r>
                <a:endParaRPr lang="en-US" sz="2800" b="1" dirty="0"/>
              </a:p>
            </p:txBody>
          </p:sp>
          <p:sp>
            <p:nvSpPr>
              <p:cNvPr id="188" name="TextBox 187"/>
              <p:cNvSpPr txBox="1"/>
              <p:nvPr/>
            </p:nvSpPr>
            <p:spPr>
              <a:xfrm>
                <a:off x="5523400" y="5494934"/>
                <a:ext cx="1011815" cy="9130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3200"/>
                  </a:lnSpc>
                </a:pPr>
                <a:r>
                  <a:rPr lang="en-US" sz="3200" b="1" dirty="0"/>
                  <a:t>21</a:t>
                </a:r>
              </a:p>
              <a:p>
                <a:pPr>
                  <a:lnSpc>
                    <a:spcPts val="3200"/>
                  </a:lnSpc>
                </a:pPr>
                <a:r>
                  <a:rPr lang="en-US" sz="3200" b="1" dirty="0"/>
                  <a:t>XLVII</a:t>
                </a:r>
              </a:p>
            </p:txBody>
          </p:sp>
        </p:grpSp>
        <p:sp>
          <p:nvSpPr>
            <p:cNvPr id="185" name="Oval 184"/>
            <p:cNvSpPr/>
            <p:nvPr/>
          </p:nvSpPr>
          <p:spPr>
            <a:xfrm>
              <a:off x="19130211" y="7844588"/>
              <a:ext cx="457200" cy="30079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0307638" y="12450592"/>
            <a:ext cx="2632571" cy="1572494"/>
            <a:chOff x="20307638" y="12450592"/>
            <a:chExt cx="2632571" cy="1572494"/>
          </a:xfrm>
        </p:grpSpPr>
        <p:sp>
          <p:nvSpPr>
            <p:cNvPr id="32" name="Rectangle 31"/>
            <p:cNvSpPr/>
            <p:nvPr/>
          </p:nvSpPr>
          <p:spPr>
            <a:xfrm>
              <a:off x="21303914" y="12994104"/>
              <a:ext cx="1636295" cy="930442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1" name="Group 170"/>
            <p:cNvGrpSpPr/>
            <p:nvPr/>
          </p:nvGrpSpPr>
          <p:grpSpPr>
            <a:xfrm>
              <a:off x="20307638" y="12450592"/>
              <a:ext cx="2581657" cy="1572494"/>
              <a:chOff x="4737743" y="4812421"/>
              <a:chExt cx="2581657" cy="1572494"/>
            </a:xfrm>
          </p:grpSpPr>
          <p:grpSp>
            <p:nvGrpSpPr>
              <p:cNvPr id="172" name="Group 171"/>
              <p:cNvGrpSpPr/>
              <p:nvPr/>
            </p:nvGrpSpPr>
            <p:grpSpPr>
              <a:xfrm rot="2632051">
                <a:off x="4737743" y="5426399"/>
                <a:ext cx="825397" cy="804334"/>
                <a:chOff x="5057095" y="5334391"/>
                <a:chExt cx="1024466" cy="804334"/>
              </a:xfrm>
            </p:grpSpPr>
            <p:sp>
              <p:nvSpPr>
                <p:cNvPr id="175" name="Rectangle 174"/>
                <p:cNvSpPr/>
                <p:nvPr/>
              </p:nvSpPr>
              <p:spPr>
                <a:xfrm>
                  <a:off x="5057095" y="5334391"/>
                  <a:ext cx="1024466" cy="804334"/>
                </a:xfrm>
                <a:prstGeom prst="rect">
                  <a:avLst/>
                </a:prstGeom>
                <a:solidFill>
                  <a:srgbClr val="FF6D6D"/>
                </a:solidFill>
                <a:ln w="762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Freeform 175"/>
                <p:cNvSpPr/>
                <p:nvPr/>
              </p:nvSpPr>
              <p:spPr>
                <a:xfrm rot="18907949">
                  <a:off x="5208082" y="5432930"/>
                  <a:ext cx="763816" cy="616922"/>
                </a:xfrm>
                <a:custGeom>
                  <a:avLst/>
                  <a:gdLst>
                    <a:gd name="connsiteX0" fmla="*/ 0 w 1032933"/>
                    <a:gd name="connsiteY0" fmla="*/ 787400 h 787400"/>
                    <a:gd name="connsiteX1" fmla="*/ 1032933 w 1032933"/>
                    <a:gd name="connsiteY1" fmla="*/ 0 h 787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32933" h="787400">
                      <a:moveTo>
                        <a:pt x="0" y="787400"/>
                      </a:moveTo>
                      <a:lnTo>
                        <a:pt x="1032933" y="0"/>
                      </a:lnTo>
                    </a:path>
                  </a:pathLst>
                </a:custGeom>
                <a:noFill/>
                <a:ln w="762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Freeform 176"/>
                <p:cNvSpPr/>
                <p:nvPr/>
              </p:nvSpPr>
              <p:spPr>
                <a:xfrm rot="18967949">
                  <a:off x="5172940" y="5412006"/>
                  <a:ext cx="782007" cy="637301"/>
                </a:xfrm>
                <a:custGeom>
                  <a:avLst/>
                  <a:gdLst>
                    <a:gd name="connsiteX0" fmla="*/ 0 w 795867"/>
                    <a:gd name="connsiteY0" fmla="*/ 0 h 618067"/>
                    <a:gd name="connsiteX1" fmla="*/ 795867 w 795867"/>
                    <a:gd name="connsiteY1" fmla="*/ 618067 h 61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867" h="618067">
                      <a:moveTo>
                        <a:pt x="0" y="0"/>
                      </a:moveTo>
                      <a:lnTo>
                        <a:pt x="795867" y="618067"/>
                      </a:lnTo>
                    </a:path>
                  </a:pathLst>
                </a:custGeom>
                <a:noFill/>
                <a:ln w="762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3" name="TextBox 172"/>
              <p:cNvSpPr txBox="1"/>
              <p:nvPr/>
            </p:nvSpPr>
            <p:spPr>
              <a:xfrm>
                <a:off x="4850108" y="4812421"/>
                <a:ext cx="5790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/>
                  <a:t>XX</a:t>
                </a:r>
              </a:p>
            </p:txBody>
          </p:sp>
          <p:sp>
            <p:nvSpPr>
              <p:cNvPr id="174" name="TextBox 173"/>
              <p:cNvSpPr txBox="1"/>
              <p:nvPr/>
            </p:nvSpPr>
            <p:spPr>
              <a:xfrm>
                <a:off x="5632720" y="5317956"/>
                <a:ext cx="1686680" cy="10669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3800"/>
                  </a:lnSpc>
                </a:pPr>
                <a:r>
                  <a:rPr lang="en-US" sz="4000" b="1" dirty="0"/>
                  <a:t>716</a:t>
                </a:r>
              </a:p>
              <a:p>
                <a:pPr>
                  <a:lnSpc>
                    <a:spcPts val="3800"/>
                  </a:lnSpc>
                </a:pPr>
                <a:r>
                  <a:rPr lang="en-US" sz="4000" b="1" dirty="0"/>
                  <a:t>LXXXIV</a:t>
                </a:r>
              </a:p>
            </p:txBody>
          </p:sp>
        </p:grpSp>
      </p:grpSp>
      <p:grpSp>
        <p:nvGrpSpPr>
          <p:cNvPr id="196" name="Group 195"/>
          <p:cNvGrpSpPr/>
          <p:nvPr/>
        </p:nvGrpSpPr>
        <p:grpSpPr>
          <a:xfrm>
            <a:off x="15053847" y="12153813"/>
            <a:ext cx="2632571" cy="1572494"/>
            <a:chOff x="20307638" y="12450592"/>
            <a:chExt cx="2632571" cy="1572494"/>
          </a:xfrm>
        </p:grpSpPr>
        <p:sp>
          <p:nvSpPr>
            <p:cNvPr id="197" name="Rectangle 196"/>
            <p:cNvSpPr/>
            <p:nvPr/>
          </p:nvSpPr>
          <p:spPr>
            <a:xfrm>
              <a:off x="21303914" y="12994104"/>
              <a:ext cx="1636295" cy="930442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8" name="Group 197"/>
            <p:cNvGrpSpPr/>
            <p:nvPr/>
          </p:nvGrpSpPr>
          <p:grpSpPr>
            <a:xfrm>
              <a:off x="20307638" y="12450592"/>
              <a:ext cx="2581657" cy="1572494"/>
              <a:chOff x="4737743" y="4812421"/>
              <a:chExt cx="2581657" cy="1572494"/>
            </a:xfrm>
          </p:grpSpPr>
          <p:grpSp>
            <p:nvGrpSpPr>
              <p:cNvPr id="199" name="Group 198"/>
              <p:cNvGrpSpPr/>
              <p:nvPr/>
            </p:nvGrpSpPr>
            <p:grpSpPr>
              <a:xfrm rot="2632051">
                <a:off x="4737743" y="5426399"/>
                <a:ext cx="825397" cy="804334"/>
                <a:chOff x="5057095" y="5334391"/>
                <a:chExt cx="1024466" cy="804334"/>
              </a:xfrm>
            </p:grpSpPr>
            <p:sp>
              <p:nvSpPr>
                <p:cNvPr id="202" name="Rectangle 201"/>
                <p:cNvSpPr/>
                <p:nvPr/>
              </p:nvSpPr>
              <p:spPr>
                <a:xfrm>
                  <a:off x="5057095" y="5334391"/>
                  <a:ext cx="1024466" cy="804334"/>
                </a:xfrm>
                <a:prstGeom prst="rect">
                  <a:avLst/>
                </a:prstGeom>
                <a:solidFill>
                  <a:srgbClr val="FF6D6D"/>
                </a:solidFill>
                <a:ln w="762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Freeform 202"/>
                <p:cNvSpPr/>
                <p:nvPr/>
              </p:nvSpPr>
              <p:spPr>
                <a:xfrm rot="18907949">
                  <a:off x="5208082" y="5432930"/>
                  <a:ext cx="763816" cy="616922"/>
                </a:xfrm>
                <a:custGeom>
                  <a:avLst/>
                  <a:gdLst>
                    <a:gd name="connsiteX0" fmla="*/ 0 w 1032933"/>
                    <a:gd name="connsiteY0" fmla="*/ 787400 h 787400"/>
                    <a:gd name="connsiteX1" fmla="*/ 1032933 w 1032933"/>
                    <a:gd name="connsiteY1" fmla="*/ 0 h 787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32933" h="787400">
                      <a:moveTo>
                        <a:pt x="0" y="787400"/>
                      </a:moveTo>
                      <a:lnTo>
                        <a:pt x="1032933" y="0"/>
                      </a:lnTo>
                    </a:path>
                  </a:pathLst>
                </a:custGeom>
                <a:noFill/>
                <a:ln w="762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Freeform 203"/>
                <p:cNvSpPr/>
                <p:nvPr/>
              </p:nvSpPr>
              <p:spPr>
                <a:xfrm rot="18967949">
                  <a:off x="5172940" y="5412006"/>
                  <a:ext cx="782007" cy="637301"/>
                </a:xfrm>
                <a:custGeom>
                  <a:avLst/>
                  <a:gdLst>
                    <a:gd name="connsiteX0" fmla="*/ 0 w 795867"/>
                    <a:gd name="connsiteY0" fmla="*/ 0 h 618067"/>
                    <a:gd name="connsiteX1" fmla="*/ 795867 w 795867"/>
                    <a:gd name="connsiteY1" fmla="*/ 618067 h 61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867" h="618067">
                      <a:moveTo>
                        <a:pt x="0" y="0"/>
                      </a:moveTo>
                      <a:lnTo>
                        <a:pt x="795867" y="618067"/>
                      </a:lnTo>
                    </a:path>
                  </a:pathLst>
                </a:custGeom>
                <a:noFill/>
                <a:ln w="762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0" name="TextBox 199"/>
              <p:cNvSpPr txBox="1"/>
              <p:nvPr/>
            </p:nvSpPr>
            <p:spPr>
              <a:xfrm>
                <a:off x="4850108" y="4812421"/>
                <a:ext cx="5790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/>
                  <a:t>XX</a:t>
                </a:r>
              </a:p>
            </p:txBody>
          </p:sp>
          <p:sp>
            <p:nvSpPr>
              <p:cNvPr id="201" name="TextBox 200"/>
              <p:cNvSpPr txBox="1"/>
              <p:nvPr/>
            </p:nvSpPr>
            <p:spPr>
              <a:xfrm>
                <a:off x="5632720" y="5317956"/>
                <a:ext cx="1686680" cy="10669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3800"/>
                  </a:lnSpc>
                </a:pPr>
                <a:r>
                  <a:rPr lang="en-US" sz="4000" b="1" dirty="0"/>
                  <a:t>352</a:t>
                </a:r>
              </a:p>
              <a:p>
                <a:pPr>
                  <a:lnSpc>
                    <a:spcPts val="3800"/>
                  </a:lnSpc>
                </a:pPr>
                <a:r>
                  <a:rPr lang="en-US" sz="4000" b="1" dirty="0"/>
                  <a:t>LXXXIV</a:t>
                </a:r>
              </a:p>
            </p:txBody>
          </p:sp>
        </p:grpSp>
      </p:grpSp>
      <p:sp>
        <p:nvSpPr>
          <p:cNvPr id="205" name="Freeform 204"/>
          <p:cNvSpPr/>
          <p:nvPr/>
        </p:nvSpPr>
        <p:spPr>
          <a:xfrm>
            <a:off x="20934947" y="15272084"/>
            <a:ext cx="2582780" cy="1828800"/>
          </a:xfrm>
          <a:custGeom>
            <a:avLst/>
            <a:gdLst>
              <a:gd name="connsiteX0" fmla="*/ 1901631 w 3886121"/>
              <a:gd name="connsiteY0" fmla="*/ 69073 h 2146840"/>
              <a:gd name="connsiteX1" fmla="*/ 1054138 w 3886121"/>
              <a:gd name="connsiteY1" fmla="*/ 24468 h 2146840"/>
              <a:gd name="connsiteX2" fmla="*/ 184343 w 3886121"/>
              <a:gd name="connsiteY2" fmla="*/ 403609 h 2146840"/>
              <a:gd name="connsiteX3" fmla="*/ 28226 w 3886121"/>
              <a:gd name="connsiteY3" fmla="*/ 1295707 h 2146840"/>
              <a:gd name="connsiteX4" fmla="*/ 585787 w 3886121"/>
              <a:gd name="connsiteY4" fmla="*/ 1942477 h 2146840"/>
              <a:gd name="connsiteX5" fmla="*/ 1344070 w 3886121"/>
              <a:gd name="connsiteY5" fmla="*/ 2143199 h 2146840"/>
              <a:gd name="connsiteX6" fmla="*/ 2325377 w 3886121"/>
              <a:gd name="connsiteY6" fmla="*/ 1808663 h 2146840"/>
              <a:gd name="connsiteX7" fmla="*/ 3172870 w 3886121"/>
              <a:gd name="connsiteY7" fmla="*/ 1786360 h 2146840"/>
              <a:gd name="connsiteX8" fmla="*/ 3775035 w 3886121"/>
              <a:gd name="connsiteY8" fmla="*/ 1340312 h 2146840"/>
              <a:gd name="connsiteX9" fmla="*/ 3841943 w 3886121"/>
              <a:gd name="connsiteY9" fmla="*/ 671238 h 2146840"/>
              <a:gd name="connsiteX10" fmla="*/ 3284382 w 3886121"/>
              <a:gd name="connsiteY10" fmla="*/ 470517 h 2146840"/>
              <a:gd name="connsiteX11" fmla="*/ 2369982 w 3886121"/>
              <a:gd name="connsiteY11" fmla="*/ 247492 h 2146840"/>
              <a:gd name="connsiteX0" fmla="*/ 1901631 w 3886121"/>
              <a:gd name="connsiteY0" fmla="*/ 69073 h 2146840"/>
              <a:gd name="connsiteX1" fmla="*/ 1054138 w 3886121"/>
              <a:gd name="connsiteY1" fmla="*/ 24468 h 2146840"/>
              <a:gd name="connsiteX2" fmla="*/ 184343 w 3886121"/>
              <a:gd name="connsiteY2" fmla="*/ 403609 h 2146840"/>
              <a:gd name="connsiteX3" fmla="*/ 28226 w 3886121"/>
              <a:gd name="connsiteY3" fmla="*/ 1295707 h 2146840"/>
              <a:gd name="connsiteX4" fmla="*/ 585787 w 3886121"/>
              <a:gd name="connsiteY4" fmla="*/ 1942477 h 2146840"/>
              <a:gd name="connsiteX5" fmla="*/ 1344070 w 3886121"/>
              <a:gd name="connsiteY5" fmla="*/ 2143199 h 2146840"/>
              <a:gd name="connsiteX6" fmla="*/ 2325377 w 3886121"/>
              <a:gd name="connsiteY6" fmla="*/ 1808663 h 2146840"/>
              <a:gd name="connsiteX7" fmla="*/ 3172870 w 3886121"/>
              <a:gd name="connsiteY7" fmla="*/ 1786360 h 2146840"/>
              <a:gd name="connsiteX8" fmla="*/ 3775035 w 3886121"/>
              <a:gd name="connsiteY8" fmla="*/ 1340312 h 2146840"/>
              <a:gd name="connsiteX9" fmla="*/ 3841943 w 3886121"/>
              <a:gd name="connsiteY9" fmla="*/ 671238 h 2146840"/>
              <a:gd name="connsiteX10" fmla="*/ 3284382 w 3886121"/>
              <a:gd name="connsiteY10" fmla="*/ 470517 h 2146840"/>
              <a:gd name="connsiteX11" fmla="*/ 2732043 w 3886121"/>
              <a:gd name="connsiteY11" fmla="*/ 266324 h 2146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86121" h="2146840">
                <a:moveTo>
                  <a:pt x="1901631" y="69073"/>
                </a:moveTo>
                <a:cubicBezTo>
                  <a:pt x="1620992" y="18892"/>
                  <a:pt x="1340353" y="-31288"/>
                  <a:pt x="1054138" y="24468"/>
                </a:cubicBezTo>
                <a:cubicBezTo>
                  <a:pt x="767923" y="80224"/>
                  <a:pt x="355328" y="191736"/>
                  <a:pt x="184343" y="403609"/>
                </a:cubicBezTo>
                <a:cubicBezTo>
                  <a:pt x="13358" y="615482"/>
                  <a:pt x="-38681" y="1039229"/>
                  <a:pt x="28226" y="1295707"/>
                </a:cubicBezTo>
                <a:cubicBezTo>
                  <a:pt x="95133" y="1552185"/>
                  <a:pt x="366480" y="1801228"/>
                  <a:pt x="585787" y="1942477"/>
                </a:cubicBezTo>
                <a:cubicBezTo>
                  <a:pt x="805094" y="2083726"/>
                  <a:pt x="1054138" y="2165501"/>
                  <a:pt x="1344070" y="2143199"/>
                </a:cubicBezTo>
                <a:cubicBezTo>
                  <a:pt x="1634002" y="2120897"/>
                  <a:pt x="2020577" y="1868136"/>
                  <a:pt x="2325377" y="1808663"/>
                </a:cubicBezTo>
                <a:cubicBezTo>
                  <a:pt x="2630177" y="1749190"/>
                  <a:pt x="2931260" y="1864419"/>
                  <a:pt x="3172870" y="1786360"/>
                </a:cubicBezTo>
                <a:cubicBezTo>
                  <a:pt x="3414480" y="1708302"/>
                  <a:pt x="3663523" y="1526166"/>
                  <a:pt x="3775035" y="1340312"/>
                </a:cubicBezTo>
                <a:cubicBezTo>
                  <a:pt x="3886547" y="1154458"/>
                  <a:pt x="3923718" y="816204"/>
                  <a:pt x="3841943" y="671238"/>
                </a:cubicBezTo>
                <a:cubicBezTo>
                  <a:pt x="3760168" y="526272"/>
                  <a:pt x="3469365" y="538003"/>
                  <a:pt x="3284382" y="470517"/>
                </a:cubicBezTo>
                <a:cubicBezTo>
                  <a:pt x="3099399" y="403031"/>
                  <a:pt x="3066579" y="342524"/>
                  <a:pt x="2732043" y="266324"/>
                </a:cubicBezTo>
              </a:path>
            </a:pathLst>
          </a:custGeom>
          <a:noFill/>
          <a:ln w="1016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TextBox 205"/>
          <p:cNvSpPr txBox="1"/>
          <p:nvPr/>
        </p:nvSpPr>
        <p:spPr>
          <a:xfrm rot="1279801">
            <a:off x="22183002" y="15142440"/>
            <a:ext cx="6367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XX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3422120" y="12817044"/>
            <a:ext cx="1209026" cy="1332340"/>
            <a:chOff x="3422120" y="12817044"/>
            <a:chExt cx="1209026" cy="1332340"/>
          </a:xfrm>
        </p:grpSpPr>
        <p:grpSp>
          <p:nvGrpSpPr>
            <p:cNvPr id="189" name="Group 188"/>
            <p:cNvGrpSpPr/>
            <p:nvPr/>
          </p:nvGrpSpPr>
          <p:grpSpPr>
            <a:xfrm>
              <a:off x="3422120" y="12817044"/>
              <a:ext cx="1209026" cy="1332340"/>
              <a:chOff x="4842045" y="5075664"/>
              <a:chExt cx="1209026" cy="1332340"/>
            </a:xfrm>
          </p:grpSpPr>
          <p:grpSp>
            <p:nvGrpSpPr>
              <p:cNvPr id="190" name="Group 189"/>
              <p:cNvGrpSpPr/>
              <p:nvPr/>
            </p:nvGrpSpPr>
            <p:grpSpPr>
              <a:xfrm rot="2632051">
                <a:off x="4842045" y="5645988"/>
                <a:ext cx="632676" cy="626747"/>
                <a:chOff x="5296297" y="5511978"/>
                <a:chExt cx="785264" cy="626747"/>
              </a:xfrm>
            </p:grpSpPr>
            <p:sp>
              <p:nvSpPr>
                <p:cNvPr id="193" name="Rectangle 192"/>
                <p:cNvSpPr/>
                <p:nvPr/>
              </p:nvSpPr>
              <p:spPr>
                <a:xfrm>
                  <a:off x="5296297" y="5511978"/>
                  <a:ext cx="785264" cy="626747"/>
                </a:xfrm>
                <a:prstGeom prst="rect">
                  <a:avLst/>
                </a:prstGeom>
                <a:solidFill>
                  <a:srgbClr val="FF6D6D"/>
                </a:solidFill>
                <a:ln w="762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Freeform 193"/>
                <p:cNvSpPr/>
                <p:nvPr/>
              </p:nvSpPr>
              <p:spPr>
                <a:xfrm rot="2539413">
                  <a:off x="5362837" y="5583381"/>
                  <a:ext cx="624039" cy="472742"/>
                </a:xfrm>
                <a:custGeom>
                  <a:avLst/>
                  <a:gdLst>
                    <a:gd name="connsiteX0" fmla="*/ 0 w 1032933"/>
                    <a:gd name="connsiteY0" fmla="*/ 787400 h 787400"/>
                    <a:gd name="connsiteX1" fmla="*/ 1032933 w 1032933"/>
                    <a:gd name="connsiteY1" fmla="*/ 0 h 787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32933" h="787400">
                      <a:moveTo>
                        <a:pt x="0" y="787400"/>
                      </a:moveTo>
                      <a:lnTo>
                        <a:pt x="1032933" y="0"/>
                      </a:lnTo>
                    </a:path>
                  </a:pathLst>
                </a:custGeom>
                <a:noFill/>
                <a:ln w="762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Freeform 194"/>
                <p:cNvSpPr/>
                <p:nvPr/>
              </p:nvSpPr>
              <p:spPr>
                <a:xfrm rot="2767949">
                  <a:off x="5454706" y="5562084"/>
                  <a:ext cx="470260" cy="540445"/>
                </a:xfrm>
                <a:custGeom>
                  <a:avLst/>
                  <a:gdLst>
                    <a:gd name="connsiteX0" fmla="*/ 0 w 795867"/>
                    <a:gd name="connsiteY0" fmla="*/ 0 h 618067"/>
                    <a:gd name="connsiteX1" fmla="*/ 795867 w 795867"/>
                    <a:gd name="connsiteY1" fmla="*/ 618067 h 61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867" h="618067">
                      <a:moveTo>
                        <a:pt x="0" y="0"/>
                      </a:moveTo>
                      <a:lnTo>
                        <a:pt x="795867" y="618067"/>
                      </a:lnTo>
                    </a:path>
                  </a:pathLst>
                </a:custGeom>
                <a:noFill/>
                <a:ln w="762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1" name="TextBox 190"/>
              <p:cNvSpPr txBox="1"/>
              <p:nvPr/>
            </p:nvSpPr>
            <p:spPr>
              <a:xfrm>
                <a:off x="4923491" y="5075664"/>
                <a:ext cx="47320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/>
                  <a:t>III</a:t>
                </a:r>
              </a:p>
            </p:txBody>
          </p:sp>
          <p:sp>
            <p:nvSpPr>
              <p:cNvPr id="192" name="TextBox 191"/>
              <p:cNvSpPr txBox="1"/>
              <p:nvPr/>
            </p:nvSpPr>
            <p:spPr>
              <a:xfrm>
                <a:off x="5475272" y="5494934"/>
                <a:ext cx="575799" cy="9130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3200"/>
                  </a:lnSpc>
                </a:pPr>
                <a:r>
                  <a:rPr lang="en-US" sz="3000" b="1" dirty="0"/>
                  <a:t>6</a:t>
                </a:r>
              </a:p>
              <a:p>
                <a:pPr>
                  <a:lnSpc>
                    <a:spcPts val="3200"/>
                  </a:lnSpc>
                </a:pPr>
                <a:r>
                  <a:rPr lang="en-US" sz="3000" b="1"/>
                  <a:t>91</a:t>
                </a:r>
                <a:endParaRPr lang="en-US" sz="3000" b="1" dirty="0"/>
              </a:p>
            </p:txBody>
          </p:sp>
        </p:grpSp>
        <p:sp>
          <p:nvSpPr>
            <p:cNvPr id="207" name="Freeform 206"/>
            <p:cNvSpPr/>
            <p:nvPr/>
          </p:nvSpPr>
          <p:spPr>
            <a:xfrm rot="21421330">
              <a:off x="3635686" y="13887465"/>
              <a:ext cx="233623" cy="98022"/>
            </a:xfrm>
            <a:custGeom>
              <a:avLst/>
              <a:gdLst>
                <a:gd name="connsiteX0" fmla="*/ 0 w 752475"/>
                <a:gd name="connsiteY0" fmla="*/ 85885 h 171610"/>
                <a:gd name="connsiteX1" fmla="*/ 114300 w 752475"/>
                <a:gd name="connsiteY1" fmla="*/ 160 h 171610"/>
                <a:gd name="connsiteX2" fmla="*/ 314325 w 752475"/>
                <a:gd name="connsiteY2" fmla="*/ 104935 h 171610"/>
                <a:gd name="connsiteX3" fmla="*/ 333375 w 752475"/>
                <a:gd name="connsiteY3" fmla="*/ 152560 h 171610"/>
                <a:gd name="connsiteX4" fmla="*/ 485775 w 752475"/>
                <a:gd name="connsiteY4" fmla="*/ 28735 h 171610"/>
                <a:gd name="connsiteX5" fmla="*/ 647700 w 752475"/>
                <a:gd name="connsiteY5" fmla="*/ 19210 h 171610"/>
                <a:gd name="connsiteX6" fmla="*/ 752475 w 752475"/>
                <a:gd name="connsiteY6" fmla="*/ 171610 h 171610"/>
                <a:gd name="connsiteX0" fmla="*/ 0 w 752475"/>
                <a:gd name="connsiteY0" fmla="*/ 85885 h 171610"/>
                <a:gd name="connsiteX1" fmla="*/ 114300 w 752475"/>
                <a:gd name="connsiteY1" fmla="*/ 160 h 171610"/>
                <a:gd name="connsiteX2" fmla="*/ 314325 w 752475"/>
                <a:gd name="connsiteY2" fmla="*/ 104935 h 171610"/>
                <a:gd name="connsiteX3" fmla="*/ 485775 w 752475"/>
                <a:gd name="connsiteY3" fmla="*/ 28735 h 171610"/>
                <a:gd name="connsiteX4" fmla="*/ 647700 w 752475"/>
                <a:gd name="connsiteY4" fmla="*/ 19210 h 171610"/>
                <a:gd name="connsiteX5" fmla="*/ 752475 w 752475"/>
                <a:gd name="connsiteY5" fmla="*/ 171610 h 171610"/>
                <a:gd name="connsiteX0" fmla="*/ 0 w 803275"/>
                <a:gd name="connsiteY0" fmla="*/ 128166 h 171557"/>
                <a:gd name="connsiteX1" fmla="*/ 165100 w 803275"/>
                <a:gd name="connsiteY1" fmla="*/ 107 h 171557"/>
                <a:gd name="connsiteX2" fmla="*/ 365125 w 803275"/>
                <a:gd name="connsiteY2" fmla="*/ 104882 h 171557"/>
                <a:gd name="connsiteX3" fmla="*/ 536575 w 803275"/>
                <a:gd name="connsiteY3" fmla="*/ 28682 h 171557"/>
                <a:gd name="connsiteX4" fmla="*/ 698500 w 803275"/>
                <a:gd name="connsiteY4" fmla="*/ 19157 h 171557"/>
                <a:gd name="connsiteX5" fmla="*/ 803275 w 803275"/>
                <a:gd name="connsiteY5" fmla="*/ 171557 h 171557"/>
                <a:gd name="connsiteX0" fmla="*/ 0 w 803275"/>
                <a:gd name="connsiteY0" fmla="*/ 128166 h 171557"/>
                <a:gd name="connsiteX1" fmla="*/ 165100 w 803275"/>
                <a:gd name="connsiteY1" fmla="*/ 107 h 171557"/>
                <a:gd name="connsiteX2" fmla="*/ 398991 w 803275"/>
                <a:gd name="connsiteY2" fmla="*/ 104882 h 171557"/>
                <a:gd name="connsiteX3" fmla="*/ 536575 w 803275"/>
                <a:gd name="connsiteY3" fmla="*/ 28682 h 171557"/>
                <a:gd name="connsiteX4" fmla="*/ 698500 w 803275"/>
                <a:gd name="connsiteY4" fmla="*/ 19157 h 171557"/>
                <a:gd name="connsiteX5" fmla="*/ 803275 w 803275"/>
                <a:gd name="connsiteY5" fmla="*/ 171557 h 171557"/>
                <a:gd name="connsiteX0" fmla="*/ 0 w 803275"/>
                <a:gd name="connsiteY0" fmla="*/ 128166 h 171557"/>
                <a:gd name="connsiteX1" fmla="*/ 165100 w 803275"/>
                <a:gd name="connsiteY1" fmla="*/ 107 h 171557"/>
                <a:gd name="connsiteX2" fmla="*/ 398991 w 803275"/>
                <a:gd name="connsiteY2" fmla="*/ 104882 h 171557"/>
                <a:gd name="connsiteX3" fmla="*/ 536575 w 803275"/>
                <a:gd name="connsiteY3" fmla="*/ 28682 h 171557"/>
                <a:gd name="connsiteX4" fmla="*/ 690033 w 803275"/>
                <a:gd name="connsiteY4" fmla="*/ 53024 h 171557"/>
                <a:gd name="connsiteX5" fmla="*/ 803275 w 803275"/>
                <a:gd name="connsiteY5" fmla="*/ 171557 h 171557"/>
                <a:gd name="connsiteX0" fmla="*/ 0 w 803275"/>
                <a:gd name="connsiteY0" fmla="*/ 128166 h 171557"/>
                <a:gd name="connsiteX1" fmla="*/ 165100 w 803275"/>
                <a:gd name="connsiteY1" fmla="*/ 107 h 171557"/>
                <a:gd name="connsiteX2" fmla="*/ 398991 w 803275"/>
                <a:gd name="connsiteY2" fmla="*/ 104882 h 171557"/>
                <a:gd name="connsiteX3" fmla="*/ 536575 w 803275"/>
                <a:gd name="connsiteY3" fmla="*/ 28682 h 171557"/>
                <a:gd name="connsiteX4" fmla="*/ 803275 w 803275"/>
                <a:gd name="connsiteY4" fmla="*/ 171557 h 171557"/>
                <a:gd name="connsiteX0" fmla="*/ 0 w 803275"/>
                <a:gd name="connsiteY0" fmla="*/ 128163 h 171554"/>
                <a:gd name="connsiteX1" fmla="*/ 165100 w 803275"/>
                <a:gd name="connsiteY1" fmla="*/ 104 h 171554"/>
                <a:gd name="connsiteX2" fmla="*/ 398991 w 803275"/>
                <a:gd name="connsiteY2" fmla="*/ 104879 h 171554"/>
                <a:gd name="connsiteX3" fmla="*/ 633942 w 803275"/>
                <a:gd name="connsiteY3" fmla="*/ 11745 h 171554"/>
                <a:gd name="connsiteX4" fmla="*/ 803275 w 803275"/>
                <a:gd name="connsiteY4" fmla="*/ 171554 h 171554"/>
                <a:gd name="connsiteX0" fmla="*/ 0 w 803275"/>
                <a:gd name="connsiteY0" fmla="*/ 128163 h 171554"/>
                <a:gd name="connsiteX1" fmla="*/ 165100 w 803275"/>
                <a:gd name="connsiteY1" fmla="*/ 104 h 171554"/>
                <a:gd name="connsiteX2" fmla="*/ 398991 w 803275"/>
                <a:gd name="connsiteY2" fmla="*/ 104879 h 171554"/>
                <a:gd name="connsiteX3" fmla="*/ 633942 w 803275"/>
                <a:gd name="connsiteY3" fmla="*/ 11745 h 171554"/>
                <a:gd name="connsiteX4" fmla="*/ 803275 w 803275"/>
                <a:gd name="connsiteY4" fmla="*/ 171554 h 171554"/>
                <a:gd name="connsiteX0" fmla="*/ 0 w 794808"/>
                <a:gd name="connsiteY0" fmla="*/ 128163 h 150387"/>
                <a:gd name="connsiteX1" fmla="*/ 165100 w 794808"/>
                <a:gd name="connsiteY1" fmla="*/ 104 h 150387"/>
                <a:gd name="connsiteX2" fmla="*/ 398991 w 794808"/>
                <a:gd name="connsiteY2" fmla="*/ 104879 h 150387"/>
                <a:gd name="connsiteX3" fmla="*/ 633942 w 794808"/>
                <a:gd name="connsiteY3" fmla="*/ 11745 h 150387"/>
                <a:gd name="connsiteX4" fmla="*/ 794808 w 794808"/>
                <a:gd name="connsiteY4" fmla="*/ 150387 h 15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808" h="150387">
                  <a:moveTo>
                    <a:pt x="0" y="128163"/>
                  </a:moveTo>
                  <a:cubicBezTo>
                    <a:pt x="30956" y="83713"/>
                    <a:pt x="98602" y="3985"/>
                    <a:pt x="165100" y="104"/>
                  </a:cubicBezTo>
                  <a:cubicBezTo>
                    <a:pt x="231599" y="-3777"/>
                    <a:pt x="320851" y="102939"/>
                    <a:pt x="398991" y="104879"/>
                  </a:cubicBezTo>
                  <a:cubicBezTo>
                    <a:pt x="477131" y="106819"/>
                    <a:pt x="567973" y="4160"/>
                    <a:pt x="633942" y="11745"/>
                  </a:cubicBezTo>
                  <a:cubicBezTo>
                    <a:pt x="699911" y="19330"/>
                    <a:pt x="743479" y="78289"/>
                    <a:pt x="794808" y="150387"/>
                  </a:cubicBezTo>
                </a:path>
              </a:pathLst>
            </a:custGeom>
            <a:noFill/>
            <a:ln w="635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8" name="Group 207"/>
          <p:cNvGrpSpPr/>
          <p:nvPr/>
        </p:nvGrpSpPr>
        <p:grpSpPr>
          <a:xfrm>
            <a:off x="4524954" y="10127023"/>
            <a:ext cx="1458853" cy="1331044"/>
            <a:chOff x="19051729" y="7085615"/>
            <a:chExt cx="1458853" cy="1331044"/>
          </a:xfrm>
        </p:grpSpPr>
        <p:grpSp>
          <p:nvGrpSpPr>
            <p:cNvPr id="209" name="Group 208"/>
            <p:cNvGrpSpPr/>
            <p:nvPr/>
          </p:nvGrpSpPr>
          <p:grpSpPr>
            <a:xfrm>
              <a:off x="19051729" y="7085615"/>
              <a:ext cx="1458853" cy="1331044"/>
              <a:chOff x="4842044" y="5056884"/>
              <a:chExt cx="1458853" cy="1331044"/>
            </a:xfrm>
          </p:grpSpPr>
          <p:sp>
            <p:nvSpPr>
              <p:cNvPr id="211" name="Rectangle 210"/>
              <p:cNvSpPr/>
              <p:nvPr/>
            </p:nvSpPr>
            <p:spPr>
              <a:xfrm rot="2632051">
                <a:off x="4842044" y="5645987"/>
                <a:ext cx="632676" cy="626747"/>
              </a:xfrm>
              <a:prstGeom prst="rect">
                <a:avLst/>
              </a:prstGeom>
              <a:solidFill>
                <a:srgbClr val="FF6D6D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TextBox 211"/>
              <p:cNvSpPr txBox="1"/>
              <p:nvPr/>
            </p:nvSpPr>
            <p:spPr>
              <a:xfrm>
                <a:off x="4961051" y="5056884"/>
                <a:ext cx="37702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/>
                  <a:t>II</a:t>
                </a:r>
              </a:p>
            </p:txBody>
          </p:sp>
          <p:sp>
            <p:nvSpPr>
              <p:cNvPr id="213" name="TextBox 212"/>
              <p:cNvSpPr txBox="1"/>
              <p:nvPr/>
            </p:nvSpPr>
            <p:spPr>
              <a:xfrm>
                <a:off x="5568004" y="5628746"/>
                <a:ext cx="732893" cy="7591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2600"/>
                  </a:lnSpc>
                </a:pPr>
                <a:r>
                  <a:rPr lang="en-US" sz="2800" b="1" dirty="0"/>
                  <a:t>100</a:t>
                </a:r>
              </a:p>
              <a:p>
                <a:pPr>
                  <a:lnSpc>
                    <a:spcPts val="2600"/>
                  </a:lnSpc>
                </a:pPr>
                <a:r>
                  <a:rPr lang="en-US" sz="2800" b="1" dirty="0"/>
                  <a:t>91</a:t>
                </a:r>
              </a:p>
            </p:txBody>
          </p:sp>
        </p:grpSp>
        <p:sp>
          <p:nvSpPr>
            <p:cNvPr id="210" name="Oval 209"/>
            <p:cNvSpPr/>
            <p:nvPr/>
          </p:nvSpPr>
          <p:spPr>
            <a:xfrm>
              <a:off x="19130211" y="7844588"/>
              <a:ext cx="457200" cy="30079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9" name="TextBox 258">
            <a:extLst>
              <a:ext uri="{FF2B5EF4-FFF2-40B4-BE49-F238E27FC236}">
                <a16:creationId xmlns:a16="http://schemas.microsoft.com/office/drawing/2014/main" id="{2038B070-FA3E-4475-AEF3-0516B0A84F6B}"/>
              </a:ext>
            </a:extLst>
          </p:cNvPr>
          <p:cNvSpPr txBox="1"/>
          <p:nvPr/>
        </p:nvSpPr>
        <p:spPr>
          <a:xfrm>
            <a:off x="7009972" y="11864288"/>
            <a:ext cx="2067116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Carentan</a:t>
            </a:r>
            <a:endParaRPr lang="en-US" sz="3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C462A9-AEA3-4AC4-87FE-ED331999DC69}"/>
              </a:ext>
            </a:extLst>
          </p:cNvPr>
          <p:cNvSpPr txBox="1"/>
          <p:nvPr/>
        </p:nvSpPr>
        <p:spPr>
          <a:xfrm>
            <a:off x="5157606" y="10029787"/>
            <a:ext cx="1643774" cy="77059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800" b="1" dirty="0"/>
              <a:t>St. </a:t>
            </a:r>
            <a:r>
              <a:rPr lang="en-US" sz="2800" b="1" dirty="0" err="1"/>
              <a:t>Côme</a:t>
            </a:r>
            <a:r>
              <a:rPr lang="en-US" sz="2800" b="1" dirty="0"/>
              <a:t> du Mont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516566" y="10660566"/>
            <a:ext cx="1583473" cy="936702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3" name="Group 112"/>
          <p:cNvGrpSpPr/>
          <p:nvPr/>
        </p:nvGrpSpPr>
        <p:grpSpPr>
          <a:xfrm>
            <a:off x="429514" y="10212522"/>
            <a:ext cx="2581658" cy="1639401"/>
            <a:chOff x="4737743" y="4812421"/>
            <a:chExt cx="2581658" cy="1639401"/>
          </a:xfrm>
        </p:grpSpPr>
        <p:grpSp>
          <p:nvGrpSpPr>
            <p:cNvPr id="114" name="Group 113"/>
            <p:cNvGrpSpPr/>
            <p:nvPr/>
          </p:nvGrpSpPr>
          <p:grpSpPr>
            <a:xfrm rot="2632051">
              <a:off x="4737743" y="5426399"/>
              <a:ext cx="825397" cy="804334"/>
              <a:chOff x="5057095" y="5334391"/>
              <a:chExt cx="1024466" cy="804334"/>
            </a:xfrm>
          </p:grpSpPr>
          <p:sp>
            <p:nvSpPr>
              <p:cNvPr id="117" name="Rectangle 116"/>
              <p:cNvSpPr/>
              <p:nvPr/>
            </p:nvSpPr>
            <p:spPr>
              <a:xfrm>
                <a:off x="5057095" y="5334391"/>
                <a:ext cx="1024466" cy="804334"/>
              </a:xfrm>
              <a:prstGeom prst="rect">
                <a:avLst/>
              </a:prstGeom>
              <a:solidFill>
                <a:srgbClr val="FF6D6D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Freeform 117"/>
              <p:cNvSpPr/>
              <p:nvPr/>
            </p:nvSpPr>
            <p:spPr>
              <a:xfrm rot="18907949">
                <a:off x="5208082" y="5432930"/>
                <a:ext cx="763816" cy="616922"/>
              </a:xfrm>
              <a:custGeom>
                <a:avLst/>
                <a:gdLst>
                  <a:gd name="connsiteX0" fmla="*/ 0 w 1032933"/>
                  <a:gd name="connsiteY0" fmla="*/ 787400 h 787400"/>
                  <a:gd name="connsiteX1" fmla="*/ 1032933 w 1032933"/>
                  <a:gd name="connsiteY1" fmla="*/ 0 h 7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32933" h="787400">
                    <a:moveTo>
                      <a:pt x="0" y="787400"/>
                    </a:moveTo>
                    <a:lnTo>
                      <a:pt x="1032933" y="0"/>
                    </a:ln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Freeform 118"/>
              <p:cNvSpPr/>
              <p:nvPr/>
            </p:nvSpPr>
            <p:spPr>
              <a:xfrm rot="18967949">
                <a:off x="5172940" y="5412006"/>
                <a:ext cx="782007" cy="637301"/>
              </a:xfrm>
              <a:custGeom>
                <a:avLst/>
                <a:gdLst>
                  <a:gd name="connsiteX0" fmla="*/ 0 w 795867"/>
                  <a:gd name="connsiteY0" fmla="*/ 0 h 618067"/>
                  <a:gd name="connsiteX1" fmla="*/ 795867 w 795867"/>
                  <a:gd name="connsiteY1" fmla="*/ 618067 h 61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5867" h="618067">
                    <a:moveTo>
                      <a:pt x="0" y="0"/>
                    </a:moveTo>
                    <a:lnTo>
                      <a:pt x="795867" y="618067"/>
                    </a:ln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4850108" y="4812421"/>
              <a:ext cx="5790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XX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5632721" y="5384863"/>
              <a:ext cx="1686680" cy="10669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en-US" sz="4000" b="1" dirty="0"/>
                <a:t>243</a:t>
              </a:r>
            </a:p>
            <a:p>
              <a:pPr>
                <a:lnSpc>
                  <a:spcPts val="3800"/>
                </a:lnSpc>
              </a:pPr>
              <a:r>
                <a:rPr lang="en-US" sz="4000" b="1" dirty="0"/>
                <a:t>LXXXIV</a:t>
              </a:r>
            </a:p>
          </p:txBody>
        </p:sp>
      </p:grpSp>
      <p:sp>
        <p:nvSpPr>
          <p:cNvPr id="27" name="Freeform 26"/>
          <p:cNvSpPr/>
          <p:nvPr/>
        </p:nvSpPr>
        <p:spPr>
          <a:xfrm>
            <a:off x="233916" y="1913860"/>
            <a:ext cx="1041991" cy="1127052"/>
          </a:xfrm>
          <a:custGeom>
            <a:avLst/>
            <a:gdLst>
              <a:gd name="connsiteX0" fmla="*/ 21265 w 1041991"/>
              <a:gd name="connsiteY0" fmla="*/ 159489 h 1127052"/>
              <a:gd name="connsiteX1" fmla="*/ 212651 w 1041991"/>
              <a:gd name="connsiteY1" fmla="*/ 138224 h 1127052"/>
              <a:gd name="connsiteX2" fmla="*/ 542261 w 1041991"/>
              <a:gd name="connsiteY2" fmla="*/ 0 h 1127052"/>
              <a:gd name="connsiteX3" fmla="*/ 1020726 w 1041991"/>
              <a:gd name="connsiteY3" fmla="*/ 10633 h 1127052"/>
              <a:gd name="connsiteX4" fmla="*/ 1041991 w 1041991"/>
              <a:gd name="connsiteY4" fmla="*/ 404038 h 1127052"/>
              <a:gd name="connsiteX5" fmla="*/ 850605 w 1041991"/>
              <a:gd name="connsiteY5" fmla="*/ 659219 h 1127052"/>
              <a:gd name="connsiteX6" fmla="*/ 637954 w 1041991"/>
              <a:gd name="connsiteY6" fmla="*/ 765545 h 1127052"/>
              <a:gd name="connsiteX7" fmla="*/ 478465 w 1041991"/>
              <a:gd name="connsiteY7" fmla="*/ 1010093 h 1127052"/>
              <a:gd name="connsiteX8" fmla="*/ 233917 w 1041991"/>
              <a:gd name="connsiteY8" fmla="*/ 1127052 h 1127052"/>
              <a:gd name="connsiteX9" fmla="*/ 0 w 1041991"/>
              <a:gd name="connsiteY9" fmla="*/ 1105787 h 1127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1991" h="1127052">
                <a:moveTo>
                  <a:pt x="21265" y="159489"/>
                </a:moveTo>
                <a:lnTo>
                  <a:pt x="212651" y="138224"/>
                </a:lnTo>
                <a:lnTo>
                  <a:pt x="542261" y="0"/>
                </a:lnTo>
                <a:lnTo>
                  <a:pt x="1020726" y="10633"/>
                </a:lnTo>
                <a:lnTo>
                  <a:pt x="1041991" y="404038"/>
                </a:lnTo>
                <a:lnTo>
                  <a:pt x="850605" y="659219"/>
                </a:lnTo>
                <a:lnTo>
                  <a:pt x="637954" y="765545"/>
                </a:lnTo>
                <a:lnTo>
                  <a:pt x="478465" y="1010093"/>
                </a:lnTo>
                <a:lnTo>
                  <a:pt x="233917" y="1127052"/>
                </a:lnTo>
                <a:lnTo>
                  <a:pt x="0" y="1105787"/>
                </a:lnTo>
              </a:path>
            </a:pathLst>
          </a:custGeom>
          <a:noFill/>
          <a:ln w="12700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Freeform 213"/>
          <p:cNvSpPr/>
          <p:nvPr/>
        </p:nvSpPr>
        <p:spPr>
          <a:xfrm>
            <a:off x="216188" y="1906765"/>
            <a:ext cx="1041991" cy="1127052"/>
          </a:xfrm>
          <a:custGeom>
            <a:avLst/>
            <a:gdLst>
              <a:gd name="connsiteX0" fmla="*/ 21265 w 1041991"/>
              <a:gd name="connsiteY0" fmla="*/ 159489 h 1127052"/>
              <a:gd name="connsiteX1" fmla="*/ 212651 w 1041991"/>
              <a:gd name="connsiteY1" fmla="*/ 138224 h 1127052"/>
              <a:gd name="connsiteX2" fmla="*/ 542261 w 1041991"/>
              <a:gd name="connsiteY2" fmla="*/ 0 h 1127052"/>
              <a:gd name="connsiteX3" fmla="*/ 1020726 w 1041991"/>
              <a:gd name="connsiteY3" fmla="*/ 10633 h 1127052"/>
              <a:gd name="connsiteX4" fmla="*/ 1041991 w 1041991"/>
              <a:gd name="connsiteY4" fmla="*/ 404038 h 1127052"/>
              <a:gd name="connsiteX5" fmla="*/ 850605 w 1041991"/>
              <a:gd name="connsiteY5" fmla="*/ 659219 h 1127052"/>
              <a:gd name="connsiteX6" fmla="*/ 637954 w 1041991"/>
              <a:gd name="connsiteY6" fmla="*/ 765545 h 1127052"/>
              <a:gd name="connsiteX7" fmla="*/ 478465 w 1041991"/>
              <a:gd name="connsiteY7" fmla="*/ 1010093 h 1127052"/>
              <a:gd name="connsiteX8" fmla="*/ 233917 w 1041991"/>
              <a:gd name="connsiteY8" fmla="*/ 1127052 h 1127052"/>
              <a:gd name="connsiteX9" fmla="*/ 0 w 1041991"/>
              <a:gd name="connsiteY9" fmla="*/ 1105787 h 1127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1991" h="1127052">
                <a:moveTo>
                  <a:pt x="21265" y="159489"/>
                </a:moveTo>
                <a:lnTo>
                  <a:pt x="212651" y="138224"/>
                </a:lnTo>
                <a:lnTo>
                  <a:pt x="542261" y="0"/>
                </a:lnTo>
                <a:lnTo>
                  <a:pt x="1020726" y="10633"/>
                </a:lnTo>
                <a:lnTo>
                  <a:pt x="1041991" y="404038"/>
                </a:lnTo>
                <a:lnTo>
                  <a:pt x="850605" y="659219"/>
                </a:lnTo>
                <a:lnTo>
                  <a:pt x="637954" y="765545"/>
                </a:lnTo>
                <a:lnTo>
                  <a:pt x="478465" y="1010093"/>
                </a:lnTo>
                <a:lnTo>
                  <a:pt x="233917" y="1127052"/>
                </a:lnTo>
                <a:lnTo>
                  <a:pt x="0" y="1105787"/>
                </a:lnTo>
              </a:path>
            </a:pathLst>
          </a:custGeom>
          <a:noFill/>
          <a:ln w="88900" cmpd="sng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04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432000" cy="18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7424" y="10727472"/>
            <a:ext cx="25266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dirty="0"/>
              <a:t>English</a:t>
            </a:r>
          </a:p>
          <a:p>
            <a:pPr algn="ctr"/>
            <a:r>
              <a:rPr lang="en-US" sz="5400" b="1" i="1" dirty="0"/>
              <a:t>Channel</a:t>
            </a:r>
          </a:p>
        </p:txBody>
      </p:sp>
      <p:sp>
        <p:nvSpPr>
          <p:cNvPr id="4" name="TextBox 3"/>
          <p:cNvSpPr txBox="1"/>
          <p:nvPr/>
        </p:nvSpPr>
        <p:spPr>
          <a:xfrm rot="18492680">
            <a:off x="23692486" y="2581900"/>
            <a:ext cx="2250936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800" b="1" i="1" dirty="0"/>
              <a:t>Strait of</a:t>
            </a:r>
          </a:p>
          <a:p>
            <a:pPr algn="ctr">
              <a:lnSpc>
                <a:spcPts val="4000"/>
              </a:lnSpc>
            </a:pPr>
            <a:r>
              <a:rPr lang="en-US" sz="4800" b="1" i="1" dirty="0"/>
              <a:t>Dover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132002" y="942671"/>
            <a:ext cx="2095446" cy="639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800" b="1" dirty="0"/>
              <a:t>London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428857" y="13279637"/>
            <a:ext cx="1820114" cy="639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800" b="1" dirty="0"/>
              <a:t>Rouen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80525" y="2656242"/>
            <a:ext cx="251459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Southampton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46300" y="3455412"/>
            <a:ext cx="2205860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Portsmouth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135125" y="10298546"/>
            <a:ext cx="1396537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Dieppe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271989" y="5098360"/>
            <a:ext cx="1798890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Boulogne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292085" y="3288145"/>
            <a:ext cx="1625958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Hastings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442475" y="1611745"/>
            <a:ext cx="1205587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Dover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886459" y="3503735"/>
            <a:ext cx="1172116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Calais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382291" y="8269952"/>
            <a:ext cx="1780872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Abbeville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32181" y="12463344"/>
            <a:ext cx="1974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/>
              <a:t>Guernsey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64352" y="14556056"/>
            <a:ext cx="1344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/>
              <a:t>Jersey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350050" y="4653773"/>
            <a:ext cx="1229247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3200" b="1" i="1" dirty="0"/>
              <a:t>Isle of</a:t>
            </a:r>
          </a:p>
          <a:p>
            <a:pPr algn="ctr">
              <a:lnSpc>
                <a:spcPts val="2800"/>
              </a:lnSpc>
            </a:pPr>
            <a:r>
              <a:rPr lang="en-US" sz="3200" b="1" i="1" dirty="0"/>
              <a:t>Wight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53438" y="5403160"/>
            <a:ext cx="1648015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Portland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660800" y="3726759"/>
            <a:ext cx="1922513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Shoreham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050220" y="7054178"/>
            <a:ext cx="2069797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Dartmouth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863925" y="4016692"/>
            <a:ext cx="1146276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Poole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2895" y="5823189"/>
            <a:ext cx="1834156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Plymouth</a:t>
            </a:r>
          </a:p>
        </p:txBody>
      </p:sp>
      <p:sp>
        <p:nvSpPr>
          <p:cNvPr id="26" name="Oval 25"/>
          <p:cNvSpPr/>
          <p:nvPr/>
        </p:nvSpPr>
        <p:spPr>
          <a:xfrm>
            <a:off x="1879344" y="7047437"/>
            <a:ext cx="191589" cy="191589"/>
          </a:xfrm>
          <a:prstGeom prst="ellipse">
            <a:avLst/>
          </a:prstGeom>
          <a:solidFill>
            <a:srgbClr val="00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79141" y="6356196"/>
            <a:ext cx="936702" cy="31223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4281258" y="16952106"/>
            <a:ext cx="87575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 err="1"/>
              <a:t>Vire</a:t>
            </a:r>
            <a:endParaRPr lang="en-US" sz="32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1985297" y="12536687"/>
            <a:ext cx="1801711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Varreville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2819093" y="14125271"/>
            <a:ext cx="172874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 err="1"/>
              <a:t>Carentan</a:t>
            </a:r>
            <a:endParaRPr lang="en-US" sz="3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9878665" y="10926266"/>
            <a:ext cx="2419638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b="1" dirty="0"/>
              <a:t>Cherbourg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281258" y="16952106"/>
            <a:ext cx="87575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 err="1"/>
              <a:t>Vire</a:t>
            </a:r>
            <a:endParaRPr lang="en-US" sz="32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14543206" y="14472818"/>
            <a:ext cx="141493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Bayeux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386715" y="15317058"/>
            <a:ext cx="111761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St. Lo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7004795" y="16494906"/>
            <a:ext cx="1338828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 err="1"/>
              <a:t>Falaise</a:t>
            </a:r>
            <a:endParaRPr lang="en-US" sz="32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16630858" y="15231101"/>
            <a:ext cx="1031051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Caen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8711560" y="12454447"/>
            <a:ext cx="2021515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b="1" dirty="0"/>
              <a:t>Le Havre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2018960" y="15788662"/>
            <a:ext cx="136146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 err="1"/>
              <a:t>Eureux</a:t>
            </a:r>
            <a:endParaRPr lang="en-US" sz="32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25128169" y="16855462"/>
            <a:ext cx="1469506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Mantes</a:t>
            </a:r>
          </a:p>
        </p:txBody>
      </p:sp>
      <p:sp>
        <p:nvSpPr>
          <p:cNvPr id="42" name="TextBox 41"/>
          <p:cNvSpPr txBox="1"/>
          <p:nvPr/>
        </p:nvSpPr>
        <p:spPr>
          <a:xfrm rot="1963585">
            <a:off x="25141903" y="9097983"/>
            <a:ext cx="213712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b="1" i="1" dirty="0"/>
              <a:t>Somme River</a:t>
            </a:r>
          </a:p>
        </p:txBody>
      </p:sp>
      <p:sp>
        <p:nvSpPr>
          <p:cNvPr id="43" name="TextBox 42"/>
          <p:cNvSpPr txBox="1"/>
          <p:nvPr/>
        </p:nvSpPr>
        <p:spPr>
          <a:xfrm rot="2261554">
            <a:off x="24388750" y="15023910"/>
            <a:ext cx="1096774" cy="918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b="1" i="1" dirty="0"/>
              <a:t>Seine</a:t>
            </a:r>
          </a:p>
          <a:p>
            <a:pPr algn="ctr">
              <a:lnSpc>
                <a:spcPts val="3200"/>
              </a:lnSpc>
            </a:pPr>
            <a:r>
              <a:rPr lang="en-US" sz="3200" b="1" i="1" dirty="0"/>
              <a:t>River</a:t>
            </a:r>
          </a:p>
        </p:txBody>
      </p:sp>
      <p:sp>
        <p:nvSpPr>
          <p:cNvPr id="44" name="TextBox 43"/>
          <p:cNvSpPr txBox="1"/>
          <p:nvPr/>
        </p:nvSpPr>
        <p:spPr>
          <a:xfrm rot="3340108">
            <a:off x="23623932" y="16171285"/>
            <a:ext cx="169296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b="1" i="1" dirty="0" err="1"/>
              <a:t>Eure</a:t>
            </a:r>
            <a:r>
              <a:rPr lang="en-US" sz="2800" b="1" i="1" dirty="0"/>
              <a:t> River</a:t>
            </a:r>
          </a:p>
        </p:txBody>
      </p:sp>
      <p:sp>
        <p:nvSpPr>
          <p:cNvPr id="45" name="TextBox 44"/>
          <p:cNvSpPr txBox="1"/>
          <p:nvPr/>
        </p:nvSpPr>
        <p:spPr>
          <a:xfrm rot="17659155">
            <a:off x="14845091" y="15891347"/>
            <a:ext cx="1760418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b="1" i="1" dirty="0" err="1"/>
              <a:t>Orne</a:t>
            </a:r>
            <a:r>
              <a:rPr lang="en-US" sz="2800" b="1" i="1" dirty="0"/>
              <a:t> River</a:t>
            </a:r>
          </a:p>
        </p:txBody>
      </p:sp>
      <p:sp>
        <p:nvSpPr>
          <p:cNvPr id="46" name="TextBox 45"/>
          <p:cNvSpPr txBox="1"/>
          <p:nvPr/>
        </p:nvSpPr>
        <p:spPr>
          <a:xfrm rot="2494207">
            <a:off x="17764177" y="15415096"/>
            <a:ext cx="182774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b="1" i="1" dirty="0"/>
              <a:t>Dives River</a:t>
            </a:r>
          </a:p>
        </p:txBody>
      </p:sp>
      <p:sp>
        <p:nvSpPr>
          <p:cNvPr id="47" name="TextBox 46"/>
          <p:cNvSpPr txBox="1"/>
          <p:nvPr/>
        </p:nvSpPr>
        <p:spPr>
          <a:xfrm rot="4112124">
            <a:off x="12166813" y="15777046"/>
            <a:ext cx="1630576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b="1" i="1" dirty="0" err="1"/>
              <a:t>Vire</a:t>
            </a:r>
            <a:r>
              <a:rPr lang="en-US" sz="2800" b="1" i="1" dirty="0"/>
              <a:t> River</a:t>
            </a:r>
          </a:p>
        </p:txBody>
      </p:sp>
      <p:sp>
        <p:nvSpPr>
          <p:cNvPr id="48" name="TextBox 47"/>
          <p:cNvSpPr txBox="1"/>
          <p:nvPr/>
        </p:nvSpPr>
        <p:spPr>
          <a:xfrm rot="847458">
            <a:off x="11902382" y="13609050"/>
            <a:ext cx="997388" cy="712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i="1" dirty="0" err="1"/>
              <a:t>Douve</a:t>
            </a:r>
            <a:endParaRPr lang="en-US" sz="2400" b="1" i="1" dirty="0"/>
          </a:p>
          <a:p>
            <a:pPr algn="ctr">
              <a:lnSpc>
                <a:spcPts val="2400"/>
              </a:lnSpc>
            </a:pPr>
            <a:r>
              <a:rPr lang="en-US" sz="2400" b="1" i="1" dirty="0"/>
              <a:t>River</a:t>
            </a:r>
          </a:p>
        </p:txBody>
      </p:sp>
      <p:sp>
        <p:nvSpPr>
          <p:cNvPr id="94" name="Rectangle 93"/>
          <p:cNvSpPr/>
          <p:nvPr/>
        </p:nvSpPr>
        <p:spPr>
          <a:xfrm>
            <a:off x="291273" y="264361"/>
            <a:ext cx="6879548" cy="3152608"/>
          </a:xfrm>
          <a:prstGeom prst="rect">
            <a:avLst/>
          </a:prstGeom>
          <a:solidFill>
            <a:schemeClr val="bg1"/>
          </a:solidFill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19" y="879508"/>
            <a:ext cx="1184945" cy="1346334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1388748" y="271170"/>
            <a:ext cx="44826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Northwest France</a:t>
            </a:r>
          </a:p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Invasion Areas</a:t>
            </a:r>
          </a:p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1944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6052790" y="565027"/>
            <a:ext cx="1023257" cy="2517383"/>
            <a:chOff x="16454512" y="22662392"/>
            <a:chExt cx="1023257" cy="2517383"/>
          </a:xfrm>
        </p:grpSpPr>
        <p:grpSp>
          <p:nvGrpSpPr>
            <p:cNvPr id="98" name="Group 97"/>
            <p:cNvGrpSpPr/>
            <p:nvPr/>
          </p:nvGrpSpPr>
          <p:grpSpPr>
            <a:xfrm>
              <a:off x="16678520" y="23522055"/>
              <a:ext cx="597031" cy="1657720"/>
              <a:chOff x="16799904" y="23202900"/>
              <a:chExt cx="597031" cy="1657720"/>
            </a:xfrm>
          </p:grpSpPr>
          <p:sp>
            <p:nvSpPr>
              <p:cNvPr id="102" name="Down Arrow 101"/>
              <p:cNvSpPr/>
              <p:nvPr/>
            </p:nvSpPr>
            <p:spPr>
              <a:xfrm rot="10800000">
                <a:off x="16824960" y="23202900"/>
                <a:ext cx="525780" cy="1028700"/>
              </a:xfrm>
              <a:prstGeom prst="downArrow">
                <a:avLst>
                  <a:gd name="adj1" fmla="val 50000"/>
                  <a:gd name="adj2" fmla="val 110959"/>
                </a:avLst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6799904" y="24103490"/>
                <a:ext cx="597031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2060"/>
                    </a:solidFill>
                  </a:rPr>
                  <a:t>N</a:t>
                </a: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16454512" y="22662392"/>
              <a:ext cx="1023257" cy="740229"/>
              <a:chOff x="27932743" y="3570514"/>
              <a:chExt cx="1023257" cy="740229"/>
            </a:xfrm>
          </p:grpSpPr>
          <p:sp>
            <p:nvSpPr>
              <p:cNvPr id="100" name="Oval 99"/>
              <p:cNvSpPr/>
              <p:nvPr/>
            </p:nvSpPr>
            <p:spPr>
              <a:xfrm>
                <a:off x="28063371" y="3570514"/>
                <a:ext cx="762000" cy="74022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109728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219456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329184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438912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548640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658368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768096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877824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TextBox 453"/>
              <p:cNvSpPr txBox="1"/>
              <p:nvPr/>
            </p:nvSpPr>
            <p:spPr>
              <a:xfrm>
                <a:off x="27932743" y="3679371"/>
                <a:ext cx="10232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09728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19456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329184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438912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548640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658368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768096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877824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800" b="1" dirty="0"/>
                  <a:t>1-1</a:t>
                </a:r>
              </a:p>
            </p:txBody>
          </p:sp>
        </p:grpSp>
      </p:grpSp>
      <p:sp>
        <p:nvSpPr>
          <p:cNvPr id="20" name="Freeform 19"/>
          <p:cNvSpPr/>
          <p:nvPr/>
        </p:nvSpPr>
        <p:spPr>
          <a:xfrm>
            <a:off x="9183299" y="10602057"/>
            <a:ext cx="9192184" cy="4919497"/>
          </a:xfrm>
          <a:custGeom>
            <a:avLst/>
            <a:gdLst>
              <a:gd name="connsiteX0" fmla="*/ 4761301 w 9192184"/>
              <a:gd name="connsiteY0" fmla="*/ 1323243 h 4919497"/>
              <a:gd name="connsiteX1" fmla="*/ 3142051 w 9192184"/>
              <a:gd name="connsiteY1" fmla="*/ 218343 h 4919497"/>
              <a:gd name="connsiteX2" fmla="*/ 436951 w 9192184"/>
              <a:gd name="connsiteY2" fmla="*/ 84993 h 4919497"/>
              <a:gd name="connsiteX3" fmla="*/ 132151 w 9192184"/>
              <a:gd name="connsiteY3" fmla="*/ 1208943 h 4919497"/>
              <a:gd name="connsiteX4" fmla="*/ 1751401 w 9192184"/>
              <a:gd name="connsiteY4" fmla="*/ 2104293 h 4919497"/>
              <a:gd name="connsiteX5" fmla="*/ 2837251 w 9192184"/>
              <a:gd name="connsiteY5" fmla="*/ 2790093 h 4919497"/>
              <a:gd name="connsiteX6" fmla="*/ 3351601 w 9192184"/>
              <a:gd name="connsiteY6" fmla="*/ 4256943 h 4919497"/>
              <a:gd name="connsiteX7" fmla="*/ 5466151 w 9192184"/>
              <a:gd name="connsiteY7" fmla="*/ 4733193 h 4919497"/>
              <a:gd name="connsiteX8" fmla="*/ 7828351 w 9192184"/>
              <a:gd name="connsiteY8" fmla="*/ 4885593 h 4919497"/>
              <a:gd name="connsiteX9" fmla="*/ 9123751 w 9192184"/>
              <a:gd name="connsiteY9" fmla="*/ 4123593 h 4919497"/>
              <a:gd name="connsiteX10" fmla="*/ 8818951 w 9192184"/>
              <a:gd name="connsiteY10" fmla="*/ 3075843 h 4919497"/>
              <a:gd name="connsiteX11" fmla="*/ 7180651 w 9192184"/>
              <a:gd name="connsiteY11" fmla="*/ 2694843 h 4919497"/>
              <a:gd name="connsiteX12" fmla="*/ 5637601 w 9192184"/>
              <a:gd name="connsiteY12" fmla="*/ 2085243 h 4919497"/>
              <a:gd name="connsiteX13" fmla="*/ 4761301 w 9192184"/>
              <a:gd name="connsiteY13" fmla="*/ 1323243 h 4919497"/>
              <a:gd name="connsiteX0" fmla="*/ 4761301 w 9192184"/>
              <a:gd name="connsiteY0" fmla="*/ 1323243 h 4919497"/>
              <a:gd name="connsiteX1" fmla="*/ 3142051 w 9192184"/>
              <a:gd name="connsiteY1" fmla="*/ 218343 h 4919497"/>
              <a:gd name="connsiteX2" fmla="*/ 436951 w 9192184"/>
              <a:gd name="connsiteY2" fmla="*/ 84993 h 4919497"/>
              <a:gd name="connsiteX3" fmla="*/ 132151 w 9192184"/>
              <a:gd name="connsiteY3" fmla="*/ 1208943 h 4919497"/>
              <a:gd name="connsiteX4" fmla="*/ 1751401 w 9192184"/>
              <a:gd name="connsiteY4" fmla="*/ 2104293 h 4919497"/>
              <a:gd name="connsiteX5" fmla="*/ 2380051 w 9192184"/>
              <a:gd name="connsiteY5" fmla="*/ 2980593 h 4919497"/>
              <a:gd name="connsiteX6" fmla="*/ 3351601 w 9192184"/>
              <a:gd name="connsiteY6" fmla="*/ 4256943 h 4919497"/>
              <a:gd name="connsiteX7" fmla="*/ 5466151 w 9192184"/>
              <a:gd name="connsiteY7" fmla="*/ 4733193 h 4919497"/>
              <a:gd name="connsiteX8" fmla="*/ 7828351 w 9192184"/>
              <a:gd name="connsiteY8" fmla="*/ 4885593 h 4919497"/>
              <a:gd name="connsiteX9" fmla="*/ 9123751 w 9192184"/>
              <a:gd name="connsiteY9" fmla="*/ 4123593 h 4919497"/>
              <a:gd name="connsiteX10" fmla="*/ 8818951 w 9192184"/>
              <a:gd name="connsiteY10" fmla="*/ 3075843 h 4919497"/>
              <a:gd name="connsiteX11" fmla="*/ 7180651 w 9192184"/>
              <a:gd name="connsiteY11" fmla="*/ 2694843 h 4919497"/>
              <a:gd name="connsiteX12" fmla="*/ 5637601 w 9192184"/>
              <a:gd name="connsiteY12" fmla="*/ 2085243 h 4919497"/>
              <a:gd name="connsiteX13" fmla="*/ 4761301 w 9192184"/>
              <a:gd name="connsiteY13" fmla="*/ 1323243 h 4919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92184" h="4919497">
                <a:moveTo>
                  <a:pt x="4761301" y="1323243"/>
                </a:moveTo>
                <a:cubicBezTo>
                  <a:pt x="4345376" y="1012093"/>
                  <a:pt x="3862776" y="424718"/>
                  <a:pt x="3142051" y="218343"/>
                </a:cubicBezTo>
                <a:cubicBezTo>
                  <a:pt x="2421326" y="11968"/>
                  <a:pt x="938601" y="-80107"/>
                  <a:pt x="436951" y="84993"/>
                </a:cubicBezTo>
                <a:cubicBezTo>
                  <a:pt x="-64699" y="250093"/>
                  <a:pt x="-86924" y="872393"/>
                  <a:pt x="132151" y="1208943"/>
                </a:cubicBezTo>
                <a:cubicBezTo>
                  <a:pt x="351226" y="1545493"/>
                  <a:pt x="1376751" y="1809018"/>
                  <a:pt x="1751401" y="2104293"/>
                </a:cubicBezTo>
                <a:cubicBezTo>
                  <a:pt x="2126051" y="2399568"/>
                  <a:pt x="2113351" y="2621818"/>
                  <a:pt x="2380051" y="2980593"/>
                </a:cubicBezTo>
                <a:cubicBezTo>
                  <a:pt x="2646751" y="3339368"/>
                  <a:pt x="2837251" y="3964843"/>
                  <a:pt x="3351601" y="4256943"/>
                </a:cubicBezTo>
                <a:cubicBezTo>
                  <a:pt x="3865951" y="4549043"/>
                  <a:pt x="4720026" y="4628418"/>
                  <a:pt x="5466151" y="4733193"/>
                </a:cubicBezTo>
                <a:cubicBezTo>
                  <a:pt x="6212276" y="4837968"/>
                  <a:pt x="7218751" y="4987193"/>
                  <a:pt x="7828351" y="4885593"/>
                </a:cubicBezTo>
                <a:cubicBezTo>
                  <a:pt x="8437951" y="4783993"/>
                  <a:pt x="8958651" y="4425218"/>
                  <a:pt x="9123751" y="4123593"/>
                </a:cubicBezTo>
                <a:cubicBezTo>
                  <a:pt x="9288851" y="3821968"/>
                  <a:pt x="9142801" y="3313968"/>
                  <a:pt x="8818951" y="3075843"/>
                </a:cubicBezTo>
                <a:cubicBezTo>
                  <a:pt x="8495101" y="2837718"/>
                  <a:pt x="7710876" y="2859943"/>
                  <a:pt x="7180651" y="2694843"/>
                </a:cubicBezTo>
                <a:cubicBezTo>
                  <a:pt x="6650426" y="2529743"/>
                  <a:pt x="6044001" y="2313843"/>
                  <a:pt x="5637601" y="2085243"/>
                </a:cubicBezTo>
                <a:cubicBezTo>
                  <a:pt x="5231201" y="1856643"/>
                  <a:pt x="5177226" y="1634393"/>
                  <a:pt x="4761301" y="1323243"/>
                </a:cubicBezTo>
                <a:close/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23848875" y="2587249"/>
            <a:ext cx="3175470" cy="7158510"/>
          </a:xfrm>
          <a:custGeom>
            <a:avLst/>
            <a:gdLst>
              <a:gd name="connsiteX0" fmla="*/ 3030675 w 3175470"/>
              <a:gd name="connsiteY0" fmla="*/ 384551 h 7158510"/>
              <a:gd name="connsiteX1" fmla="*/ 3164025 w 3175470"/>
              <a:gd name="connsiteY1" fmla="*/ 975101 h 7158510"/>
              <a:gd name="connsiteX2" fmla="*/ 3164025 w 3175470"/>
              <a:gd name="connsiteY2" fmla="*/ 1794251 h 7158510"/>
              <a:gd name="connsiteX3" fmla="*/ 3125925 w 3175470"/>
              <a:gd name="connsiteY3" fmla="*/ 2956301 h 7158510"/>
              <a:gd name="connsiteX4" fmla="*/ 2935425 w 3175470"/>
              <a:gd name="connsiteY4" fmla="*/ 4289801 h 7158510"/>
              <a:gd name="connsiteX5" fmla="*/ 2516325 w 3175470"/>
              <a:gd name="connsiteY5" fmla="*/ 5680451 h 7158510"/>
              <a:gd name="connsiteX6" fmla="*/ 1601925 w 3175470"/>
              <a:gd name="connsiteY6" fmla="*/ 7013951 h 7158510"/>
              <a:gd name="connsiteX7" fmla="*/ 344625 w 3175470"/>
              <a:gd name="connsiteY7" fmla="*/ 6918701 h 7158510"/>
              <a:gd name="connsiteX8" fmla="*/ 1725 w 3175470"/>
              <a:gd name="connsiteY8" fmla="*/ 5204201 h 7158510"/>
              <a:gd name="connsiteX9" fmla="*/ 439875 w 3175470"/>
              <a:gd name="connsiteY9" fmla="*/ 2308601 h 7158510"/>
              <a:gd name="connsiteX10" fmla="*/ 1601925 w 3175470"/>
              <a:gd name="connsiteY10" fmla="*/ 879851 h 7158510"/>
              <a:gd name="connsiteX11" fmla="*/ 2382975 w 3175470"/>
              <a:gd name="connsiteY11" fmla="*/ 60701 h 7158510"/>
              <a:gd name="connsiteX12" fmla="*/ 2802075 w 3175470"/>
              <a:gd name="connsiteY12" fmla="*/ 98801 h 7158510"/>
              <a:gd name="connsiteX13" fmla="*/ 3030675 w 3175470"/>
              <a:gd name="connsiteY13" fmla="*/ 384551 h 7158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75470" h="7158510">
                <a:moveTo>
                  <a:pt x="3030675" y="384551"/>
                </a:moveTo>
                <a:cubicBezTo>
                  <a:pt x="3091000" y="530601"/>
                  <a:pt x="3141800" y="740151"/>
                  <a:pt x="3164025" y="975101"/>
                </a:cubicBezTo>
                <a:cubicBezTo>
                  <a:pt x="3186250" y="1210051"/>
                  <a:pt x="3170375" y="1464051"/>
                  <a:pt x="3164025" y="1794251"/>
                </a:cubicBezTo>
                <a:cubicBezTo>
                  <a:pt x="3157675" y="2124451"/>
                  <a:pt x="3164025" y="2540376"/>
                  <a:pt x="3125925" y="2956301"/>
                </a:cubicBezTo>
                <a:cubicBezTo>
                  <a:pt x="3087825" y="3372226"/>
                  <a:pt x="3037025" y="3835776"/>
                  <a:pt x="2935425" y="4289801"/>
                </a:cubicBezTo>
                <a:cubicBezTo>
                  <a:pt x="2833825" y="4743826"/>
                  <a:pt x="2738575" y="5226426"/>
                  <a:pt x="2516325" y="5680451"/>
                </a:cubicBezTo>
                <a:cubicBezTo>
                  <a:pt x="2294075" y="6134476"/>
                  <a:pt x="1963875" y="6807576"/>
                  <a:pt x="1601925" y="7013951"/>
                </a:cubicBezTo>
                <a:cubicBezTo>
                  <a:pt x="1239975" y="7220326"/>
                  <a:pt x="611325" y="7220326"/>
                  <a:pt x="344625" y="6918701"/>
                </a:cubicBezTo>
                <a:cubicBezTo>
                  <a:pt x="77925" y="6617076"/>
                  <a:pt x="-14150" y="5972551"/>
                  <a:pt x="1725" y="5204201"/>
                </a:cubicBezTo>
                <a:cubicBezTo>
                  <a:pt x="17600" y="4435851"/>
                  <a:pt x="173175" y="3029326"/>
                  <a:pt x="439875" y="2308601"/>
                </a:cubicBezTo>
                <a:cubicBezTo>
                  <a:pt x="706575" y="1587876"/>
                  <a:pt x="1278075" y="1254501"/>
                  <a:pt x="1601925" y="879851"/>
                </a:cubicBezTo>
                <a:cubicBezTo>
                  <a:pt x="1925775" y="505201"/>
                  <a:pt x="2182950" y="190876"/>
                  <a:pt x="2382975" y="60701"/>
                </a:cubicBezTo>
                <a:cubicBezTo>
                  <a:pt x="2583000" y="-69474"/>
                  <a:pt x="2694125" y="41651"/>
                  <a:pt x="2802075" y="98801"/>
                </a:cubicBezTo>
                <a:cubicBezTo>
                  <a:pt x="2910025" y="155951"/>
                  <a:pt x="2970350" y="238501"/>
                  <a:pt x="3030675" y="384551"/>
                </a:cubicBezTo>
                <a:close/>
              </a:path>
            </a:pathLst>
          </a:cu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3258800" y="10706100"/>
            <a:ext cx="4236544" cy="830997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</a:rPr>
              <a:t>Normandy Area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19297650" y="5905500"/>
            <a:ext cx="4788747" cy="830997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4">
                    <a:lumMod val="50000"/>
                  </a:schemeClr>
                </a:solidFill>
              </a:rPr>
              <a:t>Pas de Calais Area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472848" y="2675987"/>
            <a:ext cx="4539416" cy="71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dirty="0"/>
              <a:t>0        10        20         30       40</a:t>
            </a:r>
          </a:p>
          <a:p>
            <a:pPr algn="ctr">
              <a:lnSpc>
                <a:spcPts val="2400"/>
              </a:lnSpc>
            </a:pPr>
            <a:r>
              <a:rPr lang="en-US" sz="2400" b="1" dirty="0"/>
              <a:t>Miles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1992783" y="2400305"/>
            <a:ext cx="3429933" cy="190047"/>
            <a:chOff x="-527978" y="24552926"/>
            <a:chExt cx="4975574" cy="221974"/>
          </a:xfrm>
        </p:grpSpPr>
        <p:sp>
          <p:nvSpPr>
            <p:cNvPr id="67" name="Rectangle 66"/>
            <p:cNvSpPr/>
            <p:nvPr/>
          </p:nvSpPr>
          <p:spPr>
            <a:xfrm>
              <a:off x="-527978" y="24552926"/>
              <a:ext cx="1248712" cy="206603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704019" y="24568297"/>
              <a:ext cx="1248711" cy="20660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950805" y="24567809"/>
              <a:ext cx="1248711" cy="206603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198885" y="24568252"/>
              <a:ext cx="1248711" cy="20660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8253699" y="11125200"/>
            <a:ext cx="395001" cy="362672"/>
            <a:chOff x="14393132" y="13371094"/>
            <a:chExt cx="538057" cy="405064"/>
          </a:xfrm>
        </p:grpSpPr>
        <p:sp>
          <p:nvSpPr>
            <p:cNvPr id="71" name="Freeform 70"/>
            <p:cNvSpPr/>
            <p:nvPr/>
          </p:nvSpPr>
          <p:spPr>
            <a:xfrm rot="392708">
              <a:off x="14402657" y="13371095"/>
              <a:ext cx="528532" cy="405063"/>
            </a:xfrm>
            <a:custGeom>
              <a:avLst/>
              <a:gdLst>
                <a:gd name="connsiteX0" fmla="*/ 588691 w 610638"/>
                <a:gd name="connsiteY0" fmla="*/ 8021 h 395887"/>
                <a:gd name="connsiteX1" fmla="*/ 348059 w 610638"/>
                <a:gd name="connsiteY1" fmla="*/ 32084 h 395887"/>
                <a:gd name="connsiteX2" fmla="*/ 11175 w 610638"/>
                <a:gd name="connsiteY2" fmla="*/ 200526 h 395887"/>
                <a:gd name="connsiteX3" fmla="*/ 107427 w 610638"/>
                <a:gd name="connsiteY3" fmla="*/ 393031 h 395887"/>
                <a:gd name="connsiteX4" fmla="*/ 372122 w 610638"/>
                <a:gd name="connsiteY4" fmla="*/ 308810 h 395887"/>
                <a:gd name="connsiteX5" fmla="*/ 456343 w 610638"/>
                <a:gd name="connsiteY5" fmla="*/ 212558 h 395887"/>
                <a:gd name="connsiteX6" fmla="*/ 588691 w 610638"/>
                <a:gd name="connsiteY6" fmla="*/ 128337 h 395887"/>
                <a:gd name="connsiteX7" fmla="*/ 588691 w 610638"/>
                <a:gd name="connsiteY7" fmla="*/ 8021 h 395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0638" h="395887">
                  <a:moveTo>
                    <a:pt x="588691" y="8021"/>
                  </a:moveTo>
                  <a:cubicBezTo>
                    <a:pt x="548586" y="-8021"/>
                    <a:pt x="444312" y="0"/>
                    <a:pt x="348059" y="32084"/>
                  </a:cubicBezTo>
                  <a:cubicBezTo>
                    <a:pt x="251806" y="64168"/>
                    <a:pt x="51280" y="140368"/>
                    <a:pt x="11175" y="200526"/>
                  </a:cubicBezTo>
                  <a:cubicBezTo>
                    <a:pt x="-28930" y="260684"/>
                    <a:pt x="47269" y="374984"/>
                    <a:pt x="107427" y="393031"/>
                  </a:cubicBezTo>
                  <a:cubicBezTo>
                    <a:pt x="167585" y="411078"/>
                    <a:pt x="313969" y="338889"/>
                    <a:pt x="372122" y="308810"/>
                  </a:cubicBezTo>
                  <a:cubicBezTo>
                    <a:pt x="430275" y="278731"/>
                    <a:pt x="420248" y="242637"/>
                    <a:pt x="456343" y="212558"/>
                  </a:cubicBezTo>
                  <a:cubicBezTo>
                    <a:pt x="492438" y="182479"/>
                    <a:pt x="572649" y="162427"/>
                    <a:pt x="588691" y="128337"/>
                  </a:cubicBezTo>
                  <a:cubicBezTo>
                    <a:pt x="604733" y="94247"/>
                    <a:pt x="628796" y="24063"/>
                    <a:pt x="588691" y="8021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 71"/>
            <p:cNvSpPr/>
            <p:nvPr/>
          </p:nvSpPr>
          <p:spPr>
            <a:xfrm rot="392708">
              <a:off x="14393132" y="13371094"/>
              <a:ext cx="528532" cy="405063"/>
            </a:xfrm>
            <a:custGeom>
              <a:avLst/>
              <a:gdLst>
                <a:gd name="connsiteX0" fmla="*/ 588691 w 610638"/>
                <a:gd name="connsiteY0" fmla="*/ 8021 h 395887"/>
                <a:gd name="connsiteX1" fmla="*/ 348059 w 610638"/>
                <a:gd name="connsiteY1" fmla="*/ 32084 h 395887"/>
                <a:gd name="connsiteX2" fmla="*/ 11175 w 610638"/>
                <a:gd name="connsiteY2" fmla="*/ 200526 h 395887"/>
                <a:gd name="connsiteX3" fmla="*/ 107427 w 610638"/>
                <a:gd name="connsiteY3" fmla="*/ 393031 h 395887"/>
                <a:gd name="connsiteX4" fmla="*/ 372122 w 610638"/>
                <a:gd name="connsiteY4" fmla="*/ 308810 h 395887"/>
                <a:gd name="connsiteX5" fmla="*/ 456343 w 610638"/>
                <a:gd name="connsiteY5" fmla="*/ 212558 h 395887"/>
                <a:gd name="connsiteX6" fmla="*/ 588691 w 610638"/>
                <a:gd name="connsiteY6" fmla="*/ 128337 h 395887"/>
                <a:gd name="connsiteX7" fmla="*/ 588691 w 610638"/>
                <a:gd name="connsiteY7" fmla="*/ 8021 h 395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0638" h="395887">
                  <a:moveTo>
                    <a:pt x="588691" y="8021"/>
                  </a:moveTo>
                  <a:cubicBezTo>
                    <a:pt x="548586" y="-8021"/>
                    <a:pt x="444312" y="0"/>
                    <a:pt x="348059" y="32084"/>
                  </a:cubicBezTo>
                  <a:cubicBezTo>
                    <a:pt x="251806" y="64168"/>
                    <a:pt x="51280" y="140368"/>
                    <a:pt x="11175" y="200526"/>
                  </a:cubicBezTo>
                  <a:cubicBezTo>
                    <a:pt x="-28930" y="260684"/>
                    <a:pt x="47269" y="374984"/>
                    <a:pt x="107427" y="393031"/>
                  </a:cubicBezTo>
                  <a:cubicBezTo>
                    <a:pt x="167585" y="411078"/>
                    <a:pt x="313969" y="338889"/>
                    <a:pt x="372122" y="308810"/>
                  </a:cubicBezTo>
                  <a:cubicBezTo>
                    <a:pt x="430275" y="278731"/>
                    <a:pt x="420248" y="242637"/>
                    <a:pt x="456343" y="212558"/>
                  </a:cubicBezTo>
                  <a:cubicBezTo>
                    <a:pt x="492438" y="182479"/>
                    <a:pt x="572649" y="162427"/>
                    <a:pt x="588691" y="128337"/>
                  </a:cubicBezTo>
                  <a:cubicBezTo>
                    <a:pt x="604733" y="94247"/>
                    <a:pt x="628796" y="24063"/>
                    <a:pt x="588691" y="8021"/>
                  </a:cubicBezTo>
                  <a:close/>
                </a:path>
              </a:pathLst>
            </a:custGeom>
            <a:solidFill>
              <a:srgbClr val="FFFFCC">
                <a:alpha val="40000"/>
              </a:srgbClr>
            </a:solidFill>
            <a:ln w="57150"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7106091" y="10558758"/>
            <a:ext cx="1703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21945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Alderney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207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432000" cy="18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7424" y="10727472"/>
            <a:ext cx="25266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dirty="0"/>
              <a:t>English</a:t>
            </a:r>
          </a:p>
          <a:p>
            <a:pPr algn="ctr"/>
            <a:r>
              <a:rPr lang="en-US" sz="5400" b="1" i="1" dirty="0"/>
              <a:t>Channel</a:t>
            </a:r>
          </a:p>
        </p:txBody>
      </p:sp>
      <p:sp>
        <p:nvSpPr>
          <p:cNvPr id="4" name="TextBox 3"/>
          <p:cNvSpPr txBox="1"/>
          <p:nvPr/>
        </p:nvSpPr>
        <p:spPr>
          <a:xfrm rot="18492680">
            <a:off x="23692486" y="2581900"/>
            <a:ext cx="2250936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800" b="1" i="1" dirty="0"/>
              <a:t>Strait of</a:t>
            </a:r>
          </a:p>
          <a:p>
            <a:pPr algn="ctr">
              <a:lnSpc>
                <a:spcPts val="4000"/>
              </a:lnSpc>
            </a:pPr>
            <a:r>
              <a:rPr lang="en-US" sz="4800" b="1" i="1" dirty="0"/>
              <a:t>Dover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132002" y="942671"/>
            <a:ext cx="2095446" cy="639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800" b="1" dirty="0"/>
              <a:t>London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428857" y="13279637"/>
            <a:ext cx="1820114" cy="639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800" b="1" dirty="0"/>
              <a:t>Rouen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027257" y="2589335"/>
            <a:ext cx="251459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Southampton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46300" y="3455412"/>
            <a:ext cx="2205860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Portsmouth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135125" y="10298546"/>
            <a:ext cx="1396537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Dieppe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271989" y="5098360"/>
            <a:ext cx="1798890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Boulogne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292085" y="3288145"/>
            <a:ext cx="1625958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Hastings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442475" y="1611745"/>
            <a:ext cx="1205587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Dover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886459" y="3503735"/>
            <a:ext cx="1172116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Calais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382291" y="8269952"/>
            <a:ext cx="1780872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Abbeville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32181" y="12463344"/>
            <a:ext cx="1974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/>
              <a:t>Guernsey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64352" y="14556056"/>
            <a:ext cx="1344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/>
              <a:t>Jersey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350050" y="4653773"/>
            <a:ext cx="1229247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3200" b="1" i="1" dirty="0"/>
              <a:t>Isle of</a:t>
            </a:r>
          </a:p>
          <a:p>
            <a:pPr algn="ctr">
              <a:lnSpc>
                <a:spcPts val="2800"/>
              </a:lnSpc>
            </a:pPr>
            <a:r>
              <a:rPr lang="en-US" sz="3200" b="1" i="1" dirty="0"/>
              <a:t>Wight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69243" y="5581579"/>
            <a:ext cx="1648015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Portland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660800" y="3726759"/>
            <a:ext cx="1922513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Shoreham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66612" y="6948793"/>
            <a:ext cx="2069797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Dartmouth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863925" y="4016692"/>
            <a:ext cx="1146276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Poole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2895" y="5823189"/>
            <a:ext cx="1834156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Plymouth</a:t>
            </a:r>
          </a:p>
        </p:txBody>
      </p:sp>
      <p:sp>
        <p:nvSpPr>
          <p:cNvPr id="26" name="Oval 25"/>
          <p:cNvSpPr/>
          <p:nvPr/>
        </p:nvSpPr>
        <p:spPr>
          <a:xfrm>
            <a:off x="1901360" y="7054188"/>
            <a:ext cx="191589" cy="191589"/>
          </a:xfrm>
          <a:prstGeom prst="ellipse">
            <a:avLst/>
          </a:prstGeom>
          <a:solidFill>
            <a:srgbClr val="00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79141" y="6356196"/>
            <a:ext cx="936702" cy="31223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4281258" y="16952106"/>
            <a:ext cx="87575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 err="1"/>
              <a:t>Vire</a:t>
            </a:r>
            <a:endParaRPr lang="en-US" sz="32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1985297" y="12536687"/>
            <a:ext cx="1801711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Varreville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391736" y="14259086"/>
            <a:ext cx="172874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 err="1"/>
              <a:t>Carentan</a:t>
            </a:r>
            <a:endParaRPr lang="en-US" sz="3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9878665" y="10926266"/>
            <a:ext cx="2419638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b="1" dirty="0"/>
              <a:t>Cherbourg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281258" y="16952106"/>
            <a:ext cx="87575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 err="1"/>
              <a:t>Vire</a:t>
            </a:r>
            <a:endParaRPr lang="en-US" sz="32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14230972" y="14495121"/>
            <a:ext cx="141493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Bayeux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386715" y="15317058"/>
            <a:ext cx="111761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St. Lo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7004795" y="16494906"/>
            <a:ext cx="1338828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 err="1"/>
              <a:t>Falaise</a:t>
            </a:r>
            <a:endParaRPr lang="en-US" sz="32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15404224" y="14918867"/>
            <a:ext cx="1031051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Caen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8711560" y="12454447"/>
            <a:ext cx="2021515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b="1" dirty="0"/>
              <a:t>Le Havre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2018960" y="15788662"/>
            <a:ext cx="136146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 err="1"/>
              <a:t>Eureux</a:t>
            </a:r>
            <a:endParaRPr lang="en-US" sz="32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25128169" y="16855462"/>
            <a:ext cx="1469506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Mantes</a:t>
            </a:r>
          </a:p>
        </p:txBody>
      </p:sp>
      <p:sp>
        <p:nvSpPr>
          <p:cNvPr id="42" name="TextBox 41"/>
          <p:cNvSpPr txBox="1"/>
          <p:nvPr/>
        </p:nvSpPr>
        <p:spPr>
          <a:xfrm rot="1963585">
            <a:off x="25141903" y="9097983"/>
            <a:ext cx="213712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b="1" i="1" dirty="0"/>
              <a:t>Somme River</a:t>
            </a:r>
          </a:p>
        </p:txBody>
      </p:sp>
      <p:sp>
        <p:nvSpPr>
          <p:cNvPr id="43" name="TextBox 42"/>
          <p:cNvSpPr txBox="1"/>
          <p:nvPr/>
        </p:nvSpPr>
        <p:spPr>
          <a:xfrm rot="2261554">
            <a:off x="24388750" y="15023910"/>
            <a:ext cx="1096774" cy="918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b="1" i="1" dirty="0"/>
              <a:t>Seine</a:t>
            </a:r>
          </a:p>
          <a:p>
            <a:pPr algn="ctr">
              <a:lnSpc>
                <a:spcPts val="3200"/>
              </a:lnSpc>
            </a:pPr>
            <a:r>
              <a:rPr lang="en-US" sz="3200" b="1" i="1" dirty="0"/>
              <a:t>River</a:t>
            </a:r>
          </a:p>
        </p:txBody>
      </p:sp>
      <p:sp>
        <p:nvSpPr>
          <p:cNvPr id="44" name="TextBox 43"/>
          <p:cNvSpPr txBox="1"/>
          <p:nvPr/>
        </p:nvSpPr>
        <p:spPr>
          <a:xfrm rot="3340108">
            <a:off x="23623932" y="16171285"/>
            <a:ext cx="169296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b="1" i="1" dirty="0" err="1"/>
              <a:t>Eure</a:t>
            </a:r>
            <a:r>
              <a:rPr lang="en-US" sz="2800" b="1" i="1" dirty="0"/>
              <a:t> River</a:t>
            </a:r>
          </a:p>
        </p:txBody>
      </p:sp>
      <p:sp>
        <p:nvSpPr>
          <p:cNvPr id="45" name="TextBox 44"/>
          <p:cNvSpPr txBox="1"/>
          <p:nvPr/>
        </p:nvSpPr>
        <p:spPr>
          <a:xfrm rot="17659155">
            <a:off x="14845091" y="15891347"/>
            <a:ext cx="1760418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b="1" i="1" dirty="0" err="1"/>
              <a:t>Orne</a:t>
            </a:r>
            <a:r>
              <a:rPr lang="en-US" sz="2800" b="1" i="1" dirty="0"/>
              <a:t> River</a:t>
            </a:r>
          </a:p>
        </p:txBody>
      </p:sp>
      <p:sp>
        <p:nvSpPr>
          <p:cNvPr id="46" name="TextBox 45"/>
          <p:cNvSpPr txBox="1"/>
          <p:nvPr/>
        </p:nvSpPr>
        <p:spPr>
          <a:xfrm rot="2494207">
            <a:off x="17764177" y="15415096"/>
            <a:ext cx="182774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b="1" i="1" dirty="0"/>
              <a:t>Dives River</a:t>
            </a:r>
          </a:p>
        </p:txBody>
      </p:sp>
      <p:sp>
        <p:nvSpPr>
          <p:cNvPr id="47" name="TextBox 46"/>
          <p:cNvSpPr txBox="1"/>
          <p:nvPr/>
        </p:nvSpPr>
        <p:spPr>
          <a:xfrm rot="4112124">
            <a:off x="12166813" y="15777046"/>
            <a:ext cx="1630576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b="1" i="1" dirty="0" err="1"/>
              <a:t>Vire</a:t>
            </a:r>
            <a:r>
              <a:rPr lang="en-US" sz="2800" b="1" i="1" dirty="0"/>
              <a:t> River</a:t>
            </a:r>
          </a:p>
        </p:txBody>
      </p:sp>
      <p:sp>
        <p:nvSpPr>
          <p:cNvPr id="48" name="TextBox 47"/>
          <p:cNvSpPr txBox="1"/>
          <p:nvPr/>
        </p:nvSpPr>
        <p:spPr>
          <a:xfrm rot="847458">
            <a:off x="11902382" y="13609050"/>
            <a:ext cx="997388" cy="712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i="1" dirty="0" err="1"/>
              <a:t>Douve</a:t>
            </a:r>
            <a:endParaRPr lang="en-US" sz="2400" b="1" i="1" dirty="0"/>
          </a:p>
          <a:p>
            <a:pPr algn="ctr">
              <a:lnSpc>
                <a:spcPts val="2400"/>
              </a:lnSpc>
            </a:pPr>
            <a:r>
              <a:rPr lang="en-US" sz="2400" b="1" i="1" dirty="0"/>
              <a:t>River</a:t>
            </a:r>
          </a:p>
        </p:txBody>
      </p:sp>
      <p:sp>
        <p:nvSpPr>
          <p:cNvPr id="94" name="Rectangle 93"/>
          <p:cNvSpPr/>
          <p:nvPr/>
        </p:nvSpPr>
        <p:spPr>
          <a:xfrm>
            <a:off x="291273" y="264361"/>
            <a:ext cx="6879548" cy="3152608"/>
          </a:xfrm>
          <a:prstGeom prst="rect">
            <a:avLst/>
          </a:prstGeom>
          <a:solidFill>
            <a:schemeClr val="bg1"/>
          </a:solidFill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19" y="879508"/>
            <a:ext cx="1184945" cy="1346334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1388748" y="271170"/>
            <a:ext cx="448266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COSSAC</a:t>
            </a:r>
          </a:p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Original Invasion Plan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6052790" y="565027"/>
            <a:ext cx="1023257" cy="2517383"/>
            <a:chOff x="16454512" y="22662392"/>
            <a:chExt cx="1023257" cy="2517383"/>
          </a:xfrm>
        </p:grpSpPr>
        <p:grpSp>
          <p:nvGrpSpPr>
            <p:cNvPr id="98" name="Group 97"/>
            <p:cNvGrpSpPr/>
            <p:nvPr/>
          </p:nvGrpSpPr>
          <p:grpSpPr>
            <a:xfrm>
              <a:off x="16678520" y="23522055"/>
              <a:ext cx="597031" cy="1657720"/>
              <a:chOff x="16799904" y="23202900"/>
              <a:chExt cx="597031" cy="1657720"/>
            </a:xfrm>
          </p:grpSpPr>
          <p:sp>
            <p:nvSpPr>
              <p:cNvPr id="102" name="Down Arrow 101"/>
              <p:cNvSpPr/>
              <p:nvPr/>
            </p:nvSpPr>
            <p:spPr>
              <a:xfrm rot="10800000">
                <a:off x="16824960" y="23202900"/>
                <a:ext cx="525780" cy="1028700"/>
              </a:xfrm>
              <a:prstGeom prst="downArrow">
                <a:avLst>
                  <a:gd name="adj1" fmla="val 50000"/>
                  <a:gd name="adj2" fmla="val 110959"/>
                </a:avLst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6799904" y="24103490"/>
                <a:ext cx="597031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2060"/>
                    </a:solidFill>
                  </a:rPr>
                  <a:t>N</a:t>
                </a: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16454512" y="22662392"/>
              <a:ext cx="1023257" cy="740229"/>
              <a:chOff x="27932743" y="3570514"/>
              <a:chExt cx="1023257" cy="740229"/>
            </a:xfrm>
          </p:grpSpPr>
          <p:sp>
            <p:nvSpPr>
              <p:cNvPr id="100" name="Oval 99"/>
              <p:cNvSpPr/>
              <p:nvPr/>
            </p:nvSpPr>
            <p:spPr>
              <a:xfrm>
                <a:off x="28063371" y="3570514"/>
                <a:ext cx="762000" cy="74022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109728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219456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329184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438912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548640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658368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768096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877824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TextBox 453"/>
              <p:cNvSpPr txBox="1"/>
              <p:nvPr/>
            </p:nvSpPr>
            <p:spPr>
              <a:xfrm>
                <a:off x="27932743" y="3679371"/>
                <a:ext cx="10232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09728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19456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329184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438912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548640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658368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768096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877824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800" b="1" dirty="0"/>
                  <a:t>1-2</a:t>
                </a:r>
              </a:p>
            </p:txBody>
          </p:sp>
        </p:grpSp>
      </p:grpSp>
      <p:sp>
        <p:nvSpPr>
          <p:cNvPr id="65" name="Freeform 64"/>
          <p:cNvSpPr/>
          <p:nvPr/>
        </p:nvSpPr>
        <p:spPr>
          <a:xfrm>
            <a:off x="7002965" y="4259765"/>
            <a:ext cx="11307337" cy="9654718"/>
          </a:xfrm>
          <a:custGeom>
            <a:avLst/>
            <a:gdLst>
              <a:gd name="connsiteX0" fmla="*/ 5977053 w 5977053"/>
              <a:gd name="connsiteY0" fmla="*/ 0 h 9567760"/>
              <a:gd name="connsiteX1" fmla="*/ 4661210 w 5977053"/>
              <a:gd name="connsiteY1" fmla="*/ 646770 h 9567760"/>
              <a:gd name="connsiteX2" fmla="*/ 3345366 w 5977053"/>
              <a:gd name="connsiteY2" fmla="*/ 1940312 h 9567760"/>
              <a:gd name="connsiteX3" fmla="*/ 2899317 w 5977053"/>
              <a:gd name="connsiteY3" fmla="*/ 2787804 h 9567760"/>
              <a:gd name="connsiteX4" fmla="*/ 3300761 w 5977053"/>
              <a:gd name="connsiteY4" fmla="*/ 4415882 h 9567760"/>
              <a:gd name="connsiteX5" fmla="*/ 4326673 w 5977053"/>
              <a:gd name="connsiteY5" fmla="*/ 7315200 h 9567760"/>
              <a:gd name="connsiteX6" fmla="*/ 4750419 w 5977053"/>
              <a:gd name="connsiteY6" fmla="*/ 8720253 h 9567760"/>
              <a:gd name="connsiteX7" fmla="*/ 5441795 w 5977053"/>
              <a:gd name="connsiteY7" fmla="*/ 8720253 h 9567760"/>
              <a:gd name="connsiteX8" fmla="*/ 3724507 w 5977053"/>
              <a:gd name="connsiteY8" fmla="*/ 9567746 h 9567760"/>
              <a:gd name="connsiteX9" fmla="*/ 2676292 w 5977053"/>
              <a:gd name="connsiteY9" fmla="*/ 8742556 h 9567760"/>
              <a:gd name="connsiteX10" fmla="*/ 3122341 w 5977053"/>
              <a:gd name="connsiteY10" fmla="*/ 8742556 h 9567760"/>
              <a:gd name="connsiteX11" fmla="*/ 3211551 w 5977053"/>
              <a:gd name="connsiteY11" fmla="*/ 7984273 h 9567760"/>
              <a:gd name="connsiteX12" fmla="*/ 2966224 w 5977053"/>
              <a:gd name="connsiteY12" fmla="*/ 6490009 h 9567760"/>
              <a:gd name="connsiteX13" fmla="*/ 2497873 w 5977053"/>
              <a:gd name="connsiteY13" fmla="*/ 5441795 h 9567760"/>
              <a:gd name="connsiteX14" fmla="*/ 1984917 w 5977053"/>
              <a:gd name="connsiteY14" fmla="*/ 3947531 h 9567760"/>
              <a:gd name="connsiteX15" fmla="*/ 1739590 w 5977053"/>
              <a:gd name="connsiteY15" fmla="*/ 2810107 h 9567760"/>
              <a:gd name="connsiteX16" fmla="*/ 1405053 w 5977053"/>
              <a:gd name="connsiteY16" fmla="*/ 1650380 h 9567760"/>
              <a:gd name="connsiteX17" fmla="*/ 1338146 w 5977053"/>
              <a:gd name="connsiteY17" fmla="*/ 1048214 h 9567760"/>
              <a:gd name="connsiteX18" fmla="*/ 0 w 5977053"/>
              <a:gd name="connsiteY18" fmla="*/ 133814 h 9567760"/>
              <a:gd name="connsiteX0" fmla="*/ 5977053 w 5977053"/>
              <a:gd name="connsiteY0" fmla="*/ 0 h 9567760"/>
              <a:gd name="connsiteX1" fmla="*/ 4661210 w 5977053"/>
              <a:gd name="connsiteY1" fmla="*/ 646770 h 9567760"/>
              <a:gd name="connsiteX2" fmla="*/ 3345366 w 5977053"/>
              <a:gd name="connsiteY2" fmla="*/ 1940312 h 9567760"/>
              <a:gd name="connsiteX3" fmla="*/ 2899317 w 5977053"/>
              <a:gd name="connsiteY3" fmla="*/ 2787804 h 9567760"/>
              <a:gd name="connsiteX4" fmla="*/ 3300761 w 5977053"/>
              <a:gd name="connsiteY4" fmla="*/ 4415882 h 9567760"/>
              <a:gd name="connsiteX5" fmla="*/ 4326673 w 5977053"/>
              <a:gd name="connsiteY5" fmla="*/ 7315200 h 9567760"/>
              <a:gd name="connsiteX6" fmla="*/ 4750419 w 5977053"/>
              <a:gd name="connsiteY6" fmla="*/ 8720253 h 9567760"/>
              <a:gd name="connsiteX7" fmla="*/ 5441795 w 5977053"/>
              <a:gd name="connsiteY7" fmla="*/ 8720253 h 9567760"/>
              <a:gd name="connsiteX8" fmla="*/ 3724507 w 5977053"/>
              <a:gd name="connsiteY8" fmla="*/ 9567746 h 9567760"/>
              <a:gd name="connsiteX9" fmla="*/ 2676292 w 5977053"/>
              <a:gd name="connsiteY9" fmla="*/ 8742556 h 9567760"/>
              <a:gd name="connsiteX10" fmla="*/ 3122341 w 5977053"/>
              <a:gd name="connsiteY10" fmla="*/ 8742556 h 9567760"/>
              <a:gd name="connsiteX11" fmla="*/ 3211551 w 5977053"/>
              <a:gd name="connsiteY11" fmla="*/ 7984273 h 9567760"/>
              <a:gd name="connsiteX12" fmla="*/ 2966224 w 5977053"/>
              <a:gd name="connsiteY12" fmla="*/ 6490009 h 9567760"/>
              <a:gd name="connsiteX13" fmla="*/ 2497873 w 5977053"/>
              <a:gd name="connsiteY13" fmla="*/ 5441795 h 9567760"/>
              <a:gd name="connsiteX14" fmla="*/ 1984917 w 5977053"/>
              <a:gd name="connsiteY14" fmla="*/ 3947531 h 9567760"/>
              <a:gd name="connsiteX15" fmla="*/ 1739590 w 5977053"/>
              <a:gd name="connsiteY15" fmla="*/ 2810107 h 9567760"/>
              <a:gd name="connsiteX16" fmla="*/ 1405053 w 5977053"/>
              <a:gd name="connsiteY16" fmla="*/ 1650380 h 9567760"/>
              <a:gd name="connsiteX17" fmla="*/ 1338146 w 5977053"/>
              <a:gd name="connsiteY17" fmla="*/ 1048214 h 9567760"/>
              <a:gd name="connsiteX18" fmla="*/ 0 w 5977053"/>
              <a:gd name="connsiteY18" fmla="*/ 133814 h 9567760"/>
              <a:gd name="connsiteX0" fmla="*/ 5977053 w 5977053"/>
              <a:gd name="connsiteY0" fmla="*/ 0 h 9567760"/>
              <a:gd name="connsiteX1" fmla="*/ 4661210 w 5977053"/>
              <a:gd name="connsiteY1" fmla="*/ 646770 h 9567760"/>
              <a:gd name="connsiteX2" fmla="*/ 3345366 w 5977053"/>
              <a:gd name="connsiteY2" fmla="*/ 1940312 h 9567760"/>
              <a:gd name="connsiteX3" fmla="*/ 2899317 w 5977053"/>
              <a:gd name="connsiteY3" fmla="*/ 2787804 h 9567760"/>
              <a:gd name="connsiteX4" fmla="*/ 3300761 w 5977053"/>
              <a:gd name="connsiteY4" fmla="*/ 4415882 h 9567760"/>
              <a:gd name="connsiteX5" fmla="*/ 4326673 w 5977053"/>
              <a:gd name="connsiteY5" fmla="*/ 7315200 h 9567760"/>
              <a:gd name="connsiteX6" fmla="*/ 4750419 w 5977053"/>
              <a:gd name="connsiteY6" fmla="*/ 8720253 h 9567760"/>
              <a:gd name="connsiteX7" fmla="*/ 5508702 w 5977053"/>
              <a:gd name="connsiteY7" fmla="*/ 8720253 h 9567760"/>
              <a:gd name="connsiteX8" fmla="*/ 3724507 w 5977053"/>
              <a:gd name="connsiteY8" fmla="*/ 9567746 h 9567760"/>
              <a:gd name="connsiteX9" fmla="*/ 2676292 w 5977053"/>
              <a:gd name="connsiteY9" fmla="*/ 8742556 h 9567760"/>
              <a:gd name="connsiteX10" fmla="*/ 3122341 w 5977053"/>
              <a:gd name="connsiteY10" fmla="*/ 8742556 h 9567760"/>
              <a:gd name="connsiteX11" fmla="*/ 3211551 w 5977053"/>
              <a:gd name="connsiteY11" fmla="*/ 7984273 h 9567760"/>
              <a:gd name="connsiteX12" fmla="*/ 2966224 w 5977053"/>
              <a:gd name="connsiteY12" fmla="*/ 6490009 h 9567760"/>
              <a:gd name="connsiteX13" fmla="*/ 2497873 w 5977053"/>
              <a:gd name="connsiteY13" fmla="*/ 5441795 h 9567760"/>
              <a:gd name="connsiteX14" fmla="*/ 1984917 w 5977053"/>
              <a:gd name="connsiteY14" fmla="*/ 3947531 h 9567760"/>
              <a:gd name="connsiteX15" fmla="*/ 1739590 w 5977053"/>
              <a:gd name="connsiteY15" fmla="*/ 2810107 h 9567760"/>
              <a:gd name="connsiteX16" fmla="*/ 1405053 w 5977053"/>
              <a:gd name="connsiteY16" fmla="*/ 1650380 h 9567760"/>
              <a:gd name="connsiteX17" fmla="*/ 1338146 w 5977053"/>
              <a:gd name="connsiteY17" fmla="*/ 1048214 h 9567760"/>
              <a:gd name="connsiteX18" fmla="*/ 0 w 5977053"/>
              <a:gd name="connsiteY18" fmla="*/ 133814 h 9567760"/>
              <a:gd name="connsiteX0" fmla="*/ 5977053 w 5977053"/>
              <a:gd name="connsiteY0" fmla="*/ 0 h 9567760"/>
              <a:gd name="connsiteX1" fmla="*/ 4661210 w 5977053"/>
              <a:gd name="connsiteY1" fmla="*/ 646770 h 9567760"/>
              <a:gd name="connsiteX2" fmla="*/ 3345366 w 5977053"/>
              <a:gd name="connsiteY2" fmla="*/ 1940312 h 9567760"/>
              <a:gd name="connsiteX3" fmla="*/ 2899317 w 5977053"/>
              <a:gd name="connsiteY3" fmla="*/ 2787804 h 9567760"/>
              <a:gd name="connsiteX4" fmla="*/ 3300761 w 5977053"/>
              <a:gd name="connsiteY4" fmla="*/ 4415882 h 9567760"/>
              <a:gd name="connsiteX5" fmla="*/ 4326673 w 5977053"/>
              <a:gd name="connsiteY5" fmla="*/ 7315200 h 9567760"/>
              <a:gd name="connsiteX6" fmla="*/ 4750419 w 5977053"/>
              <a:gd name="connsiteY6" fmla="*/ 8720253 h 9567760"/>
              <a:gd name="connsiteX7" fmla="*/ 5508702 w 5977053"/>
              <a:gd name="connsiteY7" fmla="*/ 8720253 h 9567760"/>
              <a:gd name="connsiteX8" fmla="*/ 3724507 w 5977053"/>
              <a:gd name="connsiteY8" fmla="*/ 9567746 h 9567760"/>
              <a:gd name="connsiteX9" fmla="*/ 2676292 w 5977053"/>
              <a:gd name="connsiteY9" fmla="*/ 8742556 h 9567760"/>
              <a:gd name="connsiteX10" fmla="*/ 3122341 w 5977053"/>
              <a:gd name="connsiteY10" fmla="*/ 8742556 h 9567760"/>
              <a:gd name="connsiteX11" fmla="*/ 3211551 w 5977053"/>
              <a:gd name="connsiteY11" fmla="*/ 7984273 h 9567760"/>
              <a:gd name="connsiteX12" fmla="*/ 2966224 w 5977053"/>
              <a:gd name="connsiteY12" fmla="*/ 6490009 h 9567760"/>
              <a:gd name="connsiteX13" fmla="*/ 2497873 w 5977053"/>
              <a:gd name="connsiteY13" fmla="*/ 5441795 h 9567760"/>
              <a:gd name="connsiteX14" fmla="*/ 1984917 w 5977053"/>
              <a:gd name="connsiteY14" fmla="*/ 3947531 h 9567760"/>
              <a:gd name="connsiteX15" fmla="*/ 1739590 w 5977053"/>
              <a:gd name="connsiteY15" fmla="*/ 2810107 h 9567760"/>
              <a:gd name="connsiteX16" fmla="*/ 1405053 w 5977053"/>
              <a:gd name="connsiteY16" fmla="*/ 1650380 h 9567760"/>
              <a:gd name="connsiteX17" fmla="*/ 1338146 w 5977053"/>
              <a:gd name="connsiteY17" fmla="*/ 1048214 h 9567760"/>
              <a:gd name="connsiteX18" fmla="*/ 0 w 5977053"/>
              <a:gd name="connsiteY18" fmla="*/ 133814 h 9567760"/>
              <a:gd name="connsiteX0" fmla="*/ 5977053 w 5977053"/>
              <a:gd name="connsiteY0" fmla="*/ 0 h 9567760"/>
              <a:gd name="connsiteX1" fmla="*/ 4661210 w 5977053"/>
              <a:gd name="connsiteY1" fmla="*/ 646770 h 9567760"/>
              <a:gd name="connsiteX2" fmla="*/ 3345366 w 5977053"/>
              <a:gd name="connsiteY2" fmla="*/ 1940312 h 9567760"/>
              <a:gd name="connsiteX3" fmla="*/ 2899317 w 5977053"/>
              <a:gd name="connsiteY3" fmla="*/ 2787804 h 9567760"/>
              <a:gd name="connsiteX4" fmla="*/ 3300761 w 5977053"/>
              <a:gd name="connsiteY4" fmla="*/ 4415882 h 9567760"/>
              <a:gd name="connsiteX5" fmla="*/ 4326673 w 5977053"/>
              <a:gd name="connsiteY5" fmla="*/ 7315200 h 9567760"/>
              <a:gd name="connsiteX6" fmla="*/ 4750419 w 5977053"/>
              <a:gd name="connsiteY6" fmla="*/ 8720253 h 9567760"/>
              <a:gd name="connsiteX7" fmla="*/ 5508702 w 5977053"/>
              <a:gd name="connsiteY7" fmla="*/ 8720253 h 9567760"/>
              <a:gd name="connsiteX8" fmla="*/ 3925229 w 5977053"/>
              <a:gd name="connsiteY8" fmla="*/ 9567746 h 9567760"/>
              <a:gd name="connsiteX9" fmla="*/ 2676292 w 5977053"/>
              <a:gd name="connsiteY9" fmla="*/ 8742556 h 9567760"/>
              <a:gd name="connsiteX10" fmla="*/ 3122341 w 5977053"/>
              <a:gd name="connsiteY10" fmla="*/ 8742556 h 9567760"/>
              <a:gd name="connsiteX11" fmla="*/ 3211551 w 5977053"/>
              <a:gd name="connsiteY11" fmla="*/ 7984273 h 9567760"/>
              <a:gd name="connsiteX12" fmla="*/ 2966224 w 5977053"/>
              <a:gd name="connsiteY12" fmla="*/ 6490009 h 9567760"/>
              <a:gd name="connsiteX13" fmla="*/ 2497873 w 5977053"/>
              <a:gd name="connsiteY13" fmla="*/ 5441795 h 9567760"/>
              <a:gd name="connsiteX14" fmla="*/ 1984917 w 5977053"/>
              <a:gd name="connsiteY14" fmla="*/ 3947531 h 9567760"/>
              <a:gd name="connsiteX15" fmla="*/ 1739590 w 5977053"/>
              <a:gd name="connsiteY15" fmla="*/ 2810107 h 9567760"/>
              <a:gd name="connsiteX16" fmla="*/ 1405053 w 5977053"/>
              <a:gd name="connsiteY16" fmla="*/ 1650380 h 9567760"/>
              <a:gd name="connsiteX17" fmla="*/ 1338146 w 5977053"/>
              <a:gd name="connsiteY17" fmla="*/ 1048214 h 9567760"/>
              <a:gd name="connsiteX18" fmla="*/ 0 w 5977053"/>
              <a:gd name="connsiteY18" fmla="*/ 133814 h 9567760"/>
              <a:gd name="connsiteX0" fmla="*/ 5977053 w 5977053"/>
              <a:gd name="connsiteY0" fmla="*/ 0 h 9570021"/>
              <a:gd name="connsiteX1" fmla="*/ 4661210 w 5977053"/>
              <a:gd name="connsiteY1" fmla="*/ 646770 h 9570021"/>
              <a:gd name="connsiteX2" fmla="*/ 3345366 w 5977053"/>
              <a:gd name="connsiteY2" fmla="*/ 1940312 h 9570021"/>
              <a:gd name="connsiteX3" fmla="*/ 2899317 w 5977053"/>
              <a:gd name="connsiteY3" fmla="*/ 2787804 h 9570021"/>
              <a:gd name="connsiteX4" fmla="*/ 3300761 w 5977053"/>
              <a:gd name="connsiteY4" fmla="*/ 4415882 h 9570021"/>
              <a:gd name="connsiteX5" fmla="*/ 4326673 w 5977053"/>
              <a:gd name="connsiteY5" fmla="*/ 7315200 h 9570021"/>
              <a:gd name="connsiteX6" fmla="*/ 4750419 w 5977053"/>
              <a:gd name="connsiteY6" fmla="*/ 8720253 h 9570021"/>
              <a:gd name="connsiteX7" fmla="*/ 5508702 w 5977053"/>
              <a:gd name="connsiteY7" fmla="*/ 8720253 h 9570021"/>
              <a:gd name="connsiteX8" fmla="*/ 3925229 w 5977053"/>
              <a:gd name="connsiteY8" fmla="*/ 9567746 h 9570021"/>
              <a:gd name="connsiteX9" fmla="*/ 2676292 w 5977053"/>
              <a:gd name="connsiteY9" fmla="*/ 8742556 h 9570021"/>
              <a:gd name="connsiteX10" fmla="*/ 3122341 w 5977053"/>
              <a:gd name="connsiteY10" fmla="*/ 8742556 h 9570021"/>
              <a:gd name="connsiteX11" fmla="*/ 3211551 w 5977053"/>
              <a:gd name="connsiteY11" fmla="*/ 7984273 h 9570021"/>
              <a:gd name="connsiteX12" fmla="*/ 2966224 w 5977053"/>
              <a:gd name="connsiteY12" fmla="*/ 6490009 h 9570021"/>
              <a:gd name="connsiteX13" fmla="*/ 2497873 w 5977053"/>
              <a:gd name="connsiteY13" fmla="*/ 5441795 h 9570021"/>
              <a:gd name="connsiteX14" fmla="*/ 1984917 w 5977053"/>
              <a:gd name="connsiteY14" fmla="*/ 3947531 h 9570021"/>
              <a:gd name="connsiteX15" fmla="*/ 1739590 w 5977053"/>
              <a:gd name="connsiteY15" fmla="*/ 2810107 h 9570021"/>
              <a:gd name="connsiteX16" fmla="*/ 1405053 w 5977053"/>
              <a:gd name="connsiteY16" fmla="*/ 1650380 h 9570021"/>
              <a:gd name="connsiteX17" fmla="*/ 1338146 w 5977053"/>
              <a:gd name="connsiteY17" fmla="*/ 1048214 h 9570021"/>
              <a:gd name="connsiteX18" fmla="*/ 0 w 5977053"/>
              <a:gd name="connsiteY18" fmla="*/ 133814 h 9570021"/>
              <a:gd name="connsiteX0" fmla="*/ 5977053 w 5977053"/>
              <a:gd name="connsiteY0" fmla="*/ 0 h 9570021"/>
              <a:gd name="connsiteX1" fmla="*/ 4661210 w 5977053"/>
              <a:gd name="connsiteY1" fmla="*/ 646770 h 9570021"/>
              <a:gd name="connsiteX2" fmla="*/ 3345366 w 5977053"/>
              <a:gd name="connsiteY2" fmla="*/ 1940312 h 9570021"/>
              <a:gd name="connsiteX3" fmla="*/ 2899317 w 5977053"/>
              <a:gd name="connsiteY3" fmla="*/ 2787804 h 9570021"/>
              <a:gd name="connsiteX4" fmla="*/ 3300761 w 5977053"/>
              <a:gd name="connsiteY4" fmla="*/ 4415882 h 9570021"/>
              <a:gd name="connsiteX5" fmla="*/ 4326673 w 5977053"/>
              <a:gd name="connsiteY5" fmla="*/ 7315200 h 9570021"/>
              <a:gd name="connsiteX6" fmla="*/ 4750419 w 5977053"/>
              <a:gd name="connsiteY6" fmla="*/ 8720253 h 9570021"/>
              <a:gd name="connsiteX7" fmla="*/ 5508702 w 5977053"/>
              <a:gd name="connsiteY7" fmla="*/ 8720253 h 9570021"/>
              <a:gd name="connsiteX8" fmla="*/ 3925229 w 5977053"/>
              <a:gd name="connsiteY8" fmla="*/ 9567746 h 9570021"/>
              <a:gd name="connsiteX9" fmla="*/ 2676292 w 5977053"/>
              <a:gd name="connsiteY9" fmla="*/ 8742556 h 9570021"/>
              <a:gd name="connsiteX10" fmla="*/ 3233853 w 5977053"/>
              <a:gd name="connsiteY10" fmla="*/ 8742556 h 9570021"/>
              <a:gd name="connsiteX11" fmla="*/ 3211551 w 5977053"/>
              <a:gd name="connsiteY11" fmla="*/ 7984273 h 9570021"/>
              <a:gd name="connsiteX12" fmla="*/ 2966224 w 5977053"/>
              <a:gd name="connsiteY12" fmla="*/ 6490009 h 9570021"/>
              <a:gd name="connsiteX13" fmla="*/ 2497873 w 5977053"/>
              <a:gd name="connsiteY13" fmla="*/ 5441795 h 9570021"/>
              <a:gd name="connsiteX14" fmla="*/ 1984917 w 5977053"/>
              <a:gd name="connsiteY14" fmla="*/ 3947531 h 9570021"/>
              <a:gd name="connsiteX15" fmla="*/ 1739590 w 5977053"/>
              <a:gd name="connsiteY15" fmla="*/ 2810107 h 9570021"/>
              <a:gd name="connsiteX16" fmla="*/ 1405053 w 5977053"/>
              <a:gd name="connsiteY16" fmla="*/ 1650380 h 9570021"/>
              <a:gd name="connsiteX17" fmla="*/ 1338146 w 5977053"/>
              <a:gd name="connsiteY17" fmla="*/ 1048214 h 9570021"/>
              <a:gd name="connsiteX18" fmla="*/ 0 w 5977053"/>
              <a:gd name="connsiteY18" fmla="*/ 133814 h 9570021"/>
              <a:gd name="connsiteX0" fmla="*/ 5977053 w 5977053"/>
              <a:gd name="connsiteY0" fmla="*/ 0 h 9570021"/>
              <a:gd name="connsiteX1" fmla="*/ 4661210 w 5977053"/>
              <a:gd name="connsiteY1" fmla="*/ 646770 h 9570021"/>
              <a:gd name="connsiteX2" fmla="*/ 3345366 w 5977053"/>
              <a:gd name="connsiteY2" fmla="*/ 1940312 h 9570021"/>
              <a:gd name="connsiteX3" fmla="*/ 2899317 w 5977053"/>
              <a:gd name="connsiteY3" fmla="*/ 2787804 h 9570021"/>
              <a:gd name="connsiteX4" fmla="*/ 3300761 w 5977053"/>
              <a:gd name="connsiteY4" fmla="*/ 4415882 h 9570021"/>
              <a:gd name="connsiteX5" fmla="*/ 4326673 w 5977053"/>
              <a:gd name="connsiteY5" fmla="*/ 7315200 h 9570021"/>
              <a:gd name="connsiteX6" fmla="*/ 4750419 w 5977053"/>
              <a:gd name="connsiteY6" fmla="*/ 8720253 h 9570021"/>
              <a:gd name="connsiteX7" fmla="*/ 5508702 w 5977053"/>
              <a:gd name="connsiteY7" fmla="*/ 8720253 h 9570021"/>
              <a:gd name="connsiteX8" fmla="*/ 3925229 w 5977053"/>
              <a:gd name="connsiteY8" fmla="*/ 9567746 h 9570021"/>
              <a:gd name="connsiteX9" fmla="*/ 2676292 w 5977053"/>
              <a:gd name="connsiteY9" fmla="*/ 8742556 h 9570021"/>
              <a:gd name="connsiteX10" fmla="*/ 3233853 w 5977053"/>
              <a:gd name="connsiteY10" fmla="*/ 8742556 h 9570021"/>
              <a:gd name="connsiteX11" fmla="*/ 3211551 w 5977053"/>
              <a:gd name="connsiteY11" fmla="*/ 7984273 h 9570021"/>
              <a:gd name="connsiteX12" fmla="*/ 2877014 w 5977053"/>
              <a:gd name="connsiteY12" fmla="*/ 6556916 h 9570021"/>
              <a:gd name="connsiteX13" fmla="*/ 2497873 w 5977053"/>
              <a:gd name="connsiteY13" fmla="*/ 5441795 h 9570021"/>
              <a:gd name="connsiteX14" fmla="*/ 1984917 w 5977053"/>
              <a:gd name="connsiteY14" fmla="*/ 3947531 h 9570021"/>
              <a:gd name="connsiteX15" fmla="*/ 1739590 w 5977053"/>
              <a:gd name="connsiteY15" fmla="*/ 2810107 h 9570021"/>
              <a:gd name="connsiteX16" fmla="*/ 1405053 w 5977053"/>
              <a:gd name="connsiteY16" fmla="*/ 1650380 h 9570021"/>
              <a:gd name="connsiteX17" fmla="*/ 1338146 w 5977053"/>
              <a:gd name="connsiteY17" fmla="*/ 1048214 h 9570021"/>
              <a:gd name="connsiteX18" fmla="*/ 0 w 5977053"/>
              <a:gd name="connsiteY18" fmla="*/ 133814 h 9570021"/>
              <a:gd name="connsiteX0" fmla="*/ 5977053 w 5977053"/>
              <a:gd name="connsiteY0" fmla="*/ 0 h 9570021"/>
              <a:gd name="connsiteX1" fmla="*/ 4661210 w 5977053"/>
              <a:gd name="connsiteY1" fmla="*/ 646770 h 9570021"/>
              <a:gd name="connsiteX2" fmla="*/ 3345366 w 5977053"/>
              <a:gd name="connsiteY2" fmla="*/ 1940312 h 9570021"/>
              <a:gd name="connsiteX3" fmla="*/ 2899317 w 5977053"/>
              <a:gd name="connsiteY3" fmla="*/ 2787804 h 9570021"/>
              <a:gd name="connsiteX4" fmla="*/ 3300761 w 5977053"/>
              <a:gd name="connsiteY4" fmla="*/ 4415882 h 9570021"/>
              <a:gd name="connsiteX5" fmla="*/ 4326673 w 5977053"/>
              <a:gd name="connsiteY5" fmla="*/ 7315200 h 9570021"/>
              <a:gd name="connsiteX6" fmla="*/ 4750419 w 5977053"/>
              <a:gd name="connsiteY6" fmla="*/ 8720253 h 9570021"/>
              <a:gd name="connsiteX7" fmla="*/ 5508702 w 5977053"/>
              <a:gd name="connsiteY7" fmla="*/ 8720253 h 9570021"/>
              <a:gd name="connsiteX8" fmla="*/ 3925229 w 5977053"/>
              <a:gd name="connsiteY8" fmla="*/ 9567746 h 9570021"/>
              <a:gd name="connsiteX9" fmla="*/ 2676292 w 5977053"/>
              <a:gd name="connsiteY9" fmla="*/ 8742556 h 9570021"/>
              <a:gd name="connsiteX10" fmla="*/ 3233853 w 5977053"/>
              <a:gd name="connsiteY10" fmla="*/ 8742556 h 9570021"/>
              <a:gd name="connsiteX11" fmla="*/ 3211551 w 5977053"/>
              <a:gd name="connsiteY11" fmla="*/ 7984273 h 9570021"/>
              <a:gd name="connsiteX12" fmla="*/ 2877014 w 5977053"/>
              <a:gd name="connsiteY12" fmla="*/ 6556916 h 9570021"/>
              <a:gd name="connsiteX13" fmla="*/ 2497873 w 5977053"/>
              <a:gd name="connsiteY13" fmla="*/ 5441795 h 9570021"/>
              <a:gd name="connsiteX14" fmla="*/ 1984917 w 5977053"/>
              <a:gd name="connsiteY14" fmla="*/ 3947531 h 9570021"/>
              <a:gd name="connsiteX15" fmla="*/ 1739590 w 5977053"/>
              <a:gd name="connsiteY15" fmla="*/ 2810107 h 9570021"/>
              <a:gd name="connsiteX16" fmla="*/ 1405053 w 5977053"/>
              <a:gd name="connsiteY16" fmla="*/ 1650380 h 9570021"/>
              <a:gd name="connsiteX17" fmla="*/ 936702 w 5977053"/>
              <a:gd name="connsiteY17" fmla="*/ 981307 h 9570021"/>
              <a:gd name="connsiteX18" fmla="*/ 0 w 5977053"/>
              <a:gd name="connsiteY18" fmla="*/ 133814 h 9570021"/>
              <a:gd name="connsiteX0" fmla="*/ 5977053 w 5977053"/>
              <a:gd name="connsiteY0" fmla="*/ 0 h 9570021"/>
              <a:gd name="connsiteX1" fmla="*/ 4661210 w 5977053"/>
              <a:gd name="connsiteY1" fmla="*/ 646770 h 9570021"/>
              <a:gd name="connsiteX2" fmla="*/ 3345366 w 5977053"/>
              <a:gd name="connsiteY2" fmla="*/ 1940312 h 9570021"/>
              <a:gd name="connsiteX3" fmla="*/ 2899317 w 5977053"/>
              <a:gd name="connsiteY3" fmla="*/ 2787804 h 9570021"/>
              <a:gd name="connsiteX4" fmla="*/ 3300761 w 5977053"/>
              <a:gd name="connsiteY4" fmla="*/ 4415882 h 9570021"/>
              <a:gd name="connsiteX5" fmla="*/ 4326673 w 5977053"/>
              <a:gd name="connsiteY5" fmla="*/ 7315200 h 9570021"/>
              <a:gd name="connsiteX6" fmla="*/ 4750419 w 5977053"/>
              <a:gd name="connsiteY6" fmla="*/ 8720253 h 9570021"/>
              <a:gd name="connsiteX7" fmla="*/ 5508702 w 5977053"/>
              <a:gd name="connsiteY7" fmla="*/ 8720253 h 9570021"/>
              <a:gd name="connsiteX8" fmla="*/ 3925229 w 5977053"/>
              <a:gd name="connsiteY8" fmla="*/ 9567746 h 9570021"/>
              <a:gd name="connsiteX9" fmla="*/ 2676292 w 5977053"/>
              <a:gd name="connsiteY9" fmla="*/ 8742556 h 9570021"/>
              <a:gd name="connsiteX10" fmla="*/ 3233853 w 5977053"/>
              <a:gd name="connsiteY10" fmla="*/ 8742556 h 9570021"/>
              <a:gd name="connsiteX11" fmla="*/ 3211551 w 5977053"/>
              <a:gd name="connsiteY11" fmla="*/ 7984273 h 9570021"/>
              <a:gd name="connsiteX12" fmla="*/ 2877014 w 5977053"/>
              <a:gd name="connsiteY12" fmla="*/ 6556916 h 9570021"/>
              <a:gd name="connsiteX13" fmla="*/ 2497873 w 5977053"/>
              <a:gd name="connsiteY13" fmla="*/ 5441795 h 9570021"/>
              <a:gd name="connsiteX14" fmla="*/ 2096429 w 5977053"/>
              <a:gd name="connsiteY14" fmla="*/ 3925682 h 9570021"/>
              <a:gd name="connsiteX15" fmla="*/ 1739590 w 5977053"/>
              <a:gd name="connsiteY15" fmla="*/ 2810107 h 9570021"/>
              <a:gd name="connsiteX16" fmla="*/ 1405053 w 5977053"/>
              <a:gd name="connsiteY16" fmla="*/ 1650380 h 9570021"/>
              <a:gd name="connsiteX17" fmla="*/ 936702 w 5977053"/>
              <a:gd name="connsiteY17" fmla="*/ 981307 h 9570021"/>
              <a:gd name="connsiteX18" fmla="*/ 0 w 5977053"/>
              <a:gd name="connsiteY18" fmla="*/ 133814 h 9570021"/>
              <a:gd name="connsiteX0" fmla="*/ 5977053 w 5977053"/>
              <a:gd name="connsiteY0" fmla="*/ 0 h 9570021"/>
              <a:gd name="connsiteX1" fmla="*/ 4661210 w 5977053"/>
              <a:gd name="connsiteY1" fmla="*/ 646770 h 9570021"/>
              <a:gd name="connsiteX2" fmla="*/ 3345366 w 5977053"/>
              <a:gd name="connsiteY2" fmla="*/ 1940312 h 9570021"/>
              <a:gd name="connsiteX3" fmla="*/ 2899317 w 5977053"/>
              <a:gd name="connsiteY3" fmla="*/ 2787804 h 9570021"/>
              <a:gd name="connsiteX4" fmla="*/ 3300761 w 5977053"/>
              <a:gd name="connsiteY4" fmla="*/ 4415882 h 9570021"/>
              <a:gd name="connsiteX5" fmla="*/ 4326673 w 5977053"/>
              <a:gd name="connsiteY5" fmla="*/ 7315200 h 9570021"/>
              <a:gd name="connsiteX6" fmla="*/ 4750419 w 5977053"/>
              <a:gd name="connsiteY6" fmla="*/ 8720253 h 9570021"/>
              <a:gd name="connsiteX7" fmla="*/ 5508702 w 5977053"/>
              <a:gd name="connsiteY7" fmla="*/ 8720253 h 9570021"/>
              <a:gd name="connsiteX8" fmla="*/ 3925229 w 5977053"/>
              <a:gd name="connsiteY8" fmla="*/ 9567746 h 9570021"/>
              <a:gd name="connsiteX9" fmla="*/ 2676292 w 5977053"/>
              <a:gd name="connsiteY9" fmla="*/ 8742556 h 9570021"/>
              <a:gd name="connsiteX10" fmla="*/ 3233853 w 5977053"/>
              <a:gd name="connsiteY10" fmla="*/ 8742556 h 9570021"/>
              <a:gd name="connsiteX11" fmla="*/ 3211551 w 5977053"/>
              <a:gd name="connsiteY11" fmla="*/ 7984273 h 9570021"/>
              <a:gd name="connsiteX12" fmla="*/ 2877014 w 5977053"/>
              <a:gd name="connsiteY12" fmla="*/ 6556916 h 9570021"/>
              <a:gd name="connsiteX13" fmla="*/ 2497873 w 5977053"/>
              <a:gd name="connsiteY13" fmla="*/ 5441795 h 9570021"/>
              <a:gd name="connsiteX14" fmla="*/ 2096429 w 5977053"/>
              <a:gd name="connsiteY14" fmla="*/ 3925682 h 9570021"/>
              <a:gd name="connsiteX15" fmla="*/ 1784195 w 5977053"/>
              <a:gd name="connsiteY15" fmla="*/ 2657161 h 9570021"/>
              <a:gd name="connsiteX16" fmla="*/ 1405053 w 5977053"/>
              <a:gd name="connsiteY16" fmla="*/ 1650380 h 9570021"/>
              <a:gd name="connsiteX17" fmla="*/ 936702 w 5977053"/>
              <a:gd name="connsiteY17" fmla="*/ 981307 h 9570021"/>
              <a:gd name="connsiteX18" fmla="*/ 0 w 5977053"/>
              <a:gd name="connsiteY18" fmla="*/ 133814 h 9570021"/>
              <a:gd name="connsiteX0" fmla="*/ 5977053 w 5977053"/>
              <a:gd name="connsiteY0" fmla="*/ 0 h 9570021"/>
              <a:gd name="connsiteX1" fmla="*/ 4661210 w 5977053"/>
              <a:gd name="connsiteY1" fmla="*/ 646770 h 9570021"/>
              <a:gd name="connsiteX2" fmla="*/ 3345366 w 5977053"/>
              <a:gd name="connsiteY2" fmla="*/ 1940312 h 9570021"/>
              <a:gd name="connsiteX3" fmla="*/ 3010829 w 5977053"/>
              <a:gd name="connsiteY3" fmla="*/ 2787804 h 9570021"/>
              <a:gd name="connsiteX4" fmla="*/ 3300761 w 5977053"/>
              <a:gd name="connsiteY4" fmla="*/ 4415882 h 9570021"/>
              <a:gd name="connsiteX5" fmla="*/ 4326673 w 5977053"/>
              <a:gd name="connsiteY5" fmla="*/ 7315200 h 9570021"/>
              <a:gd name="connsiteX6" fmla="*/ 4750419 w 5977053"/>
              <a:gd name="connsiteY6" fmla="*/ 8720253 h 9570021"/>
              <a:gd name="connsiteX7" fmla="*/ 5508702 w 5977053"/>
              <a:gd name="connsiteY7" fmla="*/ 8720253 h 9570021"/>
              <a:gd name="connsiteX8" fmla="*/ 3925229 w 5977053"/>
              <a:gd name="connsiteY8" fmla="*/ 9567746 h 9570021"/>
              <a:gd name="connsiteX9" fmla="*/ 2676292 w 5977053"/>
              <a:gd name="connsiteY9" fmla="*/ 8742556 h 9570021"/>
              <a:gd name="connsiteX10" fmla="*/ 3233853 w 5977053"/>
              <a:gd name="connsiteY10" fmla="*/ 8742556 h 9570021"/>
              <a:gd name="connsiteX11" fmla="*/ 3211551 w 5977053"/>
              <a:gd name="connsiteY11" fmla="*/ 7984273 h 9570021"/>
              <a:gd name="connsiteX12" fmla="*/ 2877014 w 5977053"/>
              <a:gd name="connsiteY12" fmla="*/ 6556916 h 9570021"/>
              <a:gd name="connsiteX13" fmla="*/ 2497873 w 5977053"/>
              <a:gd name="connsiteY13" fmla="*/ 5441795 h 9570021"/>
              <a:gd name="connsiteX14" fmla="*/ 2096429 w 5977053"/>
              <a:gd name="connsiteY14" fmla="*/ 3925682 h 9570021"/>
              <a:gd name="connsiteX15" fmla="*/ 1784195 w 5977053"/>
              <a:gd name="connsiteY15" fmla="*/ 2657161 h 9570021"/>
              <a:gd name="connsiteX16" fmla="*/ 1405053 w 5977053"/>
              <a:gd name="connsiteY16" fmla="*/ 1650380 h 9570021"/>
              <a:gd name="connsiteX17" fmla="*/ 936702 w 5977053"/>
              <a:gd name="connsiteY17" fmla="*/ 981307 h 9570021"/>
              <a:gd name="connsiteX18" fmla="*/ 0 w 5977053"/>
              <a:gd name="connsiteY18" fmla="*/ 133814 h 9570021"/>
              <a:gd name="connsiteX0" fmla="*/ 5977053 w 5977053"/>
              <a:gd name="connsiteY0" fmla="*/ 0 h 9570021"/>
              <a:gd name="connsiteX1" fmla="*/ 4661210 w 5977053"/>
              <a:gd name="connsiteY1" fmla="*/ 646770 h 9570021"/>
              <a:gd name="connsiteX2" fmla="*/ 3568391 w 5977053"/>
              <a:gd name="connsiteY2" fmla="*/ 1678119 h 9570021"/>
              <a:gd name="connsiteX3" fmla="*/ 3010829 w 5977053"/>
              <a:gd name="connsiteY3" fmla="*/ 2787804 h 9570021"/>
              <a:gd name="connsiteX4" fmla="*/ 3300761 w 5977053"/>
              <a:gd name="connsiteY4" fmla="*/ 4415882 h 9570021"/>
              <a:gd name="connsiteX5" fmla="*/ 4326673 w 5977053"/>
              <a:gd name="connsiteY5" fmla="*/ 7315200 h 9570021"/>
              <a:gd name="connsiteX6" fmla="*/ 4750419 w 5977053"/>
              <a:gd name="connsiteY6" fmla="*/ 8720253 h 9570021"/>
              <a:gd name="connsiteX7" fmla="*/ 5508702 w 5977053"/>
              <a:gd name="connsiteY7" fmla="*/ 8720253 h 9570021"/>
              <a:gd name="connsiteX8" fmla="*/ 3925229 w 5977053"/>
              <a:gd name="connsiteY8" fmla="*/ 9567746 h 9570021"/>
              <a:gd name="connsiteX9" fmla="*/ 2676292 w 5977053"/>
              <a:gd name="connsiteY9" fmla="*/ 8742556 h 9570021"/>
              <a:gd name="connsiteX10" fmla="*/ 3233853 w 5977053"/>
              <a:gd name="connsiteY10" fmla="*/ 8742556 h 9570021"/>
              <a:gd name="connsiteX11" fmla="*/ 3211551 w 5977053"/>
              <a:gd name="connsiteY11" fmla="*/ 7984273 h 9570021"/>
              <a:gd name="connsiteX12" fmla="*/ 2877014 w 5977053"/>
              <a:gd name="connsiteY12" fmla="*/ 6556916 h 9570021"/>
              <a:gd name="connsiteX13" fmla="*/ 2497873 w 5977053"/>
              <a:gd name="connsiteY13" fmla="*/ 5441795 h 9570021"/>
              <a:gd name="connsiteX14" fmla="*/ 2096429 w 5977053"/>
              <a:gd name="connsiteY14" fmla="*/ 3925682 h 9570021"/>
              <a:gd name="connsiteX15" fmla="*/ 1784195 w 5977053"/>
              <a:gd name="connsiteY15" fmla="*/ 2657161 h 9570021"/>
              <a:gd name="connsiteX16" fmla="*/ 1405053 w 5977053"/>
              <a:gd name="connsiteY16" fmla="*/ 1650380 h 9570021"/>
              <a:gd name="connsiteX17" fmla="*/ 936702 w 5977053"/>
              <a:gd name="connsiteY17" fmla="*/ 981307 h 9570021"/>
              <a:gd name="connsiteX18" fmla="*/ 0 w 5977053"/>
              <a:gd name="connsiteY18" fmla="*/ 133814 h 9570021"/>
              <a:gd name="connsiteX0" fmla="*/ 5977053 w 5977053"/>
              <a:gd name="connsiteY0" fmla="*/ 0 h 9570021"/>
              <a:gd name="connsiteX1" fmla="*/ 4661210 w 5977053"/>
              <a:gd name="connsiteY1" fmla="*/ 646770 h 9570021"/>
              <a:gd name="connsiteX2" fmla="*/ 3568391 w 5977053"/>
              <a:gd name="connsiteY2" fmla="*/ 1678119 h 9570021"/>
              <a:gd name="connsiteX3" fmla="*/ 3010829 w 5977053"/>
              <a:gd name="connsiteY3" fmla="*/ 2787804 h 9570021"/>
              <a:gd name="connsiteX4" fmla="*/ 3389971 w 5977053"/>
              <a:gd name="connsiteY4" fmla="*/ 4394032 h 9570021"/>
              <a:gd name="connsiteX5" fmla="*/ 4326673 w 5977053"/>
              <a:gd name="connsiteY5" fmla="*/ 7315200 h 9570021"/>
              <a:gd name="connsiteX6" fmla="*/ 4750419 w 5977053"/>
              <a:gd name="connsiteY6" fmla="*/ 8720253 h 9570021"/>
              <a:gd name="connsiteX7" fmla="*/ 5508702 w 5977053"/>
              <a:gd name="connsiteY7" fmla="*/ 8720253 h 9570021"/>
              <a:gd name="connsiteX8" fmla="*/ 3925229 w 5977053"/>
              <a:gd name="connsiteY8" fmla="*/ 9567746 h 9570021"/>
              <a:gd name="connsiteX9" fmla="*/ 2676292 w 5977053"/>
              <a:gd name="connsiteY9" fmla="*/ 8742556 h 9570021"/>
              <a:gd name="connsiteX10" fmla="*/ 3233853 w 5977053"/>
              <a:gd name="connsiteY10" fmla="*/ 8742556 h 9570021"/>
              <a:gd name="connsiteX11" fmla="*/ 3211551 w 5977053"/>
              <a:gd name="connsiteY11" fmla="*/ 7984273 h 9570021"/>
              <a:gd name="connsiteX12" fmla="*/ 2877014 w 5977053"/>
              <a:gd name="connsiteY12" fmla="*/ 6556916 h 9570021"/>
              <a:gd name="connsiteX13" fmla="*/ 2497873 w 5977053"/>
              <a:gd name="connsiteY13" fmla="*/ 5441795 h 9570021"/>
              <a:gd name="connsiteX14" fmla="*/ 2096429 w 5977053"/>
              <a:gd name="connsiteY14" fmla="*/ 3925682 h 9570021"/>
              <a:gd name="connsiteX15" fmla="*/ 1784195 w 5977053"/>
              <a:gd name="connsiteY15" fmla="*/ 2657161 h 9570021"/>
              <a:gd name="connsiteX16" fmla="*/ 1405053 w 5977053"/>
              <a:gd name="connsiteY16" fmla="*/ 1650380 h 9570021"/>
              <a:gd name="connsiteX17" fmla="*/ 936702 w 5977053"/>
              <a:gd name="connsiteY17" fmla="*/ 981307 h 9570021"/>
              <a:gd name="connsiteX18" fmla="*/ 0 w 5977053"/>
              <a:gd name="connsiteY18" fmla="*/ 133814 h 9570021"/>
              <a:gd name="connsiteX0" fmla="*/ 7232377 w 7232377"/>
              <a:gd name="connsiteY0" fmla="*/ 0 h 9570021"/>
              <a:gd name="connsiteX1" fmla="*/ 5916534 w 7232377"/>
              <a:gd name="connsiteY1" fmla="*/ 646770 h 9570021"/>
              <a:gd name="connsiteX2" fmla="*/ 4823715 w 7232377"/>
              <a:gd name="connsiteY2" fmla="*/ 1678119 h 9570021"/>
              <a:gd name="connsiteX3" fmla="*/ 4266153 w 7232377"/>
              <a:gd name="connsiteY3" fmla="*/ 2787804 h 9570021"/>
              <a:gd name="connsiteX4" fmla="*/ 4645295 w 7232377"/>
              <a:gd name="connsiteY4" fmla="*/ 4394032 h 9570021"/>
              <a:gd name="connsiteX5" fmla="*/ 5581997 w 7232377"/>
              <a:gd name="connsiteY5" fmla="*/ 7315200 h 9570021"/>
              <a:gd name="connsiteX6" fmla="*/ 6005743 w 7232377"/>
              <a:gd name="connsiteY6" fmla="*/ 8720253 h 9570021"/>
              <a:gd name="connsiteX7" fmla="*/ 6764026 w 7232377"/>
              <a:gd name="connsiteY7" fmla="*/ 8720253 h 9570021"/>
              <a:gd name="connsiteX8" fmla="*/ 5180553 w 7232377"/>
              <a:gd name="connsiteY8" fmla="*/ 9567746 h 9570021"/>
              <a:gd name="connsiteX9" fmla="*/ 3931616 w 7232377"/>
              <a:gd name="connsiteY9" fmla="*/ 8742556 h 9570021"/>
              <a:gd name="connsiteX10" fmla="*/ 4489177 w 7232377"/>
              <a:gd name="connsiteY10" fmla="*/ 8742556 h 9570021"/>
              <a:gd name="connsiteX11" fmla="*/ 4466875 w 7232377"/>
              <a:gd name="connsiteY11" fmla="*/ 7984273 h 9570021"/>
              <a:gd name="connsiteX12" fmla="*/ 4132338 w 7232377"/>
              <a:gd name="connsiteY12" fmla="*/ 6556916 h 9570021"/>
              <a:gd name="connsiteX13" fmla="*/ 3753197 w 7232377"/>
              <a:gd name="connsiteY13" fmla="*/ 5441795 h 9570021"/>
              <a:gd name="connsiteX14" fmla="*/ 3351753 w 7232377"/>
              <a:gd name="connsiteY14" fmla="*/ 3925682 h 9570021"/>
              <a:gd name="connsiteX15" fmla="*/ 3039519 w 7232377"/>
              <a:gd name="connsiteY15" fmla="*/ 2657161 h 9570021"/>
              <a:gd name="connsiteX16" fmla="*/ 2660377 w 7232377"/>
              <a:gd name="connsiteY16" fmla="*/ 1650380 h 9570021"/>
              <a:gd name="connsiteX17" fmla="*/ 2192026 w 7232377"/>
              <a:gd name="connsiteY17" fmla="*/ 981307 h 9570021"/>
              <a:gd name="connsiteX18" fmla="*/ 0 w 7232377"/>
              <a:gd name="connsiteY18" fmla="*/ 770401 h 9570021"/>
              <a:gd name="connsiteX0" fmla="*/ 7232377 w 7232377"/>
              <a:gd name="connsiteY0" fmla="*/ 0 h 9570021"/>
              <a:gd name="connsiteX1" fmla="*/ 5916534 w 7232377"/>
              <a:gd name="connsiteY1" fmla="*/ 646770 h 9570021"/>
              <a:gd name="connsiteX2" fmla="*/ 4823715 w 7232377"/>
              <a:gd name="connsiteY2" fmla="*/ 1678119 h 9570021"/>
              <a:gd name="connsiteX3" fmla="*/ 4266153 w 7232377"/>
              <a:gd name="connsiteY3" fmla="*/ 2787804 h 9570021"/>
              <a:gd name="connsiteX4" fmla="*/ 4645295 w 7232377"/>
              <a:gd name="connsiteY4" fmla="*/ 4394032 h 9570021"/>
              <a:gd name="connsiteX5" fmla="*/ 5581997 w 7232377"/>
              <a:gd name="connsiteY5" fmla="*/ 7315200 h 9570021"/>
              <a:gd name="connsiteX6" fmla="*/ 6005743 w 7232377"/>
              <a:gd name="connsiteY6" fmla="*/ 8720253 h 9570021"/>
              <a:gd name="connsiteX7" fmla="*/ 6764026 w 7232377"/>
              <a:gd name="connsiteY7" fmla="*/ 8720253 h 9570021"/>
              <a:gd name="connsiteX8" fmla="*/ 5180553 w 7232377"/>
              <a:gd name="connsiteY8" fmla="*/ 9567746 h 9570021"/>
              <a:gd name="connsiteX9" fmla="*/ 3931616 w 7232377"/>
              <a:gd name="connsiteY9" fmla="*/ 8742556 h 9570021"/>
              <a:gd name="connsiteX10" fmla="*/ 4489177 w 7232377"/>
              <a:gd name="connsiteY10" fmla="*/ 8742556 h 9570021"/>
              <a:gd name="connsiteX11" fmla="*/ 4466875 w 7232377"/>
              <a:gd name="connsiteY11" fmla="*/ 7984273 h 9570021"/>
              <a:gd name="connsiteX12" fmla="*/ 4132338 w 7232377"/>
              <a:gd name="connsiteY12" fmla="*/ 6556916 h 9570021"/>
              <a:gd name="connsiteX13" fmla="*/ 3753197 w 7232377"/>
              <a:gd name="connsiteY13" fmla="*/ 5441795 h 9570021"/>
              <a:gd name="connsiteX14" fmla="*/ 3351753 w 7232377"/>
              <a:gd name="connsiteY14" fmla="*/ 3925682 h 9570021"/>
              <a:gd name="connsiteX15" fmla="*/ 3039519 w 7232377"/>
              <a:gd name="connsiteY15" fmla="*/ 2657161 h 9570021"/>
              <a:gd name="connsiteX16" fmla="*/ 2660377 w 7232377"/>
              <a:gd name="connsiteY16" fmla="*/ 1650380 h 9570021"/>
              <a:gd name="connsiteX17" fmla="*/ 1493039 w 7232377"/>
              <a:gd name="connsiteY17" fmla="*/ 1936187 h 9570021"/>
              <a:gd name="connsiteX18" fmla="*/ 0 w 7232377"/>
              <a:gd name="connsiteY18" fmla="*/ 770401 h 9570021"/>
              <a:gd name="connsiteX0" fmla="*/ 7232377 w 7232377"/>
              <a:gd name="connsiteY0" fmla="*/ 0 h 9570021"/>
              <a:gd name="connsiteX1" fmla="*/ 5916534 w 7232377"/>
              <a:gd name="connsiteY1" fmla="*/ 646770 h 9570021"/>
              <a:gd name="connsiteX2" fmla="*/ 4823715 w 7232377"/>
              <a:gd name="connsiteY2" fmla="*/ 1678119 h 9570021"/>
              <a:gd name="connsiteX3" fmla="*/ 4266153 w 7232377"/>
              <a:gd name="connsiteY3" fmla="*/ 2787804 h 9570021"/>
              <a:gd name="connsiteX4" fmla="*/ 4645295 w 7232377"/>
              <a:gd name="connsiteY4" fmla="*/ 4394032 h 9570021"/>
              <a:gd name="connsiteX5" fmla="*/ 5581997 w 7232377"/>
              <a:gd name="connsiteY5" fmla="*/ 7315200 h 9570021"/>
              <a:gd name="connsiteX6" fmla="*/ 6005743 w 7232377"/>
              <a:gd name="connsiteY6" fmla="*/ 8720253 h 9570021"/>
              <a:gd name="connsiteX7" fmla="*/ 6764026 w 7232377"/>
              <a:gd name="connsiteY7" fmla="*/ 8720253 h 9570021"/>
              <a:gd name="connsiteX8" fmla="*/ 5180553 w 7232377"/>
              <a:gd name="connsiteY8" fmla="*/ 9567746 h 9570021"/>
              <a:gd name="connsiteX9" fmla="*/ 3931616 w 7232377"/>
              <a:gd name="connsiteY9" fmla="*/ 8742556 h 9570021"/>
              <a:gd name="connsiteX10" fmla="*/ 4489177 w 7232377"/>
              <a:gd name="connsiteY10" fmla="*/ 8742556 h 9570021"/>
              <a:gd name="connsiteX11" fmla="*/ 4466875 w 7232377"/>
              <a:gd name="connsiteY11" fmla="*/ 7984273 h 9570021"/>
              <a:gd name="connsiteX12" fmla="*/ 4132338 w 7232377"/>
              <a:gd name="connsiteY12" fmla="*/ 6556916 h 9570021"/>
              <a:gd name="connsiteX13" fmla="*/ 3753197 w 7232377"/>
              <a:gd name="connsiteY13" fmla="*/ 5441795 h 9570021"/>
              <a:gd name="connsiteX14" fmla="*/ 3351753 w 7232377"/>
              <a:gd name="connsiteY14" fmla="*/ 3925682 h 9570021"/>
              <a:gd name="connsiteX15" fmla="*/ 3039519 w 7232377"/>
              <a:gd name="connsiteY15" fmla="*/ 2657161 h 9570021"/>
              <a:gd name="connsiteX16" fmla="*/ 1493039 w 7232377"/>
              <a:gd name="connsiteY16" fmla="*/ 1936187 h 9570021"/>
              <a:gd name="connsiteX17" fmla="*/ 0 w 7232377"/>
              <a:gd name="connsiteY17" fmla="*/ 770401 h 9570021"/>
              <a:gd name="connsiteX0" fmla="*/ 7232377 w 7232377"/>
              <a:gd name="connsiteY0" fmla="*/ 0 h 9570021"/>
              <a:gd name="connsiteX1" fmla="*/ 5916534 w 7232377"/>
              <a:gd name="connsiteY1" fmla="*/ 646770 h 9570021"/>
              <a:gd name="connsiteX2" fmla="*/ 4823715 w 7232377"/>
              <a:gd name="connsiteY2" fmla="*/ 1678119 h 9570021"/>
              <a:gd name="connsiteX3" fmla="*/ 4266153 w 7232377"/>
              <a:gd name="connsiteY3" fmla="*/ 2787804 h 9570021"/>
              <a:gd name="connsiteX4" fmla="*/ 4645295 w 7232377"/>
              <a:gd name="connsiteY4" fmla="*/ 4394032 h 9570021"/>
              <a:gd name="connsiteX5" fmla="*/ 5581997 w 7232377"/>
              <a:gd name="connsiteY5" fmla="*/ 7315200 h 9570021"/>
              <a:gd name="connsiteX6" fmla="*/ 6005743 w 7232377"/>
              <a:gd name="connsiteY6" fmla="*/ 8720253 h 9570021"/>
              <a:gd name="connsiteX7" fmla="*/ 6764026 w 7232377"/>
              <a:gd name="connsiteY7" fmla="*/ 8720253 h 9570021"/>
              <a:gd name="connsiteX8" fmla="*/ 5180553 w 7232377"/>
              <a:gd name="connsiteY8" fmla="*/ 9567746 h 9570021"/>
              <a:gd name="connsiteX9" fmla="*/ 3931616 w 7232377"/>
              <a:gd name="connsiteY9" fmla="*/ 8742556 h 9570021"/>
              <a:gd name="connsiteX10" fmla="*/ 4489177 w 7232377"/>
              <a:gd name="connsiteY10" fmla="*/ 8742556 h 9570021"/>
              <a:gd name="connsiteX11" fmla="*/ 4466875 w 7232377"/>
              <a:gd name="connsiteY11" fmla="*/ 7984273 h 9570021"/>
              <a:gd name="connsiteX12" fmla="*/ 4132338 w 7232377"/>
              <a:gd name="connsiteY12" fmla="*/ 6556916 h 9570021"/>
              <a:gd name="connsiteX13" fmla="*/ 3753197 w 7232377"/>
              <a:gd name="connsiteY13" fmla="*/ 5441795 h 9570021"/>
              <a:gd name="connsiteX14" fmla="*/ 3351753 w 7232377"/>
              <a:gd name="connsiteY14" fmla="*/ 3925682 h 9570021"/>
              <a:gd name="connsiteX15" fmla="*/ 2583038 w 7232377"/>
              <a:gd name="connsiteY15" fmla="*/ 2911796 h 9570021"/>
              <a:gd name="connsiteX16" fmla="*/ 1493039 w 7232377"/>
              <a:gd name="connsiteY16" fmla="*/ 1936187 h 9570021"/>
              <a:gd name="connsiteX17" fmla="*/ 0 w 7232377"/>
              <a:gd name="connsiteY17" fmla="*/ 770401 h 9570021"/>
              <a:gd name="connsiteX0" fmla="*/ 7232377 w 7232377"/>
              <a:gd name="connsiteY0" fmla="*/ 0 h 9570021"/>
              <a:gd name="connsiteX1" fmla="*/ 5916534 w 7232377"/>
              <a:gd name="connsiteY1" fmla="*/ 646770 h 9570021"/>
              <a:gd name="connsiteX2" fmla="*/ 4823715 w 7232377"/>
              <a:gd name="connsiteY2" fmla="*/ 1678119 h 9570021"/>
              <a:gd name="connsiteX3" fmla="*/ 4851020 w 7232377"/>
              <a:gd name="connsiteY3" fmla="*/ 2851464 h 9570021"/>
              <a:gd name="connsiteX4" fmla="*/ 4645295 w 7232377"/>
              <a:gd name="connsiteY4" fmla="*/ 4394032 h 9570021"/>
              <a:gd name="connsiteX5" fmla="*/ 5581997 w 7232377"/>
              <a:gd name="connsiteY5" fmla="*/ 7315200 h 9570021"/>
              <a:gd name="connsiteX6" fmla="*/ 6005743 w 7232377"/>
              <a:gd name="connsiteY6" fmla="*/ 8720253 h 9570021"/>
              <a:gd name="connsiteX7" fmla="*/ 6764026 w 7232377"/>
              <a:gd name="connsiteY7" fmla="*/ 8720253 h 9570021"/>
              <a:gd name="connsiteX8" fmla="*/ 5180553 w 7232377"/>
              <a:gd name="connsiteY8" fmla="*/ 9567746 h 9570021"/>
              <a:gd name="connsiteX9" fmla="*/ 3931616 w 7232377"/>
              <a:gd name="connsiteY9" fmla="*/ 8742556 h 9570021"/>
              <a:gd name="connsiteX10" fmla="*/ 4489177 w 7232377"/>
              <a:gd name="connsiteY10" fmla="*/ 8742556 h 9570021"/>
              <a:gd name="connsiteX11" fmla="*/ 4466875 w 7232377"/>
              <a:gd name="connsiteY11" fmla="*/ 7984273 h 9570021"/>
              <a:gd name="connsiteX12" fmla="*/ 4132338 w 7232377"/>
              <a:gd name="connsiteY12" fmla="*/ 6556916 h 9570021"/>
              <a:gd name="connsiteX13" fmla="*/ 3753197 w 7232377"/>
              <a:gd name="connsiteY13" fmla="*/ 5441795 h 9570021"/>
              <a:gd name="connsiteX14" fmla="*/ 3351753 w 7232377"/>
              <a:gd name="connsiteY14" fmla="*/ 3925682 h 9570021"/>
              <a:gd name="connsiteX15" fmla="*/ 2583038 w 7232377"/>
              <a:gd name="connsiteY15" fmla="*/ 2911796 h 9570021"/>
              <a:gd name="connsiteX16" fmla="*/ 1493039 w 7232377"/>
              <a:gd name="connsiteY16" fmla="*/ 1936187 h 9570021"/>
              <a:gd name="connsiteX17" fmla="*/ 0 w 7232377"/>
              <a:gd name="connsiteY17" fmla="*/ 770401 h 9570021"/>
              <a:gd name="connsiteX0" fmla="*/ 7232377 w 7232377"/>
              <a:gd name="connsiteY0" fmla="*/ 0 h 9570021"/>
              <a:gd name="connsiteX1" fmla="*/ 5916534 w 7232377"/>
              <a:gd name="connsiteY1" fmla="*/ 646770 h 9570021"/>
              <a:gd name="connsiteX2" fmla="*/ 5337257 w 7232377"/>
              <a:gd name="connsiteY2" fmla="*/ 1635681 h 9570021"/>
              <a:gd name="connsiteX3" fmla="*/ 4851020 w 7232377"/>
              <a:gd name="connsiteY3" fmla="*/ 2851464 h 9570021"/>
              <a:gd name="connsiteX4" fmla="*/ 4645295 w 7232377"/>
              <a:gd name="connsiteY4" fmla="*/ 4394032 h 9570021"/>
              <a:gd name="connsiteX5" fmla="*/ 5581997 w 7232377"/>
              <a:gd name="connsiteY5" fmla="*/ 7315200 h 9570021"/>
              <a:gd name="connsiteX6" fmla="*/ 6005743 w 7232377"/>
              <a:gd name="connsiteY6" fmla="*/ 8720253 h 9570021"/>
              <a:gd name="connsiteX7" fmla="*/ 6764026 w 7232377"/>
              <a:gd name="connsiteY7" fmla="*/ 8720253 h 9570021"/>
              <a:gd name="connsiteX8" fmla="*/ 5180553 w 7232377"/>
              <a:gd name="connsiteY8" fmla="*/ 9567746 h 9570021"/>
              <a:gd name="connsiteX9" fmla="*/ 3931616 w 7232377"/>
              <a:gd name="connsiteY9" fmla="*/ 8742556 h 9570021"/>
              <a:gd name="connsiteX10" fmla="*/ 4489177 w 7232377"/>
              <a:gd name="connsiteY10" fmla="*/ 8742556 h 9570021"/>
              <a:gd name="connsiteX11" fmla="*/ 4466875 w 7232377"/>
              <a:gd name="connsiteY11" fmla="*/ 7984273 h 9570021"/>
              <a:gd name="connsiteX12" fmla="*/ 4132338 w 7232377"/>
              <a:gd name="connsiteY12" fmla="*/ 6556916 h 9570021"/>
              <a:gd name="connsiteX13" fmla="*/ 3753197 w 7232377"/>
              <a:gd name="connsiteY13" fmla="*/ 5441795 h 9570021"/>
              <a:gd name="connsiteX14" fmla="*/ 3351753 w 7232377"/>
              <a:gd name="connsiteY14" fmla="*/ 3925682 h 9570021"/>
              <a:gd name="connsiteX15" fmla="*/ 2583038 w 7232377"/>
              <a:gd name="connsiteY15" fmla="*/ 2911796 h 9570021"/>
              <a:gd name="connsiteX16" fmla="*/ 1493039 w 7232377"/>
              <a:gd name="connsiteY16" fmla="*/ 1936187 h 9570021"/>
              <a:gd name="connsiteX17" fmla="*/ 0 w 7232377"/>
              <a:gd name="connsiteY17" fmla="*/ 770401 h 9570021"/>
              <a:gd name="connsiteX0" fmla="*/ 7232377 w 7232377"/>
              <a:gd name="connsiteY0" fmla="*/ 0 h 9570021"/>
              <a:gd name="connsiteX1" fmla="*/ 6073450 w 7232377"/>
              <a:gd name="connsiteY1" fmla="*/ 646770 h 9570021"/>
              <a:gd name="connsiteX2" fmla="*/ 5337257 w 7232377"/>
              <a:gd name="connsiteY2" fmla="*/ 1635681 h 9570021"/>
              <a:gd name="connsiteX3" fmla="*/ 4851020 w 7232377"/>
              <a:gd name="connsiteY3" fmla="*/ 2851464 h 9570021"/>
              <a:gd name="connsiteX4" fmla="*/ 4645295 w 7232377"/>
              <a:gd name="connsiteY4" fmla="*/ 4394032 h 9570021"/>
              <a:gd name="connsiteX5" fmla="*/ 5581997 w 7232377"/>
              <a:gd name="connsiteY5" fmla="*/ 7315200 h 9570021"/>
              <a:gd name="connsiteX6" fmla="*/ 6005743 w 7232377"/>
              <a:gd name="connsiteY6" fmla="*/ 8720253 h 9570021"/>
              <a:gd name="connsiteX7" fmla="*/ 6764026 w 7232377"/>
              <a:gd name="connsiteY7" fmla="*/ 8720253 h 9570021"/>
              <a:gd name="connsiteX8" fmla="*/ 5180553 w 7232377"/>
              <a:gd name="connsiteY8" fmla="*/ 9567746 h 9570021"/>
              <a:gd name="connsiteX9" fmla="*/ 3931616 w 7232377"/>
              <a:gd name="connsiteY9" fmla="*/ 8742556 h 9570021"/>
              <a:gd name="connsiteX10" fmla="*/ 4489177 w 7232377"/>
              <a:gd name="connsiteY10" fmla="*/ 8742556 h 9570021"/>
              <a:gd name="connsiteX11" fmla="*/ 4466875 w 7232377"/>
              <a:gd name="connsiteY11" fmla="*/ 7984273 h 9570021"/>
              <a:gd name="connsiteX12" fmla="*/ 4132338 w 7232377"/>
              <a:gd name="connsiteY12" fmla="*/ 6556916 h 9570021"/>
              <a:gd name="connsiteX13" fmla="*/ 3753197 w 7232377"/>
              <a:gd name="connsiteY13" fmla="*/ 5441795 h 9570021"/>
              <a:gd name="connsiteX14" fmla="*/ 3351753 w 7232377"/>
              <a:gd name="connsiteY14" fmla="*/ 3925682 h 9570021"/>
              <a:gd name="connsiteX15" fmla="*/ 2583038 w 7232377"/>
              <a:gd name="connsiteY15" fmla="*/ 2911796 h 9570021"/>
              <a:gd name="connsiteX16" fmla="*/ 1493039 w 7232377"/>
              <a:gd name="connsiteY16" fmla="*/ 1936187 h 9570021"/>
              <a:gd name="connsiteX17" fmla="*/ 0 w 7232377"/>
              <a:gd name="connsiteY17" fmla="*/ 770401 h 9570021"/>
              <a:gd name="connsiteX0" fmla="*/ 7232377 w 7232377"/>
              <a:gd name="connsiteY0" fmla="*/ 0 h 9570021"/>
              <a:gd name="connsiteX1" fmla="*/ 6073450 w 7232377"/>
              <a:gd name="connsiteY1" fmla="*/ 646770 h 9570021"/>
              <a:gd name="connsiteX2" fmla="*/ 5337257 w 7232377"/>
              <a:gd name="connsiteY2" fmla="*/ 1635681 h 9570021"/>
              <a:gd name="connsiteX3" fmla="*/ 4851020 w 7232377"/>
              <a:gd name="connsiteY3" fmla="*/ 2851464 h 9570021"/>
              <a:gd name="connsiteX4" fmla="*/ 4916332 w 7232377"/>
              <a:gd name="connsiteY4" fmla="*/ 4500130 h 9570021"/>
              <a:gd name="connsiteX5" fmla="*/ 5581997 w 7232377"/>
              <a:gd name="connsiteY5" fmla="*/ 7315200 h 9570021"/>
              <a:gd name="connsiteX6" fmla="*/ 6005743 w 7232377"/>
              <a:gd name="connsiteY6" fmla="*/ 8720253 h 9570021"/>
              <a:gd name="connsiteX7" fmla="*/ 6764026 w 7232377"/>
              <a:gd name="connsiteY7" fmla="*/ 8720253 h 9570021"/>
              <a:gd name="connsiteX8" fmla="*/ 5180553 w 7232377"/>
              <a:gd name="connsiteY8" fmla="*/ 9567746 h 9570021"/>
              <a:gd name="connsiteX9" fmla="*/ 3931616 w 7232377"/>
              <a:gd name="connsiteY9" fmla="*/ 8742556 h 9570021"/>
              <a:gd name="connsiteX10" fmla="*/ 4489177 w 7232377"/>
              <a:gd name="connsiteY10" fmla="*/ 8742556 h 9570021"/>
              <a:gd name="connsiteX11" fmla="*/ 4466875 w 7232377"/>
              <a:gd name="connsiteY11" fmla="*/ 7984273 h 9570021"/>
              <a:gd name="connsiteX12" fmla="*/ 4132338 w 7232377"/>
              <a:gd name="connsiteY12" fmla="*/ 6556916 h 9570021"/>
              <a:gd name="connsiteX13" fmla="*/ 3753197 w 7232377"/>
              <a:gd name="connsiteY13" fmla="*/ 5441795 h 9570021"/>
              <a:gd name="connsiteX14" fmla="*/ 3351753 w 7232377"/>
              <a:gd name="connsiteY14" fmla="*/ 3925682 h 9570021"/>
              <a:gd name="connsiteX15" fmla="*/ 2583038 w 7232377"/>
              <a:gd name="connsiteY15" fmla="*/ 2911796 h 9570021"/>
              <a:gd name="connsiteX16" fmla="*/ 1493039 w 7232377"/>
              <a:gd name="connsiteY16" fmla="*/ 1936187 h 9570021"/>
              <a:gd name="connsiteX17" fmla="*/ 0 w 7232377"/>
              <a:gd name="connsiteY17" fmla="*/ 770401 h 9570021"/>
              <a:gd name="connsiteX0" fmla="*/ 7232377 w 7232377"/>
              <a:gd name="connsiteY0" fmla="*/ 0 h 9570021"/>
              <a:gd name="connsiteX1" fmla="*/ 6073450 w 7232377"/>
              <a:gd name="connsiteY1" fmla="*/ 646770 h 9570021"/>
              <a:gd name="connsiteX2" fmla="*/ 5337257 w 7232377"/>
              <a:gd name="connsiteY2" fmla="*/ 1635681 h 9570021"/>
              <a:gd name="connsiteX3" fmla="*/ 4851020 w 7232377"/>
              <a:gd name="connsiteY3" fmla="*/ 2851464 h 9570021"/>
              <a:gd name="connsiteX4" fmla="*/ 4916332 w 7232377"/>
              <a:gd name="connsiteY4" fmla="*/ 4500130 h 9570021"/>
              <a:gd name="connsiteX5" fmla="*/ 5581997 w 7232377"/>
              <a:gd name="connsiteY5" fmla="*/ 7315200 h 9570021"/>
              <a:gd name="connsiteX6" fmla="*/ 6005743 w 7232377"/>
              <a:gd name="connsiteY6" fmla="*/ 8720253 h 9570021"/>
              <a:gd name="connsiteX7" fmla="*/ 6764026 w 7232377"/>
              <a:gd name="connsiteY7" fmla="*/ 8720253 h 9570021"/>
              <a:gd name="connsiteX8" fmla="*/ 5180553 w 7232377"/>
              <a:gd name="connsiteY8" fmla="*/ 9567746 h 9570021"/>
              <a:gd name="connsiteX9" fmla="*/ 3931616 w 7232377"/>
              <a:gd name="connsiteY9" fmla="*/ 8742556 h 9570021"/>
              <a:gd name="connsiteX10" fmla="*/ 4489177 w 7232377"/>
              <a:gd name="connsiteY10" fmla="*/ 8742556 h 9570021"/>
              <a:gd name="connsiteX11" fmla="*/ 4466875 w 7232377"/>
              <a:gd name="connsiteY11" fmla="*/ 7984273 h 9570021"/>
              <a:gd name="connsiteX12" fmla="*/ 4132338 w 7232377"/>
              <a:gd name="connsiteY12" fmla="*/ 6556916 h 9570021"/>
              <a:gd name="connsiteX13" fmla="*/ 3838787 w 7232377"/>
              <a:gd name="connsiteY13" fmla="*/ 5419745 h 9570021"/>
              <a:gd name="connsiteX14" fmla="*/ 3351753 w 7232377"/>
              <a:gd name="connsiteY14" fmla="*/ 3925682 h 9570021"/>
              <a:gd name="connsiteX15" fmla="*/ 2583038 w 7232377"/>
              <a:gd name="connsiteY15" fmla="*/ 2911796 h 9570021"/>
              <a:gd name="connsiteX16" fmla="*/ 1493039 w 7232377"/>
              <a:gd name="connsiteY16" fmla="*/ 1936187 h 9570021"/>
              <a:gd name="connsiteX17" fmla="*/ 0 w 7232377"/>
              <a:gd name="connsiteY17" fmla="*/ 770401 h 9570021"/>
              <a:gd name="connsiteX0" fmla="*/ 7232377 w 7232377"/>
              <a:gd name="connsiteY0" fmla="*/ 0 h 9569738"/>
              <a:gd name="connsiteX1" fmla="*/ 6073450 w 7232377"/>
              <a:gd name="connsiteY1" fmla="*/ 646770 h 9569738"/>
              <a:gd name="connsiteX2" fmla="*/ 5337257 w 7232377"/>
              <a:gd name="connsiteY2" fmla="*/ 1635681 h 9569738"/>
              <a:gd name="connsiteX3" fmla="*/ 4851020 w 7232377"/>
              <a:gd name="connsiteY3" fmla="*/ 2851464 h 9569738"/>
              <a:gd name="connsiteX4" fmla="*/ 4916332 w 7232377"/>
              <a:gd name="connsiteY4" fmla="*/ 4500130 h 9569738"/>
              <a:gd name="connsiteX5" fmla="*/ 5581997 w 7232377"/>
              <a:gd name="connsiteY5" fmla="*/ 7315200 h 9569738"/>
              <a:gd name="connsiteX6" fmla="*/ 6005743 w 7232377"/>
              <a:gd name="connsiteY6" fmla="*/ 8720253 h 9569738"/>
              <a:gd name="connsiteX7" fmla="*/ 6764026 w 7232377"/>
              <a:gd name="connsiteY7" fmla="*/ 8720253 h 9569738"/>
              <a:gd name="connsiteX8" fmla="*/ 5180553 w 7232377"/>
              <a:gd name="connsiteY8" fmla="*/ 9567746 h 9569738"/>
              <a:gd name="connsiteX9" fmla="*/ 3931616 w 7232377"/>
              <a:gd name="connsiteY9" fmla="*/ 8742556 h 9569738"/>
              <a:gd name="connsiteX10" fmla="*/ 4489177 w 7232377"/>
              <a:gd name="connsiteY10" fmla="*/ 8742556 h 9569738"/>
              <a:gd name="connsiteX11" fmla="*/ 4466875 w 7232377"/>
              <a:gd name="connsiteY11" fmla="*/ 7984273 h 9569738"/>
              <a:gd name="connsiteX12" fmla="*/ 4132338 w 7232377"/>
              <a:gd name="connsiteY12" fmla="*/ 6556916 h 9569738"/>
              <a:gd name="connsiteX13" fmla="*/ 3838787 w 7232377"/>
              <a:gd name="connsiteY13" fmla="*/ 5419745 h 9569738"/>
              <a:gd name="connsiteX14" fmla="*/ 3351753 w 7232377"/>
              <a:gd name="connsiteY14" fmla="*/ 3925682 h 9569738"/>
              <a:gd name="connsiteX15" fmla="*/ 2583038 w 7232377"/>
              <a:gd name="connsiteY15" fmla="*/ 2911796 h 9569738"/>
              <a:gd name="connsiteX16" fmla="*/ 1493039 w 7232377"/>
              <a:gd name="connsiteY16" fmla="*/ 1936187 h 9569738"/>
              <a:gd name="connsiteX17" fmla="*/ 0 w 7232377"/>
              <a:gd name="connsiteY17" fmla="*/ 770401 h 9569738"/>
              <a:gd name="connsiteX0" fmla="*/ 7232377 w 7232377"/>
              <a:gd name="connsiteY0" fmla="*/ 0 h 9569738"/>
              <a:gd name="connsiteX1" fmla="*/ 6073450 w 7232377"/>
              <a:gd name="connsiteY1" fmla="*/ 646770 h 9569738"/>
              <a:gd name="connsiteX2" fmla="*/ 5337257 w 7232377"/>
              <a:gd name="connsiteY2" fmla="*/ 1635681 h 9569738"/>
              <a:gd name="connsiteX3" fmla="*/ 4851020 w 7232377"/>
              <a:gd name="connsiteY3" fmla="*/ 2851464 h 9569738"/>
              <a:gd name="connsiteX4" fmla="*/ 4916332 w 7232377"/>
              <a:gd name="connsiteY4" fmla="*/ 4500130 h 9569738"/>
              <a:gd name="connsiteX5" fmla="*/ 5581997 w 7232377"/>
              <a:gd name="connsiteY5" fmla="*/ 7315200 h 9569738"/>
              <a:gd name="connsiteX6" fmla="*/ 6005743 w 7232377"/>
              <a:gd name="connsiteY6" fmla="*/ 8720253 h 9569738"/>
              <a:gd name="connsiteX7" fmla="*/ 6764026 w 7232377"/>
              <a:gd name="connsiteY7" fmla="*/ 8720253 h 9569738"/>
              <a:gd name="connsiteX8" fmla="*/ 5180553 w 7232377"/>
              <a:gd name="connsiteY8" fmla="*/ 9567746 h 9569738"/>
              <a:gd name="connsiteX9" fmla="*/ 3931616 w 7232377"/>
              <a:gd name="connsiteY9" fmla="*/ 8742556 h 9569738"/>
              <a:gd name="connsiteX10" fmla="*/ 4489177 w 7232377"/>
              <a:gd name="connsiteY10" fmla="*/ 8742556 h 9569738"/>
              <a:gd name="connsiteX11" fmla="*/ 4466875 w 7232377"/>
              <a:gd name="connsiteY11" fmla="*/ 7984273 h 9569738"/>
              <a:gd name="connsiteX12" fmla="*/ 4132338 w 7232377"/>
              <a:gd name="connsiteY12" fmla="*/ 6556916 h 9569738"/>
              <a:gd name="connsiteX13" fmla="*/ 3838787 w 7232377"/>
              <a:gd name="connsiteY13" fmla="*/ 5419745 h 9569738"/>
              <a:gd name="connsiteX14" fmla="*/ 3351753 w 7232377"/>
              <a:gd name="connsiteY14" fmla="*/ 3925682 h 9569738"/>
              <a:gd name="connsiteX15" fmla="*/ 2583038 w 7232377"/>
              <a:gd name="connsiteY15" fmla="*/ 2911796 h 9569738"/>
              <a:gd name="connsiteX16" fmla="*/ 1493039 w 7232377"/>
              <a:gd name="connsiteY16" fmla="*/ 1936187 h 9569738"/>
              <a:gd name="connsiteX17" fmla="*/ 0 w 7232377"/>
              <a:gd name="connsiteY17" fmla="*/ 770401 h 9569738"/>
              <a:gd name="connsiteX0" fmla="*/ 7232377 w 7232377"/>
              <a:gd name="connsiteY0" fmla="*/ 0 h 9569738"/>
              <a:gd name="connsiteX1" fmla="*/ 6073450 w 7232377"/>
              <a:gd name="connsiteY1" fmla="*/ 646770 h 9569738"/>
              <a:gd name="connsiteX2" fmla="*/ 5337257 w 7232377"/>
              <a:gd name="connsiteY2" fmla="*/ 1635681 h 9569738"/>
              <a:gd name="connsiteX3" fmla="*/ 4851020 w 7232377"/>
              <a:gd name="connsiteY3" fmla="*/ 2851464 h 9569738"/>
              <a:gd name="connsiteX4" fmla="*/ 4916332 w 7232377"/>
              <a:gd name="connsiteY4" fmla="*/ 4500130 h 9569738"/>
              <a:gd name="connsiteX5" fmla="*/ 5581997 w 7232377"/>
              <a:gd name="connsiteY5" fmla="*/ 7315200 h 9569738"/>
              <a:gd name="connsiteX6" fmla="*/ 6005743 w 7232377"/>
              <a:gd name="connsiteY6" fmla="*/ 8720253 h 9569738"/>
              <a:gd name="connsiteX7" fmla="*/ 6764026 w 7232377"/>
              <a:gd name="connsiteY7" fmla="*/ 8720253 h 9569738"/>
              <a:gd name="connsiteX8" fmla="*/ 5180553 w 7232377"/>
              <a:gd name="connsiteY8" fmla="*/ 9567746 h 9569738"/>
              <a:gd name="connsiteX9" fmla="*/ 3931616 w 7232377"/>
              <a:gd name="connsiteY9" fmla="*/ 8742556 h 9569738"/>
              <a:gd name="connsiteX10" fmla="*/ 4489177 w 7232377"/>
              <a:gd name="connsiteY10" fmla="*/ 8742556 h 9569738"/>
              <a:gd name="connsiteX11" fmla="*/ 4466875 w 7232377"/>
              <a:gd name="connsiteY11" fmla="*/ 7984273 h 9569738"/>
              <a:gd name="connsiteX12" fmla="*/ 4132338 w 7232377"/>
              <a:gd name="connsiteY12" fmla="*/ 6556916 h 9569738"/>
              <a:gd name="connsiteX13" fmla="*/ 3838787 w 7232377"/>
              <a:gd name="connsiteY13" fmla="*/ 5419745 h 9569738"/>
              <a:gd name="connsiteX14" fmla="*/ 3351753 w 7232377"/>
              <a:gd name="connsiteY14" fmla="*/ 3925682 h 9569738"/>
              <a:gd name="connsiteX15" fmla="*/ 2583038 w 7232377"/>
              <a:gd name="connsiteY15" fmla="*/ 2911796 h 9569738"/>
              <a:gd name="connsiteX16" fmla="*/ 1493039 w 7232377"/>
              <a:gd name="connsiteY16" fmla="*/ 1936187 h 9569738"/>
              <a:gd name="connsiteX17" fmla="*/ 0 w 7232377"/>
              <a:gd name="connsiteY17" fmla="*/ 770401 h 9569738"/>
              <a:gd name="connsiteX0" fmla="*/ 7232377 w 7232377"/>
              <a:gd name="connsiteY0" fmla="*/ 0 h 9567807"/>
              <a:gd name="connsiteX1" fmla="*/ 6073450 w 7232377"/>
              <a:gd name="connsiteY1" fmla="*/ 646770 h 9567807"/>
              <a:gd name="connsiteX2" fmla="*/ 5337257 w 7232377"/>
              <a:gd name="connsiteY2" fmla="*/ 1635681 h 9567807"/>
              <a:gd name="connsiteX3" fmla="*/ 4851020 w 7232377"/>
              <a:gd name="connsiteY3" fmla="*/ 2851464 h 9567807"/>
              <a:gd name="connsiteX4" fmla="*/ 4916332 w 7232377"/>
              <a:gd name="connsiteY4" fmla="*/ 4500130 h 9567807"/>
              <a:gd name="connsiteX5" fmla="*/ 5581997 w 7232377"/>
              <a:gd name="connsiteY5" fmla="*/ 7315200 h 9567807"/>
              <a:gd name="connsiteX6" fmla="*/ 6005743 w 7232377"/>
              <a:gd name="connsiteY6" fmla="*/ 8720253 h 9567807"/>
              <a:gd name="connsiteX7" fmla="*/ 6649906 w 7232377"/>
              <a:gd name="connsiteY7" fmla="*/ 8786406 h 9567807"/>
              <a:gd name="connsiteX8" fmla="*/ 5180553 w 7232377"/>
              <a:gd name="connsiteY8" fmla="*/ 9567746 h 9567807"/>
              <a:gd name="connsiteX9" fmla="*/ 3931616 w 7232377"/>
              <a:gd name="connsiteY9" fmla="*/ 8742556 h 9567807"/>
              <a:gd name="connsiteX10" fmla="*/ 4489177 w 7232377"/>
              <a:gd name="connsiteY10" fmla="*/ 8742556 h 9567807"/>
              <a:gd name="connsiteX11" fmla="*/ 4466875 w 7232377"/>
              <a:gd name="connsiteY11" fmla="*/ 7984273 h 9567807"/>
              <a:gd name="connsiteX12" fmla="*/ 4132338 w 7232377"/>
              <a:gd name="connsiteY12" fmla="*/ 6556916 h 9567807"/>
              <a:gd name="connsiteX13" fmla="*/ 3838787 w 7232377"/>
              <a:gd name="connsiteY13" fmla="*/ 5419745 h 9567807"/>
              <a:gd name="connsiteX14" fmla="*/ 3351753 w 7232377"/>
              <a:gd name="connsiteY14" fmla="*/ 3925682 h 9567807"/>
              <a:gd name="connsiteX15" fmla="*/ 2583038 w 7232377"/>
              <a:gd name="connsiteY15" fmla="*/ 2911796 h 9567807"/>
              <a:gd name="connsiteX16" fmla="*/ 1493039 w 7232377"/>
              <a:gd name="connsiteY16" fmla="*/ 1936187 h 9567807"/>
              <a:gd name="connsiteX17" fmla="*/ 0 w 7232377"/>
              <a:gd name="connsiteY17" fmla="*/ 770401 h 9567807"/>
              <a:gd name="connsiteX0" fmla="*/ 7232377 w 7232377"/>
              <a:gd name="connsiteY0" fmla="*/ 0 h 9567795"/>
              <a:gd name="connsiteX1" fmla="*/ 6073450 w 7232377"/>
              <a:gd name="connsiteY1" fmla="*/ 646770 h 9567795"/>
              <a:gd name="connsiteX2" fmla="*/ 5337257 w 7232377"/>
              <a:gd name="connsiteY2" fmla="*/ 1635681 h 9567795"/>
              <a:gd name="connsiteX3" fmla="*/ 4851020 w 7232377"/>
              <a:gd name="connsiteY3" fmla="*/ 2851464 h 9567795"/>
              <a:gd name="connsiteX4" fmla="*/ 4916332 w 7232377"/>
              <a:gd name="connsiteY4" fmla="*/ 4500130 h 9567795"/>
              <a:gd name="connsiteX5" fmla="*/ 5581997 w 7232377"/>
              <a:gd name="connsiteY5" fmla="*/ 7315200 h 9567795"/>
              <a:gd name="connsiteX6" fmla="*/ 6005743 w 7232377"/>
              <a:gd name="connsiteY6" fmla="*/ 8720253 h 9567795"/>
              <a:gd name="connsiteX7" fmla="*/ 6649906 w 7232377"/>
              <a:gd name="connsiteY7" fmla="*/ 8786406 h 9567795"/>
              <a:gd name="connsiteX8" fmla="*/ 5180553 w 7232377"/>
              <a:gd name="connsiteY8" fmla="*/ 9567746 h 9567795"/>
              <a:gd name="connsiteX9" fmla="*/ 3931616 w 7232377"/>
              <a:gd name="connsiteY9" fmla="*/ 8742556 h 9567795"/>
              <a:gd name="connsiteX10" fmla="*/ 4489177 w 7232377"/>
              <a:gd name="connsiteY10" fmla="*/ 8742556 h 9567795"/>
              <a:gd name="connsiteX11" fmla="*/ 4466875 w 7232377"/>
              <a:gd name="connsiteY11" fmla="*/ 7984273 h 9567795"/>
              <a:gd name="connsiteX12" fmla="*/ 4132338 w 7232377"/>
              <a:gd name="connsiteY12" fmla="*/ 6556916 h 9567795"/>
              <a:gd name="connsiteX13" fmla="*/ 3838787 w 7232377"/>
              <a:gd name="connsiteY13" fmla="*/ 5419745 h 9567795"/>
              <a:gd name="connsiteX14" fmla="*/ 3351753 w 7232377"/>
              <a:gd name="connsiteY14" fmla="*/ 3925682 h 9567795"/>
              <a:gd name="connsiteX15" fmla="*/ 2583038 w 7232377"/>
              <a:gd name="connsiteY15" fmla="*/ 2911796 h 9567795"/>
              <a:gd name="connsiteX16" fmla="*/ 1493039 w 7232377"/>
              <a:gd name="connsiteY16" fmla="*/ 1936187 h 9567795"/>
              <a:gd name="connsiteX17" fmla="*/ 0 w 7232377"/>
              <a:gd name="connsiteY17" fmla="*/ 770401 h 9567795"/>
              <a:gd name="connsiteX0" fmla="*/ 7232377 w 7232377"/>
              <a:gd name="connsiteY0" fmla="*/ 0 h 9567795"/>
              <a:gd name="connsiteX1" fmla="*/ 6073450 w 7232377"/>
              <a:gd name="connsiteY1" fmla="*/ 646770 h 9567795"/>
              <a:gd name="connsiteX2" fmla="*/ 5337257 w 7232377"/>
              <a:gd name="connsiteY2" fmla="*/ 1635681 h 9567795"/>
              <a:gd name="connsiteX3" fmla="*/ 4851020 w 7232377"/>
              <a:gd name="connsiteY3" fmla="*/ 2851464 h 9567795"/>
              <a:gd name="connsiteX4" fmla="*/ 4916332 w 7232377"/>
              <a:gd name="connsiteY4" fmla="*/ 4500130 h 9567795"/>
              <a:gd name="connsiteX5" fmla="*/ 5581997 w 7232377"/>
              <a:gd name="connsiteY5" fmla="*/ 7315200 h 9567795"/>
              <a:gd name="connsiteX6" fmla="*/ 6005743 w 7232377"/>
              <a:gd name="connsiteY6" fmla="*/ 8720253 h 9567795"/>
              <a:gd name="connsiteX7" fmla="*/ 6649906 w 7232377"/>
              <a:gd name="connsiteY7" fmla="*/ 8786406 h 9567795"/>
              <a:gd name="connsiteX8" fmla="*/ 5180553 w 7232377"/>
              <a:gd name="connsiteY8" fmla="*/ 9567746 h 9567795"/>
              <a:gd name="connsiteX9" fmla="*/ 3931616 w 7232377"/>
              <a:gd name="connsiteY9" fmla="*/ 8742556 h 9567795"/>
              <a:gd name="connsiteX10" fmla="*/ 4489177 w 7232377"/>
              <a:gd name="connsiteY10" fmla="*/ 8742556 h 9567795"/>
              <a:gd name="connsiteX11" fmla="*/ 4466875 w 7232377"/>
              <a:gd name="connsiteY11" fmla="*/ 7984273 h 9567795"/>
              <a:gd name="connsiteX12" fmla="*/ 4132338 w 7232377"/>
              <a:gd name="connsiteY12" fmla="*/ 6556916 h 9567795"/>
              <a:gd name="connsiteX13" fmla="*/ 3838787 w 7232377"/>
              <a:gd name="connsiteY13" fmla="*/ 5419745 h 9567795"/>
              <a:gd name="connsiteX14" fmla="*/ 3351753 w 7232377"/>
              <a:gd name="connsiteY14" fmla="*/ 3925682 h 9567795"/>
              <a:gd name="connsiteX15" fmla="*/ 2583038 w 7232377"/>
              <a:gd name="connsiteY15" fmla="*/ 2911796 h 9567795"/>
              <a:gd name="connsiteX16" fmla="*/ 1493039 w 7232377"/>
              <a:gd name="connsiteY16" fmla="*/ 1936187 h 9567795"/>
              <a:gd name="connsiteX17" fmla="*/ 0 w 7232377"/>
              <a:gd name="connsiteY17" fmla="*/ 770401 h 9567795"/>
              <a:gd name="connsiteX0" fmla="*/ 7232377 w 7232377"/>
              <a:gd name="connsiteY0" fmla="*/ 0 h 9545758"/>
              <a:gd name="connsiteX1" fmla="*/ 6073450 w 7232377"/>
              <a:gd name="connsiteY1" fmla="*/ 646770 h 9545758"/>
              <a:gd name="connsiteX2" fmla="*/ 5337257 w 7232377"/>
              <a:gd name="connsiteY2" fmla="*/ 1635681 h 9545758"/>
              <a:gd name="connsiteX3" fmla="*/ 4851020 w 7232377"/>
              <a:gd name="connsiteY3" fmla="*/ 2851464 h 9545758"/>
              <a:gd name="connsiteX4" fmla="*/ 4916332 w 7232377"/>
              <a:gd name="connsiteY4" fmla="*/ 4500130 h 9545758"/>
              <a:gd name="connsiteX5" fmla="*/ 5581997 w 7232377"/>
              <a:gd name="connsiteY5" fmla="*/ 7315200 h 9545758"/>
              <a:gd name="connsiteX6" fmla="*/ 6005743 w 7232377"/>
              <a:gd name="connsiteY6" fmla="*/ 8720253 h 9545758"/>
              <a:gd name="connsiteX7" fmla="*/ 6649906 w 7232377"/>
              <a:gd name="connsiteY7" fmla="*/ 8786406 h 9545758"/>
              <a:gd name="connsiteX8" fmla="*/ 5308939 w 7232377"/>
              <a:gd name="connsiteY8" fmla="*/ 9545695 h 9545758"/>
              <a:gd name="connsiteX9" fmla="*/ 3931616 w 7232377"/>
              <a:gd name="connsiteY9" fmla="*/ 8742556 h 9545758"/>
              <a:gd name="connsiteX10" fmla="*/ 4489177 w 7232377"/>
              <a:gd name="connsiteY10" fmla="*/ 8742556 h 9545758"/>
              <a:gd name="connsiteX11" fmla="*/ 4466875 w 7232377"/>
              <a:gd name="connsiteY11" fmla="*/ 7984273 h 9545758"/>
              <a:gd name="connsiteX12" fmla="*/ 4132338 w 7232377"/>
              <a:gd name="connsiteY12" fmla="*/ 6556916 h 9545758"/>
              <a:gd name="connsiteX13" fmla="*/ 3838787 w 7232377"/>
              <a:gd name="connsiteY13" fmla="*/ 5419745 h 9545758"/>
              <a:gd name="connsiteX14" fmla="*/ 3351753 w 7232377"/>
              <a:gd name="connsiteY14" fmla="*/ 3925682 h 9545758"/>
              <a:gd name="connsiteX15" fmla="*/ 2583038 w 7232377"/>
              <a:gd name="connsiteY15" fmla="*/ 2911796 h 9545758"/>
              <a:gd name="connsiteX16" fmla="*/ 1493039 w 7232377"/>
              <a:gd name="connsiteY16" fmla="*/ 1936187 h 9545758"/>
              <a:gd name="connsiteX17" fmla="*/ 0 w 7232377"/>
              <a:gd name="connsiteY17" fmla="*/ 770401 h 9545758"/>
              <a:gd name="connsiteX0" fmla="*/ 7232377 w 7232377"/>
              <a:gd name="connsiteY0" fmla="*/ 0 h 9545758"/>
              <a:gd name="connsiteX1" fmla="*/ 6073450 w 7232377"/>
              <a:gd name="connsiteY1" fmla="*/ 646770 h 9545758"/>
              <a:gd name="connsiteX2" fmla="*/ 5337257 w 7232377"/>
              <a:gd name="connsiteY2" fmla="*/ 1635681 h 9545758"/>
              <a:gd name="connsiteX3" fmla="*/ 4851020 w 7232377"/>
              <a:gd name="connsiteY3" fmla="*/ 2851464 h 9545758"/>
              <a:gd name="connsiteX4" fmla="*/ 4916332 w 7232377"/>
              <a:gd name="connsiteY4" fmla="*/ 4500130 h 9545758"/>
              <a:gd name="connsiteX5" fmla="*/ 5581997 w 7232377"/>
              <a:gd name="connsiteY5" fmla="*/ 7315200 h 9545758"/>
              <a:gd name="connsiteX6" fmla="*/ 6005743 w 7232377"/>
              <a:gd name="connsiteY6" fmla="*/ 8720253 h 9545758"/>
              <a:gd name="connsiteX7" fmla="*/ 6649906 w 7232377"/>
              <a:gd name="connsiteY7" fmla="*/ 8786406 h 9545758"/>
              <a:gd name="connsiteX8" fmla="*/ 5308939 w 7232377"/>
              <a:gd name="connsiteY8" fmla="*/ 9545695 h 9545758"/>
              <a:gd name="connsiteX9" fmla="*/ 3931616 w 7232377"/>
              <a:gd name="connsiteY9" fmla="*/ 8742556 h 9545758"/>
              <a:gd name="connsiteX10" fmla="*/ 4489177 w 7232377"/>
              <a:gd name="connsiteY10" fmla="*/ 8742556 h 9545758"/>
              <a:gd name="connsiteX11" fmla="*/ 4466875 w 7232377"/>
              <a:gd name="connsiteY11" fmla="*/ 7984273 h 9545758"/>
              <a:gd name="connsiteX12" fmla="*/ 4132338 w 7232377"/>
              <a:gd name="connsiteY12" fmla="*/ 6556916 h 9545758"/>
              <a:gd name="connsiteX13" fmla="*/ 3838787 w 7232377"/>
              <a:gd name="connsiteY13" fmla="*/ 5419745 h 9545758"/>
              <a:gd name="connsiteX14" fmla="*/ 3351753 w 7232377"/>
              <a:gd name="connsiteY14" fmla="*/ 3925682 h 9545758"/>
              <a:gd name="connsiteX15" fmla="*/ 2583038 w 7232377"/>
              <a:gd name="connsiteY15" fmla="*/ 2911796 h 9545758"/>
              <a:gd name="connsiteX16" fmla="*/ 1493039 w 7232377"/>
              <a:gd name="connsiteY16" fmla="*/ 1936187 h 9545758"/>
              <a:gd name="connsiteX17" fmla="*/ 0 w 7232377"/>
              <a:gd name="connsiteY17" fmla="*/ 770401 h 9545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232377" h="9545758">
                <a:moveTo>
                  <a:pt x="7232377" y="0"/>
                </a:moveTo>
                <a:cubicBezTo>
                  <a:pt x="6793762" y="161692"/>
                  <a:pt x="6389303" y="374157"/>
                  <a:pt x="6073450" y="646770"/>
                </a:cubicBezTo>
                <a:cubicBezTo>
                  <a:pt x="5757597" y="919384"/>
                  <a:pt x="5540995" y="1268232"/>
                  <a:pt x="5337257" y="1635681"/>
                </a:cubicBezTo>
                <a:cubicBezTo>
                  <a:pt x="5133519" y="2003130"/>
                  <a:pt x="4921174" y="2374056"/>
                  <a:pt x="4851020" y="2851464"/>
                </a:cubicBezTo>
                <a:cubicBezTo>
                  <a:pt x="4780866" y="3328872"/>
                  <a:pt x="4794503" y="3756174"/>
                  <a:pt x="4916332" y="4500130"/>
                </a:cubicBezTo>
                <a:cubicBezTo>
                  <a:pt x="5038162" y="5244086"/>
                  <a:pt x="5400428" y="6611846"/>
                  <a:pt x="5581997" y="7315200"/>
                </a:cubicBezTo>
                <a:cubicBezTo>
                  <a:pt x="5763566" y="8018554"/>
                  <a:pt x="5970408" y="8673509"/>
                  <a:pt x="6005743" y="8720253"/>
                </a:cubicBezTo>
                <a:cubicBezTo>
                  <a:pt x="6041078" y="8766997"/>
                  <a:pt x="6766040" y="8648832"/>
                  <a:pt x="6649906" y="8786406"/>
                </a:cubicBezTo>
                <a:cubicBezTo>
                  <a:pt x="6533772" y="8923980"/>
                  <a:pt x="5419626" y="9553003"/>
                  <a:pt x="5308939" y="9545695"/>
                </a:cubicBezTo>
                <a:cubicBezTo>
                  <a:pt x="5198252" y="9538387"/>
                  <a:pt x="4068243" y="8876413"/>
                  <a:pt x="3931616" y="8742556"/>
                </a:cubicBezTo>
                <a:cubicBezTo>
                  <a:pt x="3794989" y="8608699"/>
                  <a:pt x="4485557" y="8758682"/>
                  <a:pt x="4489177" y="8742556"/>
                </a:cubicBezTo>
                <a:cubicBezTo>
                  <a:pt x="4492797" y="8726430"/>
                  <a:pt x="4526348" y="8348546"/>
                  <a:pt x="4466875" y="7984273"/>
                </a:cubicBezTo>
                <a:cubicBezTo>
                  <a:pt x="4407402" y="7620000"/>
                  <a:pt x="4237019" y="6984337"/>
                  <a:pt x="4132338" y="6556916"/>
                </a:cubicBezTo>
                <a:cubicBezTo>
                  <a:pt x="4027657" y="6129495"/>
                  <a:pt x="3968885" y="5858284"/>
                  <a:pt x="3838787" y="5419745"/>
                </a:cubicBezTo>
                <a:cubicBezTo>
                  <a:pt x="3708690" y="4981206"/>
                  <a:pt x="3561045" y="4343674"/>
                  <a:pt x="3351753" y="3925682"/>
                </a:cubicBezTo>
                <a:cubicBezTo>
                  <a:pt x="3142462" y="3507691"/>
                  <a:pt x="2892824" y="3243378"/>
                  <a:pt x="2583038" y="2911796"/>
                </a:cubicBezTo>
                <a:cubicBezTo>
                  <a:pt x="2273252" y="2580214"/>
                  <a:pt x="1999626" y="2250647"/>
                  <a:pt x="1493039" y="1936187"/>
                </a:cubicBezTo>
                <a:cubicBezTo>
                  <a:pt x="1258863" y="1683426"/>
                  <a:pt x="551985" y="1101220"/>
                  <a:pt x="0" y="770401"/>
                </a:cubicBezTo>
              </a:path>
            </a:pathLst>
          </a:custGeom>
          <a:solidFill>
            <a:srgbClr val="203864">
              <a:alpha val="30196"/>
            </a:srgbClr>
          </a:solidFill>
          <a:ln w="1524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/>
          <p:cNvGrpSpPr/>
          <p:nvPr/>
        </p:nvGrpSpPr>
        <p:grpSpPr>
          <a:xfrm>
            <a:off x="13637062" y="13214021"/>
            <a:ext cx="896364" cy="1555895"/>
            <a:chOff x="1778000" y="1127782"/>
            <a:chExt cx="896364" cy="1555895"/>
          </a:xfrm>
        </p:grpSpPr>
        <p:sp>
          <p:nvSpPr>
            <p:cNvPr id="67" name="Rectangle 66"/>
            <p:cNvSpPr/>
            <p:nvPr/>
          </p:nvSpPr>
          <p:spPr>
            <a:xfrm>
              <a:off x="1786468" y="1519817"/>
              <a:ext cx="866630" cy="673049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>
              <a:off x="1778000" y="1530450"/>
              <a:ext cx="864465" cy="653950"/>
            </a:xfrm>
            <a:custGeom>
              <a:avLst/>
              <a:gdLst>
                <a:gd name="connsiteX0" fmla="*/ 0 w 1032933"/>
                <a:gd name="connsiteY0" fmla="*/ 787400 h 787400"/>
                <a:gd name="connsiteX1" fmla="*/ 1032933 w 1032933"/>
                <a:gd name="connsiteY1" fmla="*/ 0 h 78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32933" h="787400">
                  <a:moveTo>
                    <a:pt x="0" y="787400"/>
                  </a:moveTo>
                  <a:lnTo>
                    <a:pt x="1032933" y="0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>
              <a:off x="1788634" y="1507656"/>
              <a:ext cx="885730" cy="692645"/>
            </a:xfrm>
            <a:custGeom>
              <a:avLst/>
              <a:gdLst>
                <a:gd name="connsiteX0" fmla="*/ 0 w 795867"/>
                <a:gd name="connsiteY0" fmla="*/ 0 h 618067"/>
                <a:gd name="connsiteX1" fmla="*/ 795867 w 795867"/>
                <a:gd name="connsiteY1" fmla="*/ 618067 h 61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5867" h="618067">
                  <a:moveTo>
                    <a:pt x="0" y="0"/>
                  </a:moveTo>
                  <a:lnTo>
                    <a:pt x="795867" y="618067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943647" y="1127782"/>
              <a:ext cx="5790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XX</a:t>
              </a:r>
              <a:endParaRPr lang="en-US" sz="2800" b="1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886837" y="2206623"/>
              <a:ext cx="70403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3600" b="1" dirty="0"/>
                <a:t>US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4740844" y="13044685"/>
            <a:ext cx="896364" cy="1542887"/>
            <a:chOff x="1778000" y="1127782"/>
            <a:chExt cx="896364" cy="1542887"/>
          </a:xfrm>
        </p:grpSpPr>
        <p:sp>
          <p:nvSpPr>
            <p:cNvPr id="73" name="Rectangle 72"/>
            <p:cNvSpPr/>
            <p:nvPr/>
          </p:nvSpPr>
          <p:spPr>
            <a:xfrm>
              <a:off x="1786468" y="1519817"/>
              <a:ext cx="866630" cy="673049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>
              <a:off x="1778000" y="1530450"/>
              <a:ext cx="864465" cy="653950"/>
            </a:xfrm>
            <a:custGeom>
              <a:avLst/>
              <a:gdLst>
                <a:gd name="connsiteX0" fmla="*/ 0 w 1032933"/>
                <a:gd name="connsiteY0" fmla="*/ 787400 h 787400"/>
                <a:gd name="connsiteX1" fmla="*/ 1032933 w 1032933"/>
                <a:gd name="connsiteY1" fmla="*/ 0 h 78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32933" h="787400">
                  <a:moveTo>
                    <a:pt x="0" y="787400"/>
                  </a:moveTo>
                  <a:lnTo>
                    <a:pt x="1032933" y="0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 74"/>
            <p:cNvSpPr/>
            <p:nvPr/>
          </p:nvSpPr>
          <p:spPr>
            <a:xfrm>
              <a:off x="1788634" y="1507656"/>
              <a:ext cx="885730" cy="692645"/>
            </a:xfrm>
            <a:custGeom>
              <a:avLst/>
              <a:gdLst>
                <a:gd name="connsiteX0" fmla="*/ 0 w 795867"/>
                <a:gd name="connsiteY0" fmla="*/ 0 h 618067"/>
                <a:gd name="connsiteX1" fmla="*/ 795867 w 795867"/>
                <a:gd name="connsiteY1" fmla="*/ 618067 h 61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5867" h="618067">
                  <a:moveTo>
                    <a:pt x="0" y="0"/>
                  </a:moveTo>
                  <a:lnTo>
                    <a:pt x="795867" y="618067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943647" y="1127782"/>
              <a:ext cx="5790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XX</a:t>
              </a:r>
              <a:endParaRPr lang="en-US" sz="2800" b="1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43986" y="2193615"/>
              <a:ext cx="606256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3600" b="1" dirty="0"/>
                <a:t>Br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15651526" y="13375504"/>
            <a:ext cx="896364" cy="1543119"/>
            <a:chOff x="1778000" y="1127782"/>
            <a:chExt cx="896364" cy="1543119"/>
          </a:xfrm>
        </p:grpSpPr>
        <p:sp>
          <p:nvSpPr>
            <p:cNvPr id="79" name="Rectangle 78"/>
            <p:cNvSpPr/>
            <p:nvPr/>
          </p:nvSpPr>
          <p:spPr>
            <a:xfrm>
              <a:off x="1786468" y="1519817"/>
              <a:ext cx="866630" cy="673049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778000" y="1530450"/>
              <a:ext cx="864465" cy="653950"/>
            </a:xfrm>
            <a:custGeom>
              <a:avLst/>
              <a:gdLst>
                <a:gd name="connsiteX0" fmla="*/ 0 w 1032933"/>
                <a:gd name="connsiteY0" fmla="*/ 787400 h 787400"/>
                <a:gd name="connsiteX1" fmla="*/ 1032933 w 1032933"/>
                <a:gd name="connsiteY1" fmla="*/ 0 h 78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32933" h="787400">
                  <a:moveTo>
                    <a:pt x="0" y="787400"/>
                  </a:moveTo>
                  <a:lnTo>
                    <a:pt x="1032933" y="0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788634" y="1507656"/>
              <a:ext cx="885730" cy="692645"/>
            </a:xfrm>
            <a:custGeom>
              <a:avLst/>
              <a:gdLst>
                <a:gd name="connsiteX0" fmla="*/ 0 w 795867"/>
                <a:gd name="connsiteY0" fmla="*/ 0 h 618067"/>
                <a:gd name="connsiteX1" fmla="*/ 795867 w 795867"/>
                <a:gd name="connsiteY1" fmla="*/ 618067 h 61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5867" h="618067">
                  <a:moveTo>
                    <a:pt x="0" y="0"/>
                  </a:moveTo>
                  <a:lnTo>
                    <a:pt x="795867" y="618067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943647" y="1127782"/>
              <a:ext cx="5790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XX</a:t>
              </a:r>
              <a:endParaRPr lang="en-US" sz="2800" b="1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909139" y="2193847"/>
              <a:ext cx="606256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3600" b="1" dirty="0"/>
                <a:t>Br</a:t>
              </a:r>
            </a:p>
          </p:txBody>
        </p:sp>
      </p:grpSp>
      <p:sp>
        <p:nvSpPr>
          <p:cNvPr id="5" name="Freeform 4"/>
          <p:cNvSpPr/>
          <p:nvPr/>
        </p:nvSpPr>
        <p:spPr>
          <a:xfrm>
            <a:off x="10236819" y="401443"/>
            <a:ext cx="6869151" cy="14050537"/>
          </a:xfrm>
          <a:custGeom>
            <a:avLst/>
            <a:gdLst>
              <a:gd name="connsiteX0" fmla="*/ 0 w 6713034"/>
              <a:gd name="connsiteY0" fmla="*/ 0 h 14741912"/>
              <a:gd name="connsiteX1" fmla="*/ 2609385 w 6713034"/>
              <a:gd name="connsiteY1" fmla="*/ 2341756 h 14741912"/>
              <a:gd name="connsiteX2" fmla="*/ 5687121 w 6713034"/>
              <a:gd name="connsiteY2" fmla="*/ 7069873 h 14741912"/>
              <a:gd name="connsiteX3" fmla="*/ 6311590 w 6713034"/>
              <a:gd name="connsiteY3" fmla="*/ 10549054 h 14741912"/>
              <a:gd name="connsiteX4" fmla="*/ 6713034 w 6713034"/>
              <a:gd name="connsiteY4" fmla="*/ 14741912 h 14741912"/>
              <a:gd name="connsiteX0" fmla="*/ 0 w 6713034"/>
              <a:gd name="connsiteY0" fmla="*/ 0 h 14741912"/>
              <a:gd name="connsiteX1" fmla="*/ 2609385 w 6713034"/>
              <a:gd name="connsiteY1" fmla="*/ 2341756 h 14741912"/>
              <a:gd name="connsiteX2" fmla="*/ 5687121 w 6713034"/>
              <a:gd name="connsiteY2" fmla="*/ 7069873 h 14741912"/>
              <a:gd name="connsiteX3" fmla="*/ 6579219 w 6713034"/>
              <a:gd name="connsiteY3" fmla="*/ 10482146 h 14741912"/>
              <a:gd name="connsiteX4" fmla="*/ 6713034 w 6713034"/>
              <a:gd name="connsiteY4" fmla="*/ 14741912 h 14741912"/>
              <a:gd name="connsiteX0" fmla="*/ 0 w 6804890"/>
              <a:gd name="connsiteY0" fmla="*/ 0 h 14741912"/>
              <a:gd name="connsiteX1" fmla="*/ 2609385 w 6804890"/>
              <a:gd name="connsiteY1" fmla="*/ 2341756 h 14741912"/>
              <a:gd name="connsiteX2" fmla="*/ 5687121 w 6804890"/>
              <a:gd name="connsiteY2" fmla="*/ 7069873 h 14741912"/>
              <a:gd name="connsiteX3" fmla="*/ 6579219 w 6804890"/>
              <a:gd name="connsiteY3" fmla="*/ 10482146 h 14741912"/>
              <a:gd name="connsiteX4" fmla="*/ 6802243 w 6804890"/>
              <a:gd name="connsiteY4" fmla="*/ 12467064 h 14741912"/>
              <a:gd name="connsiteX5" fmla="*/ 6713034 w 6804890"/>
              <a:gd name="connsiteY5" fmla="*/ 14741912 h 14741912"/>
              <a:gd name="connsiteX0" fmla="*/ 0 w 6804890"/>
              <a:gd name="connsiteY0" fmla="*/ 0 h 14741912"/>
              <a:gd name="connsiteX1" fmla="*/ 2609385 w 6804890"/>
              <a:gd name="connsiteY1" fmla="*/ 2341756 h 14741912"/>
              <a:gd name="connsiteX2" fmla="*/ 5687121 w 6804890"/>
              <a:gd name="connsiteY2" fmla="*/ 7069873 h 14741912"/>
              <a:gd name="connsiteX3" fmla="*/ 6512311 w 6804890"/>
              <a:gd name="connsiteY3" fmla="*/ 9723864 h 14741912"/>
              <a:gd name="connsiteX4" fmla="*/ 6802243 w 6804890"/>
              <a:gd name="connsiteY4" fmla="*/ 12467064 h 14741912"/>
              <a:gd name="connsiteX5" fmla="*/ 6713034 w 6804890"/>
              <a:gd name="connsiteY5" fmla="*/ 14741912 h 1474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04890" h="14741912">
                <a:moveTo>
                  <a:pt x="0" y="0"/>
                </a:moveTo>
                <a:cubicBezTo>
                  <a:pt x="830766" y="581722"/>
                  <a:pt x="1661532" y="1163444"/>
                  <a:pt x="2609385" y="2341756"/>
                </a:cubicBezTo>
                <a:cubicBezTo>
                  <a:pt x="3557238" y="3520068"/>
                  <a:pt x="5036633" y="5839522"/>
                  <a:pt x="5687121" y="7069873"/>
                </a:cubicBezTo>
                <a:cubicBezTo>
                  <a:pt x="6337609" y="8300224"/>
                  <a:pt x="6326457" y="8824332"/>
                  <a:pt x="6512311" y="9723864"/>
                </a:cubicBezTo>
                <a:cubicBezTo>
                  <a:pt x="6698165" y="10623396"/>
                  <a:pt x="6779940" y="11757103"/>
                  <a:pt x="6802243" y="12467064"/>
                </a:cubicBezTo>
                <a:cubicBezTo>
                  <a:pt x="6824546" y="13177025"/>
                  <a:pt x="6698166" y="14359054"/>
                  <a:pt x="6713034" y="14741912"/>
                </a:cubicBezTo>
              </a:path>
            </a:pathLst>
          </a:custGeom>
          <a:noFill/>
          <a:ln w="177800">
            <a:solidFill>
              <a:schemeClr val="accent5">
                <a:lumMod val="50000"/>
                <a:alpha val="70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16472998" y="14190705"/>
            <a:ext cx="1032055" cy="1579128"/>
            <a:chOff x="16361486" y="15038198"/>
            <a:chExt cx="1032055" cy="1579128"/>
          </a:xfrm>
        </p:grpSpPr>
        <p:grpSp>
          <p:nvGrpSpPr>
            <p:cNvPr id="85" name="Group 84"/>
            <p:cNvGrpSpPr/>
            <p:nvPr/>
          </p:nvGrpSpPr>
          <p:grpSpPr>
            <a:xfrm>
              <a:off x="16361486" y="15038198"/>
              <a:ext cx="1032055" cy="1579128"/>
              <a:chOff x="1778000" y="1099207"/>
              <a:chExt cx="1032055" cy="1579128"/>
            </a:xfrm>
          </p:grpSpPr>
          <p:sp>
            <p:nvSpPr>
              <p:cNvPr id="86" name="Rectangle 85"/>
              <p:cNvSpPr/>
              <p:nvPr/>
            </p:nvSpPr>
            <p:spPr>
              <a:xfrm>
                <a:off x="1786468" y="1519817"/>
                <a:ext cx="866630" cy="673049"/>
              </a:xfrm>
              <a:prstGeom prst="rect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Freeform 86"/>
              <p:cNvSpPr/>
              <p:nvPr/>
            </p:nvSpPr>
            <p:spPr>
              <a:xfrm>
                <a:off x="1778000" y="1530450"/>
                <a:ext cx="864465" cy="653950"/>
              </a:xfrm>
              <a:custGeom>
                <a:avLst/>
                <a:gdLst>
                  <a:gd name="connsiteX0" fmla="*/ 0 w 1032933"/>
                  <a:gd name="connsiteY0" fmla="*/ 787400 h 787400"/>
                  <a:gd name="connsiteX1" fmla="*/ 1032933 w 1032933"/>
                  <a:gd name="connsiteY1" fmla="*/ 0 h 7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32933" h="787400">
                    <a:moveTo>
                      <a:pt x="0" y="787400"/>
                    </a:moveTo>
                    <a:lnTo>
                      <a:pt x="1032933" y="0"/>
                    </a:ln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Freeform 87"/>
              <p:cNvSpPr/>
              <p:nvPr/>
            </p:nvSpPr>
            <p:spPr>
              <a:xfrm>
                <a:off x="1788634" y="1507656"/>
                <a:ext cx="885730" cy="692645"/>
              </a:xfrm>
              <a:custGeom>
                <a:avLst/>
                <a:gdLst>
                  <a:gd name="connsiteX0" fmla="*/ 0 w 795867"/>
                  <a:gd name="connsiteY0" fmla="*/ 0 h 618067"/>
                  <a:gd name="connsiteX1" fmla="*/ 795867 w 795867"/>
                  <a:gd name="connsiteY1" fmla="*/ 618067 h 61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5867" h="618067">
                    <a:moveTo>
                      <a:pt x="0" y="0"/>
                    </a:moveTo>
                    <a:lnTo>
                      <a:pt x="795867" y="618067"/>
                    </a:ln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1896022" y="1099207"/>
                <a:ext cx="91403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/>
                  <a:t>XX(-)</a:t>
                </a: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1927492" y="2201281"/>
                <a:ext cx="606256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3000"/>
                  </a:lnSpc>
                </a:pPr>
                <a:r>
                  <a:rPr lang="en-US" sz="3600" b="1" dirty="0"/>
                  <a:t>Br</a:t>
                </a:r>
              </a:p>
            </p:txBody>
          </p:sp>
        </p:grpSp>
        <p:sp>
          <p:nvSpPr>
            <p:cNvPr id="29" name="Freeform 28"/>
            <p:cNvSpPr/>
            <p:nvPr/>
          </p:nvSpPr>
          <p:spPr>
            <a:xfrm rot="21421330">
              <a:off x="16648804" y="15967691"/>
              <a:ext cx="313267" cy="116416"/>
            </a:xfrm>
            <a:custGeom>
              <a:avLst/>
              <a:gdLst>
                <a:gd name="connsiteX0" fmla="*/ 0 w 752475"/>
                <a:gd name="connsiteY0" fmla="*/ 85885 h 171610"/>
                <a:gd name="connsiteX1" fmla="*/ 114300 w 752475"/>
                <a:gd name="connsiteY1" fmla="*/ 160 h 171610"/>
                <a:gd name="connsiteX2" fmla="*/ 314325 w 752475"/>
                <a:gd name="connsiteY2" fmla="*/ 104935 h 171610"/>
                <a:gd name="connsiteX3" fmla="*/ 333375 w 752475"/>
                <a:gd name="connsiteY3" fmla="*/ 152560 h 171610"/>
                <a:gd name="connsiteX4" fmla="*/ 485775 w 752475"/>
                <a:gd name="connsiteY4" fmla="*/ 28735 h 171610"/>
                <a:gd name="connsiteX5" fmla="*/ 647700 w 752475"/>
                <a:gd name="connsiteY5" fmla="*/ 19210 h 171610"/>
                <a:gd name="connsiteX6" fmla="*/ 752475 w 752475"/>
                <a:gd name="connsiteY6" fmla="*/ 171610 h 171610"/>
                <a:gd name="connsiteX0" fmla="*/ 0 w 752475"/>
                <a:gd name="connsiteY0" fmla="*/ 85885 h 171610"/>
                <a:gd name="connsiteX1" fmla="*/ 114300 w 752475"/>
                <a:gd name="connsiteY1" fmla="*/ 160 h 171610"/>
                <a:gd name="connsiteX2" fmla="*/ 314325 w 752475"/>
                <a:gd name="connsiteY2" fmla="*/ 104935 h 171610"/>
                <a:gd name="connsiteX3" fmla="*/ 485775 w 752475"/>
                <a:gd name="connsiteY3" fmla="*/ 28735 h 171610"/>
                <a:gd name="connsiteX4" fmla="*/ 647700 w 752475"/>
                <a:gd name="connsiteY4" fmla="*/ 19210 h 171610"/>
                <a:gd name="connsiteX5" fmla="*/ 752475 w 752475"/>
                <a:gd name="connsiteY5" fmla="*/ 171610 h 171610"/>
                <a:gd name="connsiteX0" fmla="*/ 0 w 803275"/>
                <a:gd name="connsiteY0" fmla="*/ 128166 h 171557"/>
                <a:gd name="connsiteX1" fmla="*/ 165100 w 803275"/>
                <a:gd name="connsiteY1" fmla="*/ 107 h 171557"/>
                <a:gd name="connsiteX2" fmla="*/ 365125 w 803275"/>
                <a:gd name="connsiteY2" fmla="*/ 104882 h 171557"/>
                <a:gd name="connsiteX3" fmla="*/ 536575 w 803275"/>
                <a:gd name="connsiteY3" fmla="*/ 28682 h 171557"/>
                <a:gd name="connsiteX4" fmla="*/ 698500 w 803275"/>
                <a:gd name="connsiteY4" fmla="*/ 19157 h 171557"/>
                <a:gd name="connsiteX5" fmla="*/ 803275 w 803275"/>
                <a:gd name="connsiteY5" fmla="*/ 171557 h 171557"/>
                <a:gd name="connsiteX0" fmla="*/ 0 w 803275"/>
                <a:gd name="connsiteY0" fmla="*/ 128166 h 171557"/>
                <a:gd name="connsiteX1" fmla="*/ 165100 w 803275"/>
                <a:gd name="connsiteY1" fmla="*/ 107 h 171557"/>
                <a:gd name="connsiteX2" fmla="*/ 398991 w 803275"/>
                <a:gd name="connsiteY2" fmla="*/ 104882 h 171557"/>
                <a:gd name="connsiteX3" fmla="*/ 536575 w 803275"/>
                <a:gd name="connsiteY3" fmla="*/ 28682 h 171557"/>
                <a:gd name="connsiteX4" fmla="*/ 698500 w 803275"/>
                <a:gd name="connsiteY4" fmla="*/ 19157 h 171557"/>
                <a:gd name="connsiteX5" fmla="*/ 803275 w 803275"/>
                <a:gd name="connsiteY5" fmla="*/ 171557 h 171557"/>
                <a:gd name="connsiteX0" fmla="*/ 0 w 803275"/>
                <a:gd name="connsiteY0" fmla="*/ 128166 h 171557"/>
                <a:gd name="connsiteX1" fmla="*/ 165100 w 803275"/>
                <a:gd name="connsiteY1" fmla="*/ 107 h 171557"/>
                <a:gd name="connsiteX2" fmla="*/ 398991 w 803275"/>
                <a:gd name="connsiteY2" fmla="*/ 104882 h 171557"/>
                <a:gd name="connsiteX3" fmla="*/ 536575 w 803275"/>
                <a:gd name="connsiteY3" fmla="*/ 28682 h 171557"/>
                <a:gd name="connsiteX4" fmla="*/ 690033 w 803275"/>
                <a:gd name="connsiteY4" fmla="*/ 53024 h 171557"/>
                <a:gd name="connsiteX5" fmla="*/ 803275 w 803275"/>
                <a:gd name="connsiteY5" fmla="*/ 171557 h 171557"/>
                <a:gd name="connsiteX0" fmla="*/ 0 w 803275"/>
                <a:gd name="connsiteY0" fmla="*/ 128166 h 171557"/>
                <a:gd name="connsiteX1" fmla="*/ 165100 w 803275"/>
                <a:gd name="connsiteY1" fmla="*/ 107 h 171557"/>
                <a:gd name="connsiteX2" fmla="*/ 398991 w 803275"/>
                <a:gd name="connsiteY2" fmla="*/ 104882 h 171557"/>
                <a:gd name="connsiteX3" fmla="*/ 536575 w 803275"/>
                <a:gd name="connsiteY3" fmla="*/ 28682 h 171557"/>
                <a:gd name="connsiteX4" fmla="*/ 803275 w 803275"/>
                <a:gd name="connsiteY4" fmla="*/ 171557 h 171557"/>
                <a:gd name="connsiteX0" fmla="*/ 0 w 803275"/>
                <a:gd name="connsiteY0" fmla="*/ 128163 h 171554"/>
                <a:gd name="connsiteX1" fmla="*/ 165100 w 803275"/>
                <a:gd name="connsiteY1" fmla="*/ 104 h 171554"/>
                <a:gd name="connsiteX2" fmla="*/ 398991 w 803275"/>
                <a:gd name="connsiteY2" fmla="*/ 104879 h 171554"/>
                <a:gd name="connsiteX3" fmla="*/ 633942 w 803275"/>
                <a:gd name="connsiteY3" fmla="*/ 11745 h 171554"/>
                <a:gd name="connsiteX4" fmla="*/ 803275 w 803275"/>
                <a:gd name="connsiteY4" fmla="*/ 171554 h 171554"/>
                <a:gd name="connsiteX0" fmla="*/ 0 w 803275"/>
                <a:gd name="connsiteY0" fmla="*/ 128163 h 171554"/>
                <a:gd name="connsiteX1" fmla="*/ 165100 w 803275"/>
                <a:gd name="connsiteY1" fmla="*/ 104 h 171554"/>
                <a:gd name="connsiteX2" fmla="*/ 398991 w 803275"/>
                <a:gd name="connsiteY2" fmla="*/ 104879 h 171554"/>
                <a:gd name="connsiteX3" fmla="*/ 633942 w 803275"/>
                <a:gd name="connsiteY3" fmla="*/ 11745 h 171554"/>
                <a:gd name="connsiteX4" fmla="*/ 803275 w 803275"/>
                <a:gd name="connsiteY4" fmla="*/ 171554 h 171554"/>
                <a:gd name="connsiteX0" fmla="*/ 0 w 794808"/>
                <a:gd name="connsiteY0" fmla="*/ 128163 h 150387"/>
                <a:gd name="connsiteX1" fmla="*/ 165100 w 794808"/>
                <a:gd name="connsiteY1" fmla="*/ 104 h 150387"/>
                <a:gd name="connsiteX2" fmla="*/ 398991 w 794808"/>
                <a:gd name="connsiteY2" fmla="*/ 104879 h 150387"/>
                <a:gd name="connsiteX3" fmla="*/ 633942 w 794808"/>
                <a:gd name="connsiteY3" fmla="*/ 11745 h 150387"/>
                <a:gd name="connsiteX4" fmla="*/ 794808 w 794808"/>
                <a:gd name="connsiteY4" fmla="*/ 150387 h 15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808" h="150387">
                  <a:moveTo>
                    <a:pt x="0" y="128163"/>
                  </a:moveTo>
                  <a:cubicBezTo>
                    <a:pt x="30956" y="83713"/>
                    <a:pt x="98602" y="3985"/>
                    <a:pt x="165100" y="104"/>
                  </a:cubicBezTo>
                  <a:cubicBezTo>
                    <a:pt x="231599" y="-3777"/>
                    <a:pt x="320851" y="102939"/>
                    <a:pt x="398991" y="104879"/>
                  </a:cubicBezTo>
                  <a:cubicBezTo>
                    <a:pt x="477131" y="106819"/>
                    <a:pt x="567973" y="4160"/>
                    <a:pt x="633942" y="11745"/>
                  </a:cubicBezTo>
                  <a:cubicBezTo>
                    <a:pt x="699911" y="19330"/>
                    <a:pt x="743479" y="78289"/>
                    <a:pt x="794808" y="150387"/>
                  </a:cubicBezTo>
                </a:path>
              </a:pathLst>
            </a:custGeom>
            <a:no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1428247" y="2609077"/>
            <a:ext cx="4539416" cy="71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dirty="0"/>
              <a:t>0        10        20         30       40</a:t>
            </a:r>
          </a:p>
          <a:p>
            <a:pPr algn="ctr">
              <a:lnSpc>
                <a:spcPts val="2400"/>
              </a:lnSpc>
            </a:pPr>
            <a:r>
              <a:rPr lang="en-US" sz="2400" b="1" dirty="0"/>
              <a:t>Miles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1948182" y="2333395"/>
            <a:ext cx="3429933" cy="190047"/>
            <a:chOff x="-527978" y="24552926"/>
            <a:chExt cx="4975574" cy="221974"/>
          </a:xfrm>
        </p:grpSpPr>
        <p:sp>
          <p:nvSpPr>
            <p:cNvPr id="93" name="Rectangle 92"/>
            <p:cNvSpPr/>
            <p:nvPr/>
          </p:nvSpPr>
          <p:spPr>
            <a:xfrm>
              <a:off x="-527978" y="24552926"/>
              <a:ext cx="1248712" cy="206603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704019" y="24568297"/>
              <a:ext cx="1248711" cy="20660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1950805" y="24567809"/>
              <a:ext cx="1248711" cy="206603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3198885" y="24568252"/>
              <a:ext cx="1248711" cy="20660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8253699" y="11125200"/>
            <a:ext cx="395001" cy="362672"/>
            <a:chOff x="14393132" y="13371094"/>
            <a:chExt cx="538057" cy="405064"/>
          </a:xfrm>
        </p:grpSpPr>
        <p:sp>
          <p:nvSpPr>
            <p:cNvPr id="105" name="Freeform 104"/>
            <p:cNvSpPr/>
            <p:nvPr/>
          </p:nvSpPr>
          <p:spPr>
            <a:xfrm rot="392708">
              <a:off x="14402657" y="13371095"/>
              <a:ext cx="528532" cy="405063"/>
            </a:xfrm>
            <a:custGeom>
              <a:avLst/>
              <a:gdLst>
                <a:gd name="connsiteX0" fmla="*/ 588691 w 610638"/>
                <a:gd name="connsiteY0" fmla="*/ 8021 h 395887"/>
                <a:gd name="connsiteX1" fmla="*/ 348059 w 610638"/>
                <a:gd name="connsiteY1" fmla="*/ 32084 h 395887"/>
                <a:gd name="connsiteX2" fmla="*/ 11175 w 610638"/>
                <a:gd name="connsiteY2" fmla="*/ 200526 h 395887"/>
                <a:gd name="connsiteX3" fmla="*/ 107427 w 610638"/>
                <a:gd name="connsiteY3" fmla="*/ 393031 h 395887"/>
                <a:gd name="connsiteX4" fmla="*/ 372122 w 610638"/>
                <a:gd name="connsiteY4" fmla="*/ 308810 h 395887"/>
                <a:gd name="connsiteX5" fmla="*/ 456343 w 610638"/>
                <a:gd name="connsiteY5" fmla="*/ 212558 h 395887"/>
                <a:gd name="connsiteX6" fmla="*/ 588691 w 610638"/>
                <a:gd name="connsiteY6" fmla="*/ 128337 h 395887"/>
                <a:gd name="connsiteX7" fmla="*/ 588691 w 610638"/>
                <a:gd name="connsiteY7" fmla="*/ 8021 h 395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0638" h="395887">
                  <a:moveTo>
                    <a:pt x="588691" y="8021"/>
                  </a:moveTo>
                  <a:cubicBezTo>
                    <a:pt x="548586" y="-8021"/>
                    <a:pt x="444312" y="0"/>
                    <a:pt x="348059" y="32084"/>
                  </a:cubicBezTo>
                  <a:cubicBezTo>
                    <a:pt x="251806" y="64168"/>
                    <a:pt x="51280" y="140368"/>
                    <a:pt x="11175" y="200526"/>
                  </a:cubicBezTo>
                  <a:cubicBezTo>
                    <a:pt x="-28930" y="260684"/>
                    <a:pt x="47269" y="374984"/>
                    <a:pt x="107427" y="393031"/>
                  </a:cubicBezTo>
                  <a:cubicBezTo>
                    <a:pt x="167585" y="411078"/>
                    <a:pt x="313969" y="338889"/>
                    <a:pt x="372122" y="308810"/>
                  </a:cubicBezTo>
                  <a:cubicBezTo>
                    <a:pt x="430275" y="278731"/>
                    <a:pt x="420248" y="242637"/>
                    <a:pt x="456343" y="212558"/>
                  </a:cubicBezTo>
                  <a:cubicBezTo>
                    <a:pt x="492438" y="182479"/>
                    <a:pt x="572649" y="162427"/>
                    <a:pt x="588691" y="128337"/>
                  </a:cubicBezTo>
                  <a:cubicBezTo>
                    <a:pt x="604733" y="94247"/>
                    <a:pt x="628796" y="24063"/>
                    <a:pt x="588691" y="8021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Freeform 105"/>
            <p:cNvSpPr/>
            <p:nvPr/>
          </p:nvSpPr>
          <p:spPr>
            <a:xfrm rot="392708">
              <a:off x="14393132" y="13371094"/>
              <a:ext cx="528532" cy="405063"/>
            </a:xfrm>
            <a:custGeom>
              <a:avLst/>
              <a:gdLst>
                <a:gd name="connsiteX0" fmla="*/ 588691 w 610638"/>
                <a:gd name="connsiteY0" fmla="*/ 8021 h 395887"/>
                <a:gd name="connsiteX1" fmla="*/ 348059 w 610638"/>
                <a:gd name="connsiteY1" fmla="*/ 32084 h 395887"/>
                <a:gd name="connsiteX2" fmla="*/ 11175 w 610638"/>
                <a:gd name="connsiteY2" fmla="*/ 200526 h 395887"/>
                <a:gd name="connsiteX3" fmla="*/ 107427 w 610638"/>
                <a:gd name="connsiteY3" fmla="*/ 393031 h 395887"/>
                <a:gd name="connsiteX4" fmla="*/ 372122 w 610638"/>
                <a:gd name="connsiteY4" fmla="*/ 308810 h 395887"/>
                <a:gd name="connsiteX5" fmla="*/ 456343 w 610638"/>
                <a:gd name="connsiteY5" fmla="*/ 212558 h 395887"/>
                <a:gd name="connsiteX6" fmla="*/ 588691 w 610638"/>
                <a:gd name="connsiteY6" fmla="*/ 128337 h 395887"/>
                <a:gd name="connsiteX7" fmla="*/ 588691 w 610638"/>
                <a:gd name="connsiteY7" fmla="*/ 8021 h 395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0638" h="395887">
                  <a:moveTo>
                    <a:pt x="588691" y="8021"/>
                  </a:moveTo>
                  <a:cubicBezTo>
                    <a:pt x="548586" y="-8021"/>
                    <a:pt x="444312" y="0"/>
                    <a:pt x="348059" y="32084"/>
                  </a:cubicBezTo>
                  <a:cubicBezTo>
                    <a:pt x="251806" y="64168"/>
                    <a:pt x="51280" y="140368"/>
                    <a:pt x="11175" y="200526"/>
                  </a:cubicBezTo>
                  <a:cubicBezTo>
                    <a:pt x="-28930" y="260684"/>
                    <a:pt x="47269" y="374984"/>
                    <a:pt x="107427" y="393031"/>
                  </a:cubicBezTo>
                  <a:cubicBezTo>
                    <a:pt x="167585" y="411078"/>
                    <a:pt x="313969" y="338889"/>
                    <a:pt x="372122" y="308810"/>
                  </a:cubicBezTo>
                  <a:cubicBezTo>
                    <a:pt x="430275" y="278731"/>
                    <a:pt x="420248" y="242637"/>
                    <a:pt x="456343" y="212558"/>
                  </a:cubicBezTo>
                  <a:cubicBezTo>
                    <a:pt x="492438" y="182479"/>
                    <a:pt x="572649" y="162427"/>
                    <a:pt x="588691" y="128337"/>
                  </a:cubicBezTo>
                  <a:cubicBezTo>
                    <a:pt x="604733" y="94247"/>
                    <a:pt x="628796" y="24063"/>
                    <a:pt x="588691" y="8021"/>
                  </a:cubicBezTo>
                  <a:close/>
                </a:path>
              </a:pathLst>
            </a:custGeom>
            <a:solidFill>
              <a:srgbClr val="FFFFCC">
                <a:alpha val="40000"/>
              </a:srgbClr>
            </a:solidFill>
            <a:ln w="57150"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7106091" y="10558758"/>
            <a:ext cx="1703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21945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Alderney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734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245327" y="468351"/>
            <a:ext cx="10950497" cy="3635298"/>
          </a:xfrm>
          <a:prstGeom prst="rect">
            <a:avLst/>
          </a:pr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253" t="2752" r="21051" b="43947"/>
          <a:stretch/>
        </p:blipFill>
        <p:spPr>
          <a:xfrm>
            <a:off x="12600876" y="1271240"/>
            <a:ext cx="3323063" cy="3872743"/>
          </a:xfrm>
          <a:prstGeom prst="rect">
            <a:avLst/>
          </a:prstGeom>
          <a:ln w="88900">
            <a:solidFill>
              <a:schemeClr val="accent6">
                <a:lumMod val="7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6124652" y="2743209"/>
            <a:ext cx="2829621" cy="87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/>
              <a:t>General Dwight</a:t>
            </a:r>
          </a:p>
          <a:p>
            <a:pPr algn="ctr">
              <a:lnSpc>
                <a:spcPts val="3000"/>
              </a:lnSpc>
            </a:pPr>
            <a:r>
              <a:rPr lang="en-US" sz="3200" b="1" dirty="0"/>
              <a:t>D. Eisenhower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032797" y="219315"/>
            <a:ext cx="4636782" cy="87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/>
              <a:t>Supreme Commander</a:t>
            </a:r>
          </a:p>
          <a:p>
            <a:pPr algn="ctr">
              <a:lnSpc>
                <a:spcPts val="3000"/>
              </a:lnSpc>
            </a:pPr>
            <a:r>
              <a:rPr lang="en-US" sz="3200" b="1" dirty="0"/>
              <a:t>Allied Expeditionary Force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07256" y="6504892"/>
            <a:ext cx="303538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/>
              <a:t>Commander</a:t>
            </a:r>
          </a:p>
          <a:p>
            <a:pPr algn="ctr">
              <a:lnSpc>
                <a:spcPts val="3000"/>
              </a:lnSpc>
            </a:pPr>
            <a:r>
              <a:rPr lang="en-US" sz="3200" b="1" dirty="0"/>
              <a:t>21st</a:t>
            </a:r>
            <a:r>
              <a:rPr lang="en-US" sz="3200" b="1" baseline="30000" dirty="0"/>
              <a:t> </a:t>
            </a:r>
            <a:r>
              <a:rPr lang="en-US" sz="3200" b="1" dirty="0"/>
              <a:t>Army Group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08594" y="9184903"/>
            <a:ext cx="3511281" cy="87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/>
              <a:t>General Sir Bernard</a:t>
            </a:r>
          </a:p>
          <a:p>
            <a:pPr algn="ctr">
              <a:lnSpc>
                <a:spcPts val="3000"/>
              </a:lnSpc>
            </a:pPr>
            <a:r>
              <a:rPr lang="en-US" sz="3200" b="1" dirty="0"/>
              <a:t>L. Montgomery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7469"/>
          <a:stretch/>
        </p:blipFill>
        <p:spPr>
          <a:xfrm>
            <a:off x="3206324" y="7426726"/>
            <a:ext cx="3156849" cy="3724495"/>
          </a:xfrm>
          <a:prstGeom prst="rect">
            <a:avLst/>
          </a:prstGeom>
          <a:ln w="88900">
            <a:solidFill>
              <a:srgbClr val="0070C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0894737" y="6456575"/>
            <a:ext cx="5687711" cy="87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/>
              <a:t>Commander-in-Chief</a:t>
            </a:r>
          </a:p>
          <a:p>
            <a:pPr algn="ctr">
              <a:lnSpc>
                <a:spcPts val="3000"/>
              </a:lnSpc>
            </a:pPr>
            <a:r>
              <a:rPr lang="en-US" sz="3200" b="1" dirty="0"/>
              <a:t>Allied Naval Expeditionary Force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57090" y="9158883"/>
            <a:ext cx="300274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/>
              <a:t>Admiral Sir</a:t>
            </a:r>
          </a:p>
          <a:p>
            <a:pPr algn="ctr">
              <a:lnSpc>
                <a:spcPts val="3000"/>
              </a:lnSpc>
            </a:pPr>
            <a:r>
              <a:rPr lang="en-US" sz="3200" b="1" dirty="0"/>
              <a:t>Bertram Ramsey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552808" y="6519764"/>
            <a:ext cx="41542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/>
              <a:t>Commander Allied</a:t>
            </a:r>
          </a:p>
          <a:p>
            <a:pPr algn="ctr">
              <a:lnSpc>
                <a:spcPts val="3000"/>
              </a:lnSpc>
            </a:pPr>
            <a:r>
              <a:rPr lang="en-US" sz="3200" b="1" dirty="0"/>
              <a:t>Expeditionary Air Force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487452" y="8976745"/>
            <a:ext cx="312617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/>
              <a:t>Air Chief Marshal</a:t>
            </a:r>
          </a:p>
          <a:p>
            <a:pPr algn="ctr">
              <a:lnSpc>
                <a:spcPts val="3000"/>
              </a:lnSpc>
            </a:pPr>
            <a:r>
              <a:rPr lang="en-US" sz="3200" b="1" dirty="0"/>
              <a:t>Sir Trafford</a:t>
            </a:r>
          </a:p>
          <a:p>
            <a:pPr algn="ctr">
              <a:lnSpc>
                <a:spcPts val="3000"/>
              </a:lnSpc>
            </a:pPr>
            <a:r>
              <a:rPr lang="en-US" sz="3200" b="1" dirty="0"/>
              <a:t>Leigh-Mallory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0865" t="1090" b="19181"/>
          <a:stretch/>
        </p:blipFill>
        <p:spPr>
          <a:xfrm>
            <a:off x="11931805" y="7404415"/>
            <a:ext cx="3397385" cy="3873958"/>
          </a:xfrm>
          <a:prstGeom prst="rect">
            <a:avLst/>
          </a:prstGeom>
          <a:ln w="88900">
            <a:solidFill>
              <a:srgbClr val="0070C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026" r="3026" b="15866"/>
          <a:stretch/>
        </p:blipFill>
        <p:spPr>
          <a:xfrm>
            <a:off x="19893776" y="7431943"/>
            <a:ext cx="3450638" cy="3920000"/>
          </a:xfrm>
          <a:prstGeom prst="rect">
            <a:avLst/>
          </a:prstGeom>
          <a:ln w="88900">
            <a:solidFill>
              <a:srgbClr val="0070C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793378" y="12455916"/>
            <a:ext cx="234628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/>
              <a:t>Commander</a:t>
            </a:r>
          </a:p>
          <a:p>
            <a:pPr algn="ctr">
              <a:lnSpc>
                <a:spcPts val="3000"/>
              </a:lnSpc>
            </a:pPr>
            <a:r>
              <a:rPr lang="en-US" sz="3200" b="1" dirty="0"/>
              <a:t>US 1st Army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5846" y="17254663"/>
            <a:ext cx="34369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/>
              <a:t>Lieutenant General</a:t>
            </a:r>
          </a:p>
          <a:p>
            <a:pPr algn="ctr">
              <a:lnSpc>
                <a:spcPts val="3000"/>
              </a:lnSpc>
            </a:pPr>
            <a:r>
              <a:rPr lang="en-US" sz="3200" b="1" dirty="0"/>
              <a:t>Omar N. Bradley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17045" y="12496804"/>
            <a:ext cx="303698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/>
              <a:t>Commander</a:t>
            </a:r>
          </a:p>
          <a:p>
            <a:pPr algn="ctr">
              <a:lnSpc>
                <a:spcPts val="3000"/>
              </a:lnSpc>
            </a:pPr>
            <a:r>
              <a:rPr lang="en-US" sz="3200" b="1" dirty="0"/>
              <a:t>British 2nd Army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54863" y="17295551"/>
            <a:ext cx="34369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/>
              <a:t>Lieutenant General</a:t>
            </a:r>
          </a:p>
          <a:p>
            <a:pPr algn="ctr">
              <a:lnSpc>
                <a:spcPts val="3000"/>
              </a:lnSpc>
            </a:pPr>
            <a:r>
              <a:rPr lang="en-US" sz="3200" b="1" dirty="0"/>
              <a:t>Miles Dempsey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5772" t="2128" b="16699"/>
          <a:stretch/>
        </p:blipFill>
        <p:spPr>
          <a:xfrm>
            <a:off x="5078577" y="13448367"/>
            <a:ext cx="3417474" cy="3679904"/>
          </a:xfrm>
          <a:prstGeom prst="rect">
            <a:avLst/>
          </a:prstGeom>
          <a:ln w="88900">
            <a:solidFill>
              <a:srgbClr val="0070C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b="10405"/>
          <a:stretch/>
        </p:blipFill>
        <p:spPr>
          <a:xfrm>
            <a:off x="451167" y="13470672"/>
            <a:ext cx="3350921" cy="3590692"/>
          </a:xfrm>
          <a:prstGeom prst="rect">
            <a:avLst/>
          </a:prstGeom>
          <a:ln w="88900">
            <a:solidFill>
              <a:schemeClr val="accent6">
                <a:lumMod val="75000"/>
              </a:schemeClr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10596509" y="12559993"/>
            <a:ext cx="315419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/>
              <a:t>Commander</a:t>
            </a:r>
          </a:p>
          <a:p>
            <a:pPr algn="ctr">
              <a:lnSpc>
                <a:spcPts val="3000"/>
              </a:lnSpc>
            </a:pPr>
            <a:r>
              <a:rPr lang="en-US" sz="3200" b="1" dirty="0"/>
              <a:t>Western Naval TF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902078" y="17314136"/>
            <a:ext cx="241867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/>
              <a:t>Rear Admiral</a:t>
            </a:r>
          </a:p>
          <a:p>
            <a:pPr algn="ctr">
              <a:lnSpc>
                <a:spcPts val="3000"/>
              </a:lnSpc>
            </a:pPr>
            <a:r>
              <a:rPr lang="en-US" sz="3200" b="1" dirty="0"/>
              <a:t>Alan G. Kirk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159130" y="12556276"/>
            <a:ext cx="29871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/>
              <a:t>Commander</a:t>
            </a:r>
          </a:p>
          <a:p>
            <a:pPr algn="ctr">
              <a:lnSpc>
                <a:spcPts val="3000"/>
              </a:lnSpc>
            </a:pPr>
            <a:r>
              <a:rPr lang="en-US" sz="3200" b="1" dirty="0"/>
              <a:t>Eastern Naval TF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134801" y="17310419"/>
            <a:ext cx="291137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/>
              <a:t>Rear Admiral</a:t>
            </a:r>
          </a:p>
          <a:p>
            <a:pPr algn="ctr">
              <a:lnSpc>
                <a:spcPts val="3000"/>
              </a:lnSpc>
            </a:pPr>
            <a:r>
              <a:rPr lang="en-US" sz="3200" b="1" dirty="0"/>
              <a:t>Sir Philip L. </a:t>
            </a:r>
            <a:r>
              <a:rPr lang="en-US" sz="3200" b="1" dirty="0" err="1"/>
              <a:t>Vian</a:t>
            </a:r>
            <a:endParaRPr lang="en-US" sz="3200" b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/>
          <a:srcRect t="3644" b="8016"/>
          <a:stretch/>
        </p:blipFill>
        <p:spPr>
          <a:xfrm>
            <a:off x="10415230" y="13426066"/>
            <a:ext cx="3425509" cy="3785225"/>
          </a:xfrm>
          <a:prstGeom prst="rect">
            <a:avLst/>
          </a:prstGeom>
          <a:ln w="88900">
            <a:solidFill>
              <a:schemeClr val="accent6">
                <a:lumMod val="75000"/>
              </a:schemeClr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/>
          <a:srcRect t="5562" b="11158"/>
          <a:stretch/>
        </p:blipFill>
        <p:spPr>
          <a:xfrm>
            <a:off x="15031844" y="13403765"/>
            <a:ext cx="3398614" cy="3833529"/>
          </a:xfrm>
          <a:prstGeom prst="rect">
            <a:avLst/>
          </a:prstGeom>
          <a:ln w="88900">
            <a:solidFill>
              <a:srgbClr val="0070C0"/>
            </a:solidFill>
          </a:ln>
        </p:spPr>
      </p:pic>
      <p:sp>
        <p:nvSpPr>
          <p:cNvPr id="28" name="Rectangle 27"/>
          <p:cNvSpPr/>
          <p:nvPr/>
        </p:nvSpPr>
        <p:spPr>
          <a:xfrm>
            <a:off x="19890687" y="13002897"/>
            <a:ext cx="6853158" cy="40318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/>
              <a:t>Elements of:</a:t>
            </a:r>
          </a:p>
          <a:p>
            <a:endParaRPr lang="en-US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US Strategic Air Forces </a:t>
            </a:r>
            <a:r>
              <a:rPr lang="en-US" sz="3200" b="1" dirty="0" err="1"/>
              <a:t>Cmd</a:t>
            </a:r>
            <a:r>
              <a:rPr lang="en-US" sz="3200" b="1" dirty="0"/>
              <a:t>, Europe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RAF Bomber Command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2nd Tactical Air Force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RAF Transport Command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US Army 8th Air Force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US Army 9th Air Force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3738303" y="5241073"/>
            <a:ext cx="290" cy="119320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4839629" y="5999356"/>
            <a:ext cx="16905249" cy="44605"/>
          </a:xfrm>
          <a:custGeom>
            <a:avLst/>
            <a:gdLst>
              <a:gd name="connsiteX0" fmla="*/ 0 w 16905249"/>
              <a:gd name="connsiteY0" fmla="*/ 0 h 44605"/>
              <a:gd name="connsiteX1" fmla="*/ 8898673 w 16905249"/>
              <a:gd name="connsiteY1" fmla="*/ 0 h 44605"/>
              <a:gd name="connsiteX2" fmla="*/ 16905249 w 16905249"/>
              <a:gd name="connsiteY2" fmla="*/ 44605 h 4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5249" h="44605">
                <a:moveTo>
                  <a:pt x="0" y="0"/>
                </a:moveTo>
                <a:lnTo>
                  <a:pt x="8898673" y="0"/>
                </a:lnTo>
                <a:lnTo>
                  <a:pt x="16905249" y="44605"/>
                </a:lnTo>
              </a:path>
            </a:pathLst>
          </a:cu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21696847" y="5977055"/>
            <a:ext cx="3427" cy="542711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4832485" y="5928733"/>
            <a:ext cx="3427" cy="542711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4720972" y="11214411"/>
            <a:ext cx="3427" cy="542711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13615927" y="11344509"/>
            <a:ext cx="3427" cy="542711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84917" y="11797990"/>
            <a:ext cx="4817327" cy="44605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1950390" y="11883484"/>
            <a:ext cx="4817327" cy="44605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240000">
            <a:off x="2018370" y="11742237"/>
            <a:ext cx="55757" cy="791733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240000">
            <a:off x="6720468" y="11783126"/>
            <a:ext cx="55757" cy="791733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240000">
            <a:off x="16708245" y="11868620"/>
            <a:ext cx="55757" cy="791733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240000">
            <a:off x="11998711" y="11842602"/>
            <a:ext cx="55757" cy="791733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21633366" y="11436460"/>
            <a:ext cx="1661" cy="154356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77474" y="914401"/>
            <a:ext cx="10685258" cy="2954655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Senior Commanders</a:t>
            </a:r>
          </a:p>
          <a:p>
            <a:pPr algn="ctr"/>
            <a:r>
              <a:rPr lang="en-US" sz="6600" b="1" dirty="0"/>
              <a:t>Allied Expeditionary Force</a:t>
            </a:r>
          </a:p>
          <a:p>
            <a:pPr algn="ctr"/>
            <a:r>
              <a:rPr lang="en-US" sz="4800" b="1" dirty="0"/>
              <a:t>D-Day, 6 June 1944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9888810" y="966470"/>
            <a:ext cx="1023257" cy="740229"/>
            <a:chOff x="25478215" y="1100285"/>
            <a:chExt cx="1023257" cy="740229"/>
          </a:xfrm>
        </p:grpSpPr>
        <p:sp>
          <p:nvSpPr>
            <p:cNvPr id="43" name="Oval 42"/>
            <p:cNvSpPr/>
            <p:nvPr/>
          </p:nvSpPr>
          <p:spPr>
            <a:xfrm>
              <a:off x="25608842" y="1100285"/>
              <a:ext cx="762000" cy="74022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9728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9456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9184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8912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8640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8368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8096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7824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46" name="TextBox 453"/>
            <p:cNvSpPr txBox="1"/>
            <p:nvPr/>
          </p:nvSpPr>
          <p:spPr>
            <a:xfrm>
              <a:off x="25478215" y="1231445"/>
              <a:ext cx="1023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9728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9456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9184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38912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8640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58368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68096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77824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b="1" dirty="0"/>
                <a:t>2-1</a:t>
              </a:r>
            </a:p>
          </p:txBody>
        </p:sp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17" y="767995"/>
            <a:ext cx="1184945" cy="134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15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" t="3171" r="2195" b="2562"/>
          <a:stretch/>
        </p:blipFill>
        <p:spPr>
          <a:xfrm>
            <a:off x="423746" y="579862"/>
            <a:ext cx="26406088" cy="17239787"/>
          </a:xfrm>
          <a:prstGeom prst="rect">
            <a:avLst/>
          </a:prstGeom>
          <a:ln w="1524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38B070-FA3E-4475-AEF3-0516B0A84F6B}"/>
              </a:ext>
            </a:extLst>
          </p:cNvPr>
          <p:cNvSpPr txBox="1"/>
          <p:nvPr/>
        </p:nvSpPr>
        <p:spPr>
          <a:xfrm>
            <a:off x="311388" y="1236168"/>
            <a:ext cx="2744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Cherbourg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7F8A5C-3DD1-47AA-960E-076390B5AA2C}"/>
              </a:ext>
            </a:extLst>
          </p:cNvPr>
          <p:cNvSpPr txBox="1"/>
          <p:nvPr/>
        </p:nvSpPr>
        <p:spPr>
          <a:xfrm>
            <a:off x="3508133" y="5464861"/>
            <a:ext cx="17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Valognes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995129-2C9E-4918-952E-52F99E196DE1}"/>
              </a:ext>
            </a:extLst>
          </p:cNvPr>
          <p:cNvSpPr txBox="1"/>
          <p:nvPr/>
        </p:nvSpPr>
        <p:spPr>
          <a:xfrm>
            <a:off x="710994" y="8509350"/>
            <a:ext cx="1552040" cy="725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800" b="1" dirty="0"/>
              <a:t>St. </a:t>
            </a:r>
            <a:r>
              <a:rPr lang="en-US" sz="2800" b="1" dirty="0" err="1"/>
              <a:t>Sauveir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99F7A-1FBC-4EE6-8184-6B5C79000F60}"/>
              </a:ext>
            </a:extLst>
          </p:cNvPr>
          <p:cNvSpPr txBox="1"/>
          <p:nvPr/>
        </p:nvSpPr>
        <p:spPr>
          <a:xfrm>
            <a:off x="3107672" y="8748136"/>
            <a:ext cx="2127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Pont L’ Abbe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C9AEEF-A108-474A-AC9C-BAED679AD4C3}"/>
              </a:ext>
            </a:extLst>
          </p:cNvPr>
          <p:cNvSpPr txBox="1"/>
          <p:nvPr/>
        </p:nvSpPr>
        <p:spPr>
          <a:xfrm>
            <a:off x="5764168" y="7809295"/>
            <a:ext cx="1552040" cy="77059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800" b="1" dirty="0"/>
              <a:t>St. </a:t>
            </a:r>
            <a:r>
              <a:rPr lang="en-US" sz="2800" b="1" dirty="0" err="1"/>
              <a:t>Mére</a:t>
            </a:r>
            <a:r>
              <a:rPr lang="en-US" sz="2800" b="1" dirty="0"/>
              <a:t> </a:t>
            </a:r>
            <a:r>
              <a:rPr lang="en-US" sz="2800" b="1" dirty="0" err="1"/>
              <a:t>Egilse</a:t>
            </a:r>
            <a:endParaRPr lang="en-US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C462A9-AEA3-4AC4-87FE-ED331999DC69}"/>
              </a:ext>
            </a:extLst>
          </p:cNvPr>
          <p:cNvSpPr txBox="1"/>
          <p:nvPr/>
        </p:nvSpPr>
        <p:spPr>
          <a:xfrm>
            <a:off x="5244081" y="10636256"/>
            <a:ext cx="1643774" cy="770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800" b="1" dirty="0"/>
              <a:t>St. </a:t>
            </a:r>
            <a:r>
              <a:rPr lang="en-US" sz="2800" b="1" dirty="0" err="1"/>
              <a:t>Côme</a:t>
            </a:r>
            <a:r>
              <a:rPr lang="en-US" sz="2800" b="1" dirty="0"/>
              <a:t> du Mont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D1F6A4-722C-4273-9331-9FB4FA160D88}"/>
              </a:ext>
            </a:extLst>
          </p:cNvPr>
          <p:cNvSpPr txBox="1"/>
          <p:nvPr/>
        </p:nvSpPr>
        <p:spPr>
          <a:xfrm>
            <a:off x="7321261" y="9553620"/>
            <a:ext cx="1297835" cy="9411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800" b="1" dirty="0"/>
              <a:t>St. Marie du Mont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38B070-FA3E-4475-AEF3-0516B0A84F6B}"/>
              </a:ext>
            </a:extLst>
          </p:cNvPr>
          <p:cNvSpPr txBox="1"/>
          <p:nvPr/>
        </p:nvSpPr>
        <p:spPr>
          <a:xfrm>
            <a:off x="20781310" y="15171476"/>
            <a:ext cx="2744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Caen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38B070-FA3E-4475-AEF3-0516B0A84F6B}"/>
              </a:ext>
            </a:extLst>
          </p:cNvPr>
          <p:cNvSpPr txBox="1"/>
          <p:nvPr/>
        </p:nvSpPr>
        <p:spPr>
          <a:xfrm>
            <a:off x="9670978" y="15769924"/>
            <a:ext cx="2744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St. Lo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C1B0A1-FCD7-4008-96B7-D0A6224CEA1A}"/>
              </a:ext>
            </a:extLst>
          </p:cNvPr>
          <p:cNvSpPr txBox="1"/>
          <p:nvPr/>
        </p:nvSpPr>
        <p:spPr>
          <a:xfrm>
            <a:off x="10272036" y="11795746"/>
            <a:ext cx="2695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Colombiéres</a:t>
            </a:r>
            <a:r>
              <a:rPr lang="en-US" sz="2800" b="1" dirty="0"/>
              <a:t>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1A314A-C2DC-49F5-9852-130DAD6AFC2E}"/>
              </a:ext>
            </a:extLst>
          </p:cNvPr>
          <p:cNvSpPr txBox="1"/>
          <p:nvPr/>
        </p:nvSpPr>
        <p:spPr>
          <a:xfrm>
            <a:off x="13521527" y="10380164"/>
            <a:ext cx="1688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Colleville</a:t>
            </a:r>
            <a:endParaRPr lang="en-US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55AEAE-C6CF-4EE4-A495-139B427D3FF6}"/>
              </a:ext>
            </a:extLst>
          </p:cNvPr>
          <p:cNvSpPr txBox="1"/>
          <p:nvPr/>
        </p:nvSpPr>
        <p:spPr>
          <a:xfrm>
            <a:off x="11850048" y="9567522"/>
            <a:ext cx="1510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Vierville</a:t>
            </a:r>
            <a:endParaRPr lang="en-US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54FFD8-1141-4D91-9030-B9E958E3F2BD}"/>
              </a:ext>
            </a:extLst>
          </p:cNvPr>
          <p:cNvSpPr txBox="1"/>
          <p:nvPr/>
        </p:nvSpPr>
        <p:spPr>
          <a:xfrm>
            <a:off x="15479736" y="10615018"/>
            <a:ext cx="2036213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b="1" dirty="0"/>
              <a:t>Port-</a:t>
            </a:r>
            <a:r>
              <a:rPr lang="en-US" sz="2800" b="1" dirty="0" err="1"/>
              <a:t>en</a:t>
            </a:r>
            <a:r>
              <a:rPr lang="en-US" sz="2800" b="1" dirty="0"/>
              <a:t>-</a:t>
            </a:r>
            <a:r>
              <a:rPr lang="en-US" sz="2800" b="1" dirty="0" err="1"/>
              <a:t>Bessin</a:t>
            </a:r>
            <a:endParaRPr lang="en-US" sz="28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9B4E07-815C-4970-9126-0F74D0EB6632}"/>
              </a:ext>
            </a:extLst>
          </p:cNvPr>
          <p:cNvSpPr txBox="1"/>
          <p:nvPr/>
        </p:nvSpPr>
        <p:spPr>
          <a:xfrm>
            <a:off x="17628307" y="10648997"/>
            <a:ext cx="2036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Arromanche</a:t>
            </a:r>
            <a:endParaRPr lang="en-US" sz="28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5F1ABE-3418-412F-8408-915F4B3616EE}"/>
              </a:ext>
            </a:extLst>
          </p:cNvPr>
          <p:cNvSpPr txBox="1"/>
          <p:nvPr/>
        </p:nvSpPr>
        <p:spPr>
          <a:xfrm>
            <a:off x="20843914" y="10864469"/>
            <a:ext cx="2030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Courseulles</a:t>
            </a:r>
            <a:endParaRPr lang="en-US" sz="28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EA5969-7377-4ECD-BB3F-38382B69454F}"/>
              </a:ext>
            </a:extLst>
          </p:cNvPr>
          <p:cNvSpPr txBox="1"/>
          <p:nvPr/>
        </p:nvSpPr>
        <p:spPr>
          <a:xfrm>
            <a:off x="24543274" y="11484792"/>
            <a:ext cx="222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Ouistreham</a:t>
            </a:r>
            <a:endParaRPr lang="en-US" sz="28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44FCD2-B02C-429E-83E3-04901E865B3E}"/>
              </a:ext>
            </a:extLst>
          </p:cNvPr>
          <p:cNvSpPr txBox="1"/>
          <p:nvPr/>
        </p:nvSpPr>
        <p:spPr>
          <a:xfrm>
            <a:off x="24379433" y="12883952"/>
            <a:ext cx="1539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Ranville</a:t>
            </a:r>
            <a:endParaRPr lang="en-US" sz="28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703136-8AB5-4226-B804-ACC96562BC42}"/>
              </a:ext>
            </a:extLst>
          </p:cNvPr>
          <p:cNvSpPr txBox="1"/>
          <p:nvPr/>
        </p:nvSpPr>
        <p:spPr>
          <a:xfrm>
            <a:off x="16587469" y="16958204"/>
            <a:ext cx="1299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Villers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62DF89-A760-4D47-9F9B-B5101E51147E}"/>
              </a:ext>
            </a:extLst>
          </p:cNvPr>
          <p:cNvSpPr txBox="1"/>
          <p:nvPr/>
        </p:nvSpPr>
        <p:spPr>
          <a:xfrm>
            <a:off x="7579332" y="13150162"/>
            <a:ext cx="1430854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800" b="1" dirty="0"/>
              <a:t>St Jean de Daye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108320-8841-471F-9BA6-E5D861750699}"/>
              </a:ext>
            </a:extLst>
          </p:cNvPr>
          <p:cNvSpPr txBox="1"/>
          <p:nvPr/>
        </p:nvSpPr>
        <p:spPr>
          <a:xfrm>
            <a:off x="3045430" y="14437116"/>
            <a:ext cx="1325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Periers</a:t>
            </a:r>
            <a:endParaRPr lang="en-US" sz="28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50EAE7-0DCC-4932-8066-328C44993F66}"/>
              </a:ext>
            </a:extLst>
          </p:cNvPr>
          <p:cNvSpPr txBox="1"/>
          <p:nvPr/>
        </p:nvSpPr>
        <p:spPr>
          <a:xfrm>
            <a:off x="12600878" y="12741916"/>
            <a:ext cx="1090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Littry</a:t>
            </a:r>
            <a:endParaRPr lang="en-US" sz="28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209222-57E9-4094-B88D-71AB21E8D20C}"/>
              </a:ext>
            </a:extLst>
          </p:cNvPr>
          <p:cNvSpPr txBox="1"/>
          <p:nvPr/>
        </p:nvSpPr>
        <p:spPr>
          <a:xfrm>
            <a:off x="11619571" y="10513038"/>
            <a:ext cx="160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Formigny</a:t>
            </a:r>
            <a:r>
              <a:rPr lang="en-US" sz="2800" b="1" dirty="0"/>
              <a:t>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34490F-9EFC-4130-8172-E8B8627E4B21}"/>
              </a:ext>
            </a:extLst>
          </p:cNvPr>
          <p:cNvSpPr txBox="1"/>
          <p:nvPr/>
        </p:nvSpPr>
        <p:spPr>
          <a:xfrm>
            <a:off x="19414727" y="11172217"/>
            <a:ext cx="12132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/>
              <a:t>Crepon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38B070-FA3E-4475-AEF3-0516B0A84F6B}"/>
              </a:ext>
            </a:extLst>
          </p:cNvPr>
          <p:cNvSpPr txBox="1"/>
          <p:nvPr/>
        </p:nvSpPr>
        <p:spPr>
          <a:xfrm>
            <a:off x="13838240" y="11734191"/>
            <a:ext cx="2744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Bayeux</a:t>
            </a:r>
          </a:p>
        </p:txBody>
      </p:sp>
      <p:sp>
        <p:nvSpPr>
          <p:cNvPr id="29" name="TextBox 28"/>
          <p:cNvSpPr txBox="1"/>
          <p:nvPr/>
        </p:nvSpPr>
        <p:spPr>
          <a:xfrm rot="4112124">
            <a:off x="8865287" y="11877203"/>
            <a:ext cx="1837362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i="1" dirty="0" err="1"/>
              <a:t>Vire</a:t>
            </a:r>
            <a:r>
              <a:rPr lang="en-US" sz="3200" b="1" i="1" dirty="0"/>
              <a:t> River</a:t>
            </a:r>
          </a:p>
        </p:txBody>
      </p:sp>
      <p:sp>
        <p:nvSpPr>
          <p:cNvPr id="30" name="TextBox 29"/>
          <p:cNvSpPr txBox="1"/>
          <p:nvPr/>
        </p:nvSpPr>
        <p:spPr>
          <a:xfrm rot="19020495">
            <a:off x="7681720" y="10605201"/>
            <a:ext cx="997388" cy="712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i="1" dirty="0" err="1"/>
              <a:t>Douve</a:t>
            </a:r>
            <a:endParaRPr lang="en-US" sz="2400" b="1" i="1" dirty="0"/>
          </a:p>
          <a:p>
            <a:pPr algn="ctr">
              <a:lnSpc>
                <a:spcPts val="2400"/>
              </a:lnSpc>
            </a:pPr>
            <a:r>
              <a:rPr lang="en-US" sz="2400" b="1" i="1" dirty="0"/>
              <a:t>River</a:t>
            </a:r>
          </a:p>
        </p:txBody>
      </p:sp>
      <p:sp>
        <p:nvSpPr>
          <p:cNvPr id="38" name="TextBox 37"/>
          <p:cNvSpPr txBox="1"/>
          <p:nvPr/>
        </p:nvSpPr>
        <p:spPr>
          <a:xfrm rot="20113699">
            <a:off x="4989157" y="14172753"/>
            <a:ext cx="2233305" cy="431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3200" b="1" i="1" dirty="0" err="1"/>
              <a:t>Douve</a:t>
            </a:r>
            <a:r>
              <a:rPr lang="en-US" sz="3200" b="1" i="1" dirty="0"/>
              <a:t> River</a:t>
            </a:r>
          </a:p>
        </p:txBody>
      </p:sp>
      <p:sp>
        <p:nvSpPr>
          <p:cNvPr id="39" name="TextBox 38"/>
          <p:cNvSpPr txBox="1"/>
          <p:nvPr/>
        </p:nvSpPr>
        <p:spPr>
          <a:xfrm rot="2911296">
            <a:off x="3393792" y="7175583"/>
            <a:ext cx="2436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800" b="1" i="1" dirty="0" err="1"/>
              <a:t>Merderet</a:t>
            </a:r>
            <a:r>
              <a:rPr lang="en-US" sz="2800" b="1" i="1" dirty="0"/>
              <a:t> River</a:t>
            </a:r>
          </a:p>
        </p:txBody>
      </p:sp>
      <p:sp>
        <p:nvSpPr>
          <p:cNvPr id="40" name="TextBox 39"/>
          <p:cNvSpPr txBox="1"/>
          <p:nvPr/>
        </p:nvSpPr>
        <p:spPr>
          <a:xfrm rot="18739167">
            <a:off x="22495886" y="13416774"/>
            <a:ext cx="198483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i="1" dirty="0" err="1"/>
              <a:t>Orne</a:t>
            </a:r>
            <a:r>
              <a:rPr lang="en-US" sz="3200" b="1" i="1" dirty="0"/>
              <a:t> River</a:t>
            </a:r>
          </a:p>
        </p:txBody>
      </p:sp>
      <p:sp>
        <p:nvSpPr>
          <p:cNvPr id="41" name="TextBox 40"/>
          <p:cNvSpPr txBox="1"/>
          <p:nvPr/>
        </p:nvSpPr>
        <p:spPr>
          <a:xfrm rot="5051076">
            <a:off x="17347852" y="13930940"/>
            <a:ext cx="2053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800" b="1" i="1" dirty="0" err="1"/>
              <a:t>Seulles</a:t>
            </a:r>
            <a:r>
              <a:rPr lang="en-US" sz="2800" b="1" i="1" dirty="0"/>
              <a:t> River</a:t>
            </a:r>
          </a:p>
        </p:txBody>
      </p:sp>
      <p:sp>
        <p:nvSpPr>
          <p:cNvPr id="42" name="TextBox 41"/>
          <p:cNvSpPr txBox="1"/>
          <p:nvPr/>
        </p:nvSpPr>
        <p:spPr>
          <a:xfrm rot="17009881">
            <a:off x="14769601" y="14428601"/>
            <a:ext cx="2616550" cy="417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800" b="1" i="1" dirty="0" err="1"/>
              <a:t>L’Aure</a:t>
            </a:r>
            <a:r>
              <a:rPr lang="en-US" sz="2800" b="1" i="1" dirty="0"/>
              <a:t> </a:t>
            </a:r>
            <a:r>
              <a:rPr lang="en-US" sz="2800" b="1" i="1" dirty="0" err="1"/>
              <a:t>Inferieure</a:t>
            </a:r>
            <a:endParaRPr lang="en-US" sz="2800" b="1" i="1" dirty="0"/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D33D0586-B9B1-4E37-AC80-C161C8DBC002}"/>
              </a:ext>
            </a:extLst>
          </p:cNvPr>
          <p:cNvSpPr/>
          <p:nvPr/>
        </p:nvSpPr>
        <p:spPr>
          <a:xfrm rot="17646695">
            <a:off x="14022375" y="7785213"/>
            <a:ext cx="846826" cy="2940064"/>
          </a:xfrm>
          <a:prstGeom prst="rightBrace">
            <a:avLst>
              <a:gd name="adj1" fmla="val 8333"/>
              <a:gd name="adj2" fmla="val 52208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CC281736-5F75-4C73-A4D1-A896D672BE63}"/>
              </a:ext>
            </a:extLst>
          </p:cNvPr>
          <p:cNvSpPr/>
          <p:nvPr/>
        </p:nvSpPr>
        <p:spPr>
          <a:xfrm rot="19652372">
            <a:off x="8180009" y="7303994"/>
            <a:ext cx="846826" cy="1239151"/>
          </a:xfrm>
          <a:prstGeom prst="rightBrace">
            <a:avLst>
              <a:gd name="adj1" fmla="val 8333"/>
              <a:gd name="adj2" fmla="val 52208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8E47EBB-9FBC-48C1-9309-BC25B1193239}"/>
              </a:ext>
            </a:extLst>
          </p:cNvPr>
          <p:cNvSpPr txBox="1"/>
          <p:nvPr/>
        </p:nvSpPr>
        <p:spPr>
          <a:xfrm>
            <a:off x="9122511" y="7256553"/>
            <a:ext cx="1357067" cy="70788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UTAH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F90633B-BE15-4198-A45F-D7FC43032F3F}"/>
              </a:ext>
            </a:extLst>
          </p:cNvPr>
          <p:cNvSpPr txBox="1"/>
          <p:nvPr/>
        </p:nvSpPr>
        <p:spPr>
          <a:xfrm>
            <a:off x="13526918" y="7981321"/>
            <a:ext cx="1932048" cy="70788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OMAHA</a:t>
            </a:r>
          </a:p>
        </p:txBody>
      </p:sp>
      <p:sp>
        <p:nvSpPr>
          <p:cNvPr id="79" name="Right Brace 78">
            <a:extLst>
              <a:ext uri="{FF2B5EF4-FFF2-40B4-BE49-F238E27FC236}">
                <a16:creationId xmlns:a16="http://schemas.microsoft.com/office/drawing/2014/main" id="{D33D0586-B9B1-4E37-AC80-C161C8DBC002}"/>
              </a:ext>
            </a:extLst>
          </p:cNvPr>
          <p:cNvSpPr/>
          <p:nvPr/>
        </p:nvSpPr>
        <p:spPr>
          <a:xfrm rot="16200000">
            <a:off x="18600071" y="9031433"/>
            <a:ext cx="846826" cy="1919003"/>
          </a:xfrm>
          <a:prstGeom prst="rightBrace">
            <a:avLst>
              <a:gd name="adj1" fmla="val 8333"/>
              <a:gd name="adj2" fmla="val 52208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ight Brace 79">
            <a:extLst>
              <a:ext uri="{FF2B5EF4-FFF2-40B4-BE49-F238E27FC236}">
                <a16:creationId xmlns:a16="http://schemas.microsoft.com/office/drawing/2014/main" id="{D33D0586-B9B1-4E37-AC80-C161C8DBC002}"/>
              </a:ext>
            </a:extLst>
          </p:cNvPr>
          <p:cNvSpPr/>
          <p:nvPr/>
        </p:nvSpPr>
        <p:spPr>
          <a:xfrm rot="16817761">
            <a:off x="20943537" y="9253359"/>
            <a:ext cx="846826" cy="1919003"/>
          </a:xfrm>
          <a:prstGeom prst="rightBrace">
            <a:avLst>
              <a:gd name="adj1" fmla="val 8333"/>
              <a:gd name="adj2" fmla="val 52208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ight Brace 80">
            <a:extLst>
              <a:ext uri="{FF2B5EF4-FFF2-40B4-BE49-F238E27FC236}">
                <a16:creationId xmlns:a16="http://schemas.microsoft.com/office/drawing/2014/main" id="{D33D0586-B9B1-4E37-AC80-C161C8DBC002}"/>
              </a:ext>
            </a:extLst>
          </p:cNvPr>
          <p:cNvSpPr/>
          <p:nvPr/>
        </p:nvSpPr>
        <p:spPr>
          <a:xfrm rot="17975786">
            <a:off x="23442795" y="10210903"/>
            <a:ext cx="846826" cy="1919003"/>
          </a:xfrm>
          <a:prstGeom prst="rightBrace">
            <a:avLst>
              <a:gd name="adj1" fmla="val 8333"/>
              <a:gd name="adj2" fmla="val 52208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F90633B-BE15-4198-A45F-D7FC43032F3F}"/>
              </a:ext>
            </a:extLst>
          </p:cNvPr>
          <p:cNvSpPr txBox="1"/>
          <p:nvPr/>
        </p:nvSpPr>
        <p:spPr>
          <a:xfrm>
            <a:off x="18307950" y="8689207"/>
            <a:ext cx="1448934" cy="70788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GOLD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F90633B-BE15-4198-A45F-D7FC43032F3F}"/>
              </a:ext>
            </a:extLst>
          </p:cNvPr>
          <p:cNvSpPr txBox="1"/>
          <p:nvPr/>
        </p:nvSpPr>
        <p:spPr>
          <a:xfrm>
            <a:off x="20781310" y="8973021"/>
            <a:ext cx="1486489" cy="70788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JUNO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F90633B-BE15-4198-A45F-D7FC43032F3F}"/>
              </a:ext>
            </a:extLst>
          </p:cNvPr>
          <p:cNvSpPr txBox="1"/>
          <p:nvPr/>
        </p:nvSpPr>
        <p:spPr>
          <a:xfrm>
            <a:off x="23615449" y="9933888"/>
            <a:ext cx="1929489" cy="70788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SWORD</a:t>
            </a:r>
          </a:p>
        </p:txBody>
      </p:sp>
      <p:sp>
        <p:nvSpPr>
          <p:cNvPr id="134" name="Rectangle 957">
            <a:extLst>
              <a:ext uri="{FF2B5EF4-FFF2-40B4-BE49-F238E27FC236}">
                <a16:creationId xmlns:a16="http://schemas.microsoft.com/office/drawing/2014/main" id="{50BEEFD7-946A-4206-9859-951373904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86560" y="511038"/>
            <a:ext cx="9018278" cy="3652299"/>
          </a:xfrm>
          <a:prstGeom prst="rect">
            <a:avLst/>
          </a:prstGeom>
          <a:solidFill>
            <a:schemeClr val="bg1"/>
          </a:solidFill>
          <a:ln w="152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5" name="Text Box 958">
            <a:extLst>
              <a:ext uri="{FF2B5EF4-FFF2-40B4-BE49-F238E27FC236}">
                <a16:creationId xmlns:a16="http://schemas.microsoft.com/office/drawing/2014/main" id="{54AADA0A-3E7A-4434-9348-D4125C027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630" y="772185"/>
            <a:ext cx="7573838" cy="22156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243479" tIns="121738" rIns="243479" bIns="121738">
            <a:spAutoFit/>
          </a:bodyPr>
          <a:lstStyle>
            <a:lvl1pPr defTabSz="2435225"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435225"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435225"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435225"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435225"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435225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435225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435225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435225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altLang="en-US" sz="4800" b="1" dirty="0">
                <a:latin typeface="+mn-lt"/>
              </a:rPr>
              <a:t>Neptune Plan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altLang="en-US" sz="3600" b="1" dirty="0">
                <a:latin typeface="+mn-lt"/>
              </a:rPr>
              <a:t>Allied Landing Beaches and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altLang="en-US" sz="3600" b="1" dirty="0">
                <a:latin typeface="+mn-lt"/>
              </a:rPr>
              <a:t>Airborne Landings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altLang="en-US" sz="3200" b="1" dirty="0">
                <a:latin typeface="+mn-lt"/>
              </a:rPr>
              <a:t>6 June 1944</a:t>
            </a:r>
          </a:p>
        </p:txBody>
      </p:sp>
      <p:pic>
        <p:nvPicPr>
          <p:cNvPr id="136" name="Picture 959" descr="CSI Crest Medium">
            <a:extLst>
              <a:ext uri="{FF2B5EF4-FFF2-40B4-BE49-F238E27FC236}">
                <a16:creationId xmlns:a16="http://schemas.microsoft.com/office/drawing/2014/main" id="{2002A7EB-7EA3-46E5-A103-85F7FB75F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5394" y="1096250"/>
            <a:ext cx="1232144" cy="1303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" name="Text Box 1011">
            <a:extLst>
              <a:ext uri="{FF2B5EF4-FFF2-40B4-BE49-F238E27FC236}">
                <a16:creationId xmlns:a16="http://schemas.microsoft.com/office/drawing/2014/main" id="{877A12B3-98DC-4494-9565-BB466A53B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510" y="3160001"/>
            <a:ext cx="4144595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>
            <a:spAutoFit/>
          </a:bodyPr>
          <a:lstStyle>
            <a:lvl1pPr defTabSz="2435225"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435225"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435225"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435225"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435225"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435225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435225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435225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435225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600" b="1" dirty="0">
                <a:latin typeface="+mn-lt"/>
              </a:rPr>
              <a:t>0                       5                     10</a:t>
            </a:r>
          </a:p>
        </p:txBody>
      </p:sp>
      <p:sp>
        <p:nvSpPr>
          <p:cNvPr id="138" name="Text Box 1016">
            <a:extLst>
              <a:ext uri="{FF2B5EF4-FFF2-40B4-BE49-F238E27FC236}">
                <a16:creationId xmlns:a16="http://schemas.microsoft.com/office/drawing/2014/main" id="{9171DBD5-E99B-473E-BCC9-23963575B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6806" y="3534952"/>
            <a:ext cx="1919218" cy="461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39" tIns="45719" rIns="91439" bIns="45719">
            <a:spAutoFit/>
          </a:bodyPr>
          <a:lstStyle>
            <a:lvl1pPr defTabSz="915988"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5988"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5988"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5988"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5988"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400" b="1" dirty="0">
                <a:latin typeface="+mn-lt"/>
              </a:rPr>
              <a:t>Miles</a:t>
            </a:r>
          </a:p>
        </p:txBody>
      </p:sp>
      <p:grpSp>
        <p:nvGrpSpPr>
          <p:cNvPr id="139" name="Group 377">
            <a:extLst>
              <a:ext uri="{FF2B5EF4-FFF2-40B4-BE49-F238E27FC236}">
                <a16:creationId xmlns:a16="http://schemas.microsoft.com/office/drawing/2014/main" id="{98C365DF-AD76-4DA1-94F6-38FD6E93CD4C}"/>
              </a:ext>
            </a:extLst>
          </p:cNvPr>
          <p:cNvGrpSpPr>
            <a:grpSpLocks/>
          </p:cNvGrpSpPr>
          <p:nvPr/>
        </p:nvGrpSpPr>
        <p:grpSpPr bwMode="auto">
          <a:xfrm rot="-5376582">
            <a:off x="24994700" y="2380150"/>
            <a:ext cx="1716088" cy="942975"/>
            <a:chOff x="15638" y="4778"/>
            <a:chExt cx="1081" cy="594"/>
          </a:xfrm>
        </p:grpSpPr>
        <p:sp>
          <p:nvSpPr>
            <p:cNvPr id="140" name="AutoShape 378">
              <a:extLst>
                <a:ext uri="{FF2B5EF4-FFF2-40B4-BE49-F238E27FC236}">
                  <a16:creationId xmlns:a16="http://schemas.microsoft.com/office/drawing/2014/main" id="{6B095DFC-3BEC-41B4-A811-497CB00AAB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21" y="4897"/>
              <a:ext cx="598" cy="351"/>
            </a:xfrm>
            <a:prstGeom prst="rightArrow">
              <a:avLst>
                <a:gd name="adj1" fmla="val 50000"/>
                <a:gd name="adj2" fmla="val 54730"/>
              </a:avLst>
            </a:prstGeom>
            <a:solidFill>
              <a:srgbClr val="002060"/>
            </a:solidFill>
            <a:ln w="9525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21939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21939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21939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21939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21939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41" name="Text Box 379">
              <a:extLst>
                <a:ext uri="{FF2B5EF4-FFF2-40B4-BE49-F238E27FC236}">
                  <a16:creationId xmlns:a16="http://schemas.microsoft.com/office/drawing/2014/main" id="{177E6013-42E1-440C-9E49-189CC95EB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15564" y="4852"/>
              <a:ext cx="594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21939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21939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21939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21939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21939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21939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AC104958-71BA-44B3-818D-ED3229176D68}"/>
              </a:ext>
            </a:extLst>
          </p:cNvPr>
          <p:cNvGrpSpPr/>
          <p:nvPr/>
        </p:nvGrpSpPr>
        <p:grpSpPr>
          <a:xfrm>
            <a:off x="20060736" y="2957055"/>
            <a:ext cx="3677570" cy="201048"/>
            <a:chOff x="4184262" y="16599167"/>
            <a:chExt cx="3755308" cy="175270"/>
          </a:xfrm>
        </p:grpSpPr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D445E20D-66AB-4118-AB8F-66AD16FA7B3B}"/>
                </a:ext>
              </a:extLst>
            </p:cNvPr>
            <p:cNvGrpSpPr/>
            <p:nvPr/>
          </p:nvGrpSpPr>
          <p:grpSpPr>
            <a:xfrm>
              <a:off x="4184262" y="16601310"/>
              <a:ext cx="767563" cy="173127"/>
              <a:chOff x="4184260" y="16601310"/>
              <a:chExt cx="857309" cy="173127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0146CD4C-DC74-42FC-A619-C1328AE405E8}"/>
                  </a:ext>
                </a:extLst>
              </p:cNvPr>
              <p:cNvSpPr/>
              <p:nvPr/>
            </p:nvSpPr>
            <p:spPr>
              <a:xfrm>
                <a:off x="4184260" y="16601521"/>
                <a:ext cx="416788" cy="172916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E56D9E44-BFB3-4A67-A374-46D496E90F85}"/>
                  </a:ext>
                </a:extLst>
              </p:cNvPr>
              <p:cNvSpPr/>
              <p:nvPr/>
            </p:nvSpPr>
            <p:spPr>
              <a:xfrm>
                <a:off x="4624781" y="16601310"/>
                <a:ext cx="416788" cy="167069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52387464-05A9-4C5B-82E7-171DC3EDF26E}"/>
                </a:ext>
              </a:extLst>
            </p:cNvPr>
            <p:cNvGrpSpPr/>
            <p:nvPr/>
          </p:nvGrpSpPr>
          <p:grpSpPr>
            <a:xfrm>
              <a:off x="4949334" y="16600246"/>
              <a:ext cx="744148" cy="168613"/>
              <a:chOff x="4203873" y="16601311"/>
              <a:chExt cx="831156" cy="168613"/>
            </a:xfrm>
          </p:grpSpPr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E3F9A69C-BDD1-4F4E-BBF6-8686C4EAF11B}"/>
                  </a:ext>
                </a:extLst>
              </p:cNvPr>
              <p:cNvSpPr/>
              <p:nvPr/>
            </p:nvSpPr>
            <p:spPr>
              <a:xfrm>
                <a:off x="4203873" y="16602855"/>
                <a:ext cx="416788" cy="167069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ABF345D7-AC34-4136-AF5C-7C72A4D300E0}"/>
                  </a:ext>
                </a:extLst>
              </p:cNvPr>
              <p:cNvSpPr/>
              <p:nvPr/>
            </p:nvSpPr>
            <p:spPr>
              <a:xfrm>
                <a:off x="4618242" y="16601311"/>
                <a:ext cx="416787" cy="167069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B03D3FA4-C4C4-4176-B168-DA6B83AB0A8F}"/>
                </a:ext>
              </a:extLst>
            </p:cNvPr>
            <p:cNvGrpSpPr/>
            <p:nvPr/>
          </p:nvGrpSpPr>
          <p:grpSpPr>
            <a:xfrm>
              <a:off x="5685142" y="16599647"/>
              <a:ext cx="750002" cy="168613"/>
              <a:chOff x="4184260" y="16597638"/>
              <a:chExt cx="837695" cy="168613"/>
            </a:xfrm>
          </p:grpSpPr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19D08697-5280-4FB9-8A80-BD8F7717666A}"/>
                  </a:ext>
                </a:extLst>
              </p:cNvPr>
              <p:cNvSpPr/>
              <p:nvPr/>
            </p:nvSpPr>
            <p:spPr>
              <a:xfrm>
                <a:off x="4184260" y="16599182"/>
                <a:ext cx="416788" cy="167069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C1A5E979-96EC-433F-BF6F-80F854BA56F0}"/>
                  </a:ext>
                </a:extLst>
              </p:cNvPr>
              <p:cNvSpPr/>
              <p:nvPr/>
            </p:nvSpPr>
            <p:spPr>
              <a:xfrm>
                <a:off x="4605167" y="16597638"/>
                <a:ext cx="416788" cy="167069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E27E3A94-FC8F-4172-9991-E029A6C585C5}"/>
                </a:ext>
              </a:extLst>
            </p:cNvPr>
            <p:cNvGrpSpPr/>
            <p:nvPr/>
          </p:nvGrpSpPr>
          <p:grpSpPr>
            <a:xfrm>
              <a:off x="6432652" y="16599167"/>
              <a:ext cx="750002" cy="170156"/>
              <a:chOff x="4184260" y="16598223"/>
              <a:chExt cx="837695" cy="170156"/>
            </a:xfrm>
          </p:grpSpPr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6F9FD17D-7D24-4EEC-9196-13EB609E08A7}"/>
                  </a:ext>
                </a:extLst>
              </p:cNvPr>
              <p:cNvSpPr/>
              <p:nvPr/>
            </p:nvSpPr>
            <p:spPr>
              <a:xfrm>
                <a:off x="4184260" y="16599182"/>
                <a:ext cx="416788" cy="167069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0BD265E8-F622-46D6-B1D3-830EF56F50E8}"/>
                  </a:ext>
                </a:extLst>
              </p:cNvPr>
              <p:cNvSpPr/>
              <p:nvPr/>
            </p:nvSpPr>
            <p:spPr>
              <a:xfrm>
                <a:off x="4605167" y="16598223"/>
                <a:ext cx="416788" cy="17015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867A1EEA-D205-4564-8216-98AF54119326}"/>
                </a:ext>
              </a:extLst>
            </p:cNvPr>
            <p:cNvGrpSpPr/>
            <p:nvPr/>
          </p:nvGrpSpPr>
          <p:grpSpPr>
            <a:xfrm>
              <a:off x="7189568" y="16599168"/>
              <a:ext cx="750002" cy="170178"/>
              <a:chOff x="4184260" y="16598202"/>
              <a:chExt cx="837695" cy="170178"/>
            </a:xfrm>
          </p:grpSpPr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A6609BCE-92C6-4A18-BF04-46D2DD1F0020}"/>
                  </a:ext>
                </a:extLst>
              </p:cNvPr>
              <p:cNvSpPr/>
              <p:nvPr/>
            </p:nvSpPr>
            <p:spPr>
              <a:xfrm>
                <a:off x="4184260" y="16599182"/>
                <a:ext cx="416788" cy="167069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534829E6-AD33-435A-89CF-D5D1A1755042}"/>
                  </a:ext>
                </a:extLst>
              </p:cNvPr>
              <p:cNvSpPr/>
              <p:nvPr/>
            </p:nvSpPr>
            <p:spPr>
              <a:xfrm>
                <a:off x="4605167" y="16598202"/>
                <a:ext cx="416788" cy="170178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8" name="Oval 157"/>
          <p:cNvSpPr/>
          <p:nvPr/>
        </p:nvSpPr>
        <p:spPr>
          <a:xfrm>
            <a:off x="25565585" y="854519"/>
            <a:ext cx="762000" cy="7402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09728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19456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29184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38912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48640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58368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68096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8778240" algn="l" defTabSz="2194560" rtl="0" eaLnBrk="1" latinLnBrk="0" hangingPunct="1">
              <a:defRPr sz="43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59" name="TextBox 453"/>
          <p:cNvSpPr txBox="1"/>
          <p:nvPr/>
        </p:nvSpPr>
        <p:spPr>
          <a:xfrm>
            <a:off x="25441705" y="974600"/>
            <a:ext cx="1023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9456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9184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8912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8640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8368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8096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78240" algn="l" defTabSz="2194560" rtl="0" eaLnBrk="1" latinLnBrk="0" hangingPunct="1"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/>
              <a:t>2-2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8839201" y="5906683"/>
            <a:ext cx="1823258" cy="1449558"/>
            <a:chOff x="8839201" y="5906683"/>
            <a:chExt cx="1823258" cy="1449558"/>
          </a:xfrm>
        </p:grpSpPr>
        <p:grpSp>
          <p:nvGrpSpPr>
            <p:cNvPr id="91" name="Group 90"/>
            <p:cNvGrpSpPr/>
            <p:nvPr/>
          </p:nvGrpSpPr>
          <p:grpSpPr>
            <a:xfrm>
              <a:off x="8839201" y="6332126"/>
              <a:ext cx="1065778" cy="836376"/>
              <a:chOff x="1587321" y="1356491"/>
              <a:chExt cx="1065778" cy="836376"/>
            </a:xfrm>
          </p:grpSpPr>
          <p:sp>
            <p:nvSpPr>
              <p:cNvPr id="92" name="Rectangle 91"/>
              <p:cNvSpPr/>
              <p:nvPr/>
            </p:nvSpPr>
            <p:spPr>
              <a:xfrm>
                <a:off x="1587321" y="1358663"/>
                <a:ext cx="1065778" cy="834204"/>
              </a:xfrm>
              <a:prstGeom prst="rect">
                <a:avLst/>
              </a:prstGeom>
              <a:solidFill>
                <a:srgbClr val="5B9BD5"/>
              </a:solidFill>
              <a:ln w="762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2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 92"/>
              <p:cNvSpPr/>
              <p:nvPr/>
            </p:nvSpPr>
            <p:spPr>
              <a:xfrm>
                <a:off x="1600662" y="1397456"/>
                <a:ext cx="1022978" cy="770318"/>
              </a:xfrm>
              <a:custGeom>
                <a:avLst/>
                <a:gdLst>
                  <a:gd name="connsiteX0" fmla="*/ 0 w 1032933"/>
                  <a:gd name="connsiteY0" fmla="*/ 787400 h 787400"/>
                  <a:gd name="connsiteX1" fmla="*/ 1032933 w 1032933"/>
                  <a:gd name="connsiteY1" fmla="*/ 0 h 7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32933" h="787400">
                    <a:moveTo>
                      <a:pt x="0" y="787400"/>
                    </a:moveTo>
                    <a:lnTo>
                      <a:pt x="1032933" y="0"/>
                    </a:lnTo>
                  </a:path>
                </a:pathLst>
              </a:custGeom>
              <a:noFill/>
              <a:ln w="762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2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 93"/>
              <p:cNvSpPr/>
              <p:nvPr/>
            </p:nvSpPr>
            <p:spPr>
              <a:xfrm>
                <a:off x="1591667" y="1356491"/>
                <a:ext cx="1027279" cy="805018"/>
              </a:xfrm>
              <a:custGeom>
                <a:avLst/>
                <a:gdLst>
                  <a:gd name="connsiteX0" fmla="*/ 0 w 795867"/>
                  <a:gd name="connsiteY0" fmla="*/ 0 h 618067"/>
                  <a:gd name="connsiteX1" fmla="*/ 795867 w 795867"/>
                  <a:gd name="connsiteY1" fmla="*/ 618067 h 61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5867" h="618067">
                    <a:moveTo>
                      <a:pt x="0" y="0"/>
                    </a:moveTo>
                    <a:lnTo>
                      <a:pt x="795867" y="618067"/>
                    </a:lnTo>
                  </a:path>
                </a:pathLst>
              </a:custGeom>
              <a:noFill/>
              <a:ln w="762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2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9127374" y="5957456"/>
              <a:ext cx="493222" cy="332509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9087461" y="5906683"/>
              <a:ext cx="5790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XX</a:t>
              </a:r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9961418" y="6392489"/>
              <a:ext cx="701041" cy="811876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9875908" y="6455225"/>
              <a:ext cx="760144" cy="90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219456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4</a:t>
              </a:r>
            </a:p>
            <a:p>
              <a:pPr marL="0" marR="0" lvl="0" indent="0" defTabSz="219456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VII</a:t>
              </a:r>
            </a:p>
          </p:txBody>
        </p:sp>
      </p:grpSp>
      <p:grpSp>
        <p:nvGrpSpPr>
          <p:cNvPr id="163" name="Group 162"/>
          <p:cNvGrpSpPr/>
          <p:nvPr/>
        </p:nvGrpSpPr>
        <p:grpSpPr>
          <a:xfrm>
            <a:off x="13190451" y="6619639"/>
            <a:ext cx="1535484" cy="1410316"/>
            <a:chOff x="8839201" y="5906683"/>
            <a:chExt cx="1535484" cy="1410316"/>
          </a:xfrm>
        </p:grpSpPr>
        <p:grpSp>
          <p:nvGrpSpPr>
            <p:cNvPr id="164" name="Group 163"/>
            <p:cNvGrpSpPr/>
            <p:nvPr/>
          </p:nvGrpSpPr>
          <p:grpSpPr>
            <a:xfrm>
              <a:off x="8839201" y="6332126"/>
              <a:ext cx="1065778" cy="836376"/>
              <a:chOff x="1587321" y="1356491"/>
              <a:chExt cx="1065778" cy="836376"/>
            </a:xfrm>
          </p:grpSpPr>
          <p:sp>
            <p:nvSpPr>
              <p:cNvPr id="169" name="Rectangle 168"/>
              <p:cNvSpPr/>
              <p:nvPr/>
            </p:nvSpPr>
            <p:spPr>
              <a:xfrm>
                <a:off x="1587321" y="1358663"/>
                <a:ext cx="1065778" cy="834204"/>
              </a:xfrm>
              <a:prstGeom prst="rect">
                <a:avLst/>
              </a:prstGeom>
              <a:solidFill>
                <a:srgbClr val="5B9BD5"/>
              </a:solidFill>
              <a:ln w="762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2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 169"/>
              <p:cNvSpPr/>
              <p:nvPr/>
            </p:nvSpPr>
            <p:spPr>
              <a:xfrm>
                <a:off x="1600662" y="1397456"/>
                <a:ext cx="1022978" cy="770318"/>
              </a:xfrm>
              <a:custGeom>
                <a:avLst/>
                <a:gdLst>
                  <a:gd name="connsiteX0" fmla="*/ 0 w 1032933"/>
                  <a:gd name="connsiteY0" fmla="*/ 787400 h 787400"/>
                  <a:gd name="connsiteX1" fmla="*/ 1032933 w 1032933"/>
                  <a:gd name="connsiteY1" fmla="*/ 0 h 7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32933" h="787400">
                    <a:moveTo>
                      <a:pt x="0" y="787400"/>
                    </a:moveTo>
                    <a:lnTo>
                      <a:pt x="1032933" y="0"/>
                    </a:lnTo>
                  </a:path>
                </a:pathLst>
              </a:custGeom>
              <a:noFill/>
              <a:ln w="762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2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 170"/>
              <p:cNvSpPr/>
              <p:nvPr/>
            </p:nvSpPr>
            <p:spPr>
              <a:xfrm>
                <a:off x="1591667" y="1356491"/>
                <a:ext cx="1027279" cy="805018"/>
              </a:xfrm>
              <a:custGeom>
                <a:avLst/>
                <a:gdLst>
                  <a:gd name="connsiteX0" fmla="*/ 0 w 795867"/>
                  <a:gd name="connsiteY0" fmla="*/ 0 h 618067"/>
                  <a:gd name="connsiteX1" fmla="*/ 795867 w 795867"/>
                  <a:gd name="connsiteY1" fmla="*/ 618067 h 61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5867" h="618067">
                    <a:moveTo>
                      <a:pt x="0" y="0"/>
                    </a:moveTo>
                    <a:lnTo>
                      <a:pt x="795867" y="618067"/>
                    </a:lnTo>
                  </a:path>
                </a:pathLst>
              </a:custGeom>
              <a:noFill/>
              <a:ln w="762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2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5" name="Rectangle 164"/>
            <p:cNvSpPr/>
            <p:nvPr/>
          </p:nvSpPr>
          <p:spPr>
            <a:xfrm>
              <a:off x="9127374" y="5957456"/>
              <a:ext cx="493222" cy="332509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9087461" y="5906683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XX-</a:t>
              </a: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9961419" y="6392489"/>
              <a:ext cx="413266" cy="811876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9875908" y="6455225"/>
              <a:ext cx="487634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219456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 dirty="0">
                  <a:solidFill>
                    <a:prstClr val="black"/>
                  </a:solidFill>
                </a:rPr>
                <a:t>1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219456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V</a:t>
              </a:r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15021527" y="6608266"/>
            <a:ext cx="1806162" cy="1383020"/>
            <a:chOff x="8839201" y="5906683"/>
            <a:chExt cx="1806162" cy="1383020"/>
          </a:xfrm>
        </p:grpSpPr>
        <p:grpSp>
          <p:nvGrpSpPr>
            <p:cNvPr id="174" name="Group 173"/>
            <p:cNvGrpSpPr/>
            <p:nvPr/>
          </p:nvGrpSpPr>
          <p:grpSpPr>
            <a:xfrm>
              <a:off x="8839201" y="6332126"/>
              <a:ext cx="1065778" cy="836376"/>
              <a:chOff x="1587321" y="1356491"/>
              <a:chExt cx="1065778" cy="836376"/>
            </a:xfrm>
          </p:grpSpPr>
          <p:sp>
            <p:nvSpPr>
              <p:cNvPr id="179" name="Rectangle 178"/>
              <p:cNvSpPr/>
              <p:nvPr/>
            </p:nvSpPr>
            <p:spPr>
              <a:xfrm>
                <a:off x="1587321" y="1358663"/>
                <a:ext cx="1065778" cy="834204"/>
              </a:xfrm>
              <a:prstGeom prst="rect">
                <a:avLst/>
              </a:prstGeom>
              <a:solidFill>
                <a:srgbClr val="5B9BD5"/>
              </a:solidFill>
              <a:ln w="762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2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 179"/>
              <p:cNvSpPr/>
              <p:nvPr/>
            </p:nvSpPr>
            <p:spPr>
              <a:xfrm>
                <a:off x="1600662" y="1397456"/>
                <a:ext cx="1022978" cy="770318"/>
              </a:xfrm>
              <a:custGeom>
                <a:avLst/>
                <a:gdLst>
                  <a:gd name="connsiteX0" fmla="*/ 0 w 1032933"/>
                  <a:gd name="connsiteY0" fmla="*/ 787400 h 787400"/>
                  <a:gd name="connsiteX1" fmla="*/ 1032933 w 1032933"/>
                  <a:gd name="connsiteY1" fmla="*/ 0 h 7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32933" h="787400">
                    <a:moveTo>
                      <a:pt x="0" y="787400"/>
                    </a:moveTo>
                    <a:lnTo>
                      <a:pt x="1032933" y="0"/>
                    </a:lnTo>
                  </a:path>
                </a:pathLst>
              </a:custGeom>
              <a:noFill/>
              <a:ln w="762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2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 180"/>
              <p:cNvSpPr/>
              <p:nvPr/>
            </p:nvSpPr>
            <p:spPr>
              <a:xfrm>
                <a:off x="1591667" y="1356491"/>
                <a:ext cx="1027279" cy="805018"/>
              </a:xfrm>
              <a:custGeom>
                <a:avLst/>
                <a:gdLst>
                  <a:gd name="connsiteX0" fmla="*/ 0 w 795867"/>
                  <a:gd name="connsiteY0" fmla="*/ 0 h 618067"/>
                  <a:gd name="connsiteX1" fmla="*/ 795867 w 795867"/>
                  <a:gd name="connsiteY1" fmla="*/ 618067 h 61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5867" h="618067">
                    <a:moveTo>
                      <a:pt x="0" y="0"/>
                    </a:moveTo>
                    <a:lnTo>
                      <a:pt x="795867" y="618067"/>
                    </a:lnTo>
                  </a:path>
                </a:pathLst>
              </a:custGeom>
              <a:noFill/>
              <a:ln w="762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2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5" name="Rectangle 174"/>
            <p:cNvSpPr/>
            <p:nvPr/>
          </p:nvSpPr>
          <p:spPr>
            <a:xfrm>
              <a:off x="9127374" y="5957456"/>
              <a:ext cx="493222" cy="332509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9087461" y="5906683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XX-</a:t>
              </a: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9961418" y="6392489"/>
              <a:ext cx="683945" cy="811876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9889555" y="6427929"/>
              <a:ext cx="70403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219456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 dirty="0">
                  <a:solidFill>
                    <a:prstClr val="black"/>
                  </a:solidFill>
                </a:rPr>
                <a:t>29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219456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V</a:t>
              </a:r>
            </a:p>
          </p:txBody>
        </p:sp>
      </p:grpSp>
      <p:grpSp>
        <p:nvGrpSpPr>
          <p:cNvPr id="182" name="Group 181"/>
          <p:cNvGrpSpPr/>
          <p:nvPr/>
        </p:nvGrpSpPr>
        <p:grpSpPr>
          <a:xfrm>
            <a:off x="21241854" y="7642777"/>
            <a:ext cx="2404434" cy="1407020"/>
            <a:chOff x="8839201" y="5906683"/>
            <a:chExt cx="2404434" cy="1407020"/>
          </a:xfrm>
        </p:grpSpPr>
        <p:grpSp>
          <p:nvGrpSpPr>
            <p:cNvPr id="183" name="Group 182"/>
            <p:cNvGrpSpPr/>
            <p:nvPr/>
          </p:nvGrpSpPr>
          <p:grpSpPr>
            <a:xfrm>
              <a:off x="8839201" y="6332126"/>
              <a:ext cx="1065778" cy="836376"/>
              <a:chOff x="1587321" y="1356491"/>
              <a:chExt cx="1065778" cy="836376"/>
            </a:xfrm>
          </p:grpSpPr>
          <p:sp>
            <p:nvSpPr>
              <p:cNvPr id="188" name="Rectangle 187"/>
              <p:cNvSpPr/>
              <p:nvPr/>
            </p:nvSpPr>
            <p:spPr>
              <a:xfrm>
                <a:off x="1587321" y="1358663"/>
                <a:ext cx="1065778" cy="834204"/>
              </a:xfrm>
              <a:prstGeom prst="rect">
                <a:avLst/>
              </a:prstGeom>
              <a:solidFill>
                <a:srgbClr val="5B9BD5"/>
              </a:solidFill>
              <a:ln w="762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2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 188"/>
              <p:cNvSpPr/>
              <p:nvPr/>
            </p:nvSpPr>
            <p:spPr>
              <a:xfrm>
                <a:off x="1600662" y="1397456"/>
                <a:ext cx="1022978" cy="770318"/>
              </a:xfrm>
              <a:custGeom>
                <a:avLst/>
                <a:gdLst>
                  <a:gd name="connsiteX0" fmla="*/ 0 w 1032933"/>
                  <a:gd name="connsiteY0" fmla="*/ 787400 h 787400"/>
                  <a:gd name="connsiteX1" fmla="*/ 1032933 w 1032933"/>
                  <a:gd name="connsiteY1" fmla="*/ 0 h 7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32933" h="787400">
                    <a:moveTo>
                      <a:pt x="0" y="787400"/>
                    </a:moveTo>
                    <a:lnTo>
                      <a:pt x="1032933" y="0"/>
                    </a:lnTo>
                  </a:path>
                </a:pathLst>
              </a:custGeom>
              <a:noFill/>
              <a:ln w="762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2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 189"/>
              <p:cNvSpPr/>
              <p:nvPr/>
            </p:nvSpPr>
            <p:spPr>
              <a:xfrm>
                <a:off x="1591667" y="1356491"/>
                <a:ext cx="1027279" cy="805018"/>
              </a:xfrm>
              <a:custGeom>
                <a:avLst/>
                <a:gdLst>
                  <a:gd name="connsiteX0" fmla="*/ 0 w 795867"/>
                  <a:gd name="connsiteY0" fmla="*/ 0 h 618067"/>
                  <a:gd name="connsiteX1" fmla="*/ 795867 w 795867"/>
                  <a:gd name="connsiteY1" fmla="*/ 618067 h 61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5867" h="618067">
                    <a:moveTo>
                      <a:pt x="0" y="0"/>
                    </a:moveTo>
                    <a:lnTo>
                      <a:pt x="795867" y="618067"/>
                    </a:lnTo>
                  </a:path>
                </a:pathLst>
              </a:custGeom>
              <a:noFill/>
              <a:ln w="762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2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4" name="Rectangle 183"/>
            <p:cNvSpPr/>
            <p:nvPr/>
          </p:nvSpPr>
          <p:spPr>
            <a:xfrm>
              <a:off x="9127374" y="5957456"/>
              <a:ext cx="493222" cy="332509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9087461" y="5906683"/>
              <a:ext cx="5790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XX</a:t>
              </a: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9961417" y="6392489"/>
              <a:ext cx="1145695" cy="811876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9903203" y="6400633"/>
              <a:ext cx="1340432" cy="913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2194560" eaLnBrk="1" fontAlgn="auto" latinLnBrk="0" hangingPunct="1">
                <a:lnSpc>
                  <a:spcPts val="3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 dirty="0">
                  <a:solidFill>
                    <a:prstClr val="black"/>
                  </a:solidFill>
                </a:rPr>
                <a:t>3</a:t>
              </a:r>
              <a:r>
                <a:rPr lang="en-US" sz="3200" b="1" kern="0" dirty="0">
                  <a:solidFill>
                    <a:prstClr val="black"/>
                  </a:solidFill>
                </a:rPr>
                <a:t>(Can)</a:t>
              </a:r>
            </a:p>
            <a:p>
              <a:pPr marL="0" marR="0" lvl="0" indent="0" defTabSz="2194560" eaLnBrk="1" fontAlgn="auto" latinLnBrk="0" hangingPunct="1">
                <a:lnSpc>
                  <a:spcPts val="3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</a:t>
              </a:r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18369778" y="7336147"/>
            <a:ext cx="2401228" cy="1439850"/>
            <a:chOff x="8839201" y="5906683"/>
            <a:chExt cx="2401228" cy="1439850"/>
          </a:xfrm>
        </p:grpSpPr>
        <p:grpSp>
          <p:nvGrpSpPr>
            <p:cNvPr id="192" name="Group 191"/>
            <p:cNvGrpSpPr/>
            <p:nvPr/>
          </p:nvGrpSpPr>
          <p:grpSpPr>
            <a:xfrm>
              <a:off x="8839201" y="6332126"/>
              <a:ext cx="1065778" cy="836376"/>
              <a:chOff x="1587321" y="1356491"/>
              <a:chExt cx="1065778" cy="836376"/>
            </a:xfrm>
          </p:grpSpPr>
          <p:sp>
            <p:nvSpPr>
              <p:cNvPr id="197" name="Rectangle 196"/>
              <p:cNvSpPr/>
              <p:nvPr/>
            </p:nvSpPr>
            <p:spPr>
              <a:xfrm>
                <a:off x="1587321" y="1358663"/>
                <a:ext cx="1065778" cy="834204"/>
              </a:xfrm>
              <a:prstGeom prst="rect">
                <a:avLst/>
              </a:prstGeom>
              <a:solidFill>
                <a:srgbClr val="5B9BD5"/>
              </a:solidFill>
              <a:ln w="762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2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 197"/>
              <p:cNvSpPr/>
              <p:nvPr/>
            </p:nvSpPr>
            <p:spPr>
              <a:xfrm>
                <a:off x="1600662" y="1397456"/>
                <a:ext cx="1022978" cy="770318"/>
              </a:xfrm>
              <a:custGeom>
                <a:avLst/>
                <a:gdLst>
                  <a:gd name="connsiteX0" fmla="*/ 0 w 1032933"/>
                  <a:gd name="connsiteY0" fmla="*/ 787400 h 787400"/>
                  <a:gd name="connsiteX1" fmla="*/ 1032933 w 1032933"/>
                  <a:gd name="connsiteY1" fmla="*/ 0 h 7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32933" h="787400">
                    <a:moveTo>
                      <a:pt x="0" y="787400"/>
                    </a:moveTo>
                    <a:lnTo>
                      <a:pt x="1032933" y="0"/>
                    </a:lnTo>
                  </a:path>
                </a:pathLst>
              </a:custGeom>
              <a:noFill/>
              <a:ln w="762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2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 198"/>
              <p:cNvSpPr/>
              <p:nvPr/>
            </p:nvSpPr>
            <p:spPr>
              <a:xfrm>
                <a:off x="1591667" y="1356491"/>
                <a:ext cx="1027279" cy="805018"/>
              </a:xfrm>
              <a:custGeom>
                <a:avLst/>
                <a:gdLst>
                  <a:gd name="connsiteX0" fmla="*/ 0 w 795867"/>
                  <a:gd name="connsiteY0" fmla="*/ 0 h 618067"/>
                  <a:gd name="connsiteX1" fmla="*/ 795867 w 795867"/>
                  <a:gd name="connsiteY1" fmla="*/ 618067 h 61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5867" h="618067">
                    <a:moveTo>
                      <a:pt x="0" y="0"/>
                    </a:moveTo>
                    <a:lnTo>
                      <a:pt x="795867" y="618067"/>
                    </a:lnTo>
                  </a:path>
                </a:pathLst>
              </a:custGeom>
              <a:noFill/>
              <a:ln w="762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2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3" name="Rectangle 192"/>
            <p:cNvSpPr/>
            <p:nvPr/>
          </p:nvSpPr>
          <p:spPr>
            <a:xfrm>
              <a:off x="9127374" y="5957456"/>
              <a:ext cx="493222" cy="332509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9087461" y="5906683"/>
              <a:ext cx="5790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XX</a:t>
              </a:r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9961417" y="6392489"/>
              <a:ext cx="1145695" cy="811876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9903203" y="6400633"/>
              <a:ext cx="1337226" cy="9459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2194560" eaLnBrk="1" fontAlgn="auto" latinLnBrk="0" hangingPunct="1">
                <a:lnSpc>
                  <a:spcPts val="3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 dirty="0">
                  <a:solidFill>
                    <a:prstClr val="black"/>
                  </a:solidFill>
                </a:rPr>
                <a:t>50</a:t>
              </a:r>
              <a:r>
                <a:rPr lang="en-US" sz="3200" b="1" kern="0" dirty="0">
                  <a:solidFill>
                    <a:prstClr val="black"/>
                  </a:solidFill>
                </a:rPr>
                <a:t>(Br)</a:t>
              </a:r>
            </a:p>
            <a:p>
              <a:pPr marL="0" marR="0" lvl="0" indent="0" defTabSz="2194560" eaLnBrk="1" fontAlgn="auto" latinLnBrk="0" hangingPunct="1">
                <a:lnSpc>
                  <a:spcPts val="3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XXX</a:t>
              </a:r>
            </a:p>
          </p:txBody>
        </p:sp>
      </p:grpSp>
      <p:grpSp>
        <p:nvGrpSpPr>
          <p:cNvPr id="200" name="Group 199"/>
          <p:cNvGrpSpPr/>
          <p:nvPr/>
        </p:nvGrpSpPr>
        <p:grpSpPr>
          <a:xfrm>
            <a:off x="24031324" y="8589466"/>
            <a:ext cx="2267911" cy="1407020"/>
            <a:chOff x="8839201" y="5906683"/>
            <a:chExt cx="2267911" cy="1407020"/>
          </a:xfrm>
        </p:grpSpPr>
        <p:grpSp>
          <p:nvGrpSpPr>
            <p:cNvPr id="201" name="Group 200"/>
            <p:cNvGrpSpPr/>
            <p:nvPr/>
          </p:nvGrpSpPr>
          <p:grpSpPr>
            <a:xfrm>
              <a:off x="8839201" y="6332126"/>
              <a:ext cx="1065778" cy="836376"/>
              <a:chOff x="1587321" y="1356491"/>
              <a:chExt cx="1065778" cy="836376"/>
            </a:xfrm>
          </p:grpSpPr>
          <p:sp>
            <p:nvSpPr>
              <p:cNvPr id="206" name="Rectangle 205"/>
              <p:cNvSpPr/>
              <p:nvPr/>
            </p:nvSpPr>
            <p:spPr>
              <a:xfrm>
                <a:off x="1587321" y="1358663"/>
                <a:ext cx="1065778" cy="834204"/>
              </a:xfrm>
              <a:prstGeom prst="rect">
                <a:avLst/>
              </a:prstGeom>
              <a:solidFill>
                <a:srgbClr val="5B9BD5"/>
              </a:solidFill>
              <a:ln w="762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2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 206"/>
              <p:cNvSpPr/>
              <p:nvPr/>
            </p:nvSpPr>
            <p:spPr>
              <a:xfrm>
                <a:off x="1600662" y="1397456"/>
                <a:ext cx="1022978" cy="770318"/>
              </a:xfrm>
              <a:custGeom>
                <a:avLst/>
                <a:gdLst>
                  <a:gd name="connsiteX0" fmla="*/ 0 w 1032933"/>
                  <a:gd name="connsiteY0" fmla="*/ 787400 h 787400"/>
                  <a:gd name="connsiteX1" fmla="*/ 1032933 w 1032933"/>
                  <a:gd name="connsiteY1" fmla="*/ 0 h 7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32933" h="787400">
                    <a:moveTo>
                      <a:pt x="0" y="787400"/>
                    </a:moveTo>
                    <a:lnTo>
                      <a:pt x="1032933" y="0"/>
                    </a:lnTo>
                  </a:path>
                </a:pathLst>
              </a:custGeom>
              <a:noFill/>
              <a:ln w="762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2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 207"/>
              <p:cNvSpPr/>
              <p:nvPr/>
            </p:nvSpPr>
            <p:spPr>
              <a:xfrm>
                <a:off x="1591667" y="1356491"/>
                <a:ext cx="1027279" cy="805018"/>
              </a:xfrm>
              <a:custGeom>
                <a:avLst/>
                <a:gdLst>
                  <a:gd name="connsiteX0" fmla="*/ 0 w 795867"/>
                  <a:gd name="connsiteY0" fmla="*/ 0 h 618067"/>
                  <a:gd name="connsiteX1" fmla="*/ 795867 w 795867"/>
                  <a:gd name="connsiteY1" fmla="*/ 618067 h 61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5867" h="618067">
                    <a:moveTo>
                      <a:pt x="0" y="0"/>
                    </a:moveTo>
                    <a:lnTo>
                      <a:pt x="795867" y="618067"/>
                    </a:lnTo>
                  </a:path>
                </a:pathLst>
              </a:custGeom>
              <a:noFill/>
              <a:ln w="762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2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2" name="Rectangle 201"/>
            <p:cNvSpPr/>
            <p:nvPr/>
          </p:nvSpPr>
          <p:spPr>
            <a:xfrm>
              <a:off x="9127374" y="5957456"/>
              <a:ext cx="493222" cy="332509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9087461" y="5906683"/>
              <a:ext cx="5790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XX</a:t>
              </a:r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9961417" y="6392489"/>
              <a:ext cx="1145695" cy="811876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9903203" y="6400633"/>
              <a:ext cx="1077539" cy="913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2194560" eaLnBrk="1" fontAlgn="auto" latinLnBrk="0" hangingPunct="1">
                <a:lnSpc>
                  <a:spcPts val="3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 dirty="0">
                  <a:solidFill>
                    <a:prstClr val="black"/>
                  </a:solidFill>
                </a:rPr>
                <a:t>3</a:t>
              </a:r>
              <a:r>
                <a:rPr lang="en-US" sz="3200" b="1" kern="0" dirty="0">
                  <a:solidFill>
                    <a:prstClr val="black"/>
                  </a:solidFill>
                </a:rPr>
                <a:t>(Br)</a:t>
              </a:r>
            </a:p>
            <a:p>
              <a:pPr marL="0" marR="0" lvl="0" indent="0" defTabSz="2194560" eaLnBrk="1" fontAlgn="auto" latinLnBrk="0" hangingPunct="1">
                <a:lnSpc>
                  <a:spcPts val="3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 dirty="0">
                  <a:solidFill>
                    <a:prstClr val="black"/>
                  </a:solidFill>
                </a:rPr>
                <a:t>I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4035250" y="11741181"/>
            <a:ext cx="2267911" cy="1407020"/>
            <a:chOff x="19898327" y="12058272"/>
            <a:chExt cx="2267911" cy="1407020"/>
          </a:xfrm>
        </p:grpSpPr>
        <p:grpSp>
          <p:nvGrpSpPr>
            <p:cNvPr id="209" name="Group 208"/>
            <p:cNvGrpSpPr/>
            <p:nvPr/>
          </p:nvGrpSpPr>
          <p:grpSpPr>
            <a:xfrm>
              <a:off x="19898327" y="12058272"/>
              <a:ext cx="2267911" cy="1407020"/>
              <a:chOff x="8839201" y="5906683"/>
              <a:chExt cx="2267911" cy="1407020"/>
            </a:xfrm>
          </p:grpSpPr>
          <p:grpSp>
            <p:nvGrpSpPr>
              <p:cNvPr id="210" name="Group 209"/>
              <p:cNvGrpSpPr/>
              <p:nvPr/>
            </p:nvGrpSpPr>
            <p:grpSpPr>
              <a:xfrm>
                <a:off x="8839201" y="6332126"/>
                <a:ext cx="1065778" cy="836376"/>
                <a:chOff x="1587321" y="1356491"/>
                <a:chExt cx="1065778" cy="836376"/>
              </a:xfrm>
            </p:grpSpPr>
            <p:sp>
              <p:nvSpPr>
                <p:cNvPr id="215" name="Rectangle 214"/>
                <p:cNvSpPr/>
                <p:nvPr/>
              </p:nvSpPr>
              <p:spPr>
                <a:xfrm>
                  <a:off x="1587321" y="1358663"/>
                  <a:ext cx="1065778" cy="834204"/>
                </a:xfrm>
                <a:prstGeom prst="rect">
                  <a:avLst/>
                </a:prstGeom>
                <a:solidFill>
                  <a:srgbClr val="5B9BD5"/>
                </a:solidFill>
                <a:ln w="762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21945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2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6" name="Freeform 215"/>
                <p:cNvSpPr/>
                <p:nvPr/>
              </p:nvSpPr>
              <p:spPr>
                <a:xfrm>
                  <a:off x="1600662" y="1397456"/>
                  <a:ext cx="1022978" cy="770318"/>
                </a:xfrm>
                <a:custGeom>
                  <a:avLst/>
                  <a:gdLst>
                    <a:gd name="connsiteX0" fmla="*/ 0 w 1032933"/>
                    <a:gd name="connsiteY0" fmla="*/ 787400 h 787400"/>
                    <a:gd name="connsiteX1" fmla="*/ 1032933 w 1032933"/>
                    <a:gd name="connsiteY1" fmla="*/ 0 h 787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32933" h="787400">
                      <a:moveTo>
                        <a:pt x="0" y="787400"/>
                      </a:moveTo>
                      <a:lnTo>
                        <a:pt x="1032933" y="0"/>
                      </a:lnTo>
                    </a:path>
                  </a:pathLst>
                </a:custGeom>
                <a:noFill/>
                <a:ln w="762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21945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2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7" name="Freeform 216"/>
                <p:cNvSpPr/>
                <p:nvPr/>
              </p:nvSpPr>
              <p:spPr>
                <a:xfrm>
                  <a:off x="1591667" y="1356491"/>
                  <a:ext cx="1027279" cy="805018"/>
                </a:xfrm>
                <a:custGeom>
                  <a:avLst/>
                  <a:gdLst>
                    <a:gd name="connsiteX0" fmla="*/ 0 w 795867"/>
                    <a:gd name="connsiteY0" fmla="*/ 0 h 618067"/>
                    <a:gd name="connsiteX1" fmla="*/ 795867 w 795867"/>
                    <a:gd name="connsiteY1" fmla="*/ 618067 h 61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867" h="618067">
                      <a:moveTo>
                        <a:pt x="0" y="0"/>
                      </a:moveTo>
                      <a:lnTo>
                        <a:pt x="795867" y="618067"/>
                      </a:lnTo>
                    </a:path>
                  </a:pathLst>
                </a:custGeom>
                <a:noFill/>
                <a:ln w="762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21945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2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1" name="Rectangle 210"/>
              <p:cNvSpPr/>
              <p:nvPr/>
            </p:nvSpPr>
            <p:spPr>
              <a:xfrm>
                <a:off x="9127374" y="5957456"/>
                <a:ext cx="493222" cy="332509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TextBox 211"/>
              <p:cNvSpPr txBox="1"/>
              <p:nvPr/>
            </p:nvSpPr>
            <p:spPr>
              <a:xfrm>
                <a:off x="9087461" y="5906683"/>
                <a:ext cx="5790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XX</a:t>
                </a:r>
              </a:p>
            </p:txBody>
          </p:sp>
          <p:sp>
            <p:nvSpPr>
              <p:cNvPr id="213" name="Rectangle 212"/>
              <p:cNvSpPr/>
              <p:nvPr/>
            </p:nvSpPr>
            <p:spPr>
              <a:xfrm>
                <a:off x="9961417" y="6392489"/>
                <a:ext cx="1145695" cy="811876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TextBox 213"/>
              <p:cNvSpPr txBox="1"/>
              <p:nvPr/>
            </p:nvSpPr>
            <p:spPr>
              <a:xfrm>
                <a:off x="9903203" y="6400633"/>
                <a:ext cx="1077539" cy="9130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2194560" eaLnBrk="1" fontAlgn="auto" latinLnBrk="0" hangingPunct="1">
                  <a:lnSpc>
                    <a:spcPts val="32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kern="0" dirty="0">
                    <a:solidFill>
                      <a:prstClr val="black"/>
                    </a:solidFill>
                  </a:rPr>
                  <a:t>6</a:t>
                </a:r>
                <a:r>
                  <a:rPr lang="en-US" sz="3200" b="1" kern="0" dirty="0">
                    <a:solidFill>
                      <a:prstClr val="black"/>
                    </a:solidFill>
                  </a:rPr>
                  <a:t>(Br)</a:t>
                </a:r>
              </a:p>
              <a:p>
                <a:pPr marL="0" marR="0" lvl="0" indent="0" defTabSz="2194560" eaLnBrk="1" fontAlgn="auto" latinLnBrk="0" hangingPunct="1">
                  <a:lnSpc>
                    <a:spcPts val="32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kern="0" dirty="0">
                    <a:solidFill>
                      <a:prstClr val="black"/>
                    </a:solidFill>
                  </a:rPr>
                  <a:t>I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18" name="Freeform 217"/>
            <p:cNvSpPr/>
            <p:nvPr/>
          </p:nvSpPr>
          <p:spPr>
            <a:xfrm rot="21421330">
              <a:off x="20253214" y="13115348"/>
              <a:ext cx="348031" cy="137221"/>
            </a:xfrm>
            <a:custGeom>
              <a:avLst/>
              <a:gdLst>
                <a:gd name="connsiteX0" fmla="*/ 0 w 752475"/>
                <a:gd name="connsiteY0" fmla="*/ 85885 h 171610"/>
                <a:gd name="connsiteX1" fmla="*/ 114300 w 752475"/>
                <a:gd name="connsiteY1" fmla="*/ 160 h 171610"/>
                <a:gd name="connsiteX2" fmla="*/ 314325 w 752475"/>
                <a:gd name="connsiteY2" fmla="*/ 104935 h 171610"/>
                <a:gd name="connsiteX3" fmla="*/ 333375 w 752475"/>
                <a:gd name="connsiteY3" fmla="*/ 152560 h 171610"/>
                <a:gd name="connsiteX4" fmla="*/ 485775 w 752475"/>
                <a:gd name="connsiteY4" fmla="*/ 28735 h 171610"/>
                <a:gd name="connsiteX5" fmla="*/ 647700 w 752475"/>
                <a:gd name="connsiteY5" fmla="*/ 19210 h 171610"/>
                <a:gd name="connsiteX6" fmla="*/ 752475 w 752475"/>
                <a:gd name="connsiteY6" fmla="*/ 171610 h 171610"/>
                <a:gd name="connsiteX0" fmla="*/ 0 w 752475"/>
                <a:gd name="connsiteY0" fmla="*/ 85885 h 171610"/>
                <a:gd name="connsiteX1" fmla="*/ 114300 w 752475"/>
                <a:gd name="connsiteY1" fmla="*/ 160 h 171610"/>
                <a:gd name="connsiteX2" fmla="*/ 314325 w 752475"/>
                <a:gd name="connsiteY2" fmla="*/ 104935 h 171610"/>
                <a:gd name="connsiteX3" fmla="*/ 485775 w 752475"/>
                <a:gd name="connsiteY3" fmla="*/ 28735 h 171610"/>
                <a:gd name="connsiteX4" fmla="*/ 647700 w 752475"/>
                <a:gd name="connsiteY4" fmla="*/ 19210 h 171610"/>
                <a:gd name="connsiteX5" fmla="*/ 752475 w 752475"/>
                <a:gd name="connsiteY5" fmla="*/ 171610 h 171610"/>
                <a:gd name="connsiteX0" fmla="*/ 0 w 803275"/>
                <a:gd name="connsiteY0" fmla="*/ 128166 h 171557"/>
                <a:gd name="connsiteX1" fmla="*/ 165100 w 803275"/>
                <a:gd name="connsiteY1" fmla="*/ 107 h 171557"/>
                <a:gd name="connsiteX2" fmla="*/ 365125 w 803275"/>
                <a:gd name="connsiteY2" fmla="*/ 104882 h 171557"/>
                <a:gd name="connsiteX3" fmla="*/ 536575 w 803275"/>
                <a:gd name="connsiteY3" fmla="*/ 28682 h 171557"/>
                <a:gd name="connsiteX4" fmla="*/ 698500 w 803275"/>
                <a:gd name="connsiteY4" fmla="*/ 19157 h 171557"/>
                <a:gd name="connsiteX5" fmla="*/ 803275 w 803275"/>
                <a:gd name="connsiteY5" fmla="*/ 171557 h 171557"/>
                <a:gd name="connsiteX0" fmla="*/ 0 w 803275"/>
                <a:gd name="connsiteY0" fmla="*/ 128166 h 171557"/>
                <a:gd name="connsiteX1" fmla="*/ 165100 w 803275"/>
                <a:gd name="connsiteY1" fmla="*/ 107 h 171557"/>
                <a:gd name="connsiteX2" fmla="*/ 398991 w 803275"/>
                <a:gd name="connsiteY2" fmla="*/ 104882 h 171557"/>
                <a:gd name="connsiteX3" fmla="*/ 536575 w 803275"/>
                <a:gd name="connsiteY3" fmla="*/ 28682 h 171557"/>
                <a:gd name="connsiteX4" fmla="*/ 698500 w 803275"/>
                <a:gd name="connsiteY4" fmla="*/ 19157 h 171557"/>
                <a:gd name="connsiteX5" fmla="*/ 803275 w 803275"/>
                <a:gd name="connsiteY5" fmla="*/ 171557 h 171557"/>
                <a:gd name="connsiteX0" fmla="*/ 0 w 803275"/>
                <a:gd name="connsiteY0" fmla="*/ 128166 h 171557"/>
                <a:gd name="connsiteX1" fmla="*/ 165100 w 803275"/>
                <a:gd name="connsiteY1" fmla="*/ 107 h 171557"/>
                <a:gd name="connsiteX2" fmla="*/ 398991 w 803275"/>
                <a:gd name="connsiteY2" fmla="*/ 104882 h 171557"/>
                <a:gd name="connsiteX3" fmla="*/ 536575 w 803275"/>
                <a:gd name="connsiteY3" fmla="*/ 28682 h 171557"/>
                <a:gd name="connsiteX4" fmla="*/ 690033 w 803275"/>
                <a:gd name="connsiteY4" fmla="*/ 53024 h 171557"/>
                <a:gd name="connsiteX5" fmla="*/ 803275 w 803275"/>
                <a:gd name="connsiteY5" fmla="*/ 171557 h 171557"/>
                <a:gd name="connsiteX0" fmla="*/ 0 w 803275"/>
                <a:gd name="connsiteY0" fmla="*/ 128166 h 171557"/>
                <a:gd name="connsiteX1" fmla="*/ 165100 w 803275"/>
                <a:gd name="connsiteY1" fmla="*/ 107 h 171557"/>
                <a:gd name="connsiteX2" fmla="*/ 398991 w 803275"/>
                <a:gd name="connsiteY2" fmla="*/ 104882 h 171557"/>
                <a:gd name="connsiteX3" fmla="*/ 536575 w 803275"/>
                <a:gd name="connsiteY3" fmla="*/ 28682 h 171557"/>
                <a:gd name="connsiteX4" fmla="*/ 803275 w 803275"/>
                <a:gd name="connsiteY4" fmla="*/ 171557 h 171557"/>
                <a:gd name="connsiteX0" fmla="*/ 0 w 803275"/>
                <a:gd name="connsiteY0" fmla="*/ 128163 h 171554"/>
                <a:gd name="connsiteX1" fmla="*/ 165100 w 803275"/>
                <a:gd name="connsiteY1" fmla="*/ 104 h 171554"/>
                <a:gd name="connsiteX2" fmla="*/ 398991 w 803275"/>
                <a:gd name="connsiteY2" fmla="*/ 104879 h 171554"/>
                <a:gd name="connsiteX3" fmla="*/ 633942 w 803275"/>
                <a:gd name="connsiteY3" fmla="*/ 11745 h 171554"/>
                <a:gd name="connsiteX4" fmla="*/ 803275 w 803275"/>
                <a:gd name="connsiteY4" fmla="*/ 171554 h 171554"/>
                <a:gd name="connsiteX0" fmla="*/ 0 w 803275"/>
                <a:gd name="connsiteY0" fmla="*/ 128163 h 171554"/>
                <a:gd name="connsiteX1" fmla="*/ 165100 w 803275"/>
                <a:gd name="connsiteY1" fmla="*/ 104 h 171554"/>
                <a:gd name="connsiteX2" fmla="*/ 398991 w 803275"/>
                <a:gd name="connsiteY2" fmla="*/ 104879 h 171554"/>
                <a:gd name="connsiteX3" fmla="*/ 633942 w 803275"/>
                <a:gd name="connsiteY3" fmla="*/ 11745 h 171554"/>
                <a:gd name="connsiteX4" fmla="*/ 803275 w 803275"/>
                <a:gd name="connsiteY4" fmla="*/ 171554 h 171554"/>
                <a:gd name="connsiteX0" fmla="*/ 0 w 794808"/>
                <a:gd name="connsiteY0" fmla="*/ 128163 h 150387"/>
                <a:gd name="connsiteX1" fmla="*/ 165100 w 794808"/>
                <a:gd name="connsiteY1" fmla="*/ 104 h 150387"/>
                <a:gd name="connsiteX2" fmla="*/ 398991 w 794808"/>
                <a:gd name="connsiteY2" fmla="*/ 104879 h 150387"/>
                <a:gd name="connsiteX3" fmla="*/ 633942 w 794808"/>
                <a:gd name="connsiteY3" fmla="*/ 11745 h 150387"/>
                <a:gd name="connsiteX4" fmla="*/ 794808 w 794808"/>
                <a:gd name="connsiteY4" fmla="*/ 150387 h 15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808" h="150387">
                  <a:moveTo>
                    <a:pt x="0" y="128163"/>
                  </a:moveTo>
                  <a:cubicBezTo>
                    <a:pt x="30956" y="83713"/>
                    <a:pt x="98602" y="3985"/>
                    <a:pt x="165100" y="104"/>
                  </a:cubicBezTo>
                  <a:cubicBezTo>
                    <a:pt x="231599" y="-3777"/>
                    <a:pt x="320851" y="102939"/>
                    <a:pt x="398991" y="104879"/>
                  </a:cubicBezTo>
                  <a:cubicBezTo>
                    <a:pt x="477131" y="106819"/>
                    <a:pt x="567973" y="4160"/>
                    <a:pt x="633942" y="11745"/>
                  </a:cubicBezTo>
                  <a:cubicBezTo>
                    <a:pt x="699911" y="19330"/>
                    <a:pt x="743479" y="78289"/>
                    <a:pt x="794808" y="150387"/>
                  </a:cubicBezTo>
                </a:path>
              </a:pathLst>
            </a:custGeom>
            <a:noFill/>
            <a:ln w="635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9" name="Group 218"/>
          <p:cNvGrpSpPr/>
          <p:nvPr/>
        </p:nvGrpSpPr>
        <p:grpSpPr>
          <a:xfrm>
            <a:off x="4977875" y="8730051"/>
            <a:ext cx="2025091" cy="1451624"/>
            <a:chOff x="19898327" y="12058272"/>
            <a:chExt cx="2025091" cy="1451624"/>
          </a:xfrm>
        </p:grpSpPr>
        <p:grpSp>
          <p:nvGrpSpPr>
            <p:cNvPr id="220" name="Group 219"/>
            <p:cNvGrpSpPr/>
            <p:nvPr/>
          </p:nvGrpSpPr>
          <p:grpSpPr>
            <a:xfrm>
              <a:off x="19898327" y="12058272"/>
              <a:ext cx="2025091" cy="1451624"/>
              <a:chOff x="8839201" y="5906683"/>
              <a:chExt cx="2025091" cy="1451624"/>
            </a:xfrm>
          </p:grpSpPr>
          <p:grpSp>
            <p:nvGrpSpPr>
              <p:cNvPr id="222" name="Group 221"/>
              <p:cNvGrpSpPr/>
              <p:nvPr/>
            </p:nvGrpSpPr>
            <p:grpSpPr>
              <a:xfrm>
                <a:off x="8839201" y="6332126"/>
                <a:ext cx="1065778" cy="836376"/>
                <a:chOff x="1587321" y="1356491"/>
                <a:chExt cx="1065778" cy="836376"/>
              </a:xfrm>
            </p:grpSpPr>
            <p:sp>
              <p:nvSpPr>
                <p:cNvPr id="227" name="Rectangle 226"/>
                <p:cNvSpPr/>
                <p:nvPr/>
              </p:nvSpPr>
              <p:spPr>
                <a:xfrm>
                  <a:off x="1587321" y="1358663"/>
                  <a:ext cx="1065778" cy="834204"/>
                </a:xfrm>
                <a:prstGeom prst="rect">
                  <a:avLst/>
                </a:prstGeom>
                <a:solidFill>
                  <a:srgbClr val="5B9BD5"/>
                </a:solidFill>
                <a:ln w="762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21945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2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8" name="Freeform 227"/>
                <p:cNvSpPr/>
                <p:nvPr/>
              </p:nvSpPr>
              <p:spPr>
                <a:xfrm>
                  <a:off x="1600662" y="1397456"/>
                  <a:ext cx="1022978" cy="770318"/>
                </a:xfrm>
                <a:custGeom>
                  <a:avLst/>
                  <a:gdLst>
                    <a:gd name="connsiteX0" fmla="*/ 0 w 1032933"/>
                    <a:gd name="connsiteY0" fmla="*/ 787400 h 787400"/>
                    <a:gd name="connsiteX1" fmla="*/ 1032933 w 1032933"/>
                    <a:gd name="connsiteY1" fmla="*/ 0 h 787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32933" h="787400">
                      <a:moveTo>
                        <a:pt x="0" y="787400"/>
                      </a:moveTo>
                      <a:lnTo>
                        <a:pt x="1032933" y="0"/>
                      </a:lnTo>
                    </a:path>
                  </a:pathLst>
                </a:custGeom>
                <a:noFill/>
                <a:ln w="762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21945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2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9" name="Freeform 228"/>
                <p:cNvSpPr/>
                <p:nvPr/>
              </p:nvSpPr>
              <p:spPr>
                <a:xfrm>
                  <a:off x="1591667" y="1356491"/>
                  <a:ext cx="1027279" cy="805018"/>
                </a:xfrm>
                <a:custGeom>
                  <a:avLst/>
                  <a:gdLst>
                    <a:gd name="connsiteX0" fmla="*/ 0 w 795867"/>
                    <a:gd name="connsiteY0" fmla="*/ 0 h 618067"/>
                    <a:gd name="connsiteX1" fmla="*/ 795867 w 795867"/>
                    <a:gd name="connsiteY1" fmla="*/ 618067 h 61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867" h="618067">
                      <a:moveTo>
                        <a:pt x="0" y="0"/>
                      </a:moveTo>
                      <a:lnTo>
                        <a:pt x="795867" y="618067"/>
                      </a:lnTo>
                    </a:path>
                  </a:pathLst>
                </a:custGeom>
                <a:noFill/>
                <a:ln w="762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21945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2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3" name="Rectangle 222"/>
              <p:cNvSpPr/>
              <p:nvPr/>
            </p:nvSpPr>
            <p:spPr>
              <a:xfrm>
                <a:off x="9127374" y="5957456"/>
                <a:ext cx="493222" cy="332509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TextBox 223"/>
              <p:cNvSpPr txBox="1"/>
              <p:nvPr/>
            </p:nvSpPr>
            <p:spPr>
              <a:xfrm>
                <a:off x="9087461" y="5906683"/>
                <a:ext cx="5790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XX</a:t>
                </a:r>
              </a:p>
            </p:txBody>
          </p:sp>
          <p:sp>
            <p:nvSpPr>
              <p:cNvPr id="225" name="Rectangle 224"/>
              <p:cNvSpPr/>
              <p:nvPr/>
            </p:nvSpPr>
            <p:spPr>
              <a:xfrm>
                <a:off x="9961417" y="6392489"/>
                <a:ext cx="902875" cy="811876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TextBox 225"/>
              <p:cNvSpPr txBox="1"/>
              <p:nvPr/>
            </p:nvSpPr>
            <p:spPr>
              <a:xfrm>
                <a:off x="9880904" y="6445237"/>
                <a:ext cx="760144" cy="9130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2194560" eaLnBrk="1" fontAlgn="auto" latinLnBrk="0" hangingPunct="1">
                  <a:lnSpc>
                    <a:spcPts val="32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kern="0" dirty="0">
                    <a:solidFill>
                      <a:prstClr val="black"/>
                    </a:solidFill>
                  </a:rPr>
                  <a:t>82</a:t>
                </a:r>
                <a:endParaRPr lang="en-US" sz="3200" b="1" kern="0" dirty="0">
                  <a:solidFill>
                    <a:prstClr val="black"/>
                  </a:solidFill>
                </a:endParaRPr>
              </a:p>
              <a:p>
                <a:pPr marL="0" marR="0" lvl="0" indent="0" defTabSz="2194560" eaLnBrk="1" fontAlgn="auto" latinLnBrk="0" hangingPunct="1">
                  <a:lnSpc>
                    <a:spcPts val="32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kern="0" dirty="0">
                    <a:solidFill>
                      <a:prstClr val="black"/>
                    </a:solidFill>
                  </a:rPr>
                  <a:t>VII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21" name="Freeform 220"/>
            <p:cNvSpPr/>
            <p:nvPr/>
          </p:nvSpPr>
          <p:spPr>
            <a:xfrm rot="21421330">
              <a:off x="20253214" y="13115348"/>
              <a:ext cx="348031" cy="137221"/>
            </a:xfrm>
            <a:custGeom>
              <a:avLst/>
              <a:gdLst>
                <a:gd name="connsiteX0" fmla="*/ 0 w 752475"/>
                <a:gd name="connsiteY0" fmla="*/ 85885 h 171610"/>
                <a:gd name="connsiteX1" fmla="*/ 114300 w 752475"/>
                <a:gd name="connsiteY1" fmla="*/ 160 h 171610"/>
                <a:gd name="connsiteX2" fmla="*/ 314325 w 752475"/>
                <a:gd name="connsiteY2" fmla="*/ 104935 h 171610"/>
                <a:gd name="connsiteX3" fmla="*/ 333375 w 752475"/>
                <a:gd name="connsiteY3" fmla="*/ 152560 h 171610"/>
                <a:gd name="connsiteX4" fmla="*/ 485775 w 752475"/>
                <a:gd name="connsiteY4" fmla="*/ 28735 h 171610"/>
                <a:gd name="connsiteX5" fmla="*/ 647700 w 752475"/>
                <a:gd name="connsiteY5" fmla="*/ 19210 h 171610"/>
                <a:gd name="connsiteX6" fmla="*/ 752475 w 752475"/>
                <a:gd name="connsiteY6" fmla="*/ 171610 h 171610"/>
                <a:gd name="connsiteX0" fmla="*/ 0 w 752475"/>
                <a:gd name="connsiteY0" fmla="*/ 85885 h 171610"/>
                <a:gd name="connsiteX1" fmla="*/ 114300 w 752475"/>
                <a:gd name="connsiteY1" fmla="*/ 160 h 171610"/>
                <a:gd name="connsiteX2" fmla="*/ 314325 w 752475"/>
                <a:gd name="connsiteY2" fmla="*/ 104935 h 171610"/>
                <a:gd name="connsiteX3" fmla="*/ 485775 w 752475"/>
                <a:gd name="connsiteY3" fmla="*/ 28735 h 171610"/>
                <a:gd name="connsiteX4" fmla="*/ 647700 w 752475"/>
                <a:gd name="connsiteY4" fmla="*/ 19210 h 171610"/>
                <a:gd name="connsiteX5" fmla="*/ 752475 w 752475"/>
                <a:gd name="connsiteY5" fmla="*/ 171610 h 171610"/>
                <a:gd name="connsiteX0" fmla="*/ 0 w 803275"/>
                <a:gd name="connsiteY0" fmla="*/ 128166 h 171557"/>
                <a:gd name="connsiteX1" fmla="*/ 165100 w 803275"/>
                <a:gd name="connsiteY1" fmla="*/ 107 h 171557"/>
                <a:gd name="connsiteX2" fmla="*/ 365125 w 803275"/>
                <a:gd name="connsiteY2" fmla="*/ 104882 h 171557"/>
                <a:gd name="connsiteX3" fmla="*/ 536575 w 803275"/>
                <a:gd name="connsiteY3" fmla="*/ 28682 h 171557"/>
                <a:gd name="connsiteX4" fmla="*/ 698500 w 803275"/>
                <a:gd name="connsiteY4" fmla="*/ 19157 h 171557"/>
                <a:gd name="connsiteX5" fmla="*/ 803275 w 803275"/>
                <a:gd name="connsiteY5" fmla="*/ 171557 h 171557"/>
                <a:gd name="connsiteX0" fmla="*/ 0 w 803275"/>
                <a:gd name="connsiteY0" fmla="*/ 128166 h 171557"/>
                <a:gd name="connsiteX1" fmla="*/ 165100 w 803275"/>
                <a:gd name="connsiteY1" fmla="*/ 107 h 171557"/>
                <a:gd name="connsiteX2" fmla="*/ 398991 w 803275"/>
                <a:gd name="connsiteY2" fmla="*/ 104882 h 171557"/>
                <a:gd name="connsiteX3" fmla="*/ 536575 w 803275"/>
                <a:gd name="connsiteY3" fmla="*/ 28682 h 171557"/>
                <a:gd name="connsiteX4" fmla="*/ 698500 w 803275"/>
                <a:gd name="connsiteY4" fmla="*/ 19157 h 171557"/>
                <a:gd name="connsiteX5" fmla="*/ 803275 w 803275"/>
                <a:gd name="connsiteY5" fmla="*/ 171557 h 171557"/>
                <a:gd name="connsiteX0" fmla="*/ 0 w 803275"/>
                <a:gd name="connsiteY0" fmla="*/ 128166 h 171557"/>
                <a:gd name="connsiteX1" fmla="*/ 165100 w 803275"/>
                <a:gd name="connsiteY1" fmla="*/ 107 h 171557"/>
                <a:gd name="connsiteX2" fmla="*/ 398991 w 803275"/>
                <a:gd name="connsiteY2" fmla="*/ 104882 h 171557"/>
                <a:gd name="connsiteX3" fmla="*/ 536575 w 803275"/>
                <a:gd name="connsiteY3" fmla="*/ 28682 h 171557"/>
                <a:gd name="connsiteX4" fmla="*/ 690033 w 803275"/>
                <a:gd name="connsiteY4" fmla="*/ 53024 h 171557"/>
                <a:gd name="connsiteX5" fmla="*/ 803275 w 803275"/>
                <a:gd name="connsiteY5" fmla="*/ 171557 h 171557"/>
                <a:gd name="connsiteX0" fmla="*/ 0 w 803275"/>
                <a:gd name="connsiteY0" fmla="*/ 128166 h 171557"/>
                <a:gd name="connsiteX1" fmla="*/ 165100 w 803275"/>
                <a:gd name="connsiteY1" fmla="*/ 107 h 171557"/>
                <a:gd name="connsiteX2" fmla="*/ 398991 w 803275"/>
                <a:gd name="connsiteY2" fmla="*/ 104882 h 171557"/>
                <a:gd name="connsiteX3" fmla="*/ 536575 w 803275"/>
                <a:gd name="connsiteY3" fmla="*/ 28682 h 171557"/>
                <a:gd name="connsiteX4" fmla="*/ 803275 w 803275"/>
                <a:gd name="connsiteY4" fmla="*/ 171557 h 171557"/>
                <a:gd name="connsiteX0" fmla="*/ 0 w 803275"/>
                <a:gd name="connsiteY0" fmla="*/ 128163 h 171554"/>
                <a:gd name="connsiteX1" fmla="*/ 165100 w 803275"/>
                <a:gd name="connsiteY1" fmla="*/ 104 h 171554"/>
                <a:gd name="connsiteX2" fmla="*/ 398991 w 803275"/>
                <a:gd name="connsiteY2" fmla="*/ 104879 h 171554"/>
                <a:gd name="connsiteX3" fmla="*/ 633942 w 803275"/>
                <a:gd name="connsiteY3" fmla="*/ 11745 h 171554"/>
                <a:gd name="connsiteX4" fmla="*/ 803275 w 803275"/>
                <a:gd name="connsiteY4" fmla="*/ 171554 h 171554"/>
                <a:gd name="connsiteX0" fmla="*/ 0 w 803275"/>
                <a:gd name="connsiteY0" fmla="*/ 128163 h 171554"/>
                <a:gd name="connsiteX1" fmla="*/ 165100 w 803275"/>
                <a:gd name="connsiteY1" fmla="*/ 104 h 171554"/>
                <a:gd name="connsiteX2" fmla="*/ 398991 w 803275"/>
                <a:gd name="connsiteY2" fmla="*/ 104879 h 171554"/>
                <a:gd name="connsiteX3" fmla="*/ 633942 w 803275"/>
                <a:gd name="connsiteY3" fmla="*/ 11745 h 171554"/>
                <a:gd name="connsiteX4" fmla="*/ 803275 w 803275"/>
                <a:gd name="connsiteY4" fmla="*/ 171554 h 171554"/>
                <a:gd name="connsiteX0" fmla="*/ 0 w 794808"/>
                <a:gd name="connsiteY0" fmla="*/ 128163 h 150387"/>
                <a:gd name="connsiteX1" fmla="*/ 165100 w 794808"/>
                <a:gd name="connsiteY1" fmla="*/ 104 h 150387"/>
                <a:gd name="connsiteX2" fmla="*/ 398991 w 794808"/>
                <a:gd name="connsiteY2" fmla="*/ 104879 h 150387"/>
                <a:gd name="connsiteX3" fmla="*/ 633942 w 794808"/>
                <a:gd name="connsiteY3" fmla="*/ 11745 h 150387"/>
                <a:gd name="connsiteX4" fmla="*/ 794808 w 794808"/>
                <a:gd name="connsiteY4" fmla="*/ 150387 h 15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808" h="150387">
                  <a:moveTo>
                    <a:pt x="0" y="128163"/>
                  </a:moveTo>
                  <a:cubicBezTo>
                    <a:pt x="30956" y="83713"/>
                    <a:pt x="98602" y="3985"/>
                    <a:pt x="165100" y="104"/>
                  </a:cubicBezTo>
                  <a:cubicBezTo>
                    <a:pt x="231599" y="-3777"/>
                    <a:pt x="320851" y="102939"/>
                    <a:pt x="398991" y="104879"/>
                  </a:cubicBezTo>
                  <a:cubicBezTo>
                    <a:pt x="477131" y="106819"/>
                    <a:pt x="567973" y="4160"/>
                    <a:pt x="633942" y="11745"/>
                  </a:cubicBezTo>
                  <a:cubicBezTo>
                    <a:pt x="699911" y="19330"/>
                    <a:pt x="743479" y="78289"/>
                    <a:pt x="794808" y="150387"/>
                  </a:cubicBezTo>
                </a:path>
              </a:pathLst>
            </a:custGeom>
            <a:noFill/>
            <a:ln w="635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0" name="Group 229"/>
          <p:cNvGrpSpPr/>
          <p:nvPr/>
        </p:nvGrpSpPr>
        <p:grpSpPr>
          <a:xfrm>
            <a:off x="6656733" y="8115535"/>
            <a:ext cx="2063521" cy="1407021"/>
            <a:chOff x="19898327" y="12058272"/>
            <a:chExt cx="2063521" cy="1407021"/>
          </a:xfrm>
        </p:grpSpPr>
        <p:grpSp>
          <p:nvGrpSpPr>
            <p:cNvPr id="231" name="Group 230"/>
            <p:cNvGrpSpPr/>
            <p:nvPr/>
          </p:nvGrpSpPr>
          <p:grpSpPr>
            <a:xfrm>
              <a:off x="19898327" y="12058272"/>
              <a:ext cx="2063521" cy="1407021"/>
              <a:chOff x="8839201" y="5906683"/>
              <a:chExt cx="2063521" cy="1407021"/>
            </a:xfrm>
          </p:grpSpPr>
          <p:grpSp>
            <p:nvGrpSpPr>
              <p:cNvPr id="233" name="Group 232"/>
              <p:cNvGrpSpPr/>
              <p:nvPr/>
            </p:nvGrpSpPr>
            <p:grpSpPr>
              <a:xfrm>
                <a:off x="8839201" y="6332126"/>
                <a:ext cx="1065778" cy="836376"/>
                <a:chOff x="1587321" y="1356491"/>
                <a:chExt cx="1065778" cy="836376"/>
              </a:xfrm>
            </p:grpSpPr>
            <p:sp>
              <p:nvSpPr>
                <p:cNvPr id="238" name="Rectangle 237"/>
                <p:cNvSpPr/>
                <p:nvPr/>
              </p:nvSpPr>
              <p:spPr>
                <a:xfrm>
                  <a:off x="1587321" y="1358663"/>
                  <a:ext cx="1065778" cy="834204"/>
                </a:xfrm>
                <a:prstGeom prst="rect">
                  <a:avLst/>
                </a:prstGeom>
                <a:solidFill>
                  <a:srgbClr val="5B9BD5"/>
                </a:solidFill>
                <a:ln w="762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21945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2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Freeform 238"/>
                <p:cNvSpPr/>
                <p:nvPr/>
              </p:nvSpPr>
              <p:spPr>
                <a:xfrm>
                  <a:off x="1600662" y="1397456"/>
                  <a:ext cx="1022978" cy="770318"/>
                </a:xfrm>
                <a:custGeom>
                  <a:avLst/>
                  <a:gdLst>
                    <a:gd name="connsiteX0" fmla="*/ 0 w 1032933"/>
                    <a:gd name="connsiteY0" fmla="*/ 787400 h 787400"/>
                    <a:gd name="connsiteX1" fmla="*/ 1032933 w 1032933"/>
                    <a:gd name="connsiteY1" fmla="*/ 0 h 787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32933" h="787400">
                      <a:moveTo>
                        <a:pt x="0" y="787400"/>
                      </a:moveTo>
                      <a:lnTo>
                        <a:pt x="1032933" y="0"/>
                      </a:lnTo>
                    </a:path>
                  </a:pathLst>
                </a:custGeom>
                <a:noFill/>
                <a:ln w="762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21945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2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Freeform 239"/>
                <p:cNvSpPr/>
                <p:nvPr/>
              </p:nvSpPr>
              <p:spPr>
                <a:xfrm>
                  <a:off x="1591667" y="1356491"/>
                  <a:ext cx="1027279" cy="805018"/>
                </a:xfrm>
                <a:custGeom>
                  <a:avLst/>
                  <a:gdLst>
                    <a:gd name="connsiteX0" fmla="*/ 0 w 795867"/>
                    <a:gd name="connsiteY0" fmla="*/ 0 h 618067"/>
                    <a:gd name="connsiteX1" fmla="*/ 795867 w 795867"/>
                    <a:gd name="connsiteY1" fmla="*/ 618067 h 61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867" h="618067">
                      <a:moveTo>
                        <a:pt x="0" y="0"/>
                      </a:moveTo>
                      <a:lnTo>
                        <a:pt x="795867" y="618067"/>
                      </a:lnTo>
                    </a:path>
                  </a:pathLst>
                </a:custGeom>
                <a:noFill/>
                <a:ln w="762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21945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2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4" name="Rectangle 233"/>
              <p:cNvSpPr/>
              <p:nvPr/>
            </p:nvSpPr>
            <p:spPr>
              <a:xfrm>
                <a:off x="9127374" y="5957456"/>
                <a:ext cx="493222" cy="332509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TextBox 234"/>
              <p:cNvSpPr txBox="1"/>
              <p:nvPr/>
            </p:nvSpPr>
            <p:spPr>
              <a:xfrm>
                <a:off x="9087461" y="5906683"/>
                <a:ext cx="5790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XX</a:t>
                </a:r>
              </a:p>
            </p:txBody>
          </p:sp>
          <p:sp>
            <p:nvSpPr>
              <p:cNvPr id="236" name="Rectangle 235"/>
              <p:cNvSpPr/>
              <p:nvPr/>
            </p:nvSpPr>
            <p:spPr>
              <a:xfrm>
                <a:off x="9961417" y="6392489"/>
                <a:ext cx="941305" cy="811876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TextBox 236"/>
              <p:cNvSpPr txBox="1"/>
              <p:nvPr/>
            </p:nvSpPr>
            <p:spPr>
              <a:xfrm>
                <a:off x="9888454" y="6400634"/>
                <a:ext cx="963725" cy="9130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2194560" eaLnBrk="1" fontAlgn="auto" latinLnBrk="0" hangingPunct="1">
                  <a:lnSpc>
                    <a:spcPts val="32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kern="0" dirty="0">
                    <a:solidFill>
                      <a:prstClr val="black"/>
                    </a:solidFill>
                  </a:rPr>
                  <a:t>101</a:t>
                </a:r>
                <a:endParaRPr lang="en-US" sz="3200" b="1" kern="0" dirty="0">
                  <a:solidFill>
                    <a:prstClr val="black"/>
                  </a:solidFill>
                </a:endParaRPr>
              </a:p>
              <a:p>
                <a:pPr marL="0" marR="0" lvl="0" indent="0" defTabSz="2194560" eaLnBrk="1" fontAlgn="auto" latinLnBrk="0" hangingPunct="1">
                  <a:lnSpc>
                    <a:spcPts val="32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kern="0" dirty="0">
                    <a:solidFill>
                      <a:prstClr val="black"/>
                    </a:solidFill>
                  </a:rPr>
                  <a:t>VII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32" name="Freeform 231"/>
            <p:cNvSpPr/>
            <p:nvPr/>
          </p:nvSpPr>
          <p:spPr>
            <a:xfrm rot="21421330">
              <a:off x="20253214" y="13115348"/>
              <a:ext cx="348031" cy="137221"/>
            </a:xfrm>
            <a:custGeom>
              <a:avLst/>
              <a:gdLst>
                <a:gd name="connsiteX0" fmla="*/ 0 w 752475"/>
                <a:gd name="connsiteY0" fmla="*/ 85885 h 171610"/>
                <a:gd name="connsiteX1" fmla="*/ 114300 w 752475"/>
                <a:gd name="connsiteY1" fmla="*/ 160 h 171610"/>
                <a:gd name="connsiteX2" fmla="*/ 314325 w 752475"/>
                <a:gd name="connsiteY2" fmla="*/ 104935 h 171610"/>
                <a:gd name="connsiteX3" fmla="*/ 333375 w 752475"/>
                <a:gd name="connsiteY3" fmla="*/ 152560 h 171610"/>
                <a:gd name="connsiteX4" fmla="*/ 485775 w 752475"/>
                <a:gd name="connsiteY4" fmla="*/ 28735 h 171610"/>
                <a:gd name="connsiteX5" fmla="*/ 647700 w 752475"/>
                <a:gd name="connsiteY5" fmla="*/ 19210 h 171610"/>
                <a:gd name="connsiteX6" fmla="*/ 752475 w 752475"/>
                <a:gd name="connsiteY6" fmla="*/ 171610 h 171610"/>
                <a:gd name="connsiteX0" fmla="*/ 0 w 752475"/>
                <a:gd name="connsiteY0" fmla="*/ 85885 h 171610"/>
                <a:gd name="connsiteX1" fmla="*/ 114300 w 752475"/>
                <a:gd name="connsiteY1" fmla="*/ 160 h 171610"/>
                <a:gd name="connsiteX2" fmla="*/ 314325 w 752475"/>
                <a:gd name="connsiteY2" fmla="*/ 104935 h 171610"/>
                <a:gd name="connsiteX3" fmla="*/ 485775 w 752475"/>
                <a:gd name="connsiteY3" fmla="*/ 28735 h 171610"/>
                <a:gd name="connsiteX4" fmla="*/ 647700 w 752475"/>
                <a:gd name="connsiteY4" fmla="*/ 19210 h 171610"/>
                <a:gd name="connsiteX5" fmla="*/ 752475 w 752475"/>
                <a:gd name="connsiteY5" fmla="*/ 171610 h 171610"/>
                <a:gd name="connsiteX0" fmla="*/ 0 w 803275"/>
                <a:gd name="connsiteY0" fmla="*/ 128166 h 171557"/>
                <a:gd name="connsiteX1" fmla="*/ 165100 w 803275"/>
                <a:gd name="connsiteY1" fmla="*/ 107 h 171557"/>
                <a:gd name="connsiteX2" fmla="*/ 365125 w 803275"/>
                <a:gd name="connsiteY2" fmla="*/ 104882 h 171557"/>
                <a:gd name="connsiteX3" fmla="*/ 536575 w 803275"/>
                <a:gd name="connsiteY3" fmla="*/ 28682 h 171557"/>
                <a:gd name="connsiteX4" fmla="*/ 698500 w 803275"/>
                <a:gd name="connsiteY4" fmla="*/ 19157 h 171557"/>
                <a:gd name="connsiteX5" fmla="*/ 803275 w 803275"/>
                <a:gd name="connsiteY5" fmla="*/ 171557 h 171557"/>
                <a:gd name="connsiteX0" fmla="*/ 0 w 803275"/>
                <a:gd name="connsiteY0" fmla="*/ 128166 h 171557"/>
                <a:gd name="connsiteX1" fmla="*/ 165100 w 803275"/>
                <a:gd name="connsiteY1" fmla="*/ 107 h 171557"/>
                <a:gd name="connsiteX2" fmla="*/ 398991 w 803275"/>
                <a:gd name="connsiteY2" fmla="*/ 104882 h 171557"/>
                <a:gd name="connsiteX3" fmla="*/ 536575 w 803275"/>
                <a:gd name="connsiteY3" fmla="*/ 28682 h 171557"/>
                <a:gd name="connsiteX4" fmla="*/ 698500 w 803275"/>
                <a:gd name="connsiteY4" fmla="*/ 19157 h 171557"/>
                <a:gd name="connsiteX5" fmla="*/ 803275 w 803275"/>
                <a:gd name="connsiteY5" fmla="*/ 171557 h 171557"/>
                <a:gd name="connsiteX0" fmla="*/ 0 w 803275"/>
                <a:gd name="connsiteY0" fmla="*/ 128166 h 171557"/>
                <a:gd name="connsiteX1" fmla="*/ 165100 w 803275"/>
                <a:gd name="connsiteY1" fmla="*/ 107 h 171557"/>
                <a:gd name="connsiteX2" fmla="*/ 398991 w 803275"/>
                <a:gd name="connsiteY2" fmla="*/ 104882 h 171557"/>
                <a:gd name="connsiteX3" fmla="*/ 536575 w 803275"/>
                <a:gd name="connsiteY3" fmla="*/ 28682 h 171557"/>
                <a:gd name="connsiteX4" fmla="*/ 690033 w 803275"/>
                <a:gd name="connsiteY4" fmla="*/ 53024 h 171557"/>
                <a:gd name="connsiteX5" fmla="*/ 803275 w 803275"/>
                <a:gd name="connsiteY5" fmla="*/ 171557 h 171557"/>
                <a:gd name="connsiteX0" fmla="*/ 0 w 803275"/>
                <a:gd name="connsiteY0" fmla="*/ 128166 h 171557"/>
                <a:gd name="connsiteX1" fmla="*/ 165100 w 803275"/>
                <a:gd name="connsiteY1" fmla="*/ 107 h 171557"/>
                <a:gd name="connsiteX2" fmla="*/ 398991 w 803275"/>
                <a:gd name="connsiteY2" fmla="*/ 104882 h 171557"/>
                <a:gd name="connsiteX3" fmla="*/ 536575 w 803275"/>
                <a:gd name="connsiteY3" fmla="*/ 28682 h 171557"/>
                <a:gd name="connsiteX4" fmla="*/ 803275 w 803275"/>
                <a:gd name="connsiteY4" fmla="*/ 171557 h 171557"/>
                <a:gd name="connsiteX0" fmla="*/ 0 w 803275"/>
                <a:gd name="connsiteY0" fmla="*/ 128163 h 171554"/>
                <a:gd name="connsiteX1" fmla="*/ 165100 w 803275"/>
                <a:gd name="connsiteY1" fmla="*/ 104 h 171554"/>
                <a:gd name="connsiteX2" fmla="*/ 398991 w 803275"/>
                <a:gd name="connsiteY2" fmla="*/ 104879 h 171554"/>
                <a:gd name="connsiteX3" fmla="*/ 633942 w 803275"/>
                <a:gd name="connsiteY3" fmla="*/ 11745 h 171554"/>
                <a:gd name="connsiteX4" fmla="*/ 803275 w 803275"/>
                <a:gd name="connsiteY4" fmla="*/ 171554 h 171554"/>
                <a:gd name="connsiteX0" fmla="*/ 0 w 803275"/>
                <a:gd name="connsiteY0" fmla="*/ 128163 h 171554"/>
                <a:gd name="connsiteX1" fmla="*/ 165100 w 803275"/>
                <a:gd name="connsiteY1" fmla="*/ 104 h 171554"/>
                <a:gd name="connsiteX2" fmla="*/ 398991 w 803275"/>
                <a:gd name="connsiteY2" fmla="*/ 104879 h 171554"/>
                <a:gd name="connsiteX3" fmla="*/ 633942 w 803275"/>
                <a:gd name="connsiteY3" fmla="*/ 11745 h 171554"/>
                <a:gd name="connsiteX4" fmla="*/ 803275 w 803275"/>
                <a:gd name="connsiteY4" fmla="*/ 171554 h 171554"/>
                <a:gd name="connsiteX0" fmla="*/ 0 w 794808"/>
                <a:gd name="connsiteY0" fmla="*/ 128163 h 150387"/>
                <a:gd name="connsiteX1" fmla="*/ 165100 w 794808"/>
                <a:gd name="connsiteY1" fmla="*/ 104 h 150387"/>
                <a:gd name="connsiteX2" fmla="*/ 398991 w 794808"/>
                <a:gd name="connsiteY2" fmla="*/ 104879 h 150387"/>
                <a:gd name="connsiteX3" fmla="*/ 633942 w 794808"/>
                <a:gd name="connsiteY3" fmla="*/ 11745 h 150387"/>
                <a:gd name="connsiteX4" fmla="*/ 794808 w 794808"/>
                <a:gd name="connsiteY4" fmla="*/ 150387 h 15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808" h="150387">
                  <a:moveTo>
                    <a:pt x="0" y="128163"/>
                  </a:moveTo>
                  <a:cubicBezTo>
                    <a:pt x="30956" y="83713"/>
                    <a:pt x="98602" y="3985"/>
                    <a:pt x="165100" y="104"/>
                  </a:cubicBezTo>
                  <a:cubicBezTo>
                    <a:pt x="231599" y="-3777"/>
                    <a:pt x="320851" y="102939"/>
                    <a:pt x="398991" y="104879"/>
                  </a:cubicBezTo>
                  <a:cubicBezTo>
                    <a:pt x="477131" y="106819"/>
                    <a:pt x="567973" y="4160"/>
                    <a:pt x="633942" y="11745"/>
                  </a:cubicBezTo>
                  <a:cubicBezTo>
                    <a:pt x="699911" y="19330"/>
                    <a:pt x="743479" y="78289"/>
                    <a:pt x="794808" y="150387"/>
                  </a:cubicBezTo>
                </a:path>
              </a:pathLst>
            </a:custGeom>
            <a:noFill/>
            <a:ln w="635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1358114" y="6707109"/>
            <a:ext cx="1173193" cy="1149529"/>
            <a:chOff x="11616906" y="7247697"/>
            <a:chExt cx="1173193" cy="1149529"/>
          </a:xfrm>
        </p:grpSpPr>
        <p:sp>
          <p:nvSpPr>
            <p:cNvPr id="248" name="Rectangle 247"/>
            <p:cNvSpPr/>
            <p:nvPr/>
          </p:nvSpPr>
          <p:spPr>
            <a:xfrm>
              <a:off x="11660613" y="7676147"/>
              <a:ext cx="719882" cy="558997"/>
            </a:xfrm>
            <a:prstGeom prst="rect">
              <a:avLst/>
            </a:prstGeom>
            <a:solidFill>
              <a:srgbClr val="5B9BD5"/>
            </a:solidFill>
            <a:ln w="762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11896611" y="7320950"/>
              <a:ext cx="260883" cy="317611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TextBox 253"/>
            <p:cNvSpPr txBox="1"/>
            <p:nvPr/>
          </p:nvSpPr>
          <p:spPr>
            <a:xfrm>
              <a:off x="11849422" y="7247697"/>
              <a:ext cx="3770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solidFill>
                    <a:prstClr val="black"/>
                  </a:solidFill>
                </a:rPr>
                <a:t>II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1616906" y="7700514"/>
              <a:ext cx="8150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RGR</a:t>
              </a:r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12445827" y="7689011"/>
              <a:ext cx="344272" cy="573527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TextBox 255"/>
            <p:cNvSpPr txBox="1"/>
            <p:nvPr/>
          </p:nvSpPr>
          <p:spPr>
            <a:xfrm>
              <a:off x="12381385" y="7716399"/>
              <a:ext cx="396262" cy="6808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219456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</a:t>
              </a:r>
            </a:p>
            <a:p>
              <a:pPr marL="0" marR="0" lvl="0" indent="0" defTabSz="219456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V</a:t>
              </a:r>
            </a:p>
          </p:txBody>
        </p:sp>
      </p:grpSp>
      <p:sp>
        <p:nvSpPr>
          <p:cNvPr id="257" name="TextBox 256">
            <a:extLst>
              <a:ext uri="{FF2B5EF4-FFF2-40B4-BE49-F238E27FC236}">
                <a16:creationId xmlns:a16="http://schemas.microsoft.com/office/drawing/2014/main" id="{6F90633B-BE15-4198-A45F-D7FC43032F3F}"/>
              </a:ext>
            </a:extLst>
          </p:cNvPr>
          <p:cNvSpPr txBox="1"/>
          <p:nvPr/>
        </p:nvSpPr>
        <p:spPr>
          <a:xfrm>
            <a:off x="11286926" y="7748408"/>
            <a:ext cx="1227128" cy="70788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800" b="1" dirty="0"/>
              <a:t>Pointe du Hoc</a:t>
            </a:r>
          </a:p>
        </p:txBody>
      </p:sp>
      <p:sp>
        <p:nvSpPr>
          <p:cNvPr id="258" name="Right Brace 257">
            <a:extLst>
              <a:ext uri="{FF2B5EF4-FFF2-40B4-BE49-F238E27FC236}">
                <a16:creationId xmlns:a16="http://schemas.microsoft.com/office/drawing/2014/main" id="{D33D0586-B9B1-4E37-AC80-C161C8DBC002}"/>
              </a:ext>
            </a:extLst>
          </p:cNvPr>
          <p:cNvSpPr/>
          <p:nvPr/>
        </p:nvSpPr>
        <p:spPr>
          <a:xfrm rot="16200000">
            <a:off x="11554278" y="8684552"/>
            <a:ext cx="269036" cy="304802"/>
          </a:xfrm>
          <a:prstGeom prst="rightBrace">
            <a:avLst>
              <a:gd name="adj1" fmla="val 8333"/>
              <a:gd name="adj2" fmla="val 52208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2038B070-FA3E-4475-AEF3-0516B0A84F6B}"/>
              </a:ext>
            </a:extLst>
          </p:cNvPr>
          <p:cNvSpPr txBox="1"/>
          <p:nvPr/>
        </p:nvSpPr>
        <p:spPr>
          <a:xfrm>
            <a:off x="6831557" y="11730474"/>
            <a:ext cx="2067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Carentan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21747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6" t="47885" r="12633" b="4513"/>
          <a:stretch/>
        </p:blipFill>
        <p:spPr>
          <a:xfrm>
            <a:off x="225701" y="1389888"/>
            <a:ext cx="26913279" cy="16056864"/>
          </a:xfrm>
          <a:prstGeom prst="rect">
            <a:avLst/>
          </a:prstGeom>
          <a:ln w="1524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423187" y="3429222"/>
            <a:ext cx="25266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dirty="0"/>
              <a:t>English</a:t>
            </a:r>
          </a:p>
          <a:p>
            <a:pPr algn="ctr"/>
            <a:r>
              <a:rPr lang="en-US" sz="5400" b="1" i="1" dirty="0"/>
              <a:t>Channel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468152" y="9037713"/>
            <a:ext cx="1820114" cy="639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800" b="1" dirty="0"/>
              <a:t>Rouen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433128" y="4654244"/>
            <a:ext cx="1396537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Dieppe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603055" y="9268152"/>
            <a:ext cx="1801711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Varreville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655550" y="11548001"/>
            <a:ext cx="172874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 err="1"/>
              <a:t>Carentan</a:t>
            </a:r>
            <a:endParaRPr lang="en-US" sz="3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2019589" y="5976016"/>
            <a:ext cx="2640275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400" b="1" dirty="0"/>
              <a:t>Cherbourg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838572" y="16658605"/>
            <a:ext cx="87575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 err="1"/>
              <a:t>Vire</a:t>
            </a:r>
            <a:endParaRPr lang="en-US" sz="32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10352837" y="11173465"/>
            <a:ext cx="141493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Bayeux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224107" y="13884349"/>
            <a:ext cx="111761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St. Lo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4817373" y="16749154"/>
            <a:ext cx="1338828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Falaise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2683186" y="12267020"/>
            <a:ext cx="1031051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Caen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510798" y="8431087"/>
            <a:ext cx="2021515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b="1" dirty="0"/>
              <a:t>Le Havre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4461524" y="15677150"/>
            <a:ext cx="136146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 err="1"/>
              <a:t>Eureux</a:t>
            </a:r>
            <a:endParaRPr lang="en-US" sz="3200" b="1" dirty="0"/>
          </a:p>
        </p:txBody>
      </p:sp>
      <p:sp>
        <p:nvSpPr>
          <p:cNvPr id="43" name="TextBox 42"/>
          <p:cNvSpPr txBox="1"/>
          <p:nvPr/>
        </p:nvSpPr>
        <p:spPr>
          <a:xfrm rot="2261554">
            <a:off x="20749886" y="9122686"/>
            <a:ext cx="1096774" cy="918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b="1" i="1" dirty="0"/>
              <a:t>Seine</a:t>
            </a:r>
          </a:p>
          <a:p>
            <a:pPr algn="ctr">
              <a:lnSpc>
                <a:spcPts val="3200"/>
              </a:lnSpc>
            </a:pPr>
            <a:r>
              <a:rPr lang="en-US" sz="3200" b="1" i="1" dirty="0"/>
              <a:t>River</a:t>
            </a:r>
          </a:p>
        </p:txBody>
      </p:sp>
      <p:sp>
        <p:nvSpPr>
          <p:cNvPr id="44" name="TextBox 43"/>
          <p:cNvSpPr txBox="1"/>
          <p:nvPr/>
        </p:nvSpPr>
        <p:spPr>
          <a:xfrm rot="3340108">
            <a:off x="24842411" y="13844697"/>
            <a:ext cx="190911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i="1" dirty="0" err="1"/>
              <a:t>Eure</a:t>
            </a:r>
            <a:r>
              <a:rPr lang="en-US" sz="3200" b="1" i="1" dirty="0"/>
              <a:t> River</a:t>
            </a:r>
          </a:p>
        </p:txBody>
      </p:sp>
      <p:sp>
        <p:nvSpPr>
          <p:cNvPr id="45" name="TextBox 44"/>
          <p:cNvSpPr txBox="1"/>
          <p:nvPr/>
        </p:nvSpPr>
        <p:spPr>
          <a:xfrm rot="17659155">
            <a:off x="11356990" y="14257024"/>
            <a:ext cx="1760418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b="1" i="1" dirty="0" err="1"/>
              <a:t>Orne</a:t>
            </a:r>
            <a:r>
              <a:rPr lang="en-US" sz="2800" b="1" i="1" dirty="0"/>
              <a:t> River</a:t>
            </a:r>
          </a:p>
        </p:txBody>
      </p:sp>
      <p:sp>
        <p:nvSpPr>
          <p:cNvPr id="46" name="TextBox 45"/>
          <p:cNvSpPr txBox="1"/>
          <p:nvPr/>
        </p:nvSpPr>
        <p:spPr>
          <a:xfrm rot="2494207">
            <a:off x="15876140" y="14592361"/>
            <a:ext cx="182774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b="1" i="1" dirty="0"/>
              <a:t>Dives River</a:t>
            </a:r>
          </a:p>
        </p:txBody>
      </p:sp>
      <p:sp>
        <p:nvSpPr>
          <p:cNvPr id="47" name="TextBox 46"/>
          <p:cNvSpPr txBox="1"/>
          <p:nvPr/>
        </p:nvSpPr>
        <p:spPr>
          <a:xfrm rot="1702626">
            <a:off x="7205859" y="15004489"/>
            <a:ext cx="1630576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b="1" i="1" dirty="0" err="1"/>
              <a:t>Vire</a:t>
            </a:r>
            <a:r>
              <a:rPr lang="en-US" sz="2800" b="1" i="1" dirty="0"/>
              <a:t> River</a:t>
            </a:r>
          </a:p>
        </p:txBody>
      </p:sp>
      <p:sp>
        <p:nvSpPr>
          <p:cNvPr id="48" name="TextBox 47"/>
          <p:cNvSpPr txBox="1"/>
          <p:nvPr/>
        </p:nvSpPr>
        <p:spPr>
          <a:xfrm rot="847458">
            <a:off x="4900872" y="10993782"/>
            <a:ext cx="11336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800" b="1" i="1" dirty="0" err="1"/>
              <a:t>Douve</a:t>
            </a:r>
            <a:endParaRPr lang="en-US" sz="2800" b="1" i="1" dirty="0"/>
          </a:p>
          <a:p>
            <a:pPr algn="ctr">
              <a:lnSpc>
                <a:spcPts val="2400"/>
              </a:lnSpc>
            </a:pPr>
            <a:r>
              <a:rPr lang="en-US" sz="2800" b="1" i="1" dirty="0"/>
              <a:t>River</a:t>
            </a:r>
          </a:p>
        </p:txBody>
      </p:sp>
      <p:sp>
        <p:nvSpPr>
          <p:cNvPr id="94" name="Rectangle 93"/>
          <p:cNvSpPr/>
          <p:nvPr/>
        </p:nvSpPr>
        <p:spPr>
          <a:xfrm>
            <a:off x="135159" y="286663"/>
            <a:ext cx="6879548" cy="3152608"/>
          </a:xfrm>
          <a:prstGeom prst="rect">
            <a:avLst/>
          </a:prstGeom>
          <a:solidFill>
            <a:schemeClr val="bg1"/>
          </a:solidFill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05" y="901810"/>
            <a:ext cx="1184945" cy="1346334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1232634" y="476352"/>
            <a:ext cx="4482663" cy="1774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Allied Objectives:</a:t>
            </a:r>
          </a:p>
          <a:p>
            <a:pPr algn="ctr">
              <a:lnSpc>
                <a:spcPts val="4400"/>
              </a:lnSpc>
            </a:pP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Overlord</a:t>
            </a:r>
          </a:p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June 1944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5896676" y="587329"/>
            <a:ext cx="1023257" cy="2517383"/>
            <a:chOff x="16454512" y="22662392"/>
            <a:chExt cx="1023257" cy="2517383"/>
          </a:xfrm>
        </p:grpSpPr>
        <p:grpSp>
          <p:nvGrpSpPr>
            <p:cNvPr id="98" name="Group 97"/>
            <p:cNvGrpSpPr/>
            <p:nvPr/>
          </p:nvGrpSpPr>
          <p:grpSpPr>
            <a:xfrm>
              <a:off x="16678520" y="23522055"/>
              <a:ext cx="597031" cy="1657720"/>
              <a:chOff x="16799904" y="23202900"/>
              <a:chExt cx="597031" cy="1657720"/>
            </a:xfrm>
          </p:grpSpPr>
          <p:sp>
            <p:nvSpPr>
              <p:cNvPr id="102" name="Down Arrow 101"/>
              <p:cNvSpPr/>
              <p:nvPr/>
            </p:nvSpPr>
            <p:spPr>
              <a:xfrm rot="10800000">
                <a:off x="16824960" y="23202900"/>
                <a:ext cx="525780" cy="1028700"/>
              </a:xfrm>
              <a:prstGeom prst="downArrow">
                <a:avLst>
                  <a:gd name="adj1" fmla="val 50000"/>
                  <a:gd name="adj2" fmla="val 110959"/>
                </a:avLst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6799904" y="24103490"/>
                <a:ext cx="597031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2060"/>
                    </a:solidFill>
                  </a:rPr>
                  <a:t>N</a:t>
                </a: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16454512" y="22662392"/>
              <a:ext cx="1023257" cy="740229"/>
              <a:chOff x="27932743" y="3570514"/>
              <a:chExt cx="1023257" cy="740229"/>
            </a:xfrm>
          </p:grpSpPr>
          <p:sp>
            <p:nvSpPr>
              <p:cNvPr id="100" name="Oval 99"/>
              <p:cNvSpPr/>
              <p:nvPr/>
            </p:nvSpPr>
            <p:spPr>
              <a:xfrm>
                <a:off x="28063371" y="3570514"/>
                <a:ext cx="762000" cy="74022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109728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219456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329184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438912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548640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658368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768096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877824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TextBox 453"/>
              <p:cNvSpPr txBox="1"/>
              <p:nvPr/>
            </p:nvSpPr>
            <p:spPr>
              <a:xfrm>
                <a:off x="27932743" y="3679371"/>
                <a:ext cx="10232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09728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19456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329184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438912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548640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658368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768096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877824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800" b="1" dirty="0"/>
                  <a:t>2-3</a:t>
                </a:r>
              </a:p>
            </p:txBody>
          </p:sp>
        </p:grpSp>
      </p:grpSp>
      <p:sp>
        <p:nvSpPr>
          <p:cNvPr id="105" name="TextBox 104"/>
          <p:cNvSpPr txBox="1"/>
          <p:nvPr/>
        </p:nvSpPr>
        <p:spPr>
          <a:xfrm>
            <a:off x="838157" y="2714202"/>
            <a:ext cx="4977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dirty="0"/>
              <a:t>0                 10                 20                  30</a:t>
            </a:r>
          </a:p>
          <a:p>
            <a:pPr algn="ctr">
              <a:lnSpc>
                <a:spcPts val="2400"/>
              </a:lnSpc>
            </a:pPr>
            <a:r>
              <a:rPr lang="en-US" sz="2400" b="1" dirty="0"/>
              <a:t>Miles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1094237" y="2434450"/>
            <a:ext cx="4360265" cy="244955"/>
            <a:chOff x="-527978" y="24566064"/>
            <a:chExt cx="3727495" cy="208877"/>
          </a:xfrm>
        </p:grpSpPr>
        <p:sp>
          <p:nvSpPr>
            <p:cNvPr id="107" name="Rectangle 106"/>
            <p:cNvSpPr/>
            <p:nvPr/>
          </p:nvSpPr>
          <p:spPr>
            <a:xfrm>
              <a:off x="-527978" y="24566064"/>
              <a:ext cx="1248712" cy="206603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704019" y="24568338"/>
              <a:ext cx="1248711" cy="20660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1950806" y="24567809"/>
              <a:ext cx="1248711" cy="206603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1" name="Freeform 110"/>
          <p:cNvSpPr/>
          <p:nvPr/>
        </p:nvSpPr>
        <p:spPr>
          <a:xfrm>
            <a:off x="4743653" y="8706978"/>
            <a:ext cx="2026115" cy="2439124"/>
          </a:xfrm>
          <a:custGeom>
            <a:avLst/>
            <a:gdLst>
              <a:gd name="connsiteX0" fmla="*/ 1256094 w 2026115"/>
              <a:gd name="connsiteY0" fmla="*/ 19928 h 2379166"/>
              <a:gd name="connsiteX1" fmla="*/ 967336 w 2026115"/>
              <a:gd name="connsiteY1" fmla="*/ 3886 h 2379166"/>
              <a:gd name="connsiteX2" fmla="*/ 806915 w 2026115"/>
              <a:gd name="connsiteY2" fmla="*/ 84096 h 2379166"/>
              <a:gd name="connsiteX3" fmla="*/ 758788 w 2026115"/>
              <a:gd name="connsiteY3" fmla="*/ 340770 h 2379166"/>
              <a:gd name="connsiteX4" fmla="*/ 646494 w 2026115"/>
              <a:gd name="connsiteY4" fmla="*/ 549317 h 2379166"/>
              <a:gd name="connsiteX5" fmla="*/ 453988 w 2026115"/>
              <a:gd name="connsiteY5" fmla="*/ 773907 h 2379166"/>
              <a:gd name="connsiteX6" fmla="*/ 165231 w 2026115"/>
              <a:gd name="connsiteY6" fmla="*/ 1046623 h 2379166"/>
              <a:gd name="connsiteX7" fmla="*/ 52936 w 2026115"/>
              <a:gd name="connsiteY7" fmla="*/ 1271212 h 2379166"/>
              <a:gd name="connsiteX8" fmla="*/ 4810 w 2026115"/>
              <a:gd name="connsiteY8" fmla="*/ 1495801 h 2379166"/>
              <a:gd name="connsiteX9" fmla="*/ 165231 w 2026115"/>
              <a:gd name="connsiteY9" fmla="*/ 1720391 h 2379166"/>
              <a:gd name="connsiteX10" fmla="*/ 421904 w 2026115"/>
              <a:gd name="connsiteY10" fmla="*/ 1800601 h 2379166"/>
              <a:gd name="connsiteX11" fmla="*/ 758788 w 2026115"/>
              <a:gd name="connsiteY11" fmla="*/ 1784559 h 2379166"/>
              <a:gd name="connsiteX12" fmla="*/ 1015462 w 2026115"/>
              <a:gd name="connsiteY12" fmla="*/ 1944980 h 2379166"/>
              <a:gd name="connsiteX13" fmla="*/ 1256094 w 2026115"/>
              <a:gd name="connsiteY13" fmla="*/ 2297907 h 2379166"/>
              <a:gd name="connsiteX14" fmla="*/ 1576936 w 2026115"/>
              <a:gd name="connsiteY14" fmla="*/ 2378117 h 2379166"/>
              <a:gd name="connsiteX15" fmla="*/ 1801525 w 2026115"/>
              <a:gd name="connsiteY15" fmla="*/ 2265823 h 2379166"/>
              <a:gd name="connsiteX16" fmla="*/ 2026115 w 2026115"/>
              <a:gd name="connsiteY16" fmla="*/ 2121444 h 2379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26115" h="2379166">
                <a:moveTo>
                  <a:pt x="1256094" y="19928"/>
                </a:moveTo>
                <a:cubicBezTo>
                  <a:pt x="1149146" y="6559"/>
                  <a:pt x="1042199" y="-6809"/>
                  <a:pt x="967336" y="3886"/>
                </a:cubicBezTo>
                <a:cubicBezTo>
                  <a:pt x="892473" y="14581"/>
                  <a:pt x="841673" y="27949"/>
                  <a:pt x="806915" y="84096"/>
                </a:cubicBezTo>
                <a:cubicBezTo>
                  <a:pt x="772157" y="140243"/>
                  <a:pt x="785525" y="263233"/>
                  <a:pt x="758788" y="340770"/>
                </a:cubicBezTo>
                <a:cubicBezTo>
                  <a:pt x="732051" y="418307"/>
                  <a:pt x="697294" y="477128"/>
                  <a:pt x="646494" y="549317"/>
                </a:cubicBezTo>
                <a:cubicBezTo>
                  <a:pt x="595694" y="621507"/>
                  <a:pt x="534199" y="691023"/>
                  <a:pt x="453988" y="773907"/>
                </a:cubicBezTo>
                <a:cubicBezTo>
                  <a:pt x="373777" y="856791"/>
                  <a:pt x="232073" y="963739"/>
                  <a:pt x="165231" y="1046623"/>
                </a:cubicBezTo>
                <a:cubicBezTo>
                  <a:pt x="98389" y="1129507"/>
                  <a:pt x="79673" y="1196349"/>
                  <a:pt x="52936" y="1271212"/>
                </a:cubicBezTo>
                <a:cubicBezTo>
                  <a:pt x="26199" y="1346075"/>
                  <a:pt x="-13906" y="1420938"/>
                  <a:pt x="4810" y="1495801"/>
                </a:cubicBezTo>
                <a:cubicBezTo>
                  <a:pt x="23526" y="1570664"/>
                  <a:pt x="95715" y="1669591"/>
                  <a:pt x="165231" y="1720391"/>
                </a:cubicBezTo>
                <a:cubicBezTo>
                  <a:pt x="234747" y="1771191"/>
                  <a:pt x="322978" y="1789906"/>
                  <a:pt x="421904" y="1800601"/>
                </a:cubicBezTo>
                <a:cubicBezTo>
                  <a:pt x="520830" y="1811296"/>
                  <a:pt x="659862" y="1760496"/>
                  <a:pt x="758788" y="1784559"/>
                </a:cubicBezTo>
                <a:cubicBezTo>
                  <a:pt x="857714" y="1808622"/>
                  <a:pt x="932578" y="1859422"/>
                  <a:pt x="1015462" y="1944980"/>
                </a:cubicBezTo>
                <a:cubicBezTo>
                  <a:pt x="1098346" y="2030538"/>
                  <a:pt x="1162515" y="2225718"/>
                  <a:pt x="1256094" y="2297907"/>
                </a:cubicBezTo>
                <a:cubicBezTo>
                  <a:pt x="1349673" y="2370096"/>
                  <a:pt x="1486031" y="2383464"/>
                  <a:pt x="1576936" y="2378117"/>
                </a:cubicBezTo>
                <a:cubicBezTo>
                  <a:pt x="1667841" y="2372770"/>
                  <a:pt x="1726662" y="2308602"/>
                  <a:pt x="1801525" y="2265823"/>
                </a:cubicBezTo>
                <a:cubicBezTo>
                  <a:pt x="1876388" y="2223044"/>
                  <a:pt x="1951251" y="2172244"/>
                  <a:pt x="2026115" y="2121444"/>
                </a:cubicBezTo>
              </a:path>
            </a:pathLst>
          </a:custGeom>
          <a:noFill/>
          <a:ln w="127000">
            <a:solidFill>
              <a:srgbClr val="0000FF">
                <a:alpha val="69804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Freeform 111"/>
          <p:cNvSpPr/>
          <p:nvPr/>
        </p:nvSpPr>
        <p:spPr>
          <a:xfrm>
            <a:off x="7443538" y="11149263"/>
            <a:ext cx="8293768" cy="2374232"/>
          </a:xfrm>
          <a:custGeom>
            <a:avLst/>
            <a:gdLst>
              <a:gd name="connsiteX0" fmla="*/ 0 w 8181473"/>
              <a:gd name="connsiteY0" fmla="*/ 50260 h 2333598"/>
              <a:gd name="connsiteX1" fmla="*/ 401052 w 8181473"/>
              <a:gd name="connsiteY1" fmla="*/ 50260 h 2333598"/>
              <a:gd name="connsiteX2" fmla="*/ 994610 w 8181473"/>
              <a:gd name="connsiteY2" fmla="*/ 2134 h 2333598"/>
              <a:gd name="connsiteX3" fmla="*/ 1299410 w 8181473"/>
              <a:gd name="connsiteY3" fmla="*/ 130471 h 2333598"/>
              <a:gd name="connsiteX4" fmla="*/ 1748589 w 8181473"/>
              <a:gd name="connsiteY4" fmla="*/ 563608 h 2333598"/>
              <a:gd name="connsiteX5" fmla="*/ 2261936 w 8181473"/>
              <a:gd name="connsiteY5" fmla="*/ 756113 h 2333598"/>
              <a:gd name="connsiteX6" fmla="*/ 2807368 w 8181473"/>
              <a:gd name="connsiteY6" fmla="*/ 772155 h 2333598"/>
              <a:gd name="connsiteX7" fmla="*/ 3160294 w 8181473"/>
              <a:gd name="connsiteY7" fmla="*/ 836324 h 2333598"/>
              <a:gd name="connsiteX8" fmla="*/ 3561347 w 8181473"/>
              <a:gd name="connsiteY8" fmla="*/ 1125081 h 2333598"/>
              <a:gd name="connsiteX9" fmla="*/ 4299284 w 8181473"/>
              <a:gd name="connsiteY9" fmla="*/ 1558218 h 2333598"/>
              <a:gd name="connsiteX10" fmla="*/ 4940968 w 8181473"/>
              <a:gd name="connsiteY10" fmla="*/ 2023439 h 2333598"/>
              <a:gd name="connsiteX11" fmla="*/ 5759115 w 8181473"/>
              <a:gd name="connsiteY11" fmla="*/ 2312197 h 2333598"/>
              <a:gd name="connsiteX12" fmla="*/ 6416842 w 8181473"/>
              <a:gd name="connsiteY12" fmla="*/ 2296155 h 2333598"/>
              <a:gd name="connsiteX13" fmla="*/ 7251031 w 8181473"/>
              <a:gd name="connsiteY13" fmla="*/ 2167818 h 2333598"/>
              <a:gd name="connsiteX14" fmla="*/ 7844589 w 8181473"/>
              <a:gd name="connsiteY14" fmla="*/ 1638429 h 2333598"/>
              <a:gd name="connsiteX15" fmla="*/ 8053136 w 8181473"/>
              <a:gd name="connsiteY15" fmla="*/ 1109039 h 2333598"/>
              <a:gd name="connsiteX16" fmla="*/ 8181473 w 8181473"/>
              <a:gd name="connsiteY16" fmla="*/ 707987 h 2333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181473" h="2333598">
                <a:moveTo>
                  <a:pt x="0" y="50260"/>
                </a:moveTo>
                <a:cubicBezTo>
                  <a:pt x="117642" y="54270"/>
                  <a:pt x="235284" y="58281"/>
                  <a:pt x="401052" y="50260"/>
                </a:cubicBezTo>
                <a:cubicBezTo>
                  <a:pt x="566820" y="42239"/>
                  <a:pt x="844884" y="-11234"/>
                  <a:pt x="994610" y="2134"/>
                </a:cubicBezTo>
                <a:cubicBezTo>
                  <a:pt x="1144336" y="15502"/>
                  <a:pt x="1173747" y="36892"/>
                  <a:pt x="1299410" y="130471"/>
                </a:cubicBezTo>
                <a:cubicBezTo>
                  <a:pt x="1425073" y="224050"/>
                  <a:pt x="1588168" y="459334"/>
                  <a:pt x="1748589" y="563608"/>
                </a:cubicBezTo>
                <a:cubicBezTo>
                  <a:pt x="1909010" y="667882"/>
                  <a:pt x="2085473" y="721355"/>
                  <a:pt x="2261936" y="756113"/>
                </a:cubicBezTo>
                <a:cubicBezTo>
                  <a:pt x="2438399" y="790871"/>
                  <a:pt x="2657642" y="758787"/>
                  <a:pt x="2807368" y="772155"/>
                </a:cubicBezTo>
                <a:cubicBezTo>
                  <a:pt x="2957094" y="785523"/>
                  <a:pt x="3034631" y="777503"/>
                  <a:pt x="3160294" y="836324"/>
                </a:cubicBezTo>
                <a:cubicBezTo>
                  <a:pt x="3285957" y="895145"/>
                  <a:pt x="3371515" y="1004765"/>
                  <a:pt x="3561347" y="1125081"/>
                </a:cubicBezTo>
                <a:cubicBezTo>
                  <a:pt x="3751179" y="1245397"/>
                  <a:pt x="4069347" y="1408492"/>
                  <a:pt x="4299284" y="1558218"/>
                </a:cubicBezTo>
                <a:cubicBezTo>
                  <a:pt x="4529221" y="1707944"/>
                  <a:pt x="4697663" y="1897776"/>
                  <a:pt x="4940968" y="2023439"/>
                </a:cubicBezTo>
                <a:cubicBezTo>
                  <a:pt x="5184273" y="2149102"/>
                  <a:pt x="5513136" y="2266744"/>
                  <a:pt x="5759115" y="2312197"/>
                </a:cubicBezTo>
                <a:cubicBezTo>
                  <a:pt x="6005094" y="2357650"/>
                  <a:pt x="6168189" y="2320218"/>
                  <a:pt x="6416842" y="2296155"/>
                </a:cubicBezTo>
                <a:cubicBezTo>
                  <a:pt x="6665495" y="2272092"/>
                  <a:pt x="7013073" y="2277439"/>
                  <a:pt x="7251031" y="2167818"/>
                </a:cubicBezTo>
                <a:cubicBezTo>
                  <a:pt x="7488989" y="2058197"/>
                  <a:pt x="7710905" y="1814892"/>
                  <a:pt x="7844589" y="1638429"/>
                </a:cubicBezTo>
                <a:cubicBezTo>
                  <a:pt x="7978273" y="1461966"/>
                  <a:pt x="7996989" y="1264113"/>
                  <a:pt x="8053136" y="1109039"/>
                </a:cubicBezTo>
                <a:cubicBezTo>
                  <a:pt x="8109283" y="953965"/>
                  <a:pt x="8145378" y="830976"/>
                  <a:pt x="8181473" y="707987"/>
                </a:cubicBezTo>
              </a:path>
            </a:pathLst>
          </a:custGeom>
          <a:noFill/>
          <a:ln w="127000">
            <a:solidFill>
              <a:srgbClr val="0000FF">
                <a:alpha val="69804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rot="3355873">
            <a:off x="3609865" y="10133915"/>
            <a:ext cx="753979" cy="2197769"/>
          </a:xfrm>
          <a:prstGeom prst="downArrow">
            <a:avLst/>
          </a:prstGeom>
          <a:solidFill>
            <a:srgbClr val="5B9BD5"/>
          </a:solidFill>
          <a:ln w="76200">
            <a:solidFill>
              <a:srgbClr val="0000FF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Down Arrow 112"/>
          <p:cNvSpPr/>
          <p:nvPr/>
        </p:nvSpPr>
        <p:spPr>
          <a:xfrm rot="9952715">
            <a:off x="3240288" y="7355870"/>
            <a:ext cx="753979" cy="3366210"/>
          </a:xfrm>
          <a:prstGeom prst="downArrow">
            <a:avLst/>
          </a:prstGeom>
          <a:solidFill>
            <a:srgbClr val="5B9BD5"/>
          </a:solidFill>
          <a:ln w="76200">
            <a:solidFill>
              <a:srgbClr val="0000FF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Down Arrow 113"/>
          <p:cNvSpPr/>
          <p:nvPr/>
        </p:nvSpPr>
        <p:spPr>
          <a:xfrm rot="21225311">
            <a:off x="13992741" y="13620628"/>
            <a:ext cx="753979" cy="2923800"/>
          </a:xfrm>
          <a:prstGeom prst="downArrow">
            <a:avLst/>
          </a:prstGeom>
          <a:solidFill>
            <a:srgbClr val="5B9BD5"/>
          </a:solidFill>
          <a:ln w="76200">
            <a:solidFill>
              <a:srgbClr val="0000FF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Down Arrow 114"/>
          <p:cNvSpPr/>
          <p:nvPr/>
        </p:nvSpPr>
        <p:spPr>
          <a:xfrm rot="15947855">
            <a:off x="17515379" y="9933990"/>
            <a:ext cx="1917387" cy="6784454"/>
          </a:xfrm>
          <a:prstGeom prst="downArrow">
            <a:avLst/>
          </a:prstGeom>
          <a:solidFill>
            <a:srgbClr val="5B9BD5"/>
          </a:solidFill>
          <a:ln w="76200">
            <a:solidFill>
              <a:srgbClr val="0000FF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ounded Rectangular Callout 115"/>
          <p:cNvSpPr/>
          <p:nvPr/>
        </p:nvSpPr>
        <p:spPr>
          <a:xfrm>
            <a:off x="6820830" y="7092176"/>
            <a:ext cx="1784196" cy="1222917"/>
          </a:xfrm>
          <a:prstGeom prst="wedgeRoundRectCallout">
            <a:avLst>
              <a:gd name="adj1" fmla="val -99583"/>
              <a:gd name="adj2" fmla="val 80000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D-Day Objective Line</a:t>
            </a:r>
          </a:p>
        </p:txBody>
      </p:sp>
      <p:sp>
        <p:nvSpPr>
          <p:cNvPr id="117" name="Rounded Rectangular Callout 116"/>
          <p:cNvSpPr/>
          <p:nvPr/>
        </p:nvSpPr>
        <p:spPr>
          <a:xfrm>
            <a:off x="13307122" y="9943171"/>
            <a:ext cx="1784196" cy="1222917"/>
          </a:xfrm>
          <a:prstGeom prst="wedgeRoundRectCallout">
            <a:avLst>
              <a:gd name="adj1" fmla="val 79167"/>
              <a:gd name="adj2" fmla="val 143830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D-Day Objective Line</a:t>
            </a:r>
          </a:p>
        </p:txBody>
      </p:sp>
      <p:sp>
        <p:nvSpPr>
          <p:cNvPr id="118" name="Rounded Rectangular Callout 117"/>
          <p:cNvSpPr/>
          <p:nvPr/>
        </p:nvSpPr>
        <p:spPr>
          <a:xfrm>
            <a:off x="3512633" y="12794166"/>
            <a:ext cx="1839951" cy="1222917"/>
          </a:xfrm>
          <a:prstGeom prst="wedgeRoundRectCallout">
            <a:avLst>
              <a:gd name="adj1" fmla="val -10833"/>
              <a:gd name="adj2" fmla="val -18261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Cut Cotentin Peninsula</a:t>
            </a:r>
          </a:p>
        </p:txBody>
      </p:sp>
      <p:sp>
        <p:nvSpPr>
          <p:cNvPr id="119" name="Rounded Rectangular Callout 118"/>
          <p:cNvSpPr/>
          <p:nvPr/>
        </p:nvSpPr>
        <p:spPr>
          <a:xfrm>
            <a:off x="289932" y="7950820"/>
            <a:ext cx="2315735" cy="858643"/>
          </a:xfrm>
          <a:prstGeom prst="wedgeRoundRectCallout">
            <a:avLst>
              <a:gd name="adj1" fmla="val 76440"/>
              <a:gd name="adj2" fmla="val -126080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Seize Port at Cherbourg</a:t>
            </a:r>
          </a:p>
        </p:txBody>
      </p:sp>
      <p:sp>
        <p:nvSpPr>
          <p:cNvPr id="120" name="Rounded Rectangular Callout 119"/>
          <p:cNvSpPr/>
          <p:nvPr/>
        </p:nvSpPr>
        <p:spPr>
          <a:xfrm>
            <a:off x="10905893" y="15998283"/>
            <a:ext cx="2178203" cy="1222917"/>
          </a:xfrm>
          <a:prstGeom prst="wedgeRoundRectCallout">
            <a:avLst>
              <a:gd name="adj1" fmla="val 99470"/>
              <a:gd name="adj2" fmla="val -12972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Seize Falaise Expand Lodgment</a:t>
            </a:r>
          </a:p>
        </p:txBody>
      </p:sp>
      <p:sp>
        <p:nvSpPr>
          <p:cNvPr id="121" name="Rounded Rectangular Callout 120"/>
          <p:cNvSpPr/>
          <p:nvPr/>
        </p:nvSpPr>
        <p:spPr>
          <a:xfrm>
            <a:off x="18931055" y="14790234"/>
            <a:ext cx="2178203" cy="1222917"/>
          </a:xfrm>
          <a:prstGeom prst="wedgeRoundRectCallout">
            <a:avLst>
              <a:gd name="adj1" fmla="val -13158"/>
              <a:gd name="adj2" fmla="val -16984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Advance Into Heart of France</a:t>
            </a:r>
          </a:p>
        </p:txBody>
      </p:sp>
    </p:spTree>
    <p:extLst>
      <p:ext uri="{BB962C8B-B14F-4D97-AF65-F5344CB8AC3E}">
        <p14:creationId xmlns:p14="http://schemas.microsoft.com/office/powerpoint/2010/main" val="1537623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432000" cy="18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7424" y="10727472"/>
            <a:ext cx="25266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dirty="0"/>
              <a:t>English</a:t>
            </a:r>
          </a:p>
          <a:p>
            <a:pPr algn="ctr"/>
            <a:r>
              <a:rPr lang="en-US" sz="5400" b="1" i="1" dirty="0"/>
              <a:t>Channel</a:t>
            </a:r>
          </a:p>
        </p:txBody>
      </p:sp>
      <p:sp>
        <p:nvSpPr>
          <p:cNvPr id="4" name="TextBox 3"/>
          <p:cNvSpPr txBox="1"/>
          <p:nvPr/>
        </p:nvSpPr>
        <p:spPr>
          <a:xfrm rot="18492680">
            <a:off x="23863936" y="2734300"/>
            <a:ext cx="2250936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800" b="1" i="1" dirty="0"/>
              <a:t>Strait of</a:t>
            </a:r>
          </a:p>
          <a:p>
            <a:pPr algn="ctr">
              <a:lnSpc>
                <a:spcPts val="4000"/>
              </a:lnSpc>
            </a:pPr>
            <a:r>
              <a:rPr lang="en-US" sz="4800" b="1" i="1" dirty="0"/>
              <a:t>Dover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132002" y="942671"/>
            <a:ext cx="2095446" cy="639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800" b="1" dirty="0"/>
              <a:t>London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428857" y="13279637"/>
            <a:ext cx="1820114" cy="639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800" b="1" dirty="0"/>
              <a:t>Rouen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510150" y="2623620"/>
            <a:ext cx="251459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Southampton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32653" y="4192391"/>
            <a:ext cx="2205860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Portsmouth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135125" y="10298546"/>
            <a:ext cx="1396537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Dieppe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271989" y="5098360"/>
            <a:ext cx="1798890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Boulogne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292085" y="3288145"/>
            <a:ext cx="1625958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Hastings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442475" y="1611745"/>
            <a:ext cx="1205587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Dover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886459" y="3503735"/>
            <a:ext cx="1172116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Calais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382291" y="8269952"/>
            <a:ext cx="1780872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Abbeville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32181" y="12463344"/>
            <a:ext cx="1974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/>
              <a:t>Guernsey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64352" y="14556056"/>
            <a:ext cx="1344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/>
              <a:t>Jersey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08029" y="5553286"/>
            <a:ext cx="1648015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Portland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582627" y="4095248"/>
            <a:ext cx="1922513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Shoreham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89902" y="6907697"/>
            <a:ext cx="2069797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Dartmouth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863925" y="4016692"/>
            <a:ext cx="1146276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Poole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5988" y="5527598"/>
            <a:ext cx="1834156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Plymouth</a:t>
            </a:r>
          </a:p>
        </p:txBody>
      </p:sp>
      <p:sp>
        <p:nvSpPr>
          <p:cNvPr id="26" name="Oval 25"/>
          <p:cNvSpPr/>
          <p:nvPr/>
        </p:nvSpPr>
        <p:spPr>
          <a:xfrm>
            <a:off x="1942457" y="6992543"/>
            <a:ext cx="191589" cy="191589"/>
          </a:xfrm>
          <a:prstGeom prst="ellipse">
            <a:avLst/>
          </a:prstGeom>
          <a:solidFill>
            <a:srgbClr val="00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84133" y="6016000"/>
            <a:ext cx="936702" cy="31223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4281258" y="16952106"/>
            <a:ext cx="87575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 err="1"/>
              <a:t>Vire</a:t>
            </a:r>
            <a:endParaRPr lang="en-US" sz="32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0937547" y="12822437"/>
            <a:ext cx="1801711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Varreville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237943" y="14201471"/>
            <a:ext cx="172874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 err="1"/>
              <a:t>Carentan</a:t>
            </a:r>
            <a:endParaRPr lang="en-US" sz="3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8926165" y="12012116"/>
            <a:ext cx="2419638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b="1" dirty="0"/>
              <a:t>Cherbourg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281258" y="16952106"/>
            <a:ext cx="87575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 err="1"/>
              <a:t>Vire</a:t>
            </a:r>
            <a:endParaRPr lang="en-US" sz="32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14543206" y="14472818"/>
            <a:ext cx="141493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Bayeux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386715" y="15317058"/>
            <a:ext cx="111761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St. Lo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7004795" y="16494906"/>
            <a:ext cx="1338828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Falaise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6630858" y="15231101"/>
            <a:ext cx="1031051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Caen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8711560" y="12454447"/>
            <a:ext cx="2021515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b="1" dirty="0"/>
              <a:t>Le Havre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2018960" y="15788662"/>
            <a:ext cx="136146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 err="1"/>
              <a:t>Eureux</a:t>
            </a:r>
            <a:endParaRPr lang="en-US" sz="32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25128169" y="16855462"/>
            <a:ext cx="1469506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Mantes</a:t>
            </a:r>
          </a:p>
        </p:txBody>
      </p:sp>
      <p:sp>
        <p:nvSpPr>
          <p:cNvPr id="42" name="TextBox 41"/>
          <p:cNvSpPr txBox="1"/>
          <p:nvPr/>
        </p:nvSpPr>
        <p:spPr>
          <a:xfrm rot="1963585">
            <a:off x="25141903" y="9097983"/>
            <a:ext cx="213712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b="1" i="1" dirty="0"/>
              <a:t>Somme River</a:t>
            </a:r>
          </a:p>
        </p:txBody>
      </p:sp>
      <p:sp>
        <p:nvSpPr>
          <p:cNvPr id="43" name="TextBox 42"/>
          <p:cNvSpPr txBox="1"/>
          <p:nvPr/>
        </p:nvSpPr>
        <p:spPr>
          <a:xfrm rot="2261554">
            <a:off x="24331601" y="15081060"/>
            <a:ext cx="1096774" cy="918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b="1" i="1" dirty="0"/>
              <a:t>Seine</a:t>
            </a:r>
          </a:p>
          <a:p>
            <a:pPr algn="ctr">
              <a:lnSpc>
                <a:spcPts val="3200"/>
              </a:lnSpc>
            </a:pPr>
            <a:r>
              <a:rPr lang="en-US" sz="3200" b="1" i="1" dirty="0"/>
              <a:t>River</a:t>
            </a:r>
          </a:p>
        </p:txBody>
      </p:sp>
      <p:sp>
        <p:nvSpPr>
          <p:cNvPr id="44" name="TextBox 43"/>
          <p:cNvSpPr txBox="1"/>
          <p:nvPr/>
        </p:nvSpPr>
        <p:spPr>
          <a:xfrm rot="3340108">
            <a:off x="23623932" y="16171285"/>
            <a:ext cx="169296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b="1" i="1" dirty="0" err="1"/>
              <a:t>Eure</a:t>
            </a:r>
            <a:r>
              <a:rPr lang="en-US" sz="2800" b="1" i="1" dirty="0"/>
              <a:t> River</a:t>
            </a:r>
          </a:p>
        </p:txBody>
      </p:sp>
      <p:sp>
        <p:nvSpPr>
          <p:cNvPr id="45" name="TextBox 44"/>
          <p:cNvSpPr txBox="1"/>
          <p:nvPr/>
        </p:nvSpPr>
        <p:spPr>
          <a:xfrm rot="17659155">
            <a:off x="14864141" y="15853247"/>
            <a:ext cx="1760418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b="1" i="1" dirty="0" err="1"/>
              <a:t>Orne</a:t>
            </a:r>
            <a:r>
              <a:rPr lang="en-US" sz="2800" b="1" i="1" dirty="0"/>
              <a:t> River</a:t>
            </a:r>
          </a:p>
        </p:txBody>
      </p:sp>
      <p:sp>
        <p:nvSpPr>
          <p:cNvPr id="46" name="TextBox 45"/>
          <p:cNvSpPr txBox="1"/>
          <p:nvPr/>
        </p:nvSpPr>
        <p:spPr>
          <a:xfrm rot="2494207">
            <a:off x="17554628" y="15205546"/>
            <a:ext cx="182774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b="1" i="1" dirty="0"/>
              <a:t>Dives River</a:t>
            </a:r>
          </a:p>
        </p:txBody>
      </p:sp>
      <p:sp>
        <p:nvSpPr>
          <p:cNvPr id="47" name="TextBox 46"/>
          <p:cNvSpPr txBox="1"/>
          <p:nvPr/>
        </p:nvSpPr>
        <p:spPr>
          <a:xfrm rot="4112124">
            <a:off x="12166813" y="15777046"/>
            <a:ext cx="1630576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b="1" i="1" dirty="0" err="1"/>
              <a:t>Vire</a:t>
            </a:r>
            <a:r>
              <a:rPr lang="en-US" sz="2800" b="1" i="1" dirty="0"/>
              <a:t> River</a:t>
            </a:r>
          </a:p>
        </p:txBody>
      </p:sp>
      <p:sp>
        <p:nvSpPr>
          <p:cNvPr id="48" name="TextBox 47"/>
          <p:cNvSpPr txBox="1"/>
          <p:nvPr/>
        </p:nvSpPr>
        <p:spPr>
          <a:xfrm rot="847458">
            <a:off x="11730932" y="13609051"/>
            <a:ext cx="997388" cy="712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i="1" dirty="0" err="1"/>
              <a:t>Douve</a:t>
            </a:r>
            <a:endParaRPr lang="en-US" sz="2400" b="1" i="1" dirty="0"/>
          </a:p>
          <a:p>
            <a:pPr algn="ctr">
              <a:lnSpc>
                <a:spcPts val="2400"/>
              </a:lnSpc>
            </a:pPr>
            <a:r>
              <a:rPr lang="en-US" sz="2400" b="1" i="1" dirty="0"/>
              <a:t>River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7349144" y="2553594"/>
            <a:ext cx="1908104" cy="1399372"/>
            <a:chOff x="1778000" y="978925"/>
            <a:chExt cx="1908104" cy="1399372"/>
          </a:xfrm>
        </p:grpSpPr>
        <p:sp>
          <p:nvSpPr>
            <p:cNvPr id="50" name="Rectangle 49"/>
            <p:cNvSpPr/>
            <p:nvPr/>
          </p:nvSpPr>
          <p:spPr>
            <a:xfrm>
              <a:off x="1786468" y="1388533"/>
              <a:ext cx="1024466" cy="804334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1778000" y="1397000"/>
              <a:ext cx="1032933" cy="787400"/>
            </a:xfrm>
            <a:custGeom>
              <a:avLst/>
              <a:gdLst>
                <a:gd name="connsiteX0" fmla="*/ 0 w 1032933"/>
                <a:gd name="connsiteY0" fmla="*/ 787400 h 787400"/>
                <a:gd name="connsiteX1" fmla="*/ 1032933 w 1032933"/>
                <a:gd name="connsiteY1" fmla="*/ 0 h 78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32933" h="787400">
                  <a:moveTo>
                    <a:pt x="0" y="787400"/>
                  </a:moveTo>
                  <a:lnTo>
                    <a:pt x="1032933" y="0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1778000" y="1380066"/>
              <a:ext cx="1032933" cy="821267"/>
            </a:xfrm>
            <a:custGeom>
              <a:avLst/>
              <a:gdLst>
                <a:gd name="connsiteX0" fmla="*/ 0 w 795867"/>
                <a:gd name="connsiteY0" fmla="*/ 0 h 618067"/>
                <a:gd name="connsiteX1" fmla="*/ 795867 w 795867"/>
                <a:gd name="connsiteY1" fmla="*/ 618067 h 61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5867" h="618067">
                  <a:moveTo>
                    <a:pt x="0" y="0"/>
                  </a:moveTo>
                  <a:lnTo>
                    <a:pt x="795867" y="618067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922379" y="978925"/>
              <a:ext cx="7761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XXX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802464" y="1413930"/>
              <a:ext cx="883640" cy="964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en-US" sz="4400" b="1" dirty="0"/>
                <a:t>V</a:t>
              </a:r>
            </a:p>
            <a:p>
              <a:pPr>
                <a:lnSpc>
                  <a:spcPts val="3400"/>
                </a:lnSpc>
              </a:pPr>
              <a:r>
                <a:rPr lang="en-US" sz="4400" b="1" dirty="0"/>
                <a:t>1st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32498" y="4069978"/>
            <a:ext cx="1908104" cy="1399372"/>
            <a:chOff x="1778000" y="978925"/>
            <a:chExt cx="1908104" cy="1399372"/>
          </a:xfrm>
        </p:grpSpPr>
        <p:sp>
          <p:nvSpPr>
            <p:cNvPr id="56" name="Rectangle 55"/>
            <p:cNvSpPr/>
            <p:nvPr/>
          </p:nvSpPr>
          <p:spPr>
            <a:xfrm>
              <a:off x="1786468" y="1388533"/>
              <a:ext cx="1024466" cy="804334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1778000" y="1397000"/>
              <a:ext cx="1032933" cy="787400"/>
            </a:xfrm>
            <a:custGeom>
              <a:avLst/>
              <a:gdLst>
                <a:gd name="connsiteX0" fmla="*/ 0 w 1032933"/>
                <a:gd name="connsiteY0" fmla="*/ 787400 h 787400"/>
                <a:gd name="connsiteX1" fmla="*/ 1032933 w 1032933"/>
                <a:gd name="connsiteY1" fmla="*/ 0 h 78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32933" h="787400">
                  <a:moveTo>
                    <a:pt x="0" y="787400"/>
                  </a:moveTo>
                  <a:lnTo>
                    <a:pt x="1032933" y="0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>
              <a:off x="1778000" y="1380066"/>
              <a:ext cx="1032933" cy="821267"/>
            </a:xfrm>
            <a:custGeom>
              <a:avLst/>
              <a:gdLst>
                <a:gd name="connsiteX0" fmla="*/ 0 w 795867"/>
                <a:gd name="connsiteY0" fmla="*/ 0 h 618067"/>
                <a:gd name="connsiteX1" fmla="*/ 795867 w 795867"/>
                <a:gd name="connsiteY1" fmla="*/ 618067 h 61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5867" h="618067">
                  <a:moveTo>
                    <a:pt x="0" y="0"/>
                  </a:moveTo>
                  <a:lnTo>
                    <a:pt x="795867" y="618067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922379" y="978925"/>
              <a:ext cx="7761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XXX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802464" y="1413930"/>
              <a:ext cx="883640" cy="964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en-US" sz="4400" b="1" dirty="0"/>
                <a:t>VII</a:t>
              </a:r>
            </a:p>
            <a:p>
              <a:pPr>
                <a:lnSpc>
                  <a:spcPts val="3400"/>
                </a:lnSpc>
              </a:pPr>
              <a:r>
                <a:rPr lang="en-US" sz="4400" b="1" dirty="0"/>
                <a:t>1st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6236776" y="1669762"/>
            <a:ext cx="2228640" cy="1399372"/>
            <a:chOff x="1778000" y="978925"/>
            <a:chExt cx="2228640" cy="1399372"/>
          </a:xfrm>
        </p:grpSpPr>
        <p:sp>
          <p:nvSpPr>
            <p:cNvPr id="62" name="Rectangle 61"/>
            <p:cNvSpPr/>
            <p:nvPr/>
          </p:nvSpPr>
          <p:spPr>
            <a:xfrm>
              <a:off x="1786468" y="1388533"/>
              <a:ext cx="1024466" cy="804334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>
              <a:off x="1778000" y="1397000"/>
              <a:ext cx="1032933" cy="787400"/>
            </a:xfrm>
            <a:custGeom>
              <a:avLst/>
              <a:gdLst>
                <a:gd name="connsiteX0" fmla="*/ 0 w 1032933"/>
                <a:gd name="connsiteY0" fmla="*/ 787400 h 787400"/>
                <a:gd name="connsiteX1" fmla="*/ 1032933 w 1032933"/>
                <a:gd name="connsiteY1" fmla="*/ 0 h 78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32933" h="787400">
                  <a:moveTo>
                    <a:pt x="0" y="787400"/>
                  </a:moveTo>
                  <a:lnTo>
                    <a:pt x="1032933" y="0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/>
            <p:cNvSpPr/>
            <p:nvPr/>
          </p:nvSpPr>
          <p:spPr>
            <a:xfrm>
              <a:off x="1778000" y="1380066"/>
              <a:ext cx="1032933" cy="821267"/>
            </a:xfrm>
            <a:custGeom>
              <a:avLst/>
              <a:gdLst>
                <a:gd name="connsiteX0" fmla="*/ 0 w 795867"/>
                <a:gd name="connsiteY0" fmla="*/ 0 h 618067"/>
                <a:gd name="connsiteX1" fmla="*/ 795867 w 795867"/>
                <a:gd name="connsiteY1" fmla="*/ 618067 h 61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5867" h="618067">
                  <a:moveTo>
                    <a:pt x="0" y="0"/>
                  </a:moveTo>
                  <a:lnTo>
                    <a:pt x="795867" y="618067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922379" y="978925"/>
              <a:ext cx="7761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XXX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802464" y="1413930"/>
              <a:ext cx="1204176" cy="964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en-US" sz="4400" b="1"/>
                <a:t>I(Br)</a:t>
              </a:r>
              <a:endParaRPr lang="en-US" sz="4400" b="1" dirty="0"/>
            </a:p>
            <a:p>
              <a:pPr>
                <a:lnSpc>
                  <a:spcPts val="3400"/>
                </a:lnSpc>
              </a:pPr>
              <a:r>
                <a:rPr lang="en-US" sz="4400" b="1" dirty="0"/>
                <a:t>2nd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0978338" y="1319192"/>
            <a:ext cx="3010905" cy="1399372"/>
            <a:chOff x="1778000" y="978925"/>
            <a:chExt cx="3010905" cy="1399372"/>
          </a:xfrm>
        </p:grpSpPr>
        <p:sp>
          <p:nvSpPr>
            <p:cNvPr id="68" name="Rectangle 67"/>
            <p:cNvSpPr/>
            <p:nvPr/>
          </p:nvSpPr>
          <p:spPr>
            <a:xfrm>
              <a:off x="1786468" y="1388533"/>
              <a:ext cx="1024466" cy="804334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>
              <a:off x="1778000" y="1397000"/>
              <a:ext cx="1032933" cy="787400"/>
            </a:xfrm>
            <a:custGeom>
              <a:avLst/>
              <a:gdLst>
                <a:gd name="connsiteX0" fmla="*/ 0 w 1032933"/>
                <a:gd name="connsiteY0" fmla="*/ 787400 h 787400"/>
                <a:gd name="connsiteX1" fmla="*/ 1032933 w 1032933"/>
                <a:gd name="connsiteY1" fmla="*/ 0 h 78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32933" h="787400">
                  <a:moveTo>
                    <a:pt x="0" y="787400"/>
                  </a:moveTo>
                  <a:lnTo>
                    <a:pt x="1032933" y="0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>
              <a:off x="1778000" y="1380066"/>
              <a:ext cx="1032933" cy="821267"/>
            </a:xfrm>
            <a:custGeom>
              <a:avLst/>
              <a:gdLst>
                <a:gd name="connsiteX0" fmla="*/ 0 w 795867"/>
                <a:gd name="connsiteY0" fmla="*/ 0 h 618067"/>
                <a:gd name="connsiteX1" fmla="*/ 795867 w 795867"/>
                <a:gd name="connsiteY1" fmla="*/ 618067 h 61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5867" h="618067">
                  <a:moveTo>
                    <a:pt x="0" y="0"/>
                  </a:moveTo>
                  <a:lnTo>
                    <a:pt x="795867" y="618067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922379" y="978925"/>
              <a:ext cx="7761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XXX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802464" y="1413930"/>
              <a:ext cx="1986441" cy="964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en-US" sz="4400" b="1"/>
                <a:t>XXX(Br)</a:t>
              </a:r>
              <a:endParaRPr lang="en-US" sz="4400" b="1" dirty="0"/>
            </a:p>
            <a:p>
              <a:pPr>
                <a:lnSpc>
                  <a:spcPts val="3400"/>
                </a:lnSpc>
              </a:pPr>
              <a:r>
                <a:rPr lang="en-US" sz="4400" b="1" dirty="0"/>
                <a:t>2nd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879423" y="4449164"/>
            <a:ext cx="1341976" cy="1272220"/>
            <a:chOff x="1778000" y="1127782"/>
            <a:chExt cx="1341976" cy="1272220"/>
          </a:xfrm>
        </p:grpSpPr>
        <p:sp>
          <p:nvSpPr>
            <p:cNvPr id="79" name="Rectangle 78"/>
            <p:cNvSpPr/>
            <p:nvPr/>
          </p:nvSpPr>
          <p:spPr>
            <a:xfrm>
              <a:off x="1786468" y="1519817"/>
              <a:ext cx="866630" cy="673049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778000" y="1530450"/>
              <a:ext cx="864465" cy="653950"/>
            </a:xfrm>
            <a:custGeom>
              <a:avLst/>
              <a:gdLst>
                <a:gd name="connsiteX0" fmla="*/ 0 w 1032933"/>
                <a:gd name="connsiteY0" fmla="*/ 787400 h 787400"/>
                <a:gd name="connsiteX1" fmla="*/ 1032933 w 1032933"/>
                <a:gd name="connsiteY1" fmla="*/ 0 h 78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32933" h="787400">
                  <a:moveTo>
                    <a:pt x="0" y="787400"/>
                  </a:moveTo>
                  <a:lnTo>
                    <a:pt x="1032933" y="0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788634" y="1507656"/>
              <a:ext cx="885730" cy="692645"/>
            </a:xfrm>
            <a:custGeom>
              <a:avLst/>
              <a:gdLst>
                <a:gd name="connsiteX0" fmla="*/ 0 w 795867"/>
                <a:gd name="connsiteY0" fmla="*/ 0 h 618067"/>
                <a:gd name="connsiteX1" fmla="*/ 795867 w 795867"/>
                <a:gd name="connsiteY1" fmla="*/ 618067 h 61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5867" h="618067">
                  <a:moveTo>
                    <a:pt x="0" y="0"/>
                  </a:moveTo>
                  <a:lnTo>
                    <a:pt x="795867" y="618067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943647" y="1127782"/>
              <a:ext cx="5790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XX</a:t>
              </a:r>
              <a:endParaRPr lang="en-US" sz="2800" b="1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632342" y="1498986"/>
              <a:ext cx="487634" cy="90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4000" b="1"/>
                <a:t>1</a:t>
              </a:r>
            </a:p>
            <a:p>
              <a:pPr>
                <a:lnSpc>
                  <a:spcPts val="3000"/>
                </a:lnSpc>
              </a:pPr>
              <a:r>
                <a:rPr lang="en-US" sz="4000" b="1"/>
                <a:t>V</a:t>
              </a:r>
              <a:endParaRPr lang="en-US" sz="4000" b="1" dirty="0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400126" y="6103218"/>
            <a:ext cx="1614486" cy="1272220"/>
            <a:chOff x="1778000" y="1127782"/>
            <a:chExt cx="1614486" cy="1272220"/>
          </a:xfrm>
        </p:grpSpPr>
        <p:sp>
          <p:nvSpPr>
            <p:cNvPr id="85" name="Rectangle 84"/>
            <p:cNvSpPr/>
            <p:nvPr/>
          </p:nvSpPr>
          <p:spPr>
            <a:xfrm>
              <a:off x="1786468" y="1519817"/>
              <a:ext cx="866630" cy="673049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 85"/>
            <p:cNvSpPr/>
            <p:nvPr/>
          </p:nvSpPr>
          <p:spPr>
            <a:xfrm>
              <a:off x="1778000" y="1530450"/>
              <a:ext cx="864465" cy="653950"/>
            </a:xfrm>
            <a:custGeom>
              <a:avLst/>
              <a:gdLst>
                <a:gd name="connsiteX0" fmla="*/ 0 w 1032933"/>
                <a:gd name="connsiteY0" fmla="*/ 787400 h 787400"/>
                <a:gd name="connsiteX1" fmla="*/ 1032933 w 1032933"/>
                <a:gd name="connsiteY1" fmla="*/ 0 h 78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32933" h="787400">
                  <a:moveTo>
                    <a:pt x="0" y="787400"/>
                  </a:moveTo>
                  <a:lnTo>
                    <a:pt x="1032933" y="0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 86"/>
            <p:cNvSpPr/>
            <p:nvPr/>
          </p:nvSpPr>
          <p:spPr>
            <a:xfrm>
              <a:off x="1788634" y="1507656"/>
              <a:ext cx="885730" cy="692645"/>
            </a:xfrm>
            <a:custGeom>
              <a:avLst/>
              <a:gdLst>
                <a:gd name="connsiteX0" fmla="*/ 0 w 795867"/>
                <a:gd name="connsiteY0" fmla="*/ 0 h 618067"/>
                <a:gd name="connsiteX1" fmla="*/ 795867 w 795867"/>
                <a:gd name="connsiteY1" fmla="*/ 618067 h 61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5867" h="618067">
                  <a:moveTo>
                    <a:pt x="0" y="0"/>
                  </a:moveTo>
                  <a:lnTo>
                    <a:pt x="795867" y="618067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943647" y="1127782"/>
              <a:ext cx="5790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XX</a:t>
              </a:r>
              <a:endParaRPr lang="en-US" sz="2800" b="1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632342" y="1498986"/>
              <a:ext cx="760144" cy="90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4000" b="1"/>
                <a:t>4</a:t>
              </a:r>
            </a:p>
            <a:p>
              <a:pPr>
                <a:lnSpc>
                  <a:spcPts val="3000"/>
                </a:lnSpc>
              </a:pPr>
              <a:r>
                <a:rPr lang="en-US" sz="4000" b="1"/>
                <a:t>VII</a:t>
              </a:r>
              <a:endParaRPr lang="en-US" sz="4000" b="1" dirty="0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11016335" y="3298520"/>
            <a:ext cx="2223628" cy="1232978"/>
            <a:chOff x="1778000" y="1127782"/>
            <a:chExt cx="2223628" cy="1232978"/>
          </a:xfrm>
        </p:grpSpPr>
        <p:sp>
          <p:nvSpPr>
            <p:cNvPr id="91" name="Rectangle 90"/>
            <p:cNvSpPr/>
            <p:nvPr/>
          </p:nvSpPr>
          <p:spPr>
            <a:xfrm>
              <a:off x="1786468" y="1519817"/>
              <a:ext cx="866630" cy="673049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 91"/>
            <p:cNvSpPr/>
            <p:nvPr/>
          </p:nvSpPr>
          <p:spPr>
            <a:xfrm>
              <a:off x="1778000" y="1530450"/>
              <a:ext cx="864465" cy="653950"/>
            </a:xfrm>
            <a:custGeom>
              <a:avLst/>
              <a:gdLst>
                <a:gd name="connsiteX0" fmla="*/ 0 w 1032933"/>
                <a:gd name="connsiteY0" fmla="*/ 787400 h 787400"/>
                <a:gd name="connsiteX1" fmla="*/ 1032933 w 1032933"/>
                <a:gd name="connsiteY1" fmla="*/ 0 h 78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32933" h="787400">
                  <a:moveTo>
                    <a:pt x="0" y="787400"/>
                  </a:moveTo>
                  <a:lnTo>
                    <a:pt x="1032933" y="0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 92"/>
            <p:cNvSpPr/>
            <p:nvPr/>
          </p:nvSpPr>
          <p:spPr>
            <a:xfrm>
              <a:off x="1788634" y="1507656"/>
              <a:ext cx="885730" cy="692645"/>
            </a:xfrm>
            <a:custGeom>
              <a:avLst/>
              <a:gdLst>
                <a:gd name="connsiteX0" fmla="*/ 0 w 795867"/>
                <a:gd name="connsiteY0" fmla="*/ 0 h 618067"/>
                <a:gd name="connsiteX1" fmla="*/ 795867 w 795867"/>
                <a:gd name="connsiteY1" fmla="*/ 618067 h 61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5867" h="618067">
                  <a:moveTo>
                    <a:pt x="0" y="0"/>
                  </a:moveTo>
                  <a:lnTo>
                    <a:pt x="795867" y="618067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943647" y="1127782"/>
              <a:ext cx="5790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XX</a:t>
              </a:r>
              <a:endParaRPr lang="en-US" sz="2800" b="1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2632342" y="1498986"/>
              <a:ext cx="1369286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4000" b="1"/>
                <a:t>50</a:t>
              </a:r>
              <a:r>
                <a:rPr lang="en-US" sz="3200" b="1"/>
                <a:t>(Br)</a:t>
              </a:r>
            </a:p>
            <a:p>
              <a:pPr>
                <a:lnSpc>
                  <a:spcPts val="3000"/>
                </a:lnSpc>
              </a:pPr>
              <a:r>
                <a:rPr lang="en-US" sz="4000" b="1"/>
                <a:t>XXX</a:t>
              </a:r>
              <a:endParaRPr lang="en-US" sz="4000" b="1" dirty="0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17350166" y="2874964"/>
            <a:ext cx="1931881" cy="1232978"/>
            <a:chOff x="1778000" y="1127782"/>
            <a:chExt cx="1931881" cy="1232978"/>
          </a:xfrm>
        </p:grpSpPr>
        <p:sp>
          <p:nvSpPr>
            <p:cNvPr id="97" name="Rectangle 96"/>
            <p:cNvSpPr/>
            <p:nvPr/>
          </p:nvSpPr>
          <p:spPr>
            <a:xfrm>
              <a:off x="1786468" y="1519817"/>
              <a:ext cx="866630" cy="673049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1778000" y="1530450"/>
              <a:ext cx="864465" cy="653950"/>
            </a:xfrm>
            <a:custGeom>
              <a:avLst/>
              <a:gdLst>
                <a:gd name="connsiteX0" fmla="*/ 0 w 1032933"/>
                <a:gd name="connsiteY0" fmla="*/ 787400 h 787400"/>
                <a:gd name="connsiteX1" fmla="*/ 1032933 w 1032933"/>
                <a:gd name="connsiteY1" fmla="*/ 0 h 78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32933" h="787400">
                  <a:moveTo>
                    <a:pt x="0" y="787400"/>
                  </a:moveTo>
                  <a:lnTo>
                    <a:pt x="1032933" y="0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>
              <a:off x="1788634" y="1507656"/>
              <a:ext cx="885730" cy="692645"/>
            </a:xfrm>
            <a:custGeom>
              <a:avLst/>
              <a:gdLst>
                <a:gd name="connsiteX0" fmla="*/ 0 w 795867"/>
                <a:gd name="connsiteY0" fmla="*/ 0 h 618067"/>
                <a:gd name="connsiteX1" fmla="*/ 795867 w 795867"/>
                <a:gd name="connsiteY1" fmla="*/ 618067 h 61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5867" h="618067">
                  <a:moveTo>
                    <a:pt x="0" y="0"/>
                  </a:moveTo>
                  <a:lnTo>
                    <a:pt x="795867" y="618067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943647" y="1127782"/>
              <a:ext cx="5790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XX</a:t>
              </a:r>
              <a:endParaRPr lang="en-US" sz="2800" b="1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632342" y="1498986"/>
              <a:ext cx="107753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4000" b="1"/>
                <a:t>3</a:t>
              </a:r>
              <a:r>
                <a:rPr lang="en-US" sz="3200" b="1"/>
                <a:t>(Br)</a:t>
              </a:r>
            </a:p>
            <a:p>
              <a:pPr>
                <a:lnSpc>
                  <a:spcPts val="3000"/>
                </a:lnSpc>
              </a:pPr>
              <a:r>
                <a:rPr lang="en-US" sz="4000" b="1"/>
                <a:t>I</a:t>
              </a:r>
              <a:endParaRPr lang="en-US" sz="4000" b="1" dirty="0"/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13311063" y="2925903"/>
            <a:ext cx="2194774" cy="1232978"/>
            <a:chOff x="1778000" y="1127782"/>
            <a:chExt cx="2194774" cy="1232978"/>
          </a:xfrm>
        </p:grpSpPr>
        <p:sp>
          <p:nvSpPr>
            <p:cNvPr id="103" name="Rectangle 102"/>
            <p:cNvSpPr/>
            <p:nvPr/>
          </p:nvSpPr>
          <p:spPr>
            <a:xfrm>
              <a:off x="1786468" y="1519817"/>
              <a:ext cx="866630" cy="673049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 103"/>
            <p:cNvSpPr/>
            <p:nvPr/>
          </p:nvSpPr>
          <p:spPr>
            <a:xfrm>
              <a:off x="1778000" y="1530450"/>
              <a:ext cx="864465" cy="653950"/>
            </a:xfrm>
            <a:custGeom>
              <a:avLst/>
              <a:gdLst>
                <a:gd name="connsiteX0" fmla="*/ 0 w 1032933"/>
                <a:gd name="connsiteY0" fmla="*/ 787400 h 787400"/>
                <a:gd name="connsiteX1" fmla="*/ 1032933 w 1032933"/>
                <a:gd name="connsiteY1" fmla="*/ 0 h 78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32933" h="787400">
                  <a:moveTo>
                    <a:pt x="0" y="787400"/>
                  </a:moveTo>
                  <a:lnTo>
                    <a:pt x="1032933" y="0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Freeform 104"/>
            <p:cNvSpPr/>
            <p:nvPr/>
          </p:nvSpPr>
          <p:spPr>
            <a:xfrm>
              <a:off x="1788634" y="1507656"/>
              <a:ext cx="885730" cy="692645"/>
            </a:xfrm>
            <a:custGeom>
              <a:avLst/>
              <a:gdLst>
                <a:gd name="connsiteX0" fmla="*/ 0 w 795867"/>
                <a:gd name="connsiteY0" fmla="*/ 0 h 618067"/>
                <a:gd name="connsiteX1" fmla="*/ 795867 w 795867"/>
                <a:gd name="connsiteY1" fmla="*/ 618067 h 61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5867" h="618067">
                  <a:moveTo>
                    <a:pt x="0" y="0"/>
                  </a:moveTo>
                  <a:lnTo>
                    <a:pt x="795867" y="618067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943647" y="1127782"/>
              <a:ext cx="5790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XX</a:t>
              </a:r>
              <a:endParaRPr lang="en-US" sz="2800" b="1" dirty="0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2632342" y="1498986"/>
              <a:ext cx="1340432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4000" b="1"/>
                <a:t>3</a:t>
              </a:r>
              <a:r>
                <a:rPr lang="en-US" sz="3200" b="1"/>
                <a:t>(Can)</a:t>
              </a:r>
            </a:p>
            <a:p>
              <a:pPr>
                <a:lnSpc>
                  <a:spcPts val="3000"/>
                </a:lnSpc>
              </a:pPr>
              <a:r>
                <a:rPr lang="en-US" sz="4000" b="1"/>
                <a:t>XXX</a:t>
              </a:r>
              <a:endParaRPr lang="en-US" sz="4000" b="1" dirty="0"/>
            </a:p>
          </p:txBody>
        </p:sp>
      </p:grpSp>
      <p:sp>
        <p:nvSpPr>
          <p:cNvPr id="108" name="Rectangle 107"/>
          <p:cNvSpPr/>
          <p:nvPr/>
        </p:nvSpPr>
        <p:spPr>
          <a:xfrm>
            <a:off x="291273" y="264361"/>
            <a:ext cx="6879548" cy="3152608"/>
          </a:xfrm>
          <a:prstGeom prst="rect">
            <a:avLst/>
          </a:prstGeom>
          <a:solidFill>
            <a:schemeClr val="bg1"/>
          </a:solidFill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3" y="790300"/>
            <a:ext cx="1184945" cy="1346334"/>
          </a:xfrm>
          <a:prstGeom prst="rect">
            <a:avLst/>
          </a:prstGeom>
        </p:spPr>
      </p:pic>
      <p:sp>
        <p:nvSpPr>
          <p:cNvPr id="110" name="TextBox 109"/>
          <p:cNvSpPr txBox="1"/>
          <p:nvPr/>
        </p:nvSpPr>
        <p:spPr>
          <a:xfrm>
            <a:off x="1544862" y="471892"/>
            <a:ext cx="4482663" cy="1774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Neptune Plan</a:t>
            </a:r>
          </a:p>
          <a:p>
            <a:pPr algn="ctr">
              <a:lnSpc>
                <a:spcPts val="4400"/>
              </a:lnSpc>
            </a:pP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Naval Operations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June 1944</a:t>
            </a:r>
          </a:p>
        </p:txBody>
      </p:sp>
      <p:grpSp>
        <p:nvGrpSpPr>
          <p:cNvPr id="111" name="Group 110"/>
          <p:cNvGrpSpPr/>
          <p:nvPr/>
        </p:nvGrpSpPr>
        <p:grpSpPr>
          <a:xfrm>
            <a:off x="6052790" y="565027"/>
            <a:ext cx="1023257" cy="2517383"/>
            <a:chOff x="16454512" y="22662392"/>
            <a:chExt cx="1023257" cy="2517383"/>
          </a:xfrm>
        </p:grpSpPr>
        <p:grpSp>
          <p:nvGrpSpPr>
            <p:cNvPr id="112" name="Group 111"/>
            <p:cNvGrpSpPr/>
            <p:nvPr/>
          </p:nvGrpSpPr>
          <p:grpSpPr>
            <a:xfrm>
              <a:off x="16678520" y="23522055"/>
              <a:ext cx="597031" cy="1657720"/>
              <a:chOff x="16799904" y="23202900"/>
              <a:chExt cx="597031" cy="1657720"/>
            </a:xfrm>
          </p:grpSpPr>
          <p:sp>
            <p:nvSpPr>
              <p:cNvPr id="116" name="Down Arrow 115"/>
              <p:cNvSpPr/>
              <p:nvPr/>
            </p:nvSpPr>
            <p:spPr>
              <a:xfrm rot="10800000">
                <a:off x="16824960" y="23202900"/>
                <a:ext cx="525780" cy="1028700"/>
              </a:xfrm>
              <a:prstGeom prst="downArrow">
                <a:avLst>
                  <a:gd name="adj1" fmla="val 50000"/>
                  <a:gd name="adj2" fmla="val 110959"/>
                </a:avLst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6799904" y="24103490"/>
                <a:ext cx="597031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2060"/>
                    </a:solidFill>
                  </a:rPr>
                  <a:t>N</a:t>
                </a:r>
              </a:p>
            </p:txBody>
          </p:sp>
        </p:grpSp>
        <p:grpSp>
          <p:nvGrpSpPr>
            <p:cNvPr id="113" name="Group 112"/>
            <p:cNvGrpSpPr/>
            <p:nvPr/>
          </p:nvGrpSpPr>
          <p:grpSpPr>
            <a:xfrm>
              <a:off x="16454512" y="22662392"/>
              <a:ext cx="1023257" cy="740229"/>
              <a:chOff x="27932743" y="3570514"/>
              <a:chExt cx="1023257" cy="740229"/>
            </a:xfrm>
          </p:grpSpPr>
          <p:sp>
            <p:nvSpPr>
              <p:cNvPr id="114" name="Oval 113"/>
              <p:cNvSpPr/>
              <p:nvPr/>
            </p:nvSpPr>
            <p:spPr>
              <a:xfrm>
                <a:off x="28063371" y="3570514"/>
                <a:ext cx="762000" cy="74022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109728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219456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329184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438912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548640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658368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768096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877824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TextBox 453"/>
              <p:cNvSpPr txBox="1"/>
              <p:nvPr/>
            </p:nvSpPr>
            <p:spPr>
              <a:xfrm>
                <a:off x="27932743" y="3679371"/>
                <a:ext cx="10232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09728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19456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329184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438912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548640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658368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768096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877824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800" b="1" dirty="0"/>
                  <a:t>3-1</a:t>
                </a:r>
              </a:p>
            </p:txBody>
          </p:sp>
        </p:grpSp>
      </p:grpSp>
      <p:sp>
        <p:nvSpPr>
          <p:cNvPr id="129" name="Freeform 128"/>
          <p:cNvSpPr/>
          <p:nvPr/>
        </p:nvSpPr>
        <p:spPr>
          <a:xfrm>
            <a:off x="13381463" y="3813717"/>
            <a:ext cx="10571356" cy="6891454"/>
          </a:xfrm>
          <a:custGeom>
            <a:avLst/>
            <a:gdLst>
              <a:gd name="connsiteX0" fmla="*/ 0 w 10571356"/>
              <a:gd name="connsiteY0" fmla="*/ 5932449 h 6891454"/>
              <a:gd name="connsiteX1" fmla="*/ 44605 w 10571356"/>
              <a:gd name="connsiteY1" fmla="*/ 6802244 h 6891454"/>
              <a:gd name="connsiteX2" fmla="*/ 3256156 w 10571356"/>
              <a:gd name="connsiteY2" fmla="*/ 6891454 h 6891454"/>
              <a:gd name="connsiteX3" fmla="*/ 9300117 w 10571356"/>
              <a:gd name="connsiteY3" fmla="*/ 2029522 h 6891454"/>
              <a:gd name="connsiteX4" fmla="*/ 10571356 w 10571356"/>
              <a:gd name="connsiteY4" fmla="*/ 512956 h 6891454"/>
              <a:gd name="connsiteX5" fmla="*/ 9969190 w 10571356"/>
              <a:gd name="connsiteY5" fmla="*/ 0 h 6891454"/>
              <a:gd name="connsiteX6" fmla="*/ 8764858 w 10571356"/>
              <a:gd name="connsiteY6" fmla="*/ 1427356 h 6891454"/>
              <a:gd name="connsiteX7" fmla="*/ 3323063 w 10571356"/>
              <a:gd name="connsiteY7" fmla="*/ 5954751 h 6891454"/>
              <a:gd name="connsiteX8" fmla="*/ 0 w 10571356"/>
              <a:gd name="connsiteY8" fmla="*/ 5932449 h 689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1356" h="6891454">
                <a:moveTo>
                  <a:pt x="0" y="5932449"/>
                </a:moveTo>
                <a:lnTo>
                  <a:pt x="44605" y="6802244"/>
                </a:lnTo>
                <a:lnTo>
                  <a:pt x="3256156" y="6891454"/>
                </a:lnTo>
                <a:lnTo>
                  <a:pt x="9300117" y="2029522"/>
                </a:lnTo>
                <a:lnTo>
                  <a:pt x="10571356" y="512956"/>
                </a:lnTo>
                <a:lnTo>
                  <a:pt x="9969190" y="0"/>
                </a:lnTo>
                <a:lnTo>
                  <a:pt x="8764858" y="1427356"/>
                </a:lnTo>
                <a:lnTo>
                  <a:pt x="3323063" y="5954751"/>
                </a:lnTo>
                <a:lnTo>
                  <a:pt x="0" y="5932449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57150">
            <a:solidFill>
              <a:srgbClr val="000000">
                <a:alpha val="50196"/>
              </a:srgb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reeform 137"/>
          <p:cNvSpPr/>
          <p:nvPr/>
        </p:nvSpPr>
        <p:spPr>
          <a:xfrm>
            <a:off x="12400155" y="4435450"/>
            <a:ext cx="5977053" cy="9768468"/>
          </a:xfrm>
          <a:custGeom>
            <a:avLst/>
            <a:gdLst>
              <a:gd name="connsiteX0" fmla="*/ 5977053 w 5977053"/>
              <a:gd name="connsiteY0" fmla="*/ 0 h 9567760"/>
              <a:gd name="connsiteX1" fmla="*/ 4661210 w 5977053"/>
              <a:gd name="connsiteY1" fmla="*/ 646770 h 9567760"/>
              <a:gd name="connsiteX2" fmla="*/ 3345366 w 5977053"/>
              <a:gd name="connsiteY2" fmla="*/ 1940312 h 9567760"/>
              <a:gd name="connsiteX3" fmla="*/ 2899317 w 5977053"/>
              <a:gd name="connsiteY3" fmla="*/ 2787804 h 9567760"/>
              <a:gd name="connsiteX4" fmla="*/ 3300761 w 5977053"/>
              <a:gd name="connsiteY4" fmla="*/ 4415882 h 9567760"/>
              <a:gd name="connsiteX5" fmla="*/ 4326673 w 5977053"/>
              <a:gd name="connsiteY5" fmla="*/ 7315200 h 9567760"/>
              <a:gd name="connsiteX6" fmla="*/ 4750419 w 5977053"/>
              <a:gd name="connsiteY6" fmla="*/ 8720253 h 9567760"/>
              <a:gd name="connsiteX7" fmla="*/ 5441795 w 5977053"/>
              <a:gd name="connsiteY7" fmla="*/ 8720253 h 9567760"/>
              <a:gd name="connsiteX8" fmla="*/ 3724507 w 5977053"/>
              <a:gd name="connsiteY8" fmla="*/ 9567746 h 9567760"/>
              <a:gd name="connsiteX9" fmla="*/ 2676292 w 5977053"/>
              <a:gd name="connsiteY9" fmla="*/ 8742556 h 9567760"/>
              <a:gd name="connsiteX10" fmla="*/ 3122341 w 5977053"/>
              <a:gd name="connsiteY10" fmla="*/ 8742556 h 9567760"/>
              <a:gd name="connsiteX11" fmla="*/ 3211551 w 5977053"/>
              <a:gd name="connsiteY11" fmla="*/ 7984273 h 9567760"/>
              <a:gd name="connsiteX12" fmla="*/ 2966224 w 5977053"/>
              <a:gd name="connsiteY12" fmla="*/ 6490009 h 9567760"/>
              <a:gd name="connsiteX13" fmla="*/ 2497873 w 5977053"/>
              <a:gd name="connsiteY13" fmla="*/ 5441795 h 9567760"/>
              <a:gd name="connsiteX14" fmla="*/ 1984917 w 5977053"/>
              <a:gd name="connsiteY14" fmla="*/ 3947531 h 9567760"/>
              <a:gd name="connsiteX15" fmla="*/ 1739590 w 5977053"/>
              <a:gd name="connsiteY15" fmla="*/ 2810107 h 9567760"/>
              <a:gd name="connsiteX16" fmla="*/ 1405053 w 5977053"/>
              <a:gd name="connsiteY16" fmla="*/ 1650380 h 9567760"/>
              <a:gd name="connsiteX17" fmla="*/ 1338146 w 5977053"/>
              <a:gd name="connsiteY17" fmla="*/ 1048214 h 9567760"/>
              <a:gd name="connsiteX18" fmla="*/ 0 w 5977053"/>
              <a:gd name="connsiteY18" fmla="*/ 133814 h 9567760"/>
              <a:gd name="connsiteX0" fmla="*/ 5977053 w 5977053"/>
              <a:gd name="connsiteY0" fmla="*/ 0 h 9567760"/>
              <a:gd name="connsiteX1" fmla="*/ 4661210 w 5977053"/>
              <a:gd name="connsiteY1" fmla="*/ 646770 h 9567760"/>
              <a:gd name="connsiteX2" fmla="*/ 3345366 w 5977053"/>
              <a:gd name="connsiteY2" fmla="*/ 1940312 h 9567760"/>
              <a:gd name="connsiteX3" fmla="*/ 2899317 w 5977053"/>
              <a:gd name="connsiteY3" fmla="*/ 2787804 h 9567760"/>
              <a:gd name="connsiteX4" fmla="*/ 3300761 w 5977053"/>
              <a:gd name="connsiteY4" fmla="*/ 4415882 h 9567760"/>
              <a:gd name="connsiteX5" fmla="*/ 4326673 w 5977053"/>
              <a:gd name="connsiteY5" fmla="*/ 7315200 h 9567760"/>
              <a:gd name="connsiteX6" fmla="*/ 4750419 w 5977053"/>
              <a:gd name="connsiteY6" fmla="*/ 8720253 h 9567760"/>
              <a:gd name="connsiteX7" fmla="*/ 5441795 w 5977053"/>
              <a:gd name="connsiteY7" fmla="*/ 8720253 h 9567760"/>
              <a:gd name="connsiteX8" fmla="*/ 3724507 w 5977053"/>
              <a:gd name="connsiteY8" fmla="*/ 9567746 h 9567760"/>
              <a:gd name="connsiteX9" fmla="*/ 2676292 w 5977053"/>
              <a:gd name="connsiteY9" fmla="*/ 8742556 h 9567760"/>
              <a:gd name="connsiteX10" fmla="*/ 3122341 w 5977053"/>
              <a:gd name="connsiteY10" fmla="*/ 8742556 h 9567760"/>
              <a:gd name="connsiteX11" fmla="*/ 3211551 w 5977053"/>
              <a:gd name="connsiteY11" fmla="*/ 7984273 h 9567760"/>
              <a:gd name="connsiteX12" fmla="*/ 2966224 w 5977053"/>
              <a:gd name="connsiteY12" fmla="*/ 6490009 h 9567760"/>
              <a:gd name="connsiteX13" fmla="*/ 2497873 w 5977053"/>
              <a:gd name="connsiteY13" fmla="*/ 5441795 h 9567760"/>
              <a:gd name="connsiteX14" fmla="*/ 1984917 w 5977053"/>
              <a:gd name="connsiteY14" fmla="*/ 3947531 h 9567760"/>
              <a:gd name="connsiteX15" fmla="*/ 1739590 w 5977053"/>
              <a:gd name="connsiteY15" fmla="*/ 2810107 h 9567760"/>
              <a:gd name="connsiteX16" fmla="*/ 1405053 w 5977053"/>
              <a:gd name="connsiteY16" fmla="*/ 1650380 h 9567760"/>
              <a:gd name="connsiteX17" fmla="*/ 1338146 w 5977053"/>
              <a:gd name="connsiteY17" fmla="*/ 1048214 h 9567760"/>
              <a:gd name="connsiteX18" fmla="*/ 0 w 5977053"/>
              <a:gd name="connsiteY18" fmla="*/ 133814 h 9567760"/>
              <a:gd name="connsiteX0" fmla="*/ 5977053 w 5977053"/>
              <a:gd name="connsiteY0" fmla="*/ 0 h 9567760"/>
              <a:gd name="connsiteX1" fmla="*/ 4661210 w 5977053"/>
              <a:gd name="connsiteY1" fmla="*/ 646770 h 9567760"/>
              <a:gd name="connsiteX2" fmla="*/ 3345366 w 5977053"/>
              <a:gd name="connsiteY2" fmla="*/ 1940312 h 9567760"/>
              <a:gd name="connsiteX3" fmla="*/ 2899317 w 5977053"/>
              <a:gd name="connsiteY3" fmla="*/ 2787804 h 9567760"/>
              <a:gd name="connsiteX4" fmla="*/ 3300761 w 5977053"/>
              <a:gd name="connsiteY4" fmla="*/ 4415882 h 9567760"/>
              <a:gd name="connsiteX5" fmla="*/ 4326673 w 5977053"/>
              <a:gd name="connsiteY5" fmla="*/ 7315200 h 9567760"/>
              <a:gd name="connsiteX6" fmla="*/ 4750419 w 5977053"/>
              <a:gd name="connsiteY6" fmla="*/ 8720253 h 9567760"/>
              <a:gd name="connsiteX7" fmla="*/ 5508702 w 5977053"/>
              <a:gd name="connsiteY7" fmla="*/ 8720253 h 9567760"/>
              <a:gd name="connsiteX8" fmla="*/ 3724507 w 5977053"/>
              <a:gd name="connsiteY8" fmla="*/ 9567746 h 9567760"/>
              <a:gd name="connsiteX9" fmla="*/ 2676292 w 5977053"/>
              <a:gd name="connsiteY9" fmla="*/ 8742556 h 9567760"/>
              <a:gd name="connsiteX10" fmla="*/ 3122341 w 5977053"/>
              <a:gd name="connsiteY10" fmla="*/ 8742556 h 9567760"/>
              <a:gd name="connsiteX11" fmla="*/ 3211551 w 5977053"/>
              <a:gd name="connsiteY11" fmla="*/ 7984273 h 9567760"/>
              <a:gd name="connsiteX12" fmla="*/ 2966224 w 5977053"/>
              <a:gd name="connsiteY12" fmla="*/ 6490009 h 9567760"/>
              <a:gd name="connsiteX13" fmla="*/ 2497873 w 5977053"/>
              <a:gd name="connsiteY13" fmla="*/ 5441795 h 9567760"/>
              <a:gd name="connsiteX14" fmla="*/ 1984917 w 5977053"/>
              <a:gd name="connsiteY14" fmla="*/ 3947531 h 9567760"/>
              <a:gd name="connsiteX15" fmla="*/ 1739590 w 5977053"/>
              <a:gd name="connsiteY15" fmla="*/ 2810107 h 9567760"/>
              <a:gd name="connsiteX16" fmla="*/ 1405053 w 5977053"/>
              <a:gd name="connsiteY16" fmla="*/ 1650380 h 9567760"/>
              <a:gd name="connsiteX17" fmla="*/ 1338146 w 5977053"/>
              <a:gd name="connsiteY17" fmla="*/ 1048214 h 9567760"/>
              <a:gd name="connsiteX18" fmla="*/ 0 w 5977053"/>
              <a:gd name="connsiteY18" fmla="*/ 133814 h 9567760"/>
              <a:gd name="connsiteX0" fmla="*/ 5977053 w 5977053"/>
              <a:gd name="connsiteY0" fmla="*/ 0 h 9567760"/>
              <a:gd name="connsiteX1" fmla="*/ 4661210 w 5977053"/>
              <a:gd name="connsiteY1" fmla="*/ 646770 h 9567760"/>
              <a:gd name="connsiteX2" fmla="*/ 3345366 w 5977053"/>
              <a:gd name="connsiteY2" fmla="*/ 1940312 h 9567760"/>
              <a:gd name="connsiteX3" fmla="*/ 2899317 w 5977053"/>
              <a:gd name="connsiteY3" fmla="*/ 2787804 h 9567760"/>
              <a:gd name="connsiteX4" fmla="*/ 3300761 w 5977053"/>
              <a:gd name="connsiteY4" fmla="*/ 4415882 h 9567760"/>
              <a:gd name="connsiteX5" fmla="*/ 4326673 w 5977053"/>
              <a:gd name="connsiteY5" fmla="*/ 7315200 h 9567760"/>
              <a:gd name="connsiteX6" fmla="*/ 4750419 w 5977053"/>
              <a:gd name="connsiteY6" fmla="*/ 8720253 h 9567760"/>
              <a:gd name="connsiteX7" fmla="*/ 5508702 w 5977053"/>
              <a:gd name="connsiteY7" fmla="*/ 8720253 h 9567760"/>
              <a:gd name="connsiteX8" fmla="*/ 3724507 w 5977053"/>
              <a:gd name="connsiteY8" fmla="*/ 9567746 h 9567760"/>
              <a:gd name="connsiteX9" fmla="*/ 2676292 w 5977053"/>
              <a:gd name="connsiteY9" fmla="*/ 8742556 h 9567760"/>
              <a:gd name="connsiteX10" fmla="*/ 3122341 w 5977053"/>
              <a:gd name="connsiteY10" fmla="*/ 8742556 h 9567760"/>
              <a:gd name="connsiteX11" fmla="*/ 3211551 w 5977053"/>
              <a:gd name="connsiteY11" fmla="*/ 7984273 h 9567760"/>
              <a:gd name="connsiteX12" fmla="*/ 2966224 w 5977053"/>
              <a:gd name="connsiteY12" fmla="*/ 6490009 h 9567760"/>
              <a:gd name="connsiteX13" fmla="*/ 2497873 w 5977053"/>
              <a:gd name="connsiteY13" fmla="*/ 5441795 h 9567760"/>
              <a:gd name="connsiteX14" fmla="*/ 1984917 w 5977053"/>
              <a:gd name="connsiteY14" fmla="*/ 3947531 h 9567760"/>
              <a:gd name="connsiteX15" fmla="*/ 1739590 w 5977053"/>
              <a:gd name="connsiteY15" fmla="*/ 2810107 h 9567760"/>
              <a:gd name="connsiteX16" fmla="*/ 1405053 w 5977053"/>
              <a:gd name="connsiteY16" fmla="*/ 1650380 h 9567760"/>
              <a:gd name="connsiteX17" fmla="*/ 1338146 w 5977053"/>
              <a:gd name="connsiteY17" fmla="*/ 1048214 h 9567760"/>
              <a:gd name="connsiteX18" fmla="*/ 0 w 5977053"/>
              <a:gd name="connsiteY18" fmla="*/ 133814 h 9567760"/>
              <a:gd name="connsiteX0" fmla="*/ 5977053 w 5977053"/>
              <a:gd name="connsiteY0" fmla="*/ 0 h 9567760"/>
              <a:gd name="connsiteX1" fmla="*/ 4661210 w 5977053"/>
              <a:gd name="connsiteY1" fmla="*/ 646770 h 9567760"/>
              <a:gd name="connsiteX2" fmla="*/ 3345366 w 5977053"/>
              <a:gd name="connsiteY2" fmla="*/ 1940312 h 9567760"/>
              <a:gd name="connsiteX3" fmla="*/ 2899317 w 5977053"/>
              <a:gd name="connsiteY3" fmla="*/ 2787804 h 9567760"/>
              <a:gd name="connsiteX4" fmla="*/ 3300761 w 5977053"/>
              <a:gd name="connsiteY4" fmla="*/ 4415882 h 9567760"/>
              <a:gd name="connsiteX5" fmla="*/ 4326673 w 5977053"/>
              <a:gd name="connsiteY5" fmla="*/ 7315200 h 9567760"/>
              <a:gd name="connsiteX6" fmla="*/ 4750419 w 5977053"/>
              <a:gd name="connsiteY6" fmla="*/ 8720253 h 9567760"/>
              <a:gd name="connsiteX7" fmla="*/ 5508702 w 5977053"/>
              <a:gd name="connsiteY7" fmla="*/ 8720253 h 9567760"/>
              <a:gd name="connsiteX8" fmla="*/ 3925229 w 5977053"/>
              <a:gd name="connsiteY8" fmla="*/ 9567746 h 9567760"/>
              <a:gd name="connsiteX9" fmla="*/ 2676292 w 5977053"/>
              <a:gd name="connsiteY9" fmla="*/ 8742556 h 9567760"/>
              <a:gd name="connsiteX10" fmla="*/ 3122341 w 5977053"/>
              <a:gd name="connsiteY10" fmla="*/ 8742556 h 9567760"/>
              <a:gd name="connsiteX11" fmla="*/ 3211551 w 5977053"/>
              <a:gd name="connsiteY11" fmla="*/ 7984273 h 9567760"/>
              <a:gd name="connsiteX12" fmla="*/ 2966224 w 5977053"/>
              <a:gd name="connsiteY12" fmla="*/ 6490009 h 9567760"/>
              <a:gd name="connsiteX13" fmla="*/ 2497873 w 5977053"/>
              <a:gd name="connsiteY13" fmla="*/ 5441795 h 9567760"/>
              <a:gd name="connsiteX14" fmla="*/ 1984917 w 5977053"/>
              <a:gd name="connsiteY14" fmla="*/ 3947531 h 9567760"/>
              <a:gd name="connsiteX15" fmla="*/ 1739590 w 5977053"/>
              <a:gd name="connsiteY15" fmla="*/ 2810107 h 9567760"/>
              <a:gd name="connsiteX16" fmla="*/ 1405053 w 5977053"/>
              <a:gd name="connsiteY16" fmla="*/ 1650380 h 9567760"/>
              <a:gd name="connsiteX17" fmla="*/ 1338146 w 5977053"/>
              <a:gd name="connsiteY17" fmla="*/ 1048214 h 9567760"/>
              <a:gd name="connsiteX18" fmla="*/ 0 w 5977053"/>
              <a:gd name="connsiteY18" fmla="*/ 133814 h 9567760"/>
              <a:gd name="connsiteX0" fmla="*/ 5977053 w 5977053"/>
              <a:gd name="connsiteY0" fmla="*/ 0 h 9570021"/>
              <a:gd name="connsiteX1" fmla="*/ 4661210 w 5977053"/>
              <a:gd name="connsiteY1" fmla="*/ 646770 h 9570021"/>
              <a:gd name="connsiteX2" fmla="*/ 3345366 w 5977053"/>
              <a:gd name="connsiteY2" fmla="*/ 1940312 h 9570021"/>
              <a:gd name="connsiteX3" fmla="*/ 2899317 w 5977053"/>
              <a:gd name="connsiteY3" fmla="*/ 2787804 h 9570021"/>
              <a:gd name="connsiteX4" fmla="*/ 3300761 w 5977053"/>
              <a:gd name="connsiteY4" fmla="*/ 4415882 h 9570021"/>
              <a:gd name="connsiteX5" fmla="*/ 4326673 w 5977053"/>
              <a:gd name="connsiteY5" fmla="*/ 7315200 h 9570021"/>
              <a:gd name="connsiteX6" fmla="*/ 4750419 w 5977053"/>
              <a:gd name="connsiteY6" fmla="*/ 8720253 h 9570021"/>
              <a:gd name="connsiteX7" fmla="*/ 5508702 w 5977053"/>
              <a:gd name="connsiteY7" fmla="*/ 8720253 h 9570021"/>
              <a:gd name="connsiteX8" fmla="*/ 3925229 w 5977053"/>
              <a:gd name="connsiteY8" fmla="*/ 9567746 h 9570021"/>
              <a:gd name="connsiteX9" fmla="*/ 2676292 w 5977053"/>
              <a:gd name="connsiteY9" fmla="*/ 8742556 h 9570021"/>
              <a:gd name="connsiteX10" fmla="*/ 3122341 w 5977053"/>
              <a:gd name="connsiteY10" fmla="*/ 8742556 h 9570021"/>
              <a:gd name="connsiteX11" fmla="*/ 3211551 w 5977053"/>
              <a:gd name="connsiteY11" fmla="*/ 7984273 h 9570021"/>
              <a:gd name="connsiteX12" fmla="*/ 2966224 w 5977053"/>
              <a:gd name="connsiteY12" fmla="*/ 6490009 h 9570021"/>
              <a:gd name="connsiteX13" fmla="*/ 2497873 w 5977053"/>
              <a:gd name="connsiteY13" fmla="*/ 5441795 h 9570021"/>
              <a:gd name="connsiteX14" fmla="*/ 1984917 w 5977053"/>
              <a:gd name="connsiteY14" fmla="*/ 3947531 h 9570021"/>
              <a:gd name="connsiteX15" fmla="*/ 1739590 w 5977053"/>
              <a:gd name="connsiteY15" fmla="*/ 2810107 h 9570021"/>
              <a:gd name="connsiteX16" fmla="*/ 1405053 w 5977053"/>
              <a:gd name="connsiteY16" fmla="*/ 1650380 h 9570021"/>
              <a:gd name="connsiteX17" fmla="*/ 1338146 w 5977053"/>
              <a:gd name="connsiteY17" fmla="*/ 1048214 h 9570021"/>
              <a:gd name="connsiteX18" fmla="*/ 0 w 5977053"/>
              <a:gd name="connsiteY18" fmla="*/ 133814 h 9570021"/>
              <a:gd name="connsiteX0" fmla="*/ 5977053 w 5977053"/>
              <a:gd name="connsiteY0" fmla="*/ 0 h 9570021"/>
              <a:gd name="connsiteX1" fmla="*/ 4661210 w 5977053"/>
              <a:gd name="connsiteY1" fmla="*/ 646770 h 9570021"/>
              <a:gd name="connsiteX2" fmla="*/ 3345366 w 5977053"/>
              <a:gd name="connsiteY2" fmla="*/ 1940312 h 9570021"/>
              <a:gd name="connsiteX3" fmla="*/ 2899317 w 5977053"/>
              <a:gd name="connsiteY3" fmla="*/ 2787804 h 9570021"/>
              <a:gd name="connsiteX4" fmla="*/ 3300761 w 5977053"/>
              <a:gd name="connsiteY4" fmla="*/ 4415882 h 9570021"/>
              <a:gd name="connsiteX5" fmla="*/ 4326673 w 5977053"/>
              <a:gd name="connsiteY5" fmla="*/ 7315200 h 9570021"/>
              <a:gd name="connsiteX6" fmla="*/ 4750419 w 5977053"/>
              <a:gd name="connsiteY6" fmla="*/ 8720253 h 9570021"/>
              <a:gd name="connsiteX7" fmla="*/ 5508702 w 5977053"/>
              <a:gd name="connsiteY7" fmla="*/ 8720253 h 9570021"/>
              <a:gd name="connsiteX8" fmla="*/ 3925229 w 5977053"/>
              <a:gd name="connsiteY8" fmla="*/ 9567746 h 9570021"/>
              <a:gd name="connsiteX9" fmla="*/ 2676292 w 5977053"/>
              <a:gd name="connsiteY9" fmla="*/ 8742556 h 9570021"/>
              <a:gd name="connsiteX10" fmla="*/ 3233853 w 5977053"/>
              <a:gd name="connsiteY10" fmla="*/ 8742556 h 9570021"/>
              <a:gd name="connsiteX11" fmla="*/ 3211551 w 5977053"/>
              <a:gd name="connsiteY11" fmla="*/ 7984273 h 9570021"/>
              <a:gd name="connsiteX12" fmla="*/ 2966224 w 5977053"/>
              <a:gd name="connsiteY12" fmla="*/ 6490009 h 9570021"/>
              <a:gd name="connsiteX13" fmla="*/ 2497873 w 5977053"/>
              <a:gd name="connsiteY13" fmla="*/ 5441795 h 9570021"/>
              <a:gd name="connsiteX14" fmla="*/ 1984917 w 5977053"/>
              <a:gd name="connsiteY14" fmla="*/ 3947531 h 9570021"/>
              <a:gd name="connsiteX15" fmla="*/ 1739590 w 5977053"/>
              <a:gd name="connsiteY15" fmla="*/ 2810107 h 9570021"/>
              <a:gd name="connsiteX16" fmla="*/ 1405053 w 5977053"/>
              <a:gd name="connsiteY16" fmla="*/ 1650380 h 9570021"/>
              <a:gd name="connsiteX17" fmla="*/ 1338146 w 5977053"/>
              <a:gd name="connsiteY17" fmla="*/ 1048214 h 9570021"/>
              <a:gd name="connsiteX18" fmla="*/ 0 w 5977053"/>
              <a:gd name="connsiteY18" fmla="*/ 133814 h 9570021"/>
              <a:gd name="connsiteX0" fmla="*/ 5977053 w 5977053"/>
              <a:gd name="connsiteY0" fmla="*/ 0 h 9570021"/>
              <a:gd name="connsiteX1" fmla="*/ 4661210 w 5977053"/>
              <a:gd name="connsiteY1" fmla="*/ 646770 h 9570021"/>
              <a:gd name="connsiteX2" fmla="*/ 3345366 w 5977053"/>
              <a:gd name="connsiteY2" fmla="*/ 1940312 h 9570021"/>
              <a:gd name="connsiteX3" fmla="*/ 2899317 w 5977053"/>
              <a:gd name="connsiteY3" fmla="*/ 2787804 h 9570021"/>
              <a:gd name="connsiteX4" fmla="*/ 3300761 w 5977053"/>
              <a:gd name="connsiteY4" fmla="*/ 4415882 h 9570021"/>
              <a:gd name="connsiteX5" fmla="*/ 4326673 w 5977053"/>
              <a:gd name="connsiteY5" fmla="*/ 7315200 h 9570021"/>
              <a:gd name="connsiteX6" fmla="*/ 4750419 w 5977053"/>
              <a:gd name="connsiteY6" fmla="*/ 8720253 h 9570021"/>
              <a:gd name="connsiteX7" fmla="*/ 5508702 w 5977053"/>
              <a:gd name="connsiteY7" fmla="*/ 8720253 h 9570021"/>
              <a:gd name="connsiteX8" fmla="*/ 3925229 w 5977053"/>
              <a:gd name="connsiteY8" fmla="*/ 9567746 h 9570021"/>
              <a:gd name="connsiteX9" fmla="*/ 2676292 w 5977053"/>
              <a:gd name="connsiteY9" fmla="*/ 8742556 h 9570021"/>
              <a:gd name="connsiteX10" fmla="*/ 3233853 w 5977053"/>
              <a:gd name="connsiteY10" fmla="*/ 8742556 h 9570021"/>
              <a:gd name="connsiteX11" fmla="*/ 3211551 w 5977053"/>
              <a:gd name="connsiteY11" fmla="*/ 7984273 h 9570021"/>
              <a:gd name="connsiteX12" fmla="*/ 2877014 w 5977053"/>
              <a:gd name="connsiteY12" fmla="*/ 6556916 h 9570021"/>
              <a:gd name="connsiteX13" fmla="*/ 2497873 w 5977053"/>
              <a:gd name="connsiteY13" fmla="*/ 5441795 h 9570021"/>
              <a:gd name="connsiteX14" fmla="*/ 1984917 w 5977053"/>
              <a:gd name="connsiteY14" fmla="*/ 3947531 h 9570021"/>
              <a:gd name="connsiteX15" fmla="*/ 1739590 w 5977053"/>
              <a:gd name="connsiteY15" fmla="*/ 2810107 h 9570021"/>
              <a:gd name="connsiteX16" fmla="*/ 1405053 w 5977053"/>
              <a:gd name="connsiteY16" fmla="*/ 1650380 h 9570021"/>
              <a:gd name="connsiteX17" fmla="*/ 1338146 w 5977053"/>
              <a:gd name="connsiteY17" fmla="*/ 1048214 h 9570021"/>
              <a:gd name="connsiteX18" fmla="*/ 0 w 5977053"/>
              <a:gd name="connsiteY18" fmla="*/ 133814 h 9570021"/>
              <a:gd name="connsiteX0" fmla="*/ 5977053 w 5977053"/>
              <a:gd name="connsiteY0" fmla="*/ 0 h 9570021"/>
              <a:gd name="connsiteX1" fmla="*/ 4661210 w 5977053"/>
              <a:gd name="connsiteY1" fmla="*/ 646770 h 9570021"/>
              <a:gd name="connsiteX2" fmla="*/ 3345366 w 5977053"/>
              <a:gd name="connsiteY2" fmla="*/ 1940312 h 9570021"/>
              <a:gd name="connsiteX3" fmla="*/ 2899317 w 5977053"/>
              <a:gd name="connsiteY3" fmla="*/ 2787804 h 9570021"/>
              <a:gd name="connsiteX4" fmla="*/ 3300761 w 5977053"/>
              <a:gd name="connsiteY4" fmla="*/ 4415882 h 9570021"/>
              <a:gd name="connsiteX5" fmla="*/ 4326673 w 5977053"/>
              <a:gd name="connsiteY5" fmla="*/ 7315200 h 9570021"/>
              <a:gd name="connsiteX6" fmla="*/ 4750419 w 5977053"/>
              <a:gd name="connsiteY6" fmla="*/ 8720253 h 9570021"/>
              <a:gd name="connsiteX7" fmla="*/ 5508702 w 5977053"/>
              <a:gd name="connsiteY7" fmla="*/ 8720253 h 9570021"/>
              <a:gd name="connsiteX8" fmla="*/ 3925229 w 5977053"/>
              <a:gd name="connsiteY8" fmla="*/ 9567746 h 9570021"/>
              <a:gd name="connsiteX9" fmla="*/ 2676292 w 5977053"/>
              <a:gd name="connsiteY9" fmla="*/ 8742556 h 9570021"/>
              <a:gd name="connsiteX10" fmla="*/ 3233853 w 5977053"/>
              <a:gd name="connsiteY10" fmla="*/ 8742556 h 9570021"/>
              <a:gd name="connsiteX11" fmla="*/ 3211551 w 5977053"/>
              <a:gd name="connsiteY11" fmla="*/ 7984273 h 9570021"/>
              <a:gd name="connsiteX12" fmla="*/ 2877014 w 5977053"/>
              <a:gd name="connsiteY12" fmla="*/ 6556916 h 9570021"/>
              <a:gd name="connsiteX13" fmla="*/ 2497873 w 5977053"/>
              <a:gd name="connsiteY13" fmla="*/ 5441795 h 9570021"/>
              <a:gd name="connsiteX14" fmla="*/ 1984917 w 5977053"/>
              <a:gd name="connsiteY14" fmla="*/ 3947531 h 9570021"/>
              <a:gd name="connsiteX15" fmla="*/ 1739590 w 5977053"/>
              <a:gd name="connsiteY15" fmla="*/ 2810107 h 9570021"/>
              <a:gd name="connsiteX16" fmla="*/ 1405053 w 5977053"/>
              <a:gd name="connsiteY16" fmla="*/ 1650380 h 9570021"/>
              <a:gd name="connsiteX17" fmla="*/ 936702 w 5977053"/>
              <a:gd name="connsiteY17" fmla="*/ 981307 h 9570021"/>
              <a:gd name="connsiteX18" fmla="*/ 0 w 5977053"/>
              <a:gd name="connsiteY18" fmla="*/ 133814 h 9570021"/>
              <a:gd name="connsiteX0" fmla="*/ 5977053 w 5977053"/>
              <a:gd name="connsiteY0" fmla="*/ 0 h 9570021"/>
              <a:gd name="connsiteX1" fmla="*/ 4661210 w 5977053"/>
              <a:gd name="connsiteY1" fmla="*/ 646770 h 9570021"/>
              <a:gd name="connsiteX2" fmla="*/ 3345366 w 5977053"/>
              <a:gd name="connsiteY2" fmla="*/ 1940312 h 9570021"/>
              <a:gd name="connsiteX3" fmla="*/ 2899317 w 5977053"/>
              <a:gd name="connsiteY3" fmla="*/ 2787804 h 9570021"/>
              <a:gd name="connsiteX4" fmla="*/ 3300761 w 5977053"/>
              <a:gd name="connsiteY4" fmla="*/ 4415882 h 9570021"/>
              <a:gd name="connsiteX5" fmla="*/ 4326673 w 5977053"/>
              <a:gd name="connsiteY5" fmla="*/ 7315200 h 9570021"/>
              <a:gd name="connsiteX6" fmla="*/ 4750419 w 5977053"/>
              <a:gd name="connsiteY6" fmla="*/ 8720253 h 9570021"/>
              <a:gd name="connsiteX7" fmla="*/ 5508702 w 5977053"/>
              <a:gd name="connsiteY7" fmla="*/ 8720253 h 9570021"/>
              <a:gd name="connsiteX8" fmla="*/ 3925229 w 5977053"/>
              <a:gd name="connsiteY8" fmla="*/ 9567746 h 9570021"/>
              <a:gd name="connsiteX9" fmla="*/ 2676292 w 5977053"/>
              <a:gd name="connsiteY9" fmla="*/ 8742556 h 9570021"/>
              <a:gd name="connsiteX10" fmla="*/ 3233853 w 5977053"/>
              <a:gd name="connsiteY10" fmla="*/ 8742556 h 9570021"/>
              <a:gd name="connsiteX11" fmla="*/ 3211551 w 5977053"/>
              <a:gd name="connsiteY11" fmla="*/ 7984273 h 9570021"/>
              <a:gd name="connsiteX12" fmla="*/ 2877014 w 5977053"/>
              <a:gd name="connsiteY12" fmla="*/ 6556916 h 9570021"/>
              <a:gd name="connsiteX13" fmla="*/ 2497873 w 5977053"/>
              <a:gd name="connsiteY13" fmla="*/ 5441795 h 9570021"/>
              <a:gd name="connsiteX14" fmla="*/ 2096429 w 5977053"/>
              <a:gd name="connsiteY14" fmla="*/ 3925682 h 9570021"/>
              <a:gd name="connsiteX15" fmla="*/ 1739590 w 5977053"/>
              <a:gd name="connsiteY15" fmla="*/ 2810107 h 9570021"/>
              <a:gd name="connsiteX16" fmla="*/ 1405053 w 5977053"/>
              <a:gd name="connsiteY16" fmla="*/ 1650380 h 9570021"/>
              <a:gd name="connsiteX17" fmla="*/ 936702 w 5977053"/>
              <a:gd name="connsiteY17" fmla="*/ 981307 h 9570021"/>
              <a:gd name="connsiteX18" fmla="*/ 0 w 5977053"/>
              <a:gd name="connsiteY18" fmla="*/ 133814 h 9570021"/>
              <a:gd name="connsiteX0" fmla="*/ 5977053 w 5977053"/>
              <a:gd name="connsiteY0" fmla="*/ 0 h 9570021"/>
              <a:gd name="connsiteX1" fmla="*/ 4661210 w 5977053"/>
              <a:gd name="connsiteY1" fmla="*/ 646770 h 9570021"/>
              <a:gd name="connsiteX2" fmla="*/ 3345366 w 5977053"/>
              <a:gd name="connsiteY2" fmla="*/ 1940312 h 9570021"/>
              <a:gd name="connsiteX3" fmla="*/ 2899317 w 5977053"/>
              <a:gd name="connsiteY3" fmla="*/ 2787804 h 9570021"/>
              <a:gd name="connsiteX4" fmla="*/ 3300761 w 5977053"/>
              <a:gd name="connsiteY4" fmla="*/ 4415882 h 9570021"/>
              <a:gd name="connsiteX5" fmla="*/ 4326673 w 5977053"/>
              <a:gd name="connsiteY5" fmla="*/ 7315200 h 9570021"/>
              <a:gd name="connsiteX6" fmla="*/ 4750419 w 5977053"/>
              <a:gd name="connsiteY6" fmla="*/ 8720253 h 9570021"/>
              <a:gd name="connsiteX7" fmla="*/ 5508702 w 5977053"/>
              <a:gd name="connsiteY7" fmla="*/ 8720253 h 9570021"/>
              <a:gd name="connsiteX8" fmla="*/ 3925229 w 5977053"/>
              <a:gd name="connsiteY8" fmla="*/ 9567746 h 9570021"/>
              <a:gd name="connsiteX9" fmla="*/ 2676292 w 5977053"/>
              <a:gd name="connsiteY9" fmla="*/ 8742556 h 9570021"/>
              <a:gd name="connsiteX10" fmla="*/ 3233853 w 5977053"/>
              <a:gd name="connsiteY10" fmla="*/ 8742556 h 9570021"/>
              <a:gd name="connsiteX11" fmla="*/ 3211551 w 5977053"/>
              <a:gd name="connsiteY11" fmla="*/ 7984273 h 9570021"/>
              <a:gd name="connsiteX12" fmla="*/ 2877014 w 5977053"/>
              <a:gd name="connsiteY12" fmla="*/ 6556916 h 9570021"/>
              <a:gd name="connsiteX13" fmla="*/ 2497873 w 5977053"/>
              <a:gd name="connsiteY13" fmla="*/ 5441795 h 9570021"/>
              <a:gd name="connsiteX14" fmla="*/ 2096429 w 5977053"/>
              <a:gd name="connsiteY14" fmla="*/ 3925682 h 9570021"/>
              <a:gd name="connsiteX15" fmla="*/ 1784195 w 5977053"/>
              <a:gd name="connsiteY15" fmla="*/ 2657161 h 9570021"/>
              <a:gd name="connsiteX16" fmla="*/ 1405053 w 5977053"/>
              <a:gd name="connsiteY16" fmla="*/ 1650380 h 9570021"/>
              <a:gd name="connsiteX17" fmla="*/ 936702 w 5977053"/>
              <a:gd name="connsiteY17" fmla="*/ 981307 h 9570021"/>
              <a:gd name="connsiteX18" fmla="*/ 0 w 5977053"/>
              <a:gd name="connsiteY18" fmla="*/ 133814 h 9570021"/>
              <a:gd name="connsiteX0" fmla="*/ 5977053 w 5977053"/>
              <a:gd name="connsiteY0" fmla="*/ 0 h 9570021"/>
              <a:gd name="connsiteX1" fmla="*/ 4661210 w 5977053"/>
              <a:gd name="connsiteY1" fmla="*/ 646770 h 9570021"/>
              <a:gd name="connsiteX2" fmla="*/ 3345366 w 5977053"/>
              <a:gd name="connsiteY2" fmla="*/ 1940312 h 9570021"/>
              <a:gd name="connsiteX3" fmla="*/ 3010829 w 5977053"/>
              <a:gd name="connsiteY3" fmla="*/ 2787804 h 9570021"/>
              <a:gd name="connsiteX4" fmla="*/ 3300761 w 5977053"/>
              <a:gd name="connsiteY4" fmla="*/ 4415882 h 9570021"/>
              <a:gd name="connsiteX5" fmla="*/ 4326673 w 5977053"/>
              <a:gd name="connsiteY5" fmla="*/ 7315200 h 9570021"/>
              <a:gd name="connsiteX6" fmla="*/ 4750419 w 5977053"/>
              <a:gd name="connsiteY6" fmla="*/ 8720253 h 9570021"/>
              <a:gd name="connsiteX7" fmla="*/ 5508702 w 5977053"/>
              <a:gd name="connsiteY7" fmla="*/ 8720253 h 9570021"/>
              <a:gd name="connsiteX8" fmla="*/ 3925229 w 5977053"/>
              <a:gd name="connsiteY8" fmla="*/ 9567746 h 9570021"/>
              <a:gd name="connsiteX9" fmla="*/ 2676292 w 5977053"/>
              <a:gd name="connsiteY9" fmla="*/ 8742556 h 9570021"/>
              <a:gd name="connsiteX10" fmla="*/ 3233853 w 5977053"/>
              <a:gd name="connsiteY10" fmla="*/ 8742556 h 9570021"/>
              <a:gd name="connsiteX11" fmla="*/ 3211551 w 5977053"/>
              <a:gd name="connsiteY11" fmla="*/ 7984273 h 9570021"/>
              <a:gd name="connsiteX12" fmla="*/ 2877014 w 5977053"/>
              <a:gd name="connsiteY12" fmla="*/ 6556916 h 9570021"/>
              <a:gd name="connsiteX13" fmla="*/ 2497873 w 5977053"/>
              <a:gd name="connsiteY13" fmla="*/ 5441795 h 9570021"/>
              <a:gd name="connsiteX14" fmla="*/ 2096429 w 5977053"/>
              <a:gd name="connsiteY14" fmla="*/ 3925682 h 9570021"/>
              <a:gd name="connsiteX15" fmla="*/ 1784195 w 5977053"/>
              <a:gd name="connsiteY15" fmla="*/ 2657161 h 9570021"/>
              <a:gd name="connsiteX16" fmla="*/ 1405053 w 5977053"/>
              <a:gd name="connsiteY16" fmla="*/ 1650380 h 9570021"/>
              <a:gd name="connsiteX17" fmla="*/ 936702 w 5977053"/>
              <a:gd name="connsiteY17" fmla="*/ 981307 h 9570021"/>
              <a:gd name="connsiteX18" fmla="*/ 0 w 5977053"/>
              <a:gd name="connsiteY18" fmla="*/ 133814 h 9570021"/>
              <a:gd name="connsiteX0" fmla="*/ 5977053 w 5977053"/>
              <a:gd name="connsiteY0" fmla="*/ 0 h 9570021"/>
              <a:gd name="connsiteX1" fmla="*/ 4661210 w 5977053"/>
              <a:gd name="connsiteY1" fmla="*/ 646770 h 9570021"/>
              <a:gd name="connsiteX2" fmla="*/ 3568391 w 5977053"/>
              <a:gd name="connsiteY2" fmla="*/ 1678119 h 9570021"/>
              <a:gd name="connsiteX3" fmla="*/ 3010829 w 5977053"/>
              <a:gd name="connsiteY3" fmla="*/ 2787804 h 9570021"/>
              <a:gd name="connsiteX4" fmla="*/ 3300761 w 5977053"/>
              <a:gd name="connsiteY4" fmla="*/ 4415882 h 9570021"/>
              <a:gd name="connsiteX5" fmla="*/ 4326673 w 5977053"/>
              <a:gd name="connsiteY5" fmla="*/ 7315200 h 9570021"/>
              <a:gd name="connsiteX6" fmla="*/ 4750419 w 5977053"/>
              <a:gd name="connsiteY6" fmla="*/ 8720253 h 9570021"/>
              <a:gd name="connsiteX7" fmla="*/ 5508702 w 5977053"/>
              <a:gd name="connsiteY7" fmla="*/ 8720253 h 9570021"/>
              <a:gd name="connsiteX8" fmla="*/ 3925229 w 5977053"/>
              <a:gd name="connsiteY8" fmla="*/ 9567746 h 9570021"/>
              <a:gd name="connsiteX9" fmla="*/ 2676292 w 5977053"/>
              <a:gd name="connsiteY9" fmla="*/ 8742556 h 9570021"/>
              <a:gd name="connsiteX10" fmla="*/ 3233853 w 5977053"/>
              <a:gd name="connsiteY10" fmla="*/ 8742556 h 9570021"/>
              <a:gd name="connsiteX11" fmla="*/ 3211551 w 5977053"/>
              <a:gd name="connsiteY11" fmla="*/ 7984273 h 9570021"/>
              <a:gd name="connsiteX12" fmla="*/ 2877014 w 5977053"/>
              <a:gd name="connsiteY12" fmla="*/ 6556916 h 9570021"/>
              <a:gd name="connsiteX13" fmla="*/ 2497873 w 5977053"/>
              <a:gd name="connsiteY13" fmla="*/ 5441795 h 9570021"/>
              <a:gd name="connsiteX14" fmla="*/ 2096429 w 5977053"/>
              <a:gd name="connsiteY14" fmla="*/ 3925682 h 9570021"/>
              <a:gd name="connsiteX15" fmla="*/ 1784195 w 5977053"/>
              <a:gd name="connsiteY15" fmla="*/ 2657161 h 9570021"/>
              <a:gd name="connsiteX16" fmla="*/ 1405053 w 5977053"/>
              <a:gd name="connsiteY16" fmla="*/ 1650380 h 9570021"/>
              <a:gd name="connsiteX17" fmla="*/ 936702 w 5977053"/>
              <a:gd name="connsiteY17" fmla="*/ 981307 h 9570021"/>
              <a:gd name="connsiteX18" fmla="*/ 0 w 5977053"/>
              <a:gd name="connsiteY18" fmla="*/ 133814 h 9570021"/>
              <a:gd name="connsiteX0" fmla="*/ 5977053 w 5977053"/>
              <a:gd name="connsiteY0" fmla="*/ 0 h 9570021"/>
              <a:gd name="connsiteX1" fmla="*/ 4661210 w 5977053"/>
              <a:gd name="connsiteY1" fmla="*/ 646770 h 9570021"/>
              <a:gd name="connsiteX2" fmla="*/ 3568391 w 5977053"/>
              <a:gd name="connsiteY2" fmla="*/ 1678119 h 9570021"/>
              <a:gd name="connsiteX3" fmla="*/ 3010829 w 5977053"/>
              <a:gd name="connsiteY3" fmla="*/ 2787804 h 9570021"/>
              <a:gd name="connsiteX4" fmla="*/ 3389971 w 5977053"/>
              <a:gd name="connsiteY4" fmla="*/ 4394032 h 9570021"/>
              <a:gd name="connsiteX5" fmla="*/ 4326673 w 5977053"/>
              <a:gd name="connsiteY5" fmla="*/ 7315200 h 9570021"/>
              <a:gd name="connsiteX6" fmla="*/ 4750419 w 5977053"/>
              <a:gd name="connsiteY6" fmla="*/ 8720253 h 9570021"/>
              <a:gd name="connsiteX7" fmla="*/ 5508702 w 5977053"/>
              <a:gd name="connsiteY7" fmla="*/ 8720253 h 9570021"/>
              <a:gd name="connsiteX8" fmla="*/ 3925229 w 5977053"/>
              <a:gd name="connsiteY8" fmla="*/ 9567746 h 9570021"/>
              <a:gd name="connsiteX9" fmla="*/ 2676292 w 5977053"/>
              <a:gd name="connsiteY9" fmla="*/ 8742556 h 9570021"/>
              <a:gd name="connsiteX10" fmla="*/ 3233853 w 5977053"/>
              <a:gd name="connsiteY10" fmla="*/ 8742556 h 9570021"/>
              <a:gd name="connsiteX11" fmla="*/ 3211551 w 5977053"/>
              <a:gd name="connsiteY11" fmla="*/ 7984273 h 9570021"/>
              <a:gd name="connsiteX12" fmla="*/ 2877014 w 5977053"/>
              <a:gd name="connsiteY12" fmla="*/ 6556916 h 9570021"/>
              <a:gd name="connsiteX13" fmla="*/ 2497873 w 5977053"/>
              <a:gd name="connsiteY13" fmla="*/ 5441795 h 9570021"/>
              <a:gd name="connsiteX14" fmla="*/ 2096429 w 5977053"/>
              <a:gd name="connsiteY14" fmla="*/ 3925682 h 9570021"/>
              <a:gd name="connsiteX15" fmla="*/ 1784195 w 5977053"/>
              <a:gd name="connsiteY15" fmla="*/ 2657161 h 9570021"/>
              <a:gd name="connsiteX16" fmla="*/ 1405053 w 5977053"/>
              <a:gd name="connsiteY16" fmla="*/ 1650380 h 9570021"/>
              <a:gd name="connsiteX17" fmla="*/ 936702 w 5977053"/>
              <a:gd name="connsiteY17" fmla="*/ 981307 h 9570021"/>
              <a:gd name="connsiteX18" fmla="*/ 0 w 5977053"/>
              <a:gd name="connsiteY18" fmla="*/ 133814 h 9570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977053" h="9570021">
                <a:moveTo>
                  <a:pt x="5977053" y="0"/>
                </a:moveTo>
                <a:cubicBezTo>
                  <a:pt x="5538438" y="161692"/>
                  <a:pt x="5062654" y="367083"/>
                  <a:pt x="4661210" y="646770"/>
                </a:cubicBezTo>
                <a:cubicBezTo>
                  <a:pt x="4259766" y="926457"/>
                  <a:pt x="3843455" y="1321280"/>
                  <a:pt x="3568391" y="1678119"/>
                </a:cubicBezTo>
                <a:cubicBezTo>
                  <a:pt x="3293327" y="2034958"/>
                  <a:pt x="3040566" y="2335152"/>
                  <a:pt x="3010829" y="2787804"/>
                </a:cubicBezTo>
                <a:cubicBezTo>
                  <a:pt x="2981092" y="3240456"/>
                  <a:pt x="3170664" y="3639466"/>
                  <a:pt x="3389971" y="4394032"/>
                </a:cubicBezTo>
                <a:cubicBezTo>
                  <a:pt x="3609278" y="5148598"/>
                  <a:pt x="4099932" y="6594163"/>
                  <a:pt x="4326673" y="7315200"/>
                </a:cubicBezTo>
                <a:cubicBezTo>
                  <a:pt x="4553414" y="8036237"/>
                  <a:pt x="4553414" y="8486078"/>
                  <a:pt x="4750419" y="8720253"/>
                </a:cubicBezTo>
                <a:cubicBezTo>
                  <a:pt x="4947424" y="8954428"/>
                  <a:pt x="5646234" y="8579004"/>
                  <a:pt x="5508702" y="8720253"/>
                </a:cubicBezTo>
                <a:cubicBezTo>
                  <a:pt x="5371170" y="8861502"/>
                  <a:pt x="3973550" y="9519424"/>
                  <a:pt x="3925229" y="9567746"/>
                </a:cubicBezTo>
                <a:cubicBezTo>
                  <a:pt x="3876908" y="9616068"/>
                  <a:pt x="2791521" y="8880088"/>
                  <a:pt x="2676292" y="8742556"/>
                </a:cubicBezTo>
                <a:cubicBezTo>
                  <a:pt x="2561063" y="8605024"/>
                  <a:pt x="3144643" y="8868936"/>
                  <a:pt x="3233853" y="8742556"/>
                </a:cubicBezTo>
                <a:cubicBezTo>
                  <a:pt x="3323063" y="8616176"/>
                  <a:pt x="3271024" y="8348546"/>
                  <a:pt x="3211551" y="7984273"/>
                </a:cubicBezTo>
                <a:cubicBezTo>
                  <a:pt x="3152078" y="7620000"/>
                  <a:pt x="2995960" y="6980662"/>
                  <a:pt x="2877014" y="6556916"/>
                </a:cubicBezTo>
                <a:cubicBezTo>
                  <a:pt x="2758068" y="6133170"/>
                  <a:pt x="2627971" y="5880334"/>
                  <a:pt x="2497873" y="5441795"/>
                </a:cubicBezTo>
                <a:cubicBezTo>
                  <a:pt x="2367776" y="5003256"/>
                  <a:pt x="2215375" y="4389788"/>
                  <a:pt x="2096429" y="3925682"/>
                </a:cubicBezTo>
                <a:cubicBezTo>
                  <a:pt x="1977483" y="3461576"/>
                  <a:pt x="1899424" y="3036378"/>
                  <a:pt x="1784195" y="2657161"/>
                </a:cubicBezTo>
                <a:cubicBezTo>
                  <a:pt x="1668966" y="2277944"/>
                  <a:pt x="1546302" y="1929689"/>
                  <a:pt x="1405053" y="1650380"/>
                </a:cubicBezTo>
                <a:cubicBezTo>
                  <a:pt x="1263804" y="1371071"/>
                  <a:pt x="1170877" y="1234068"/>
                  <a:pt x="936702" y="981307"/>
                </a:cubicBezTo>
                <a:cubicBezTo>
                  <a:pt x="702526" y="728546"/>
                  <a:pt x="551985" y="464633"/>
                  <a:pt x="0" y="133814"/>
                </a:cubicBezTo>
              </a:path>
            </a:pathLst>
          </a:custGeom>
          <a:solidFill>
            <a:srgbClr val="203864">
              <a:alpha val="30196"/>
            </a:srgbClr>
          </a:solidFill>
          <a:ln w="1524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Freeform 138"/>
          <p:cNvSpPr/>
          <p:nvPr/>
        </p:nvSpPr>
        <p:spPr>
          <a:xfrm>
            <a:off x="2141025" y="5036051"/>
            <a:ext cx="13044700" cy="8810394"/>
          </a:xfrm>
          <a:custGeom>
            <a:avLst/>
            <a:gdLst>
              <a:gd name="connsiteX0" fmla="*/ 0 w 13083983"/>
              <a:gd name="connsiteY0" fmla="*/ 2698595 h 9054895"/>
              <a:gd name="connsiteX1" fmla="*/ 1516566 w 13083983"/>
              <a:gd name="connsiteY1" fmla="*/ 2430966 h 9054895"/>
              <a:gd name="connsiteX2" fmla="*/ 4237463 w 13083983"/>
              <a:gd name="connsiteY2" fmla="*/ 2185639 h 9054895"/>
              <a:gd name="connsiteX3" fmla="*/ 6668429 w 13083983"/>
              <a:gd name="connsiteY3" fmla="*/ 2118732 h 9054895"/>
              <a:gd name="connsiteX4" fmla="*/ 9255512 w 13083983"/>
              <a:gd name="connsiteY4" fmla="*/ 2386361 h 9054895"/>
              <a:gd name="connsiteX5" fmla="*/ 10705171 w 13083983"/>
              <a:gd name="connsiteY5" fmla="*/ 2988527 h 9054895"/>
              <a:gd name="connsiteX6" fmla="*/ 11218127 w 13083983"/>
              <a:gd name="connsiteY6" fmla="*/ 3902927 h 9054895"/>
              <a:gd name="connsiteX7" fmla="*/ 11864898 w 13083983"/>
              <a:gd name="connsiteY7" fmla="*/ 5954752 h 9054895"/>
              <a:gd name="connsiteX8" fmla="*/ 11262732 w 13083983"/>
              <a:gd name="connsiteY8" fmla="*/ 6869152 h 9054895"/>
              <a:gd name="connsiteX9" fmla="*/ 10950498 w 13083983"/>
              <a:gd name="connsiteY9" fmla="*/ 7114478 h 9054895"/>
              <a:gd name="connsiteX10" fmla="*/ 10392937 w 13083983"/>
              <a:gd name="connsiteY10" fmla="*/ 6802244 h 9054895"/>
              <a:gd name="connsiteX11" fmla="*/ 10861288 w 13083983"/>
              <a:gd name="connsiteY11" fmla="*/ 8541835 h 9054895"/>
              <a:gd name="connsiteX12" fmla="*/ 11084312 w 13083983"/>
              <a:gd name="connsiteY12" fmla="*/ 9054791 h 9054895"/>
              <a:gd name="connsiteX13" fmla="*/ 12890810 w 13083983"/>
              <a:gd name="connsiteY13" fmla="*/ 8586439 h 9054895"/>
              <a:gd name="connsiteX14" fmla="*/ 12980019 w 13083983"/>
              <a:gd name="connsiteY14" fmla="*/ 8541835 h 9054895"/>
              <a:gd name="connsiteX15" fmla="*/ 12422458 w 13083983"/>
              <a:gd name="connsiteY15" fmla="*/ 8207298 h 9054895"/>
              <a:gd name="connsiteX16" fmla="*/ 12444761 w 13083983"/>
              <a:gd name="connsiteY16" fmla="*/ 8051181 h 9054895"/>
              <a:gd name="connsiteX17" fmla="*/ 12645483 w 13083983"/>
              <a:gd name="connsiteY17" fmla="*/ 6467708 h 9054895"/>
              <a:gd name="connsiteX18" fmla="*/ 12489366 w 13083983"/>
              <a:gd name="connsiteY18" fmla="*/ 5129561 h 9054895"/>
              <a:gd name="connsiteX19" fmla="*/ 12065619 w 13083983"/>
              <a:gd name="connsiteY19" fmla="*/ 3679903 h 9054895"/>
              <a:gd name="connsiteX20" fmla="*/ 11552663 w 13083983"/>
              <a:gd name="connsiteY20" fmla="*/ 2430966 h 9054895"/>
              <a:gd name="connsiteX21" fmla="*/ 10660566 w 13083983"/>
              <a:gd name="connsiteY21" fmla="*/ 1561171 h 9054895"/>
              <a:gd name="connsiteX22" fmla="*/ 8965580 w 13083983"/>
              <a:gd name="connsiteY22" fmla="*/ 1003610 h 9054895"/>
              <a:gd name="connsiteX23" fmla="*/ 6779941 w 13083983"/>
              <a:gd name="connsiteY23" fmla="*/ 0 h 9054895"/>
              <a:gd name="connsiteX0" fmla="*/ 0 w 13083983"/>
              <a:gd name="connsiteY0" fmla="*/ 2698595 h 9054895"/>
              <a:gd name="connsiteX1" fmla="*/ 1516566 w 13083983"/>
              <a:gd name="connsiteY1" fmla="*/ 2430966 h 9054895"/>
              <a:gd name="connsiteX2" fmla="*/ 4237463 w 13083983"/>
              <a:gd name="connsiteY2" fmla="*/ 2185639 h 9054895"/>
              <a:gd name="connsiteX3" fmla="*/ 6668429 w 13083983"/>
              <a:gd name="connsiteY3" fmla="*/ 2118732 h 9054895"/>
              <a:gd name="connsiteX4" fmla="*/ 9255512 w 13083983"/>
              <a:gd name="connsiteY4" fmla="*/ 2386361 h 9054895"/>
              <a:gd name="connsiteX5" fmla="*/ 10705171 w 13083983"/>
              <a:gd name="connsiteY5" fmla="*/ 2988527 h 9054895"/>
              <a:gd name="connsiteX6" fmla="*/ 11218127 w 13083983"/>
              <a:gd name="connsiteY6" fmla="*/ 3902927 h 9054895"/>
              <a:gd name="connsiteX7" fmla="*/ 11864898 w 13083983"/>
              <a:gd name="connsiteY7" fmla="*/ 5954752 h 9054895"/>
              <a:gd name="connsiteX8" fmla="*/ 11262732 w 13083983"/>
              <a:gd name="connsiteY8" fmla="*/ 6869152 h 9054895"/>
              <a:gd name="connsiteX9" fmla="*/ 10950498 w 13083983"/>
              <a:gd name="connsiteY9" fmla="*/ 7114478 h 9054895"/>
              <a:gd name="connsiteX10" fmla="*/ 10392937 w 13083983"/>
              <a:gd name="connsiteY10" fmla="*/ 6802244 h 9054895"/>
              <a:gd name="connsiteX11" fmla="*/ 10861288 w 13083983"/>
              <a:gd name="connsiteY11" fmla="*/ 8541835 h 9054895"/>
              <a:gd name="connsiteX12" fmla="*/ 11084312 w 13083983"/>
              <a:gd name="connsiteY12" fmla="*/ 9054791 h 9054895"/>
              <a:gd name="connsiteX13" fmla="*/ 12890810 w 13083983"/>
              <a:gd name="connsiteY13" fmla="*/ 8586439 h 9054895"/>
              <a:gd name="connsiteX14" fmla="*/ 12980019 w 13083983"/>
              <a:gd name="connsiteY14" fmla="*/ 8541835 h 9054895"/>
              <a:gd name="connsiteX15" fmla="*/ 12422458 w 13083983"/>
              <a:gd name="connsiteY15" fmla="*/ 8207298 h 9054895"/>
              <a:gd name="connsiteX16" fmla="*/ 12444761 w 13083983"/>
              <a:gd name="connsiteY16" fmla="*/ 8051181 h 9054895"/>
              <a:gd name="connsiteX17" fmla="*/ 12645483 w 13083983"/>
              <a:gd name="connsiteY17" fmla="*/ 6467708 h 9054895"/>
              <a:gd name="connsiteX18" fmla="*/ 12489366 w 13083983"/>
              <a:gd name="connsiteY18" fmla="*/ 5129561 h 9054895"/>
              <a:gd name="connsiteX19" fmla="*/ 12065619 w 13083983"/>
              <a:gd name="connsiteY19" fmla="*/ 3679903 h 9054895"/>
              <a:gd name="connsiteX20" fmla="*/ 11552663 w 13083983"/>
              <a:gd name="connsiteY20" fmla="*/ 2430966 h 9054895"/>
              <a:gd name="connsiteX21" fmla="*/ 10549053 w 13083983"/>
              <a:gd name="connsiteY21" fmla="*/ 1561171 h 9054895"/>
              <a:gd name="connsiteX22" fmla="*/ 8965580 w 13083983"/>
              <a:gd name="connsiteY22" fmla="*/ 1003610 h 9054895"/>
              <a:gd name="connsiteX23" fmla="*/ 6779941 w 13083983"/>
              <a:gd name="connsiteY23" fmla="*/ 0 h 9054895"/>
              <a:gd name="connsiteX0" fmla="*/ 0 w 13083983"/>
              <a:gd name="connsiteY0" fmla="*/ 2698595 h 9054895"/>
              <a:gd name="connsiteX1" fmla="*/ 1516566 w 13083983"/>
              <a:gd name="connsiteY1" fmla="*/ 2430966 h 9054895"/>
              <a:gd name="connsiteX2" fmla="*/ 4237463 w 13083983"/>
              <a:gd name="connsiteY2" fmla="*/ 2185639 h 9054895"/>
              <a:gd name="connsiteX3" fmla="*/ 6668429 w 13083983"/>
              <a:gd name="connsiteY3" fmla="*/ 2118732 h 9054895"/>
              <a:gd name="connsiteX4" fmla="*/ 9255512 w 13083983"/>
              <a:gd name="connsiteY4" fmla="*/ 2386361 h 9054895"/>
              <a:gd name="connsiteX5" fmla="*/ 10705171 w 13083983"/>
              <a:gd name="connsiteY5" fmla="*/ 2988527 h 9054895"/>
              <a:gd name="connsiteX6" fmla="*/ 11218127 w 13083983"/>
              <a:gd name="connsiteY6" fmla="*/ 3902927 h 9054895"/>
              <a:gd name="connsiteX7" fmla="*/ 11864898 w 13083983"/>
              <a:gd name="connsiteY7" fmla="*/ 5954752 h 9054895"/>
              <a:gd name="connsiteX8" fmla="*/ 11262732 w 13083983"/>
              <a:gd name="connsiteY8" fmla="*/ 6869152 h 9054895"/>
              <a:gd name="connsiteX9" fmla="*/ 10950498 w 13083983"/>
              <a:gd name="connsiteY9" fmla="*/ 7114478 h 9054895"/>
              <a:gd name="connsiteX10" fmla="*/ 10392937 w 13083983"/>
              <a:gd name="connsiteY10" fmla="*/ 6802244 h 9054895"/>
              <a:gd name="connsiteX11" fmla="*/ 10861288 w 13083983"/>
              <a:gd name="connsiteY11" fmla="*/ 8541835 h 9054895"/>
              <a:gd name="connsiteX12" fmla="*/ 11084312 w 13083983"/>
              <a:gd name="connsiteY12" fmla="*/ 9054791 h 9054895"/>
              <a:gd name="connsiteX13" fmla="*/ 12890810 w 13083983"/>
              <a:gd name="connsiteY13" fmla="*/ 8586439 h 9054895"/>
              <a:gd name="connsiteX14" fmla="*/ 12980019 w 13083983"/>
              <a:gd name="connsiteY14" fmla="*/ 8541835 h 9054895"/>
              <a:gd name="connsiteX15" fmla="*/ 12422458 w 13083983"/>
              <a:gd name="connsiteY15" fmla="*/ 8207298 h 9054895"/>
              <a:gd name="connsiteX16" fmla="*/ 12444761 w 13083983"/>
              <a:gd name="connsiteY16" fmla="*/ 8051181 h 9054895"/>
              <a:gd name="connsiteX17" fmla="*/ 12645483 w 13083983"/>
              <a:gd name="connsiteY17" fmla="*/ 6467708 h 9054895"/>
              <a:gd name="connsiteX18" fmla="*/ 12489366 w 13083983"/>
              <a:gd name="connsiteY18" fmla="*/ 5129561 h 9054895"/>
              <a:gd name="connsiteX19" fmla="*/ 12065619 w 13083983"/>
              <a:gd name="connsiteY19" fmla="*/ 3679903 h 9054895"/>
              <a:gd name="connsiteX20" fmla="*/ 11552663 w 13083983"/>
              <a:gd name="connsiteY20" fmla="*/ 2430966 h 9054895"/>
              <a:gd name="connsiteX21" fmla="*/ 10549053 w 13083983"/>
              <a:gd name="connsiteY21" fmla="*/ 1561171 h 9054895"/>
              <a:gd name="connsiteX22" fmla="*/ 8920975 w 13083983"/>
              <a:gd name="connsiteY22" fmla="*/ 847493 h 9054895"/>
              <a:gd name="connsiteX23" fmla="*/ 6779941 w 13083983"/>
              <a:gd name="connsiteY23" fmla="*/ 0 h 9054895"/>
              <a:gd name="connsiteX0" fmla="*/ 0 w 13089190"/>
              <a:gd name="connsiteY0" fmla="*/ 2698595 h 9054895"/>
              <a:gd name="connsiteX1" fmla="*/ 1516566 w 13089190"/>
              <a:gd name="connsiteY1" fmla="*/ 2430966 h 9054895"/>
              <a:gd name="connsiteX2" fmla="*/ 4237463 w 13089190"/>
              <a:gd name="connsiteY2" fmla="*/ 2185639 h 9054895"/>
              <a:gd name="connsiteX3" fmla="*/ 6668429 w 13089190"/>
              <a:gd name="connsiteY3" fmla="*/ 2118732 h 9054895"/>
              <a:gd name="connsiteX4" fmla="*/ 9255512 w 13089190"/>
              <a:gd name="connsiteY4" fmla="*/ 2386361 h 9054895"/>
              <a:gd name="connsiteX5" fmla="*/ 10705171 w 13089190"/>
              <a:gd name="connsiteY5" fmla="*/ 2988527 h 9054895"/>
              <a:gd name="connsiteX6" fmla="*/ 11218127 w 13089190"/>
              <a:gd name="connsiteY6" fmla="*/ 3902927 h 9054895"/>
              <a:gd name="connsiteX7" fmla="*/ 11864898 w 13089190"/>
              <a:gd name="connsiteY7" fmla="*/ 5954752 h 9054895"/>
              <a:gd name="connsiteX8" fmla="*/ 11262732 w 13089190"/>
              <a:gd name="connsiteY8" fmla="*/ 6869152 h 9054895"/>
              <a:gd name="connsiteX9" fmla="*/ 10950498 w 13089190"/>
              <a:gd name="connsiteY9" fmla="*/ 7114478 h 9054895"/>
              <a:gd name="connsiteX10" fmla="*/ 10392937 w 13089190"/>
              <a:gd name="connsiteY10" fmla="*/ 6802244 h 9054895"/>
              <a:gd name="connsiteX11" fmla="*/ 10861288 w 13089190"/>
              <a:gd name="connsiteY11" fmla="*/ 8541835 h 9054895"/>
              <a:gd name="connsiteX12" fmla="*/ 11084312 w 13089190"/>
              <a:gd name="connsiteY12" fmla="*/ 9054791 h 9054895"/>
              <a:gd name="connsiteX13" fmla="*/ 12890810 w 13089190"/>
              <a:gd name="connsiteY13" fmla="*/ 8586439 h 9054895"/>
              <a:gd name="connsiteX14" fmla="*/ 12980019 w 13089190"/>
              <a:gd name="connsiteY14" fmla="*/ 8541835 h 9054895"/>
              <a:gd name="connsiteX15" fmla="*/ 12333248 w 13089190"/>
              <a:gd name="connsiteY15" fmla="*/ 8207298 h 9054895"/>
              <a:gd name="connsiteX16" fmla="*/ 12444761 w 13089190"/>
              <a:gd name="connsiteY16" fmla="*/ 8051181 h 9054895"/>
              <a:gd name="connsiteX17" fmla="*/ 12645483 w 13089190"/>
              <a:gd name="connsiteY17" fmla="*/ 6467708 h 9054895"/>
              <a:gd name="connsiteX18" fmla="*/ 12489366 w 13089190"/>
              <a:gd name="connsiteY18" fmla="*/ 5129561 h 9054895"/>
              <a:gd name="connsiteX19" fmla="*/ 12065619 w 13089190"/>
              <a:gd name="connsiteY19" fmla="*/ 3679903 h 9054895"/>
              <a:gd name="connsiteX20" fmla="*/ 11552663 w 13089190"/>
              <a:gd name="connsiteY20" fmla="*/ 2430966 h 9054895"/>
              <a:gd name="connsiteX21" fmla="*/ 10549053 w 13089190"/>
              <a:gd name="connsiteY21" fmla="*/ 1561171 h 9054895"/>
              <a:gd name="connsiteX22" fmla="*/ 8920975 w 13089190"/>
              <a:gd name="connsiteY22" fmla="*/ 847493 h 9054895"/>
              <a:gd name="connsiteX23" fmla="*/ 6779941 w 13089190"/>
              <a:gd name="connsiteY23" fmla="*/ 0 h 9054895"/>
              <a:gd name="connsiteX0" fmla="*/ 0 w 13089190"/>
              <a:gd name="connsiteY0" fmla="*/ 2698595 h 9054895"/>
              <a:gd name="connsiteX1" fmla="*/ 1516566 w 13089190"/>
              <a:gd name="connsiteY1" fmla="*/ 2430966 h 9054895"/>
              <a:gd name="connsiteX2" fmla="*/ 4237463 w 13089190"/>
              <a:gd name="connsiteY2" fmla="*/ 2185639 h 9054895"/>
              <a:gd name="connsiteX3" fmla="*/ 6668429 w 13089190"/>
              <a:gd name="connsiteY3" fmla="*/ 2118732 h 9054895"/>
              <a:gd name="connsiteX4" fmla="*/ 9255512 w 13089190"/>
              <a:gd name="connsiteY4" fmla="*/ 2386361 h 9054895"/>
              <a:gd name="connsiteX5" fmla="*/ 10705171 w 13089190"/>
              <a:gd name="connsiteY5" fmla="*/ 2988527 h 9054895"/>
              <a:gd name="connsiteX6" fmla="*/ 11218127 w 13089190"/>
              <a:gd name="connsiteY6" fmla="*/ 3902927 h 9054895"/>
              <a:gd name="connsiteX7" fmla="*/ 11864898 w 13089190"/>
              <a:gd name="connsiteY7" fmla="*/ 5954752 h 9054895"/>
              <a:gd name="connsiteX8" fmla="*/ 11262732 w 13089190"/>
              <a:gd name="connsiteY8" fmla="*/ 6869152 h 9054895"/>
              <a:gd name="connsiteX9" fmla="*/ 10950498 w 13089190"/>
              <a:gd name="connsiteY9" fmla="*/ 7114478 h 9054895"/>
              <a:gd name="connsiteX10" fmla="*/ 10392937 w 13089190"/>
              <a:gd name="connsiteY10" fmla="*/ 6802244 h 9054895"/>
              <a:gd name="connsiteX11" fmla="*/ 10861288 w 13089190"/>
              <a:gd name="connsiteY11" fmla="*/ 8541835 h 9054895"/>
              <a:gd name="connsiteX12" fmla="*/ 11084312 w 13089190"/>
              <a:gd name="connsiteY12" fmla="*/ 9054791 h 9054895"/>
              <a:gd name="connsiteX13" fmla="*/ 12890810 w 13089190"/>
              <a:gd name="connsiteY13" fmla="*/ 8586439 h 9054895"/>
              <a:gd name="connsiteX14" fmla="*/ 12980019 w 13089190"/>
              <a:gd name="connsiteY14" fmla="*/ 8541835 h 9054895"/>
              <a:gd name="connsiteX15" fmla="*/ 12333248 w 13089190"/>
              <a:gd name="connsiteY15" fmla="*/ 8207298 h 9054895"/>
              <a:gd name="connsiteX16" fmla="*/ 12556273 w 13089190"/>
              <a:gd name="connsiteY16" fmla="*/ 7672039 h 9054895"/>
              <a:gd name="connsiteX17" fmla="*/ 12645483 w 13089190"/>
              <a:gd name="connsiteY17" fmla="*/ 6467708 h 9054895"/>
              <a:gd name="connsiteX18" fmla="*/ 12489366 w 13089190"/>
              <a:gd name="connsiteY18" fmla="*/ 5129561 h 9054895"/>
              <a:gd name="connsiteX19" fmla="*/ 12065619 w 13089190"/>
              <a:gd name="connsiteY19" fmla="*/ 3679903 h 9054895"/>
              <a:gd name="connsiteX20" fmla="*/ 11552663 w 13089190"/>
              <a:gd name="connsiteY20" fmla="*/ 2430966 h 9054895"/>
              <a:gd name="connsiteX21" fmla="*/ 10549053 w 13089190"/>
              <a:gd name="connsiteY21" fmla="*/ 1561171 h 9054895"/>
              <a:gd name="connsiteX22" fmla="*/ 8920975 w 13089190"/>
              <a:gd name="connsiteY22" fmla="*/ 847493 h 9054895"/>
              <a:gd name="connsiteX23" fmla="*/ 6779941 w 13089190"/>
              <a:gd name="connsiteY23" fmla="*/ 0 h 9054895"/>
              <a:gd name="connsiteX0" fmla="*/ 0 w 13096563"/>
              <a:gd name="connsiteY0" fmla="*/ 2698595 h 9054895"/>
              <a:gd name="connsiteX1" fmla="*/ 1516566 w 13096563"/>
              <a:gd name="connsiteY1" fmla="*/ 2430966 h 9054895"/>
              <a:gd name="connsiteX2" fmla="*/ 4237463 w 13096563"/>
              <a:gd name="connsiteY2" fmla="*/ 2185639 h 9054895"/>
              <a:gd name="connsiteX3" fmla="*/ 6668429 w 13096563"/>
              <a:gd name="connsiteY3" fmla="*/ 2118732 h 9054895"/>
              <a:gd name="connsiteX4" fmla="*/ 9255512 w 13096563"/>
              <a:gd name="connsiteY4" fmla="*/ 2386361 h 9054895"/>
              <a:gd name="connsiteX5" fmla="*/ 10705171 w 13096563"/>
              <a:gd name="connsiteY5" fmla="*/ 2988527 h 9054895"/>
              <a:gd name="connsiteX6" fmla="*/ 11218127 w 13096563"/>
              <a:gd name="connsiteY6" fmla="*/ 3902927 h 9054895"/>
              <a:gd name="connsiteX7" fmla="*/ 11864898 w 13096563"/>
              <a:gd name="connsiteY7" fmla="*/ 5954752 h 9054895"/>
              <a:gd name="connsiteX8" fmla="*/ 11262732 w 13096563"/>
              <a:gd name="connsiteY8" fmla="*/ 6869152 h 9054895"/>
              <a:gd name="connsiteX9" fmla="*/ 10950498 w 13096563"/>
              <a:gd name="connsiteY9" fmla="*/ 7114478 h 9054895"/>
              <a:gd name="connsiteX10" fmla="*/ 10392937 w 13096563"/>
              <a:gd name="connsiteY10" fmla="*/ 6802244 h 9054895"/>
              <a:gd name="connsiteX11" fmla="*/ 10861288 w 13096563"/>
              <a:gd name="connsiteY11" fmla="*/ 8541835 h 9054895"/>
              <a:gd name="connsiteX12" fmla="*/ 10972800 w 13096563"/>
              <a:gd name="connsiteY12" fmla="*/ 9054791 h 9054895"/>
              <a:gd name="connsiteX13" fmla="*/ 12890810 w 13096563"/>
              <a:gd name="connsiteY13" fmla="*/ 8586439 h 9054895"/>
              <a:gd name="connsiteX14" fmla="*/ 12980019 w 13096563"/>
              <a:gd name="connsiteY14" fmla="*/ 8541835 h 9054895"/>
              <a:gd name="connsiteX15" fmla="*/ 12333248 w 13096563"/>
              <a:gd name="connsiteY15" fmla="*/ 8207298 h 9054895"/>
              <a:gd name="connsiteX16" fmla="*/ 12556273 w 13096563"/>
              <a:gd name="connsiteY16" fmla="*/ 7672039 h 9054895"/>
              <a:gd name="connsiteX17" fmla="*/ 12645483 w 13096563"/>
              <a:gd name="connsiteY17" fmla="*/ 6467708 h 9054895"/>
              <a:gd name="connsiteX18" fmla="*/ 12489366 w 13096563"/>
              <a:gd name="connsiteY18" fmla="*/ 5129561 h 9054895"/>
              <a:gd name="connsiteX19" fmla="*/ 12065619 w 13096563"/>
              <a:gd name="connsiteY19" fmla="*/ 3679903 h 9054895"/>
              <a:gd name="connsiteX20" fmla="*/ 11552663 w 13096563"/>
              <a:gd name="connsiteY20" fmla="*/ 2430966 h 9054895"/>
              <a:gd name="connsiteX21" fmla="*/ 10549053 w 13096563"/>
              <a:gd name="connsiteY21" fmla="*/ 1561171 h 9054895"/>
              <a:gd name="connsiteX22" fmla="*/ 8920975 w 13096563"/>
              <a:gd name="connsiteY22" fmla="*/ 847493 h 9054895"/>
              <a:gd name="connsiteX23" fmla="*/ 6779941 w 13096563"/>
              <a:gd name="connsiteY23" fmla="*/ 0 h 9054895"/>
              <a:gd name="connsiteX0" fmla="*/ 0 w 13096563"/>
              <a:gd name="connsiteY0" fmla="*/ 2698595 h 9059671"/>
              <a:gd name="connsiteX1" fmla="*/ 1516566 w 13096563"/>
              <a:gd name="connsiteY1" fmla="*/ 2430966 h 9059671"/>
              <a:gd name="connsiteX2" fmla="*/ 4237463 w 13096563"/>
              <a:gd name="connsiteY2" fmla="*/ 2185639 h 9059671"/>
              <a:gd name="connsiteX3" fmla="*/ 6668429 w 13096563"/>
              <a:gd name="connsiteY3" fmla="*/ 2118732 h 9059671"/>
              <a:gd name="connsiteX4" fmla="*/ 9255512 w 13096563"/>
              <a:gd name="connsiteY4" fmla="*/ 2386361 h 9059671"/>
              <a:gd name="connsiteX5" fmla="*/ 10705171 w 13096563"/>
              <a:gd name="connsiteY5" fmla="*/ 2988527 h 9059671"/>
              <a:gd name="connsiteX6" fmla="*/ 11218127 w 13096563"/>
              <a:gd name="connsiteY6" fmla="*/ 3902927 h 9059671"/>
              <a:gd name="connsiteX7" fmla="*/ 11864898 w 13096563"/>
              <a:gd name="connsiteY7" fmla="*/ 5954752 h 9059671"/>
              <a:gd name="connsiteX8" fmla="*/ 11262732 w 13096563"/>
              <a:gd name="connsiteY8" fmla="*/ 6869152 h 9059671"/>
              <a:gd name="connsiteX9" fmla="*/ 10950498 w 13096563"/>
              <a:gd name="connsiteY9" fmla="*/ 7114478 h 9059671"/>
              <a:gd name="connsiteX10" fmla="*/ 10392937 w 13096563"/>
              <a:gd name="connsiteY10" fmla="*/ 6802244 h 9059671"/>
              <a:gd name="connsiteX11" fmla="*/ 10615961 w 13096563"/>
              <a:gd name="connsiteY11" fmla="*/ 8251903 h 9059671"/>
              <a:gd name="connsiteX12" fmla="*/ 10972800 w 13096563"/>
              <a:gd name="connsiteY12" fmla="*/ 9054791 h 9059671"/>
              <a:gd name="connsiteX13" fmla="*/ 12890810 w 13096563"/>
              <a:gd name="connsiteY13" fmla="*/ 8586439 h 9059671"/>
              <a:gd name="connsiteX14" fmla="*/ 12980019 w 13096563"/>
              <a:gd name="connsiteY14" fmla="*/ 8541835 h 9059671"/>
              <a:gd name="connsiteX15" fmla="*/ 12333248 w 13096563"/>
              <a:gd name="connsiteY15" fmla="*/ 8207298 h 9059671"/>
              <a:gd name="connsiteX16" fmla="*/ 12556273 w 13096563"/>
              <a:gd name="connsiteY16" fmla="*/ 7672039 h 9059671"/>
              <a:gd name="connsiteX17" fmla="*/ 12645483 w 13096563"/>
              <a:gd name="connsiteY17" fmla="*/ 6467708 h 9059671"/>
              <a:gd name="connsiteX18" fmla="*/ 12489366 w 13096563"/>
              <a:gd name="connsiteY18" fmla="*/ 5129561 h 9059671"/>
              <a:gd name="connsiteX19" fmla="*/ 12065619 w 13096563"/>
              <a:gd name="connsiteY19" fmla="*/ 3679903 h 9059671"/>
              <a:gd name="connsiteX20" fmla="*/ 11552663 w 13096563"/>
              <a:gd name="connsiteY20" fmla="*/ 2430966 h 9059671"/>
              <a:gd name="connsiteX21" fmla="*/ 10549053 w 13096563"/>
              <a:gd name="connsiteY21" fmla="*/ 1561171 h 9059671"/>
              <a:gd name="connsiteX22" fmla="*/ 8920975 w 13096563"/>
              <a:gd name="connsiteY22" fmla="*/ 847493 h 9059671"/>
              <a:gd name="connsiteX23" fmla="*/ 6779941 w 13096563"/>
              <a:gd name="connsiteY23" fmla="*/ 0 h 9059671"/>
              <a:gd name="connsiteX0" fmla="*/ 0 w 13092126"/>
              <a:gd name="connsiteY0" fmla="*/ 2698595 h 8817992"/>
              <a:gd name="connsiteX1" fmla="*/ 1516566 w 13092126"/>
              <a:gd name="connsiteY1" fmla="*/ 2430966 h 8817992"/>
              <a:gd name="connsiteX2" fmla="*/ 4237463 w 13092126"/>
              <a:gd name="connsiteY2" fmla="*/ 2185639 h 8817992"/>
              <a:gd name="connsiteX3" fmla="*/ 6668429 w 13092126"/>
              <a:gd name="connsiteY3" fmla="*/ 2118732 h 8817992"/>
              <a:gd name="connsiteX4" fmla="*/ 9255512 w 13092126"/>
              <a:gd name="connsiteY4" fmla="*/ 2386361 h 8817992"/>
              <a:gd name="connsiteX5" fmla="*/ 10705171 w 13092126"/>
              <a:gd name="connsiteY5" fmla="*/ 2988527 h 8817992"/>
              <a:gd name="connsiteX6" fmla="*/ 11218127 w 13092126"/>
              <a:gd name="connsiteY6" fmla="*/ 3902927 h 8817992"/>
              <a:gd name="connsiteX7" fmla="*/ 11864898 w 13092126"/>
              <a:gd name="connsiteY7" fmla="*/ 5954752 h 8817992"/>
              <a:gd name="connsiteX8" fmla="*/ 11262732 w 13092126"/>
              <a:gd name="connsiteY8" fmla="*/ 6869152 h 8817992"/>
              <a:gd name="connsiteX9" fmla="*/ 10950498 w 13092126"/>
              <a:gd name="connsiteY9" fmla="*/ 7114478 h 8817992"/>
              <a:gd name="connsiteX10" fmla="*/ 10392937 w 13092126"/>
              <a:gd name="connsiteY10" fmla="*/ 6802244 h 8817992"/>
              <a:gd name="connsiteX11" fmla="*/ 10615961 w 13092126"/>
              <a:gd name="connsiteY11" fmla="*/ 8251903 h 8817992"/>
              <a:gd name="connsiteX12" fmla="*/ 11039707 w 13092126"/>
              <a:gd name="connsiteY12" fmla="*/ 8809464 h 8817992"/>
              <a:gd name="connsiteX13" fmla="*/ 12890810 w 13092126"/>
              <a:gd name="connsiteY13" fmla="*/ 8586439 h 8817992"/>
              <a:gd name="connsiteX14" fmla="*/ 12980019 w 13092126"/>
              <a:gd name="connsiteY14" fmla="*/ 8541835 h 8817992"/>
              <a:gd name="connsiteX15" fmla="*/ 12333248 w 13092126"/>
              <a:gd name="connsiteY15" fmla="*/ 8207298 h 8817992"/>
              <a:gd name="connsiteX16" fmla="*/ 12556273 w 13092126"/>
              <a:gd name="connsiteY16" fmla="*/ 7672039 h 8817992"/>
              <a:gd name="connsiteX17" fmla="*/ 12645483 w 13092126"/>
              <a:gd name="connsiteY17" fmla="*/ 6467708 h 8817992"/>
              <a:gd name="connsiteX18" fmla="*/ 12489366 w 13092126"/>
              <a:gd name="connsiteY18" fmla="*/ 5129561 h 8817992"/>
              <a:gd name="connsiteX19" fmla="*/ 12065619 w 13092126"/>
              <a:gd name="connsiteY19" fmla="*/ 3679903 h 8817992"/>
              <a:gd name="connsiteX20" fmla="*/ 11552663 w 13092126"/>
              <a:gd name="connsiteY20" fmla="*/ 2430966 h 8817992"/>
              <a:gd name="connsiteX21" fmla="*/ 10549053 w 13092126"/>
              <a:gd name="connsiteY21" fmla="*/ 1561171 h 8817992"/>
              <a:gd name="connsiteX22" fmla="*/ 8920975 w 13092126"/>
              <a:gd name="connsiteY22" fmla="*/ 847493 h 8817992"/>
              <a:gd name="connsiteX23" fmla="*/ 6779941 w 13092126"/>
              <a:gd name="connsiteY23" fmla="*/ 0 h 8817992"/>
              <a:gd name="connsiteX0" fmla="*/ 0 w 13092126"/>
              <a:gd name="connsiteY0" fmla="*/ 2698595 h 8825258"/>
              <a:gd name="connsiteX1" fmla="*/ 1516566 w 13092126"/>
              <a:gd name="connsiteY1" fmla="*/ 2430966 h 8825258"/>
              <a:gd name="connsiteX2" fmla="*/ 4237463 w 13092126"/>
              <a:gd name="connsiteY2" fmla="*/ 2185639 h 8825258"/>
              <a:gd name="connsiteX3" fmla="*/ 6668429 w 13092126"/>
              <a:gd name="connsiteY3" fmla="*/ 2118732 h 8825258"/>
              <a:gd name="connsiteX4" fmla="*/ 9255512 w 13092126"/>
              <a:gd name="connsiteY4" fmla="*/ 2386361 h 8825258"/>
              <a:gd name="connsiteX5" fmla="*/ 10705171 w 13092126"/>
              <a:gd name="connsiteY5" fmla="*/ 2988527 h 8825258"/>
              <a:gd name="connsiteX6" fmla="*/ 11218127 w 13092126"/>
              <a:gd name="connsiteY6" fmla="*/ 3902927 h 8825258"/>
              <a:gd name="connsiteX7" fmla="*/ 11864898 w 13092126"/>
              <a:gd name="connsiteY7" fmla="*/ 5954752 h 8825258"/>
              <a:gd name="connsiteX8" fmla="*/ 11262732 w 13092126"/>
              <a:gd name="connsiteY8" fmla="*/ 6869152 h 8825258"/>
              <a:gd name="connsiteX9" fmla="*/ 10950498 w 13092126"/>
              <a:gd name="connsiteY9" fmla="*/ 7114478 h 8825258"/>
              <a:gd name="connsiteX10" fmla="*/ 10392937 w 13092126"/>
              <a:gd name="connsiteY10" fmla="*/ 6802244 h 8825258"/>
              <a:gd name="connsiteX11" fmla="*/ 10772079 w 13092126"/>
              <a:gd name="connsiteY11" fmla="*/ 8095786 h 8825258"/>
              <a:gd name="connsiteX12" fmla="*/ 11039707 w 13092126"/>
              <a:gd name="connsiteY12" fmla="*/ 8809464 h 8825258"/>
              <a:gd name="connsiteX13" fmla="*/ 12890810 w 13092126"/>
              <a:gd name="connsiteY13" fmla="*/ 8586439 h 8825258"/>
              <a:gd name="connsiteX14" fmla="*/ 12980019 w 13092126"/>
              <a:gd name="connsiteY14" fmla="*/ 8541835 h 8825258"/>
              <a:gd name="connsiteX15" fmla="*/ 12333248 w 13092126"/>
              <a:gd name="connsiteY15" fmla="*/ 8207298 h 8825258"/>
              <a:gd name="connsiteX16" fmla="*/ 12556273 w 13092126"/>
              <a:gd name="connsiteY16" fmla="*/ 7672039 h 8825258"/>
              <a:gd name="connsiteX17" fmla="*/ 12645483 w 13092126"/>
              <a:gd name="connsiteY17" fmla="*/ 6467708 h 8825258"/>
              <a:gd name="connsiteX18" fmla="*/ 12489366 w 13092126"/>
              <a:gd name="connsiteY18" fmla="*/ 5129561 h 8825258"/>
              <a:gd name="connsiteX19" fmla="*/ 12065619 w 13092126"/>
              <a:gd name="connsiteY19" fmla="*/ 3679903 h 8825258"/>
              <a:gd name="connsiteX20" fmla="*/ 11552663 w 13092126"/>
              <a:gd name="connsiteY20" fmla="*/ 2430966 h 8825258"/>
              <a:gd name="connsiteX21" fmla="*/ 10549053 w 13092126"/>
              <a:gd name="connsiteY21" fmla="*/ 1561171 h 8825258"/>
              <a:gd name="connsiteX22" fmla="*/ 8920975 w 13092126"/>
              <a:gd name="connsiteY22" fmla="*/ 847493 h 8825258"/>
              <a:gd name="connsiteX23" fmla="*/ 6779941 w 13092126"/>
              <a:gd name="connsiteY23" fmla="*/ 0 h 8825258"/>
              <a:gd name="connsiteX0" fmla="*/ 0 w 12948503"/>
              <a:gd name="connsiteY0" fmla="*/ 2698595 h 8824751"/>
              <a:gd name="connsiteX1" fmla="*/ 1516566 w 12948503"/>
              <a:gd name="connsiteY1" fmla="*/ 2430966 h 8824751"/>
              <a:gd name="connsiteX2" fmla="*/ 4237463 w 12948503"/>
              <a:gd name="connsiteY2" fmla="*/ 2185639 h 8824751"/>
              <a:gd name="connsiteX3" fmla="*/ 6668429 w 12948503"/>
              <a:gd name="connsiteY3" fmla="*/ 2118732 h 8824751"/>
              <a:gd name="connsiteX4" fmla="*/ 9255512 w 12948503"/>
              <a:gd name="connsiteY4" fmla="*/ 2386361 h 8824751"/>
              <a:gd name="connsiteX5" fmla="*/ 10705171 w 12948503"/>
              <a:gd name="connsiteY5" fmla="*/ 2988527 h 8824751"/>
              <a:gd name="connsiteX6" fmla="*/ 11218127 w 12948503"/>
              <a:gd name="connsiteY6" fmla="*/ 3902927 h 8824751"/>
              <a:gd name="connsiteX7" fmla="*/ 11864898 w 12948503"/>
              <a:gd name="connsiteY7" fmla="*/ 5954752 h 8824751"/>
              <a:gd name="connsiteX8" fmla="*/ 11262732 w 12948503"/>
              <a:gd name="connsiteY8" fmla="*/ 6869152 h 8824751"/>
              <a:gd name="connsiteX9" fmla="*/ 10950498 w 12948503"/>
              <a:gd name="connsiteY9" fmla="*/ 7114478 h 8824751"/>
              <a:gd name="connsiteX10" fmla="*/ 10392937 w 12948503"/>
              <a:gd name="connsiteY10" fmla="*/ 6802244 h 8824751"/>
              <a:gd name="connsiteX11" fmla="*/ 10772079 w 12948503"/>
              <a:gd name="connsiteY11" fmla="*/ 8095786 h 8824751"/>
              <a:gd name="connsiteX12" fmla="*/ 11039707 w 12948503"/>
              <a:gd name="connsiteY12" fmla="*/ 8809464 h 8824751"/>
              <a:gd name="connsiteX13" fmla="*/ 12890810 w 12948503"/>
              <a:gd name="connsiteY13" fmla="*/ 8586439 h 8824751"/>
              <a:gd name="connsiteX14" fmla="*/ 12467063 w 12948503"/>
              <a:gd name="connsiteY14" fmla="*/ 8608742 h 8824751"/>
              <a:gd name="connsiteX15" fmla="*/ 12333248 w 12948503"/>
              <a:gd name="connsiteY15" fmla="*/ 8207298 h 8824751"/>
              <a:gd name="connsiteX16" fmla="*/ 12556273 w 12948503"/>
              <a:gd name="connsiteY16" fmla="*/ 7672039 h 8824751"/>
              <a:gd name="connsiteX17" fmla="*/ 12645483 w 12948503"/>
              <a:gd name="connsiteY17" fmla="*/ 6467708 h 8824751"/>
              <a:gd name="connsiteX18" fmla="*/ 12489366 w 12948503"/>
              <a:gd name="connsiteY18" fmla="*/ 5129561 h 8824751"/>
              <a:gd name="connsiteX19" fmla="*/ 12065619 w 12948503"/>
              <a:gd name="connsiteY19" fmla="*/ 3679903 h 8824751"/>
              <a:gd name="connsiteX20" fmla="*/ 11552663 w 12948503"/>
              <a:gd name="connsiteY20" fmla="*/ 2430966 h 8824751"/>
              <a:gd name="connsiteX21" fmla="*/ 10549053 w 12948503"/>
              <a:gd name="connsiteY21" fmla="*/ 1561171 h 8824751"/>
              <a:gd name="connsiteX22" fmla="*/ 8920975 w 12948503"/>
              <a:gd name="connsiteY22" fmla="*/ 847493 h 8824751"/>
              <a:gd name="connsiteX23" fmla="*/ 6779941 w 12948503"/>
              <a:gd name="connsiteY23" fmla="*/ 0 h 8824751"/>
              <a:gd name="connsiteX0" fmla="*/ 0 w 12948503"/>
              <a:gd name="connsiteY0" fmla="*/ 2698595 h 8810236"/>
              <a:gd name="connsiteX1" fmla="*/ 1516566 w 12948503"/>
              <a:gd name="connsiteY1" fmla="*/ 2430966 h 8810236"/>
              <a:gd name="connsiteX2" fmla="*/ 4237463 w 12948503"/>
              <a:gd name="connsiteY2" fmla="*/ 2185639 h 8810236"/>
              <a:gd name="connsiteX3" fmla="*/ 6668429 w 12948503"/>
              <a:gd name="connsiteY3" fmla="*/ 2118732 h 8810236"/>
              <a:gd name="connsiteX4" fmla="*/ 9255512 w 12948503"/>
              <a:gd name="connsiteY4" fmla="*/ 2386361 h 8810236"/>
              <a:gd name="connsiteX5" fmla="*/ 10705171 w 12948503"/>
              <a:gd name="connsiteY5" fmla="*/ 2988527 h 8810236"/>
              <a:gd name="connsiteX6" fmla="*/ 11218127 w 12948503"/>
              <a:gd name="connsiteY6" fmla="*/ 3902927 h 8810236"/>
              <a:gd name="connsiteX7" fmla="*/ 11864898 w 12948503"/>
              <a:gd name="connsiteY7" fmla="*/ 5954752 h 8810236"/>
              <a:gd name="connsiteX8" fmla="*/ 11262732 w 12948503"/>
              <a:gd name="connsiteY8" fmla="*/ 6869152 h 8810236"/>
              <a:gd name="connsiteX9" fmla="*/ 10950498 w 12948503"/>
              <a:gd name="connsiteY9" fmla="*/ 7114478 h 8810236"/>
              <a:gd name="connsiteX10" fmla="*/ 10392937 w 12948503"/>
              <a:gd name="connsiteY10" fmla="*/ 6802244 h 8810236"/>
              <a:gd name="connsiteX11" fmla="*/ 10772079 w 12948503"/>
              <a:gd name="connsiteY11" fmla="*/ 8095786 h 8810236"/>
              <a:gd name="connsiteX12" fmla="*/ 11039707 w 12948503"/>
              <a:gd name="connsiteY12" fmla="*/ 8809464 h 8810236"/>
              <a:gd name="connsiteX13" fmla="*/ 12890810 w 12948503"/>
              <a:gd name="connsiteY13" fmla="*/ 8586439 h 8810236"/>
              <a:gd name="connsiteX14" fmla="*/ 12467063 w 12948503"/>
              <a:gd name="connsiteY14" fmla="*/ 8608742 h 8810236"/>
              <a:gd name="connsiteX15" fmla="*/ 12333248 w 12948503"/>
              <a:gd name="connsiteY15" fmla="*/ 8207298 h 8810236"/>
              <a:gd name="connsiteX16" fmla="*/ 12556273 w 12948503"/>
              <a:gd name="connsiteY16" fmla="*/ 7672039 h 8810236"/>
              <a:gd name="connsiteX17" fmla="*/ 12645483 w 12948503"/>
              <a:gd name="connsiteY17" fmla="*/ 6467708 h 8810236"/>
              <a:gd name="connsiteX18" fmla="*/ 12489366 w 12948503"/>
              <a:gd name="connsiteY18" fmla="*/ 5129561 h 8810236"/>
              <a:gd name="connsiteX19" fmla="*/ 12065619 w 12948503"/>
              <a:gd name="connsiteY19" fmla="*/ 3679903 h 8810236"/>
              <a:gd name="connsiteX20" fmla="*/ 11552663 w 12948503"/>
              <a:gd name="connsiteY20" fmla="*/ 2430966 h 8810236"/>
              <a:gd name="connsiteX21" fmla="*/ 10549053 w 12948503"/>
              <a:gd name="connsiteY21" fmla="*/ 1561171 h 8810236"/>
              <a:gd name="connsiteX22" fmla="*/ 8920975 w 12948503"/>
              <a:gd name="connsiteY22" fmla="*/ 847493 h 8810236"/>
              <a:gd name="connsiteX23" fmla="*/ 6779941 w 12948503"/>
              <a:gd name="connsiteY23" fmla="*/ 0 h 8810236"/>
              <a:gd name="connsiteX0" fmla="*/ 0 w 12948503"/>
              <a:gd name="connsiteY0" fmla="*/ 2698595 h 8810236"/>
              <a:gd name="connsiteX1" fmla="*/ 1516566 w 12948503"/>
              <a:gd name="connsiteY1" fmla="*/ 2430966 h 8810236"/>
              <a:gd name="connsiteX2" fmla="*/ 4237463 w 12948503"/>
              <a:gd name="connsiteY2" fmla="*/ 2185639 h 8810236"/>
              <a:gd name="connsiteX3" fmla="*/ 6668429 w 12948503"/>
              <a:gd name="connsiteY3" fmla="*/ 2118732 h 8810236"/>
              <a:gd name="connsiteX4" fmla="*/ 9255512 w 12948503"/>
              <a:gd name="connsiteY4" fmla="*/ 2386361 h 8810236"/>
              <a:gd name="connsiteX5" fmla="*/ 10705171 w 12948503"/>
              <a:gd name="connsiteY5" fmla="*/ 2988527 h 8810236"/>
              <a:gd name="connsiteX6" fmla="*/ 11218127 w 12948503"/>
              <a:gd name="connsiteY6" fmla="*/ 3902927 h 8810236"/>
              <a:gd name="connsiteX7" fmla="*/ 11864898 w 12948503"/>
              <a:gd name="connsiteY7" fmla="*/ 5954752 h 8810236"/>
              <a:gd name="connsiteX8" fmla="*/ 11262732 w 12948503"/>
              <a:gd name="connsiteY8" fmla="*/ 6869152 h 8810236"/>
              <a:gd name="connsiteX9" fmla="*/ 10950498 w 12948503"/>
              <a:gd name="connsiteY9" fmla="*/ 7114478 h 8810236"/>
              <a:gd name="connsiteX10" fmla="*/ 10392937 w 12948503"/>
              <a:gd name="connsiteY10" fmla="*/ 6802244 h 8810236"/>
              <a:gd name="connsiteX11" fmla="*/ 10772079 w 12948503"/>
              <a:gd name="connsiteY11" fmla="*/ 8095786 h 8810236"/>
              <a:gd name="connsiteX12" fmla="*/ 11039707 w 12948503"/>
              <a:gd name="connsiteY12" fmla="*/ 8809464 h 8810236"/>
              <a:gd name="connsiteX13" fmla="*/ 12890810 w 12948503"/>
              <a:gd name="connsiteY13" fmla="*/ 8586439 h 8810236"/>
              <a:gd name="connsiteX14" fmla="*/ 12467063 w 12948503"/>
              <a:gd name="connsiteY14" fmla="*/ 8608742 h 8810236"/>
              <a:gd name="connsiteX15" fmla="*/ 12333248 w 12948503"/>
              <a:gd name="connsiteY15" fmla="*/ 8207298 h 8810236"/>
              <a:gd name="connsiteX16" fmla="*/ 12556273 w 12948503"/>
              <a:gd name="connsiteY16" fmla="*/ 7672039 h 8810236"/>
              <a:gd name="connsiteX17" fmla="*/ 12645483 w 12948503"/>
              <a:gd name="connsiteY17" fmla="*/ 6467708 h 8810236"/>
              <a:gd name="connsiteX18" fmla="*/ 12489366 w 12948503"/>
              <a:gd name="connsiteY18" fmla="*/ 5129561 h 8810236"/>
              <a:gd name="connsiteX19" fmla="*/ 12065619 w 12948503"/>
              <a:gd name="connsiteY19" fmla="*/ 3679903 h 8810236"/>
              <a:gd name="connsiteX20" fmla="*/ 11552663 w 12948503"/>
              <a:gd name="connsiteY20" fmla="*/ 2430966 h 8810236"/>
              <a:gd name="connsiteX21" fmla="*/ 10549053 w 12948503"/>
              <a:gd name="connsiteY21" fmla="*/ 1561171 h 8810236"/>
              <a:gd name="connsiteX22" fmla="*/ 8920975 w 12948503"/>
              <a:gd name="connsiteY22" fmla="*/ 847493 h 8810236"/>
              <a:gd name="connsiteX23" fmla="*/ 6779941 w 12948503"/>
              <a:gd name="connsiteY23" fmla="*/ 0 h 8810236"/>
              <a:gd name="connsiteX0" fmla="*/ 0 w 12948503"/>
              <a:gd name="connsiteY0" fmla="*/ 2698595 h 8810236"/>
              <a:gd name="connsiteX1" fmla="*/ 1516566 w 12948503"/>
              <a:gd name="connsiteY1" fmla="*/ 2430966 h 8810236"/>
              <a:gd name="connsiteX2" fmla="*/ 4237463 w 12948503"/>
              <a:gd name="connsiteY2" fmla="*/ 2185639 h 8810236"/>
              <a:gd name="connsiteX3" fmla="*/ 6668429 w 12948503"/>
              <a:gd name="connsiteY3" fmla="*/ 2118732 h 8810236"/>
              <a:gd name="connsiteX4" fmla="*/ 9255512 w 12948503"/>
              <a:gd name="connsiteY4" fmla="*/ 2386361 h 8810236"/>
              <a:gd name="connsiteX5" fmla="*/ 10705171 w 12948503"/>
              <a:gd name="connsiteY5" fmla="*/ 2988527 h 8810236"/>
              <a:gd name="connsiteX6" fmla="*/ 11218127 w 12948503"/>
              <a:gd name="connsiteY6" fmla="*/ 3902927 h 8810236"/>
              <a:gd name="connsiteX7" fmla="*/ 11864898 w 12948503"/>
              <a:gd name="connsiteY7" fmla="*/ 5954752 h 8810236"/>
              <a:gd name="connsiteX8" fmla="*/ 11396546 w 12948503"/>
              <a:gd name="connsiteY8" fmla="*/ 6779942 h 8810236"/>
              <a:gd name="connsiteX9" fmla="*/ 10950498 w 12948503"/>
              <a:gd name="connsiteY9" fmla="*/ 7114478 h 8810236"/>
              <a:gd name="connsiteX10" fmla="*/ 10392937 w 12948503"/>
              <a:gd name="connsiteY10" fmla="*/ 6802244 h 8810236"/>
              <a:gd name="connsiteX11" fmla="*/ 10772079 w 12948503"/>
              <a:gd name="connsiteY11" fmla="*/ 8095786 h 8810236"/>
              <a:gd name="connsiteX12" fmla="*/ 11039707 w 12948503"/>
              <a:gd name="connsiteY12" fmla="*/ 8809464 h 8810236"/>
              <a:gd name="connsiteX13" fmla="*/ 12890810 w 12948503"/>
              <a:gd name="connsiteY13" fmla="*/ 8586439 h 8810236"/>
              <a:gd name="connsiteX14" fmla="*/ 12467063 w 12948503"/>
              <a:gd name="connsiteY14" fmla="*/ 8608742 h 8810236"/>
              <a:gd name="connsiteX15" fmla="*/ 12333248 w 12948503"/>
              <a:gd name="connsiteY15" fmla="*/ 8207298 h 8810236"/>
              <a:gd name="connsiteX16" fmla="*/ 12556273 w 12948503"/>
              <a:gd name="connsiteY16" fmla="*/ 7672039 h 8810236"/>
              <a:gd name="connsiteX17" fmla="*/ 12645483 w 12948503"/>
              <a:gd name="connsiteY17" fmla="*/ 6467708 h 8810236"/>
              <a:gd name="connsiteX18" fmla="*/ 12489366 w 12948503"/>
              <a:gd name="connsiteY18" fmla="*/ 5129561 h 8810236"/>
              <a:gd name="connsiteX19" fmla="*/ 12065619 w 12948503"/>
              <a:gd name="connsiteY19" fmla="*/ 3679903 h 8810236"/>
              <a:gd name="connsiteX20" fmla="*/ 11552663 w 12948503"/>
              <a:gd name="connsiteY20" fmla="*/ 2430966 h 8810236"/>
              <a:gd name="connsiteX21" fmla="*/ 10549053 w 12948503"/>
              <a:gd name="connsiteY21" fmla="*/ 1561171 h 8810236"/>
              <a:gd name="connsiteX22" fmla="*/ 8920975 w 12948503"/>
              <a:gd name="connsiteY22" fmla="*/ 847493 h 8810236"/>
              <a:gd name="connsiteX23" fmla="*/ 6779941 w 12948503"/>
              <a:gd name="connsiteY23" fmla="*/ 0 h 8810236"/>
              <a:gd name="connsiteX0" fmla="*/ 0 w 12965845"/>
              <a:gd name="connsiteY0" fmla="*/ 2698595 h 8810357"/>
              <a:gd name="connsiteX1" fmla="*/ 1516566 w 12965845"/>
              <a:gd name="connsiteY1" fmla="*/ 2430966 h 8810357"/>
              <a:gd name="connsiteX2" fmla="*/ 4237463 w 12965845"/>
              <a:gd name="connsiteY2" fmla="*/ 2185639 h 8810357"/>
              <a:gd name="connsiteX3" fmla="*/ 6668429 w 12965845"/>
              <a:gd name="connsiteY3" fmla="*/ 2118732 h 8810357"/>
              <a:gd name="connsiteX4" fmla="*/ 9255512 w 12965845"/>
              <a:gd name="connsiteY4" fmla="*/ 2386361 h 8810357"/>
              <a:gd name="connsiteX5" fmla="*/ 10705171 w 12965845"/>
              <a:gd name="connsiteY5" fmla="*/ 2988527 h 8810357"/>
              <a:gd name="connsiteX6" fmla="*/ 11218127 w 12965845"/>
              <a:gd name="connsiteY6" fmla="*/ 3902927 h 8810357"/>
              <a:gd name="connsiteX7" fmla="*/ 11864898 w 12965845"/>
              <a:gd name="connsiteY7" fmla="*/ 5954752 h 8810357"/>
              <a:gd name="connsiteX8" fmla="*/ 11396546 w 12965845"/>
              <a:gd name="connsiteY8" fmla="*/ 6779942 h 8810357"/>
              <a:gd name="connsiteX9" fmla="*/ 10950498 w 12965845"/>
              <a:gd name="connsiteY9" fmla="*/ 7114478 h 8810357"/>
              <a:gd name="connsiteX10" fmla="*/ 10392937 w 12965845"/>
              <a:gd name="connsiteY10" fmla="*/ 6802244 h 8810357"/>
              <a:gd name="connsiteX11" fmla="*/ 10772079 w 12965845"/>
              <a:gd name="connsiteY11" fmla="*/ 8095786 h 8810357"/>
              <a:gd name="connsiteX12" fmla="*/ 11039707 w 12965845"/>
              <a:gd name="connsiteY12" fmla="*/ 8809464 h 8810357"/>
              <a:gd name="connsiteX13" fmla="*/ 12890810 w 12965845"/>
              <a:gd name="connsiteY13" fmla="*/ 8586439 h 8810357"/>
              <a:gd name="connsiteX14" fmla="*/ 12578575 w 12965845"/>
              <a:gd name="connsiteY14" fmla="*/ 8430322 h 8810357"/>
              <a:gd name="connsiteX15" fmla="*/ 12333248 w 12965845"/>
              <a:gd name="connsiteY15" fmla="*/ 8207298 h 8810357"/>
              <a:gd name="connsiteX16" fmla="*/ 12556273 w 12965845"/>
              <a:gd name="connsiteY16" fmla="*/ 7672039 h 8810357"/>
              <a:gd name="connsiteX17" fmla="*/ 12645483 w 12965845"/>
              <a:gd name="connsiteY17" fmla="*/ 6467708 h 8810357"/>
              <a:gd name="connsiteX18" fmla="*/ 12489366 w 12965845"/>
              <a:gd name="connsiteY18" fmla="*/ 5129561 h 8810357"/>
              <a:gd name="connsiteX19" fmla="*/ 12065619 w 12965845"/>
              <a:gd name="connsiteY19" fmla="*/ 3679903 h 8810357"/>
              <a:gd name="connsiteX20" fmla="*/ 11552663 w 12965845"/>
              <a:gd name="connsiteY20" fmla="*/ 2430966 h 8810357"/>
              <a:gd name="connsiteX21" fmla="*/ 10549053 w 12965845"/>
              <a:gd name="connsiteY21" fmla="*/ 1561171 h 8810357"/>
              <a:gd name="connsiteX22" fmla="*/ 8920975 w 12965845"/>
              <a:gd name="connsiteY22" fmla="*/ 847493 h 8810357"/>
              <a:gd name="connsiteX23" fmla="*/ 6779941 w 12965845"/>
              <a:gd name="connsiteY23" fmla="*/ 0 h 8810357"/>
              <a:gd name="connsiteX0" fmla="*/ 0 w 12978730"/>
              <a:gd name="connsiteY0" fmla="*/ 2698595 h 8810394"/>
              <a:gd name="connsiteX1" fmla="*/ 1516566 w 12978730"/>
              <a:gd name="connsiteY1" fmla="*/ 2430966 h 8810394"/>
              <a:gd name="connsiteX2" fmla="*/ 4237463 w 12978730"/>
              <a:gd name="connsiteY2" fmla="*/ 2185639 h 8810394"/>
              <a:gd name="connsiteX3" fmla="*/ 6668429 w 12978730"/>
              <a:gd name="connsiteY3" fmla="*/ 2118732 h 8810394"/>
              <a:gd name="connsiteX4" fmla="*/ 9255512 w 12978730"/>
              <a:gd name="connsiteY4" fmla="*/ 2386361 h 8810394"/>
              <a:gd name="connsiteX5" fmla="*/ 10705171 w 12978730"/>
              <a:gd name="connsiteY5" fmla="*/ 2988527 h 8810394"/>
              <a:gd name="connsiteX6" fmla="*/ 11218127 w 12978730"/>
              <a:gd name="connsiteY6" fmla="*/ 3902927 h 8810394"/>
              <a:gd name="connsiteX7" fmla="*/ 11864898 w 12978730"/>
              <a:gd name="connsiteY7" fmla="*/ 5954752 h 8810394"/>
              <a:gd name="connsiteX8" fmla="*/ 11396546 w 12978730"/>
              <a:gd name="connsiteY8" fmla="*/ 6779942 h 8810394"/>
              <a:gd name="connsiteX9" fmla="*/ 10950498 w 12978730"/>
              <a:gd name="connsiteY9" fmla="*/ 7114478 h 8810394"/>
              <a:gd name="connsiteX10" fmla="*/ 10392937 w 12978730"/>
              <a:gd name="connsiteY10" fmla="*/ 6802244 h 8810394"/>
              <a:gd name="connsiteX11" fmla="*/ 10772079 w 12978730"/>
              <a:gd name="connsiteY11" fmla="*/ 8095786 h 8810394"/>
              <a:gd name="connsiteX12" fmla="*/ 11039707 w 12978730"/>
              <a:gd name="connsiteY12" fmla="*/ 8809464 h 8810394"/>
              <a:gd name="connsiteX13" fmla="*/ 12890810 w 12978730"/>
              <a:gd name="connsiteY13" fmla="*/ 8586439 h 8810394"/>
              <a:gd name="connsiteX14" fmla="*/ 12645483 w 12978730"/>
              <a:gd name="connsiteY14" fmla="*/ 8385717 h 8810394"/>
              <a:gd name="connsiteX15" fmla="*/ 12333248 w 12978730"/>
              <a:gd name="connsiteY15" fmla="*/ 8207298 h 8810394"/>
              <a:gd name="connsiteX16" fmla="*/ 12556273 w 12978730"/>
              <a:gd name="connsiteY16" fmla="*/ 7672039 h 8810394"/>
              <a:gd name="connsiteX17" fmla="*/ 12645483 w 12978730"/>
              <a:gd name="connsiteY17" fmla="*/ 6467708 h 8810394"/>
              <a:gd name="connsiteX18" fmla="*/ 12489366 w 12978730"/>
              <a:gd name="connsiteY18" fmla="*/ 5129561 h 8810394"/>
              <a:gd name="connsiteX19" fmla="*/ 12065619 w 12978730"/>
              <a:gd name="connsiteY19" fmla="*/ 3679903 h 8810394"/>
              <a:gd name="connsiteX20" fmla="*/ 11552663 w 12978730"/>
              <a:gd name="connsiteY20" fmla="*/ 2430966 h 8810394"/>
              <a:gd name="connsiteX21" fmla="*/ 10549053 w 12978730"/>
              <a:gd name="connsiteY21" fmla="*/ 1561171 h 8810394"/>
              <a:gd name="connsiteX22" fmla="*/ 8920975 w 12978730"/>
              <a:gd name="connsiteY22" fmla="*/ 847493 h 8810394"/>
              <a:gd name="connsiteX23" fmla="*/ 6779941 w 12978730"/>
              <a:gd name="connsiteY23" fmla="*/ 0 h 8810394"/>
              <a:gd name="connsiteX0" fmla="*/ 0 w 12977793"/>
              <a:gd name="connsiteY0" fmla="*/ 2698595 h 8810394"/>
              <a:gd name="connsiteX1" fmla="*/ 1516566 w 12977793"/>
              <a:gd name="connsiteY1" fmla="*/ 2430966 h 8810394"/>
              <a:gd name="connsiteX2" fmla="*/ 4237463 w 12977793"/>
              <a:gd name="connsiteY2" fmla="*/ 2185639 h 8810394"/>
              <a:gd name="connsiteX3" fmla="*/ 6668429 w 12977793"/>
              <a:gd name="connsiteY3" fmla="*/ 2118732 h 8810394"/>
              <a:gd name="connsiteX4" fmla="*/ 9255512 w 12977793"/>
              <a:gd name="connsiteY4" fmla="*/ 2386361 h 8810394"/>
              <a:gd name="connsiteX5" fmla="*/ 10705171 w 12977793"/>
              <a:gd name="connsiteY5" fmla="*/ 2988527 h 8810394"/>
              <a:gd name="connsiteX6" fmla="*/ 11218127 w 12977793"/>
              <a:gd name="connsiteY6" fmla="*/ 3902927 h 8810394"/>
              <a:gd name="connsiteX7" fmla="*/ 11864898 w 12977793"/>
              <a:gd name="connsiteY7" fmla="*/ 5954752 h 8810394"/>
              <a:gd name="connsiteX8" fmla="*/ 11396546 w 12977793"/>
              <a:gd name="connsiteY8" fmla="*/ 6779942 h 8810394"/>
              <a:gd name="connsiteX9" fmla="*/ 10950498 w 12977793"/>
              <a:gd name="connsiteY9" fmla="*/ 7114478 h 8810394"/>
              <a:gd name="connsiteX10" fmla="*/ 10392937 w 12977793"/>
              <a:gd name="connsiteY10" fmla="*/ 6802244 h 8810394"/>
              <a:gd name="connsiteX11" fmla="*/ 10772079 w 12977793"/>
              <a:gd name="connsiteY11" fmla="*/ 8095786 h 8810394"/>
              <a:gd name="connsiteX12" fmla="*/ 11039707 w 12977793"/>
              <a:gd name="connsiteY12" fmla="*/ 8809464 h 8810394"/>
              <a:gd name="connsiteX13" fmla="*/ 12890810 w 12977793"/>
              <a:gd name="connsiteY13" fmla="*/ 8586439 h 8810394"/>
              <a:gd name="connsiteX14" fmla="*/ 12645483 w 12977793"/>
              <a:gd name="connsiteY14" fmla="*/ 8385717 h 8810394"/>
              <a:gd name="connsiteX15" fmla="*/ 12377853 w 12977793"/>
              <a:gd name="connsiteY15" fmla="*/ 8229601 h 8810394"/>
              <a:gd name="connsiteX16" fmla="*/ 12556273 w 12977793"/>
              <a:gd name="connsiteY16" fmla="*/ 7672039 h 8810394"/>
              <a:gd name="connsiteX17" fmla="*/ 12645483 w 12977793"/>
              <a:gd name="connsiteY17" fmla="*/ 6467708 h 8810394"/>
              <a:gd name="connsiteX18" fmla="*/ 12489366 w 12977793"/>
              <a:gd name="connsiteY18" fmla="*/ 5129561 h 8810394"/>
              <a:gd name="connsiteX19" fmla="*/ 12065619 w 12977793"/>
              <a:gd name="connsiteY19" fmla="*/ 3679903 h 8810394"/>
              <a:gd name="connsiteX20" fmla="*/ 11552663 w 12977793"/>
              <a:gd name="connsiteY20" fmla="*/ 2430966 h 8810394"/>
              <a:gd name="connsiteX21" fmla="*/ 10549053 w 12977793"/>
              <a:gd name="connsiteY21" fmla="*/ 1561171 h 8810394"/>
              <a:gd name="connsiteX22" fmla="*/ 8920975 w 12977793"/>
              <a:gd name="connsiteY22" fmla="*/ 847493 h 8810394"/>
              <a:gd name="connsiteX23" fmla="*/ 6779941 w 12977793"/>
              <a:gd name="connsiteY23" fmla="*/ 0 h 8810394"/>
              <a:gd name="connsiteX0" fmla="*/ 0 w 12977793"/>
              <a:gd name="connsiteY0" fmla="*/ 2698595 h 8810394"/>
              <a:gd name="connsiteX1" fmla="*/ 1516566 w 12977793"/>
              <a:gd name="connsiteY1" fmla="*/ 2430966 h 8810394"/>
              <a:gd name="connsiteX2" fmla="*/ 4237463 w 12977793"/>
              <a:gd name="connsiteY2" fmla="*/ 2185639 h 8810394"/>
              <a:gd name="connsiteX3" fmla="*/ 6668429 w 12977793"/>
              <a:gd name="connsiteY3" fmla="*/ 2118732 h 8810394"/>
              <a:gd name="connsiteX4" fmla="*/ 9255512 w 12977793"/>
              <a:gd name="connsiteY4" fmla="*/ 2386361 h 8810394"/>
              <a:gd name="connsiteX5" fmla="*/ 10705171 w 12977793"/>
              <a:gd name="connsiteY5" fmla="*/ 2988527 h 8810394"/>
              <a:gd name="connsiteX6" fmla="*/ 11218127 w 12977793"/>
              <a:gd name="connsiteY6" fmla="*/ 3902927 h 8810394"/>
              <a:gd name="connsiteX7" fmla="*/ 11864898 w 12977793"/>
              <a:gd name="connsiteY7" fmla="*/ 5954752 h 8810394"/>
              <a:gd name="connsiteX8" fmla="*/ 11396546 w 12977793"/>
              <a:gd name="connsiteY8" fmla="*/ 6779942 h 8810394"/>
              <a:gd name="connsiteX9" fmla="*/ 11017405 w 12977793"/>
              <a:gd name="connsiteY9" fmla="*/ 7337503 h 8810394"/>
              <a:gd name="connsiteX10" fmla="*/ 10392937 w 12977793"/>
              <a:gd name="connsiteY10" fmla="*/ 6802244 h 8810394"/>
              <a:gd name="connsiteX11" fmla="*/ 10772079 w 12977793"/>
              <a:gd name="connsiteY11" fmla="*/ 8095786 h 8810394"/>
              <a:gd name="connsiteX12" fmla="*/ 11039707 w 12977793"/>
              <a:gd name="connsiteY12" fmla="*/ 8809464 h 8810394"/>
              <a:gd name="connsiteX13" fmla="*/ 12890810 w 12977793"/>
              <a:gd name="connsiteY13" fmla="*/ 8586439 h 8810394"/>
              <a:gd name="connsiteX14" fmla="*/ 12645483 w 12977793"/>
              <a:gd name="connsiteY14" fmla="*/ 8385717 h 8810394"/>
              <a:gd name="connsiteX15" fmla="*/ 12377853 w 12977793"/>
              <a:gd name="connsiteY15" fmla="*/ 8229601 h 8810394"/>
              <a:gd name="connsiteX16" fmla="*/ 12556273 w 12977793"/>
              <a:gd name="connsiteY16" fmla="*/ 7672039 h 8810394"/>
              <a:gd name="connsiteX17" fmla="*/ 12645483 w 12977793"/>
              <a:gd name="connsiteY17" fmla="*/ 6467708 h 8810394"/>
              <a:gd name="connsiteX18" fmla="*/ 12489366 w 12977793"/>
              <a:gd name="connsiteY18" fmla="*/ 5129561 h 8810394"/>
              <a:gd name="connsiteX19" fmla="*/ 12065619 w 12977793"/>
              <a:gd name="connsiteY19" fmla="*/ 3679903 h 8810394"/>
              <a:gd name="connsiteX20" fmla="*/ 11552663 w 12977793"/>
              <a:gd name="connsiteY20" fmla="*/ 2430966 h 8810394"/>
              <a:gd name="connsiteX21" fmla="*/ 10549053 w 12977793"/>
              <a:gd name="connsiteY21" fmla="*/ 1561171 h 8810394"/>
              <a:gd name="connsiteX22" fmla="*/ 8920975 w 12977793"/>
              <a:gd name="connsiteY22" fmla="*/ 847493 h 8810394"/>
              <a:gd name="connsiteX23" fmla="*/ 6779941 w 12977793"/>
              <a:gd name="connsiteY23" fmla="*/ 0 h 8810394"/>
              <a:gd name="connsiteX0" fmla="*/ 0 w 12977793"/>
              <a:gd name="connsiteY0" fmla="*/ 2698595 h 8810394"/>
              <a:gd name="connsiteX1" fmla="*/ 1516566 w 12977793"/>
              <a:gd name="connsiteY1" fmla="*/ 2430966 h 8810394"/>
              <a:gd name="connsiteX2" fmla="*/ 4237463 w 12977793"/>
              <a:gd name="connsiteY2" fmla="*/ 2185639 h 8810394"/>
              <a:gd name="connsiteX3" fmla="*/ 6668429 w 12977793"/>
              <a:gd name="connsiteY3" fmla="*/ 2118732 h 8810394"/>
              <a:gd name="connsiteX4" fmla="*/ 9255512 w 12977793"/>
              <a:gd name="connsiteY4" fmla="*/ 2386361 h 8810394"/>
              <a:gd name="connsiteX5" fmla="*/ 10705171 w 12977793"/>
              <a:gd name="connsiteY5" fmla="*/ 2988527 h 8810394"/>
              <a:gd name="connsiteX6" fmla="*/ 11218127 w 12977793"/>
              <a:gd name="connsiteY6" fmla="*/ 3902927 h 8810394"/>
              <a:gd name="connsiteX7" fmla="*/ 11864898 w 12977793"/>
              <a:gd name="connsiteY7" fmla="*/ 5954752 h 8810394"/>
              <a:gd name="connsiteX8" fmla="*/ 11396546 w 12977793"/>
              <a:gd name="connsiteY8" fmla="*/ 6779942 h 8810394"/>
              <a:gd name="connsiteX9" fmla="*/ 11017405 w 12977793"/>
              <a:gd name="connsiteY9" fmla="*/ 7337503 h 8810394"/>
              <a:gd name="connsiteX10" fmla="*/ 10459844 w 12977793"/>
              <a:gd name="connsiteY10" fmla="*/ 7159083 h 8810394"/>
              <a:gd name="connsiteX11" fmla="*/ 10772079 w 12977793"/>
              <a:gd name="connsiteY11" fmla="*/ 8095786 h 8810394"/>
              <a:gd name="connsiteX12" fmla="*/ 11039707 w 12977793"/>
              <a:gd name="connsiteY12" fmla="*/ 8809464 h 8810394"/>
              <a:gd name="connsiteX13" fmla="*/ 12890810 w 12977793"/>
              <a:gd name="connsiteY13" fmla="*/ 8586439 h 8810394"/>
              <a:gd name="connsiteX14" fmla="*/ 12645483 w 12977793"/>
              <a:gd name="connsiteY14" fmla="*/ 8385717 h 8810394"/>
              <a:gd name="connsiteX15" fmla="*/ 12377853 w 12977793"/>
              <a:gd name="connsiteY15" fmla="*/ 8229601 h 8810394"/>
              <a:gd name="connsiteX16" fmla="*/ 12556273 w 12977793"/>
              <a:gd name="connsiteY16" fmla="*/ 7672039 h 8810394"/>
              <a:gd name="connsiteX17" fmla="*/ 12645483 w 12977793"/>
              <a:gd name="connsiteY17" fmla="*/ 6467708 h 8810394"/>
              <a:gd name="connsiteX18" fmla="*/ 12489366 w 12977793"/>
              <a:gd name="connsiteY18" fmla="*/ 5129561 h 8810394"/>
              <a:gd name="connsiteX19" fmla="*/ 12065619 w 12977793"/>
              <a:gd name="connsiteY19" fmla="*/ 3679903 h 8810394"/>
              <a:gd name="connsiteX20" fmla="*/ 11552663 w 12977793"/>
              <a:gd name="connsiteY20" fmla="*/ 2430966 h 8810394"/>
              <a:gd name="connsiteX21" fmla="*/ 10549053 w 12977793"/>
              <a:gd name="connsiteY21" fmla="*/ 1561171 h 8810394"/>
              <a:gd name="connsiteX22" fmla="*/ 8920975 w 12977793"/>
              <a:gd name="connsiteY22" fmla="*/ 847493 h 8810394"/>
              <a:gd name="connsiteX23" fmla="*/ 6779941 w 12977793"/>
              <a:gd name="connsiteY23" fmla="*/ 0 h 8810394"/>
              <a:gd name="connsiteX0" fmla="*/ 0 w 12977793"/>
              <a:gd name="connsiteY0" fmla="*/ 2698595 h 8810394"/>
              <a:gd name="connsiteX1" fmla="*/ 1516566 w 12977793"/>
              <a:gd name="connsiteY1" fmla="*/ 2430966 h 8810394"/>
              <a:gd name="connsiteX2" fmla="*/ 4237463 w 12977793"/>
              <a:gd name="connsiteY2" fmla="*/ 2185639 h 8810394"/>
              <a:gd name="connsiteX3" fmla="*/ 6668429 w 12977793"/>
              <a:gd name="connsiteY3" fmla="*/ 2118732 h 8810394"/>
              <a:gd name="connsiteX4" fmla="*/ 9255512 w 12977793"/>
              <a:gd name="connsiteY4" fmla="*/ 2386361 h 8810394"/>
              <a:gd name="connsiteX5" fmla="*/ 10705171 w 12977793"/>
              <a:gd name="connsiteY5" fmla="*/ 2988527 h 8810394"/>
              <a:gd name="connsiteX6" fmla="*/ 11218127 w 12977793"/>
              <a:gd name="connsiteY6" fmla="*/ 3902927 h 8810394"/>
              <a:gd name="connsiteX7" fmla="*/ 11864898 w 12977793"/>
              <a:gd name="connsiteY7" fmla="*/ 5954752 h 8810394"/>
              <a:gd name="connsiteX8" fmla="*/ 11396546 w 12977793"/>
              <a:gd name="connsiteY8" fmla="*/ 6779942 h 8810394"/>
              <a:gd name="connsiteX9" fmla="*/ 11151219 w 12977793"/>
              <a:gd name="connsiteY9" fmla="*/ 7493620 h 8810394"/>
              <a:gd name="connsiteX10" fmla="*/ 10459844 w 12977793"/>
              <a:gd name="connsiteY10" fmla="*/ 7159083 h 8810394"/>
              <a:gd name="connsiteX11" fmla="*/ 10772079 w 12977793"/>
              <a:gd name="connsiteY11" fmla="*/ 8095786 h 8810394"/>
              <a:gd name="connsiteX12" fmla="*/ 11039707 w 12977793"/>
              <a:gd name="connsiteY12" fmla="*/ 8809464 h 8810394"/>
              <a:gd name="connsiteX13" fmla="*/ 12890810 w 12977793"/>
              <a:gd name="connsiteY13" fmla="*/ 8586439 h 8810394"/>
              <a:gd name="connsiteX14" fmla="*/ 12645483 w 12977793"/>
              <a:gd name="connsiteY14" fmla="*/ 8385717 h 8810394"/>
              <a:gd name="connsiteX15" fmla="*/ 12377853 w 12977793"/>
              <a:gd name="connsiteY15" fmla="*/ 8229601 h 8810394"/>
              <a:gd name="connsiteX16" fmla="*/ 12556273 w 12977793"/>
              <a:gd name="connsiteY16" fmla="*/ 7672039 h 8810394"/>
              <a:gd name="connsiteX17" fmla="*/ 12645483 w 12977793"/>
              <a:gd name="connsiteY17" fmla="*/ 6467708 h 8810394"/>
              <a:gd name="connsiteX18" fmla="*/ 12489366 w 12977793"/>
              <a:gd name="connsiteY18" fmla="*/ 5129561 h 8810394"/>
              <a:gd name="connsiteX19" fmla="*/ 12065619 w 12977793"/>
              <a:gd name="connsiteY19" fmla="*/ 3679903 h 8810394"/>
              <a:gd name="connsiteX20" fmla="*/ 11552663 w 12977793"/>
              <a:gd name="connsiteY20" fmla="*/ 2430966 h 8810394"/>
              <a:gd name="connsiteX21" fmla="*/ 10549053 w 12977793"/>
              <a:gd name="connsiteY21" fmla="*/ 1561171 h 8810394"/>
              <a:gd name="connsiteX22" fmla="*/ 8920975 w 12977793"/>
              <a:gd name="connsiteY22" fmla="*/ 847493 h 8810394"/>
              <a:gd name="connsiteX23" fmla="*/ 6779941 w 12977793"/>
              <a:gd name="connsiteY23" fmla="*/ 0 h 8810394"/>
              <a:gd name="connsiteX0" fmla="*/ 0 w 12977793"/>
              <a:gd name="connsiteY0" fmla="*/ 2698595 h 8810394"/>
              <a:gd name="connsiteX1" fmla="*/ 1516566 w 12977793"/>
              <a:gd name="connsiteY1" fmla="*/ 2430966 h 8810394"/>
              <a:gd name="connsiteX2" fmla="*/ 4237463 w 12977793"/>
              <a:gd name="connsiteY2" fmla="*/ 2185639 h 8810394"/>
              <a:gd name="connsiteX3" fmla="*/ 6668429 w 12977793"/>
              <a:gd name="connsiteY3" fmla="*/ 2118732 h 8810394"/>
              <a:gd name="connsiteX4" fmla="*/ 9255512 w 12977793"/>
              <a:gd name="connsiteY4" fmla="*/ 2386361 h 8810394"/>
              <a:gd name="connsiteX5" fmla="*/ 10705171 w 12977793"/>
              <a:gd name="connsiteY5" fmla="*/ 2988527 h 8810394"/>
              <a:gd name="connsiteX6" fmla="*/ 11218127 w 12977793"/>
              <a:gd name="connsiteY6" fmla="*/ 3902927 h 8810394"/>
              <a:gd name="connsiteX7" fmla="*/ 11864898 w 12977793"/>
              <a:gd name="connsiteY7" fmla="*/ 5954752 h 8810394"/>
              <a:gd name="connsiteX8" fmla="*/ 11574965 w 12977793"/>
              <a:gd name="connsiteY8" fmla="*/ 6846849 h 8810394"/>
              <a:gd name="connsiteX9" fmla="*/ 11151219 w 12977793"/>
              <a:gd name="connsiteY9" fmla="*/ 7493620 h 8810394"/>
              <a:gd name="connsiteX10" fmla="*/ 10459844 w 12977793"/>
              <a:gd name="connsiteY10" fmla="*/ 7159083 h 8810394"/>
              <a:gd name="connsiteX11" fmla="*/ 10772079 w 12977793"/>
              <a:gd name="connsiteY11" fmla="*/ 8095786 h 8810394"/>
              <a:gd name="connsiteX12" fmla="*/ 11039707 w 12977793"/>
              <a:gd name="connsiteY12" fmla="*/ 8809464 h 8810394"/>
              <a:gd name="connsiteX13" fmla="*/ 12890810 w 12977793"/>
              <a:gd name="connsiteY13" fmla="*/ 8586439 h 8810394"/>
              <a:gd name="connsiteX14" fmla="*/ 12645483 w 12977793"/>
              <a:gd name="connsiteY14" fmla="*/ 8385717 h 8810394"/>
              <a:gd name="connsiteX15" fmla="*/ 12377853 w 12977793"/>
              <a:gd name="connsiteY15" fmla="*/ 8229601 h 8810394"/>
              <a:gd name="connsiteX16" fmla="*/ 12556273 w 12977793"/>
              <a:gd name="connsiteY16" fmla="*/ 7672039 h 8810394"/>
              <a:gd name="connsiteX17" fmla="*/ 12645483 w 12977793"/>
              <a:gd name="connsiteY17" fmla="*/ 6467708 h 8810394"/>
              <a:gd name="connsiteX18" fmla="*/ 12489366 w 12977793"/>
              <a:gd name="connsiteY18" fmla="*/ 5129561 h 8810394"/>
              <a:gd name="connsiteX19" fmla="*/ 12065619 w 12977793"/>
              <a:gd name="connsiteY19" fmla="*/ 3679903 h 8810394"/>
              <a:gd name="connsiteX20" fmla="*/ 11552663 w 12977793"/>
              <a:gd name="connsiteY20" fmla="*/ 2430966 h 8810394"/>
              <a:gd name="connsiteX21" fmla="*/ 10549053 w 12977793"/>
              <a:gd name="connsiteY21" fmla="*/ 1561171 h 8810394"/>
              <a:gd name="connsiteX22" fmla="*/ 8920975 w 12977793"/>
              <a:gd name="connsiteY22" fmla="*/ 847493 h 8810394"/>
              <a:gd name="connsiteX23" fmla="*/ 6779941 w 12977793"/>
              <a:gd name="connsiteY23" fmla="*/ 0 h 8810394"/>
              <a:gd name="connsiteX0" fmla="*/ 0 w 12977793"/>
              <a:gd name="connsiteY0" fmla="*/ 2698595 h 8810394"/>
              <a:gd name="connsiteX1" fmla="*/ 1516566 w 12977793"/>
              <a:gd name="connsiteY1" fmla="*/ 2430966 h 8810394"/>
              <a:gd name="connsiteX2" fmla="*/ 4237463 w 12977793"/>
              <a:gd name="connsiteY2" fmla="*/ 2185639 h 8810394"/>
              <a:gd name="connsiteX3" fmla="*/ 6668429 w 12977793"/>
              <a:gd name="connsiteY3" fmla="*/ 2118732 h 8810394"/>
              <a:gd name="connsiteX4" fmla="*/ 9255512 w 12977793"/>
              <a:gd name="connsiteY4" fmla="*/ 2386361 h 8810394"/>
              <a:gd name="connsiteX5" fmla="*/ 10705171 w 12977793"/>
              <a:gd name="connsiteY5" fmla="*/ 2988527 h 8810394"/>
              <a:gd name="connsiteX6" fmla="*/ 11218127 w 12977793"/>
              <a:gd name="connsiteY6" fmla="*/ 3902927 h 8810394"/>
              <a:gd name="connsiteX7" fmla="*/ 11731083 w 12977793"/>
              <a:gd name="connsiteY7" fmla="*/ 5754030 h 8810394"/>
              <a:gd name="connsiteX8" fmla="*/ 11574965 w 12977793"/>
              <a:gd name="connsiteY8" fmla="*/ 6846849 h 8810394"/>
              <a:gd name="connsiteX9" fmla="*/ 11151219 w 12977793"/>
              <a:gd name="connsiteY9" fmla="*/ 7493620 h 8810394"/>
              <a:gd name="connsiteX10" fmla="*/ 10459844 w 12977793"/>
              <a:gd name="connsiteY10" fmla="*/ 7159083 h 8810394"/>
              <a:gd name="connsiteX11" fmla="*/ 10772079 w 12977793"/>
              <a:gd name="connsiteY11" fmla="*/ 8095786 h 8810394"/>
              <a:gd name="connsiteX12" fmla="*/ 11039707 w 12977793"/>
              <a:gd name="connsiteY12" fmla="*/ 8809464 h 8810394"/>
              <a:gd name="connsiteX13" fmla="*/ 12890810 w 12977793"/>
              <a:gd name="connsiteY13" fmla="*/ 8586439 h 8810394"/>
              <a:gd name="connsiteX14" fmla="*/ 12645483 w 12977793"/>
              <a:gd name="connsiteY14" fmla="*/ 8385717 h 8810394"/>
              <a:gd name="connsiteX15" fmla="*/ 12377853 w 12977793"/>
              <a:gd name="connsiteY15" fmla="*/ 8229601 h 8810394"/>
              <a:gd name="connsiteX16" fmla="*/ 12556273 w 12977793"/>
              <a:gd name="connsiteY16" fmla="*/ 7672039 h 8810394"/>
              <a:gd name="connsiteX17" fmla="*/ 12645483 w 12977793"/>
              <a:gd name="connsiteY17" fmla="*/ 6467708 h 8810394"/>
              <a:gd name="connsiteX18" fmla="*/ 12489366 w 12977793"/>
              <a:gd name="connsiteY18" fmla="*/ 5129561 h 8810394"/>
              <a:gd name="connsiteX19" fmla="*/ 12065619 w 12977793"/>
              <a:gd name="connsiteY19" fmla="*/ 3679903 h 8810394"/>
              <a:gd name="connsiteX20" fmla="*/ 11552663 w 12977793"/>
              <a:gd name="connsiteY20" fmla="*/ 2430966 h 8810394"/>
              <a:gd name="connsiteX21" fmla="*/ 10549053 w 12977793"/>
              <a:gd name="connsiteY21" fmla="*/ 1561171 h 8810394"/>
              <a:gd name="connsiteX22" fmla="*/ 8920975 w 12977793"/>
              <a:gd name="connsiteY22" fmla="*/ 847493 h 8810394"/>
              <a:gd name="connsiteX23" fmla="*/ 6779941 w 12977793"/>
              <a:gd name="connsiteY23" fmla="*/ 0 h 8810394"/>
              <a:gd name="connsiteX0" fmla="*/ 0 w 12977793"/>
              <a:gd name="connsiteY0" fmla="*/ 2698595 h 8810394"/>
              <a:gd name="connsiteX1" fmla="*/ 1516566 w 12977793"/>
              <a:gd name="connsiteY1" fmla="*/ 2430966 h 8810394"/>
              <a:gd name="connsiteX2" fmla="*/ 4237463 w 12977793"/>
              <a:gd name="connsiteY2" fmla="*/ 2185639 h 8810394"/>
              <a:gd name="connsiteX3" fmla="*/ 6668429 w 12977793"/>
              <a:gd name="connsiteY3" fmla="*/ 2118732 h 8810394"/>
              <a:gd name="connsiteX4" fmla="*/ 9255512 w 12977793"/>
              <a:gd name="connsiteY4" fmla="*/ 2386361 h 8810394"/>
              <a:gd name="connsiteX5" fmla="*/ 10571357 w 12977793"/>
              <a:gd name="connsiteY5" fmla="*/ 3055434 h 8810394"/>
              <a:gd name="connsiteX6" fmla="*/ 11218127 w 12977793"/>
              <a:gd name="connsiteY6" fmla="*/ 3902927 h 8810394"/>
              <a:gd name="connsiteX7" fmla="*/ 11731083 w 12977793"/>
              <a:gd name="connsiteY7" fmla="*/ 5754030 h 8810394"/>
              <a:gd name="connsiteX8" fmla="*/ 11574965 w 12977793"/>
              <a:gd name="connsiteY8" fmla="*/ 6846849 h 8810394"/>
              <a:gd name="connsiteX9" fmla="*/ 11151219 w 12977793"/>
              <a:gd name="connsiteY9" fmla="*/ 7493620 h 8810394"/>
              <a:gd name="connsiteX10" fmla="*/ 10459844 w 12977793"/>
              <a:gd name="connsiteY10" fmla="*/ 7159083 h 8810394"/>
              <a:gd name="connsiteX11" fmla="*/ 10772079 w 12977793"/>
              <a:gd name="connsiteY11" fmla="*/ 8095786 h 8810394"/>
              <a:gd name="connsiteX12" fmla="*/ 11039707 w 12977793"/>
              <a:gd name="connsiteY12" fmla="*/ 8809464 h 8810394"/>
              <a:gd name="connsiteX13" fmla="*/ 12890810 w 12977793"/>
              <a:gd name="connsiteY13" fmla="*/ 8586439 h 8810394"/>
              <a:gd name="connsiteX14" fmla="*/ 12645483 w 12977793"/>
              <a:gd name="connsiteY14" fmla="*/ 8385717 h 8810394"/>
              <a:gd name="connsiteX15" fmla="*/ 12377853 w 12977793"/>
              <a:gd name="connsiteY15" fmla="*/ 8229601 h 8810394"/>
              <a:gd name="connsiteX16" fmla="*/ 12556273 w 12977793"/>
              <a:gd name="connsiteY16" fmla="*/ 7672039 h 8810394"/>
              <a:gd name="connsiteX17" fmla="*/ 12645483 w 12977793"/>
              <a:gd name="connsiteY17" fmla="*/ 6467708 h 8810394"/>
              <a:gd name="connsiteX18" fmla="*/ 12489366 w 12977793"/>
              <a:gd name="connsiteY18" fmla="*/ 5129561 h 8810394"/>
              <a:gd name="connsiteX19" fmla="*/ 12065619 w 12977793"/>
              <a:gd name="connsiteY19" fmla="*/ 3679903 h 8810394"/>
              <a:gd name="connsiteX20" fmla="*/ 11552663 w 12977793"/>
              <a:gd name="connsiteY20" fmla="*/ 2430966 h 8810394"/>
              <a:gd name="connsiteX21" fmla="*/ 10549053 w 12977793"/>
              <a:gd name="connsiteY21" fmla="*/ 1561171 h 8810394"/>
              <a:gd name="connsiteX22" fmla="*/ 8920975 w 12977793"/>
              <a:gd name="connsiteY22" fmla="*/ 847493 h 8810394"/>
              <a:gd name="connsiteX23" fmla="*/ 6779941 w 12977793"/>
              <a:gd name="connsiteY23" fmla="*/ 0 h 8810394"/>
              <a:gd name="connsiteX0" fmla="*/ 0 w 12977793"/>
              <a:gd name="connsiteY0" fmla="*/ 2698595 h 8810394"/>
              <a:gd name="connsiteX1" fmla="*/ 1516566 w 12977793"/>
              <a:gd name="connsiteY1" fmla="*/ 2430966 h 8810394"/>
              <a:gd name="connsiteX2" fmla="*/ 4237463 w 12977793"/>
              <a:gd name="connsiteY2" fmla="*/ 2185639 h 8810394"/>
              <a:gd name="connsiteX3" fmla="*/ 6668429 w 12977793"/>
              <a:gd name="connsiteY3" fmla="*/ 2118732 h 8810394"/>
              <a:gd name="connsiteX4" fmla="*/ 9255512 w 12977793"/>
              <a:gd name="connsiteY4" fmla="*/ 2386361 h 8810394"/>
              <a:gd name="connsiteX5" fmla="*/ 10571357 w 12977793"/>
              <a:gd name="connsiteY5" fmla="*/ 3055434 h 8810394"/>
              <a:gd name="connsiteX6" fmla="*/ 11151220 w 12977793"/>
              <a:gd name="connsiteY6" fmla="*/ 4125951 h 8810394"/>
              <a:gd name="connsiteX7" fmla="*/ 11731083 w 12977793"/>
              <a:gd name="connsiteY7" fmla="*/ 5754030 h 8810394"/>
              <a:gd name="connsiteX8" fmla="*/ 11574965 w 12977793"/>
              <a:gd name="connsiteY8" fmla="*/ 6846849 h 8810394"/>
              <a:gd name="connsiteX9" fmla="*/ 11151219 w 12977793"/>
              <a:gd name="connsiteY9" fmla="*/ 7493620 h 8810394"/>
              <a:gd name="connsiteX10" fmla="*/ 10459844 w 12977793"/>
              <a:gd name="connsiteY10" fmla="*/ 7159083 h 8810394"/>
              <a:gd name="connsiteX11" fmla="*/ 10772079 w 12977793"/>
              <a:gd name="connsiteY11" fmla="*/ 8095786 h 8810394"/>
              <a:gd name="connsiteX12" fmla="*/ 11039707 w 12977793"/>
              <a:gd name="connsiteY12" fmla="*/ 8809464 h 8810394"/>
              <a:gd name="connsiteX13" fmla="*/ 12890810 w 12977793"/>
              <a:gd name="connsiteY13" fmla="*/ 8586439 h 8810394"/>
              <a:gd name="connsiteX14" fmla="*/ 12645483 w 12977793"/>
              <a:gd name="connsiteY14" fmla="*/ 8385717 h 8810394"/>
              <a:gd name="connsiteX15" fmla="*/ 12377853 w 12977793"/>
              <a:gd name="connsiteY15" fmla="*/ 8229601 h 8810394"/>
              <a:gd name="connsiteX16" fmla="*/ 12556273 w 12977793"/>
              <a:gd name="connsiteY16" fmla="*/ 7672039 h 8810394"/>
              <a:gd name="connsiteX17" fmla="*/ 12645483 w 12977793"/>
              <a:gd name="connsiteY17" fmla="*/ 6467708 h 8810394"/>
              <a:gd name="connsiteX18" fmla="*/ 12489366 w 12977793"/>
              <a:gd name="connsiteY18" fmla="*/ 5129561 h 8810394"/>
              <a:gd name="connsiteX19" fmla="*/ 12065619 w 12977793"/>
              <a:gd name="connsiteY19" fmla="*/ 3679903 h 8810394"/>
              <a:gd name="connsiteX20" fmla="*/ 11552663 w 12977793"/>
              <a:gd name="connsiteY20" fmla="*/ 2430966 h 8810394"/>
              <a:gd name="connsiteX21" fmla="*/ 10549053 w 12977793"/>
              <a:gd name="connsiteY21" fmla="*/ 1561171 h 8810394"/>
              <a:gd name="connsiteX22" fmla="*/ 8920975 w 12977793"/>
              <a:gd name="connsiteY22" fmla="*/ 847493 h 8810394"/>
              <a:gd name="connsiteX23" fmla="*/ 6779941 w 12977793"/>
              <a:gd name="connsiteY23" fmla="*/ 0 h 8810394"/>
              <a:gd name="connsiteX0" fmla="*/ 0 w 12977793"/>
              <a:gd name="connsiteY0" fmla="*/ 2698595 h 8810394"/>
              <a:gd name="connsiteX1" fmla="*/ 1516566 w 12977793"/>
              <a:gd name="connsiteY1" fmla="*/ 2430966 h 8810394"/>
              <a:gd name="connsiteX2" fmla="*/ 4237463 w 12977793"/>
              <a:gd name="connsiteY2" fmla="*/ 2185639 h 8810394"/>
              <a:gd name="connsiteX3" fmla="*/ 6668429 w 12977793"/>
              <a:gd name="connsiteY3" fmla="*/ 2118732 h 8810394"/>
              <a:gd name="connsiteX4" fmla="*/ 9255512 w 12977793"/>
              <a:gd name="connsiteY4" fmla="*/ 2386361 h 8810394"/>
              <a:gd name="connsiteX5" fmla="*/ 10571357 w 12977793"/>
              <a:gd name="connsiteY5" fmla="*/ 3055434 h 8810394"/>
              <a:gd name="connsiteX6" fmla="*/ 11151220 w 12977793"/>
              <a:gd name="connsiteY6" fmla="*/ 4125951 h 8810394"/>
              <a:gd name="connsiteX7" fmla="*/ 11619571 w 12977793"/>
              <a:gd name="connsiteY7" fmla="*/ 5754030 h 8810394"/>
              <a:gd name="connsiteX8" fmla="*/ 11574965 w 12977793"/>
              <a:gd name="connsiteY8" fmla="*/ 6846849 h 8810394"/>
              <a:gd name="connsiteX9" fmla="*/ 11151219 w 12977793"/>
              <a:gd name="connsiteY9" fmla="*/ 7493620 h 8810394"/>
              <a:gd name="connsiteX10" fmla="*/ 10459844 w 12977793"/>
              <a:gd name="connsiteY10" fmla="*/ 7159083 h 8810394"/>
              <a:gd name="connsiteX11" fmla="*/ 10772079 w 12977793"/>
              <a:gd name="connsiteY11" fmla="*/ 8095786 h 8810394"/>
              <a:gd name="connsiteX12" fmla="*/ 11039707 w 12977793"/>
              <a:gd name="connsiteY12" fmla="*/ 8809464 h 8810394"/>
              <a:gd name="connsiteX13" fmla="*/ 12890810 w 12977793"/>
              <a:gd name="connsiteY13" fmla="*/ 8586439 h 8810394"/>
              <a:gd name="connsiteX14" fmla="*/ 12645483 w 12977793"/>
              <a:gd name="connsiteY14" fmla="*/ 8385717 h 8810394"/>
              <a:gd name="connsiteX15" fmla="*/ 12377853 w 12977793"/>
              <a:gd name="connsiteY15" fmla="*/ 8229601 h 8810394"/>
              <a:gd name="connsiteX16" fmla="*/ 12556273 w 12977793"/>
              <a:gd name="connsiteY16" fmla="*/ 7672039 h 8810394"/>
              <a:gd name="connsiteX17" fmla="*/ 12645483 w 12977793"/>
              <a:gd name="connsiteY17" fmla="*/ 6467708 h 8810394"/>
              <a:gd name="connsiteX18" fmla="*/ 12489366 w 12977793"/>
              <a:gd name="connsiteY18" fmla="*/ 5129561 h 8810394"/>
              <a:gd name="connsiteX19" fmla="*/ 12065619 w 12977793"/>
              <a:gd name="connsiteY19" fmla="*/ 3679903 h 8810394"/>
              <a:gd name="connsiteX20" fmla="*/ 11552663 w 12977793"/>
              <a:gd name="connsiteY20" fmla="*/ 2430966 h 8810394"/>
              <a:gd name="connsiteX21" fmla="*/ 10549053 w 12977793"/>
              <a:gd name="connsiteY21" fmla="*/ 1561171 h 8810394"/>
              <a:gd name="connsiteX22" fmla="*/ 8920975 w 12977793"/>
              <a:gd name="connsiteY22" fmla="*/ 847493 h 8810394"/>
              <a:gd name="connsiteX23" fmla="*/ 6779941 w 12977793"/>
              <a:gd name="connsiteY23" fmla="*/ 0 h 8810394"/>
              <a:gd name="connsiteX0" fmla="*/ 0 w 12977793"/>
              <a:gd name="connsiteY0" fmla="*/ 2698595 h 8810394"/>
              <a:gd name="connsiteX1" fmla="*/ 1516566 w 12977793"/>
              <a:gd name="connsiteY1" fmla="*/ 2430966 h 8810394"/>
              <a:gd name="connsiteX2" fmla="*/ 4237463 w 12977793"/>
              <a:gd name="connsiteY2" fmla="*/ 2185639 h 8810394"/>
              <a:gd name="connsiteX3" fmla="*/ 6646127 w 12977793"/>
              <a:gd name="connsiteY3" fmla="*/ 2274849 h 8810394"/>
              <a:gd name="connsiteX4" fmla="*/ 9255512 w 12977793"/>
              <a:gd name="connsiteY4" fmla="*/ 2386361 h 8810394"/>
              <a:gd name="connsiteX5" fmla="*/ 10571357 w 12977793"/>
              <a:gd name="connsiteY5" fmla="*/ 3055434 h 8810394"/>
              <a:gd name="connsiteX6" fmla="*/ 11151220 w 12977793"/>
              <a:gd name="connsiteY6" fmla="*/ 4125951 h 8810394"/>
              <a:gd name="connsiteX7" fmla="*/ 11619571 w 12977793"/>
              <a:gd name="connsiteY7" fmla="*/ 5754030 h 8810394"/>
              <a:gd name="connsiteX8" fmla="*/ 11574965 w 12977793"/>
              <a:gd name="connsiteY8" fmla="*/ 6846849 h 8810394"/>
              <a:gd name="connsiteX9" fmla="*/ 11151219 w 12977793"/>
              <a:gd name="connsiteY9" fmla="*/ 7493620 h 8810394"/>
              <a:gd name="connsiteX10" fmla="*/ 10459844 w 12977793"/>
              <a:gd name="connsiteY10" fmla="*/ 7159083 h 8810394"/>
              <a:gd name="connsiteX11" fmla="*/ 10772079 w 12977793"/>
              <a:gd name="connsiteY11" fmla="*/ 8095786 h 8810394"/>
              <a:gd name="connsiteX12" fmla="*/ 11039707 w 12977793"/>
              <a:gd name="connsiteY12" fmla="*/ 8809464 h 8810394"/>
              <a:gd name="connsiteX13" fmla="*/ 12890810 w 12977793"/>
              <a:gd name="connsiteY13" fmla="*/ 8586439 h 8810394"/>
              <a:gd name="connsiteX14" fmla="*/ 12645483 w 12977793"/>
              <a:gd name="connsiteY14" fmla="*/ 8385717 h 8810394"/>
              <a:gd name="connsiteX15" fmla="*/ 12377853 w 12977793"/>
              <a:gd name="connsiteY15" fmla="*/ 8229601 h 8810394"/>
              <a:gd name="connsiteX16" fmla="*/ 12556273 w 12977793"/>
              <a:gd name="connsiteY16" fmla="*/ 7672039 h 8810394"/>
              <a:gd name="connsiteX17" fmla="*/ 12645483 w 12977793"/>
              <a:gd name="connsiteY17" fmla="*/ 6467708 h 8810394"/>
              <a:gd name="connsiteX18" fmla="*/ 12489366 w 12977793"/>
              <a:gd name="connsiteY18" fmla="*/ 5129561 h 8810394"/>
              <a:gd name="connsiteX19" fmla="*/ 12065619 w 12977793"/>
              <a:gd name="connsiteY19" fmla="*/ 3679903 h 8810394"/>
              <a:gd name="connsiteX20" fmla="*/ 11552663 w 12977793"/>
              <a:gd name="connsiteY20" fmla="*/ 2430966 h 8810394"/>
              <a:gd name="connsiteX21" fmla="*/ 10549053 w 12977793"/>
              <a:gd name="connsiteY21" fmla="*/ 1561171 h 8810394"/>
              <a:gd name="connsiteX22" fmla="*/ 8920975 w 12977793"/>
              <a:gd name="connsiteY22" fmla="*/ 847493 h 8810394"/>
              <a:gd name="connsiteX23" fmla="*/ 6779941 w 12977793"/>
              <a:gd name="connsiteY23" fmla="*/ 0 h 8810394"/>
              <a:gd name="connsiteX0" fmla="*/ 0 w 12977793"/>
              <a:gd name="connsiteY0" fmla="*/ 2698595 h 8810394"/>
              <a:gd name="connsiteX1" fmla="*/ 1516566 w 12977793"/>
              <a:gd name="connsiteY1" fmla="*/ 2430966 h 8810394"/>
              <a:gd name="connsiteX2" fmla="*/ 4036741 w 12977793"/>
              <a:gd name="connsiteY2" fmla="*/ 2319454 h 8810394"/>
              <a:gd name="connsiteX3" fmla="*/ 6646127 w 12977793"/>
              <a:gd name="connsiteY3" fmla="*/ 2274849 h 8810394"/>
              <a:gd name="connsiteX4" fmla="*/ 9255512 w 12977793"/>
              <a:gd name="connsiteY4" fmla="*/ 2386361 h 8810394"/>
              <a:gd name="connsiteX5" fmla="*/ 10571357 w 12977793"/>
              <a:gd name="connsiteY5" fmla="*/ 3055434 h 8810394"/>
              <a:gd name="connsiteX6" fmla="*/ 11151220 w 12977793"/>
              <a:gd name="connsiteY6" fmla="*/ 4125951 h 8810394"/>
              <a:gd name="connsiteX7" fmla="*/ 11619571 w 12977793"/>
              <a:gd name="connsiteY7" fmla="*/ 5754030 h 8810394"/>
              <a:gd name="connsiteX8" fmla="*/ 11574965 w 12977793"/>
              <a:gd name="connsiteY8" fmla="*/ 6846849 h 8810394"/>
              <a:gd name="connsiteX9" fmla="*/ 11151219 w 12977793"/>
              <a:gd name="connsiteY9" fmla="*/ 7493620 h 8810394"/>
              <a:gd name="connsiteX10" fmla="*/ 10459844 w 12977793"/>
              <a:gd name="connsiteY10" fmla="*/ 7159083 h 8810394"/>
              <a:gd name="connsiteX11" fmla="*/ 10772079 w 12977793"/>
              <a:gd name="connsiteY11" fmla="*/ 8095786 h 8810394"/>
              <a:gd name="connsiteX12" fmla="*/ 11039707 w 12977793"/>
              <a:gd name="connsiteY12" fmla="*/ 8809464 h 8810394"/>
              <a:gd name="connsiteX13" fmla="*/ 12890810 w 12977793"/>
              <a:gd name="connsiteY13" fmla="*/ 8586439 h 8810394"/>
              <a:gd name="connsiteX14" fmla="*/ 12645483 w 12977793"/>
              <a:gd name="connsiteY14" fmla="*/ 8385717 h 8810394"/>
              <a:gd name="connsiteX15" fmla="*/ 12377853 w 12977793"/>
              <a:gd name="connsiteY15" fmla="*/ 8229601 h 8810394"/>
              <a:gd name="connsiteX16" fmla="*/ 12556273 w 12977793"/>
              <a:gd name="connsiteY16" fmla="*/ 7672039 h 8810394"/>
              <a:gd name="connsiteX17" fmla="*/ 12645483 w 12977793"/>
              <a:gd name="connsiteY17" fmla="*/ 6467708 h 8810394"/>
              <a:gd name="connsiteX18" fmla="*/ 12489366 w 12977793"/>
              <a:gd name="connsiteY18" fmla="*/ 5129561 h 8810394"/>
              <a:gd name="connsiteX19" fmla="*/ 12065619 w 12977793"/>
              <a:gd name="connsiteY19" fmla="*/ 3679903 h 8810394"/>
              <a:gd name="connsiteX20" fmla="*/ 11552663 w 12977793"/>
              <a:gd name="connsiteY20" fmla="*/ 2430966 h 8810394"/>
              <a:gd name="connsiteX21" fmla="*/ 10549053 w 12977793"/>
              <a:gd name="connsiteY21" fmla="*/ 1561171 h 8810394"/>
              <a:gd name="connsiteX22" fmla="*/ 8920975 w 12977793"/>
              <a:gd name="connsiteY22" fmla="*/ 847493 h 8810394"/>
              <a:gd name="connsiteX23" fmla="*/ 6779941 w 12977793"/>
              <a:gd name="connsiteY23" fmla="*/ 0 h 8810394"/>
              <a:gd name="connsiteX0" fmla="*/ 0 w 13044700"/>
              <a:gd name="connsiteY0" fmla="*/ 2542478 h 8810394"/>
              <a:gd name="connsiteX1" fmla="*/ 1583473 w 13044700"/>
              <a:gd name="connsiteY1" fmla="*/ 2430966 h 8810394"/>
              <a:gd name="connsiteX2" fmla="*/ 4103648 w 13044700"/>
              <a:gd name="connsiteY2" fmla="*/ 2319454 h 8810394"/>
              <a:gd name="connsiteX3" fmla="*/ 6713034 w 13044700"/>
              <a:gd name="connsiteY3" fmla="*/ 2274849 h 8810394"/>
              <a:gd name="connsiteX4" fmla="*/ 9322419 w 13044700"/>
              <a:gd name="connsiteY4" fmla="*/ 2386361 h 8810394"/>
              <a:gd name="connsiteX5" fmla="*/ 10638264 w 13044700"/>
              <a:gd name="connsiteY5" fmla="*/ 3055434 h 8810394"/>
              <a:gd name="connsiteX6" fmla="*/ 11218127 w 13044700"/>
              <a:gd name="connsiteY6" fmla="*/ 4125951 h 8810394"/>
              <a:gd name="connsiteX7" fmla="*/ 11686478 w 13044700"/>
              <a:gd name="connsiteY7" fmla="*/ 5754030 h 8810394"/>
              <a:gd name="connsiteX8" fmla="*/ 11641872 w 13044700"/>
              <a:gd name="connsiteY8" fmla="*/ 6846849 h 8810394"/>
              <a:gd name="connsiteX9" fmla="*/ 11218126 w 13044700"/>
              <a:gd name="connsiteY9" fmla="*/ 7493620 h 8810394"/>
              <a:gd name="connsiteX10" fmla="*/ 10526751 w 13044700"/>
              <a:gd name="connsiteY10" fmla="*/ 7159083 h 8810394"/>
              <a:gd name="connsiteX11" fmla="*/ 10838986 w 13044700"/>
              <a:gd name="connsiteY11" fmla="*/ 8095786 h 8810394"/>
              <a:gd name="connsiteX12" fmla="*/ 11106614 w 13044700"/>
              <a:gd name="connsiteY12" fmla="*/ 8809464 h 8810394"/>
              <a:gd name="connsiteX13" fmla="*/ 12957717 w 13044700"/>
              <a:gd name="connsiteY13" fmla="*/ 8586439 h 8810394"/>
              <a:gd name="connsiteX14" fmla="*/ 12712390 w 13044700"/>
              <a:gd name="connsiteY14" fmla="*/ 8385717 h 8810394"/>
              <a:gd name="connsiteX15" fmla="*/ 12444760 w 13044700"/>
              <a:gd name="connsiteY15" fmla="*/ 8229601 h 8810394"/>
              <a:gd name="connsiteX16" fmla="*/ 12623180 w 13044700"/>
              <a:gd name="connsiteY16" fmla="*/ 7672039 h 8810394"/>
              <a:gd name="connsiteX17" fmla="*/ 12712390 w 13044700"/>
              <a:gd name="connsiteY17" fmla="*/ 6467708 h 8810394"/>
              <a:gd name="connsiteX18" fmla="*/ 12556273 w 13044700"/>
              <a:gd name="connsiteY18" fmla="*/ 5129561 h 8810394"/>
              <a:gd name="connsiteX19" fmla="*/ 12132526 w 13044700"/>
              <a:gd name="connsiteY19" fmla="*/ 3679903 h 8810394"/>
              <a:gd name="connsiteX20" fmla="*/ 11619570 w 13044700"/>
              <a:gd name="connsiteY20" fmla="*/ 2430966 h 8810394"/>
              <a:gd name="connsiteX21" fmla="*/ 10615960 w 13044700"/>
              <a:gd name="connsiteY21" fmla="*/ 1561171 h 8810394"/>
              <a:gd name="connsiteX22" fmla="*/ 8987882 w 13044700"/>
              <a:gd name="connsiteY22" fmla="*/ 847493 h 8810394"/>
              <a:gd name="connsiteX23" fmla="*/ 6846848 w 13044700"/>
              <a:gd name="connsiteY23" fmla="*/ 0 h 8810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3044700" h="8810394">
                <a:moveTo>
                  <a:pt x="0" y="2542478"/>
                </a:moveTo>
                <a:cubicBezTo>
                  <a:pt x="405161" y="2451410"/>
                  <a:pt x="899532" y="2468137"/>
                  <a:pt x="1583473" y="2430966"/>
                </a:cubicBezTo>
                <a:cubicBezTo>
                  <a:pt x="2267414" y="2393795"/>
                  <a:pt x="3248721" y="2345473"/>
                  <a:pt x="4103648" y="2319454"/>
                </a:cubicBezTo>
                <a:cubicBezTo>
                  <a:pt x="4973443" y="2304586"/>
                  <a:pt x="5843239" y="2263698"/>
                  <a:pt x="6713034" y="2274849"/>
                </a:cubicBezTo>
                <a:cubicBezTo>
                  <a:pt x="7582829" y="2286000"/>
                  <a:pt x="8668214" y="2256264"/>
                  <a:pt x="9322419" y="2386361"/>
                </a:cubicBezTo>
                <a:cubicBezTo>
                  <a:pt x="9976624" y="2516458"/>
                  <a:pt x="10322313" y="2765502"/>
                  <a:pt x="10638264" y="3055434"/>
                </a:cubicBezTo>
                <a:cubicBezTo>
                  <a:pt x="10954215" y="3345366"/>
                  <a:pt x="11043425" y="3676185"/>
                  <a:pt x="11218127" y="4125951"/>
                </a:cubicBezTo>
                <a:cubicBezTo>
                  <a:pt x="11392829" y="4575717"/>
                  <a:pt x="11615854" y="5300547"/>
                  <a:pt x="11686478" y="5754030"/>
                </a:cubicBezTo>
                <a:cubicBezTo>
                  <a:pt x="11757102" y="6207513"/>
                  <a:pt x="11719931" y="6556917"/>
                  <a:pt x="11641872" y="6846849"/>
                </a:cubicBezTo>
                <a:cubicBezTo>
                  <a:pt x="11563813" y="7136781"/>
                  <a:pt x="11403980" y="7441581"/>
                  <a:pt x="11218126" y="7493620"/>
                </a:cubicBezTo>
                <a:cubicBezTo>
                  <a:pt x="11032273" y="7545659"/>
                  <a:pt x="10589941" y="7058722"/>
                  <a:pt x="10526751" y="7159083"/>
                </a:cubicBezTo>
                <a:cubicBezTo>
                  <a:pt x="10463561" y="7259444"/>
                  <a:pt x="10742342" y="7820723"/>
                  <a:pt x="10838986" y="8095786"/>
                </a:cubicBezTo>
                <a:cubicBezTo>
                  <a:pt x="10935630" y="8370849"/>
                  <a:pt x="11065727" y="8794595"/>
                  <a:pt x="11106614" y="8809464"/>
                </a:cubicBezTo>
                <a:cubicBezTo>
                  <a:pt x="11147501" y="8824333"/>
                  <a:pt x="12690088" y="8657063"/>
                  <a:pt x="12957717" y="8586439"/>
                </a:cubicBezTo>
                <a:cubicBezTo>
                  <a:pt x="13225346" y="8515815"/>
                  <a:pt x="12797883" y="8445190"/>
                  <a:pt x="12712390" y="8385717"/>
                </a:cubicBezTo>
                <a:cubicBezTo>
                  <a:pt x="12626897" y="8326244"/>
                  <a:pt x="12459628" y="8348547"/>
                  <a:pt x="12444760" y="8229601"/>
                </a:cubicBezTo>
                <a:cubicBezTo>
                  <a:pt x="12429892" y="8110655"/>
                  <a:pt x="12578575" y="7965688"/>
                  <a:pt x="12623180" y="7672039"/>
                </a:cubicBezTo>
                <a:cubicBezTo>
                  <a:pt x="12667785" y="7378390"/>
                  <a:pt x="12723541" y="6891454"/>
                  <a:pt x="12712390" y="6467708"/>
                </a:cubicBezTo>
                <a:cubicBezTo>
                  <a:pt x="12701239" y="6043962"/>
                  <a:pt x="12652917" y="5594195"/>
                  <a:pt x="12556273" y="5129561"/>
                </a:cubicBezTo>
                <a:cubicBezTo>
                  <a:pt x="12459629" y="4664927"/>
                  <a:pt x="12288643" y="4129669"/>
                  <a:pt x="12132526" y="3679903"/>
                </a:cubicBezTo>
                <a:cubicBezTo>
                  <a:pt x="11976409" y="3230137"/>
                  <a:pt x="11872331" y="2784088"/>
                  <a:pt x="11619570" y="2430966"/>
                </a:cubicBezTo>
                <a:cubicBezTo>
                  <a:pt x="11366809" y="2077844"/>
                  <a:pt x="11054575" y="1825083"/>
                  <a:pt x="10615960" y="1561171"/>
                </a:cubicBezTo>
                <a:cubicBezTo>
                  <a:pt x="10177345" y="1297259"/>
                  <a:pt x="9616067" y="1107688"/>
                  <a:pt x="8987882" y="847493"/>
                </a:cubicBezTo>
                <a:cubicBezTo>
                  <a:pt x="8359697" y="587298"/>
                  <a:pt x="7616282" y="371707"/>
                  <a:pt x="6846848" y="0"/>
                </a:cubicBezTo>
              </a:path>
            </a:pathLst>
          </a:custGeom>
          <a:solidFill>
            <a:srgbClr val="203864">
              <a:alpha val="30196"/>
            </a:srgbClr>
          </a:solidFill>
          <a:ln w="1524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94341" y="6266986"/>
            <a:ext cx="3600729" cy="1138966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400" b="1" dirty="0"/>
              <a:t>Western Naval</a:t>
            </a:r>
          </a:p>
          <a:p>
            <a:pPr algn="ctr">
              <a:lnSpc>
                <a:spcPts val="4000"/>
              </a:lnSpc>
            </a:pPr>
            <a:r>
              <a:rPr lang="en-US" sz="4400" b="1" dirty="0"/>
              <a:t>Task Force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4450629" y="5304264"/>
            <a:ext cx="3372975" cy="1118255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400" b="1" dirty="0"/>
              <a:t>Eastern Naval</a:t>
            </a:r>
          </a:p>
          <a:p>
            <a:pPr algn="ctr">
              <a:lnSpc>
                <a:spcPts val="4000"/>
              </a:lnSpc>
            </a:pPr>
            <a:r>
              <a:rPr lang="en-US" sz="4400" b="1" dirty="0"/>
              <a:t>Task Force</a:t>
            </a:r>
          </a:p>
        </p:txBody>
      </p:sp>
      <p:sp>
        <p:nvSpPr>
          <p:cNvPr id="130" name="TextBox 129"/>
          <p:cNvSpPr txBox="1"/>
          <p:nvPr/>
        </p:nvSpPr>
        <p:spPr>
          <a:xfrm rot="19252262">
            <a:off x="17285624" y="7155367"/>
            <a:ext cx="555344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600" b="1" dirty="0"/>
              <a:t>German Anti-Ship Minefield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350050" y="4653773"/>
            <a:ext cx="1229247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3200" b="1" i="1" dirty="0"/>
              <a:t>Isle of</a:t>
            </a:r>
          </a:p>
          <a:p>
            <a:pPr algn="ctr">
              <a:lnSpc>
                <a:spcPts val="2800"/>
              </a:lnSpc>
            </a:pPr>
            <a:r>
              <a:rPr lang="en-US" sz="3200" b="1" i="1" dirty="0"/>
              <a:t>Wight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1405945" y="2631379"/>
            <a:ext cx="4539416" cy="71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dirty="0"/>
              <a:t>0        10        20         30       40</a:t>
            </a:r>
          </a:p>
          <a:p>
            <a:pPr algn="ctr">
              <a:lnSpc>
                <a:spcPts val="2400"/>
              </a:lnSpc>
            </a:pPr>
            <a:r>
              <a:rPr lang="en-US" sz="2400" b="1" dirty="0"/>
              <a:t>Miles</a:t>
            </a:r>
          </a:p>
        </p:txBody>
      </p:sp>
      <p:grpSp>
        <p:nvGrpSpPr>
          <p:cNvPr id="127" name="Group 126"/>
          <p:cNvGrpSpPr/>
          <p:nvPr/>
        </p:nvGrpSpPr>
        <p:grpSpPr>
          <a:xfrm>
            <a:off x="1925880" y="2355697"/>
            <a:ext cx="3429933" cy="190047"/>
            <a:chOff x="-527978" y="24552926"/>
            <a:chExt cx="4975574" cy="221974"/>
          </a:xfrm>
        </p:grpSpPr>
        <p:sp>
          <p:nvSpPr>
            <p:cNvPr id="128" name="Rectangle 127"/>
            <p:cNvSpPr/>
            <p:nvPr/>
          </p:nvSpPr>
          <p:spPr>
            <a:xfrm>
              <a:off x="-527978" y="24552926"/>
              <a:ext cx="1248712" cy="206603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704019" y="24568297"/>
              <a:ext cx="1248711" cy="20660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1950805" y="24567809"/>
              <a:ext cx="1248711" cy="206603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3198885" y="24568252"/>
              <a:ext cx="1248711" cy="20660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TextBox 75"/>
          <p:cNvSpPr txBox="1"/>
          <p:nvPr/>
        </p:nvSpPr>
        <p:spPr>
          <a:xfrm rot="18820060">
            <a:off x="16648486" y="13559628"/>
            <a:ext cx="1508746" cy="605294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>
                <a:solidFill>
                  <a:srgbClr val="660033"/>
                </a:solidFill>
              </a:rPr>
              <a:t>SWORD</a:t>
            </a:r>
          </a:p>
        </p:txBody>
      </p:sp>
      <p:sp>
        <p:nvSpPr>
          <p:cNvPr id="74" name="TextBox 73"/>
          <p:cNvSpPr txBox="1"/>
          <p:nvPr/>
        </p:nvSpPr>
        <p:spPr>
          <a:xfrm rot="18820060">
            <a:off x="15249578" y="13210224"/>
            <a:ext cx="1154482" cy="605294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>
                <a:solidFill>
                  <a:srgbClr val="660033"/>
                </a:solidFill>
              </a:rPr>
              <a:t>GOLD</a:t>
            </a:r>
          </a:p>
        </p:txBody>
      </p:sp>
      <p:sp>
        <p:nvSpPr>
          <p:cNvPr id="75" name="TextBox 74"/>
          <p:cNvSpPr txBox="1"/>
          <p:nvPr/>
        </p:nvSpPr>
        <p:spPr>
          <a:xfrm rot="18820060">
            <a:off x="15899503" y="13388767"/>
            <a:ext cx="1455786" cy="605294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>
                <a:solidFill>
                  <a:srgbClr val="660033"/>
                </a:solidFill>
              </a:rPr>
              <a:t>JUNO</a:t>
            </a:r>
          </a:p>
        </p:txBody>
      </p:sp>
      <p:sp>
        <p:nvSpPr>
          <p:cNvPr id="73" name="TextBox 72"/>
          <p:cNvSpPr txBox="1"/>
          <p:nvPr/>
        </p:nvSpPr>
        <p:spPr>
          <a:xfrm rot="18820060">
            <a:off x="12855949" y="12678684"/>
            <a:ext cx="1131848" cy="605294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>
                <a:solidFill>
                  <a:srgbClr val="660033"/>
                </a:solidFill>
              </a:rPr>
              <a:t>UTAH</a:t>
            </a:r>
          </a:p>
        </p:txBody>
      </p:sp>
      <p:sp>
        <p:nvSpPr>
          <p:cNvPr id="77" name="TextBox 76"/>
          <p:cNvSpPr txBox="1"/>
          <p:nvPr/>
        </p:nvSpPr>
        <p:spPr>
          <a:xfrm rot="18820060">
            <a:off x="13922857" y="12942596"/>
            <a:ext cx="1577676" cy="605294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>
                <a:solidFill>
                  <a:srgbClr val="660033"/>
                </a:solidFill>
              </a:rPr>
              <a:t>OMAHA</a:t>
            </a:r>
          </a:p>
        </p:txBody>
      </p:sp>
      <p:grpSp>
        <p:nvGrpSpPr>
          <p:cNvPr id="134" name="Group 133"/>
          <p:cNvGrpSpPr/>
          <p:nvPr/>
        </p:nvGrpSpPr>
        <p:grpSpPr>
          <a:xfrm>
            <a:off x="8253699" y="11125200"/>
            <a:ext cx="395001" cy="362672"/>
            <a:chOff x="14393132" y="13371094"/>
            <a:chExt cx="538057" cy="405064"/>
          </a:xfrm>
        </p:grpSpPr>
        <p:sp>
          <p:nvSpPr>
            <p:cNvPr id="135" name="Freeform 134"/>
            <p:cNvSpPr/>
            <p:nvPr/>
          </p:nvSpPr>
          <p:spPr>
            <a:xfrm rot="392708">
              <a:off x="14402657" y="13371095"/>
              <a:ext cx="528532" cy="405063"/>
            </a:xfrm>
            <a:custGeom>
              <a:avLst/>
              <a:gdLst>
                <a:gd name="connsiteX0" fmla="*/ 588691 w 610638"/>
                <a:gd name="connsiteY0" fmla="*/ 8021 h 395887"/>
                <a:gd name="connsiteX1" fmla="*/ 348059 w 610638"/>
                <a:gd name="connsiteY1" fmla="*/ 32084 h 395887"/>
                <a:gd name="connsiteX2" fmla="*/ 11175 w 610638"/>
                <a:gd name="connsiteY2" fmla="*/ 200526 h 395887"/>
                <a:gd name="connsiteX3" fmla="*/ 107427 w 610638"/>
                <a:gd name="connsiteY3" fmla="*/ 393031 h 395887"/>
                <a:gd name="connsiteX4" fmla="*/ 372122 w 610638"/>
                <a:gd name="connsiteY4" fmla="*/ 308810 h 395887"/>
                <a:gd name="connsiteX5" fmla="*/ 456343 w 610638"/>
                <a:gd name="connsiteY5" fmla="*/ 212558 h 395887"/>
                <a:gd name="connsiteX6" fmla="*/ 588691 w 610638"/>
                <a:gd name="connsiteY6" fmla="*/ 128337 h 395887"/>
                <a:gd name="connsiteX7" fmla="*/ 588691 w 610638"/>
                <a:gd name="connsiteY7" fmla="*/ 8021 h 395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0638" h="395887">
                  <a:moveTo>
                    <a:pt x="588691" y="8021"/>
                  </a:moveTo>
                  <a:cubicBezTo>
                    <a:pt x="548586" y="-8021"/>
                    <a:pt x="444312" y="0"/>
                    <a:pt x="348059" y="32084"/>
                  </a:cubicBezTo>
                  <a:cubicBezTo>
                    <a:pt x="251806" y="64168"/>
                    <a:pt x="51280" y="140368"/>
                    <a:pt x="11175" y="200526"/>
                  </a:cubicBezTo>
                  <a:cubicBezTo>
                    <a:pt x="-28930" y="260684"/>
                    <a:pt x="47269" y="374984"/>
                    <a:pt x="107427" y="393031"/>
                  </a:cubicBezTo>
                  <a:cubicBezTo>
                    <a:pt x="167585" y="411078"/>
                    <a:pt x="313969" y="338889"/>
                    <a:pt x="372122" y="308810"/>
                  </a:cubicBezTo>
                  <a:cubicBezTo>
                    <a:pt x="430275" y="278731"/>
                    <a:pt x="420248" y="242637"/>
                    <a:pt x="456343" y="212558"/>
                  </a:cubicBezTo>
                  <a:cubicBezTo>
                    <a:pt x="492438" y="182479"/>
                    <a:pt x="572649" y="162427"/>
                    <a:pt x="588691" y="128337"/>
                  </a:cubicBezTo>
                  <a:cubicBezTo>
                    <a:pt x="604733" y="94247"/>
                    <a:pt x="628796" y="24063"/>
                    <a:pt x="588691" y="8021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Freeform 135"/>
            <p:cNvSpPr/>
            <p:nvPr/>
          </p:nvSpPr>
          <p:spPr>
            <a:xfrm rot="392708">
              <a:off x="14393132" y="13371094"/>
              <a:ext cx="528532" cy="405063"/>
            </a:xfrm>
            <a:custGeom>
              <a:avLst/>
              <a:gdLst>
                <a:gd name="connsiteX0" fmla="*/ 588691 w 610638"/>
                <a:gd name="connsiteY0" fmla="*/ 8021 h 395887"/>
                <a:gd name="connsiteX1" fmla="*/ 348059 w 610638"/>
                <a:gd name="connsiteY1" fmla="*/ 32084 h 395887"/>
                <a:gd name="connsiteX2" fmla="*/ 11175 w 610638"/>
                <a:gd name="connsiteY2" fmla="*/ 200526 h 395887"/>
                <a:gd name="connsiteX3" fmla="*/ 107427 w 610638"/>
                <a:gd name="connsiteY3" fmla="*/ 393031 h 395887"/>
                <a:gd name="connsiteX4" fmla="*/ 372122 w 610638"/>
                <a:gd name="connsiteY4" fmla="*/ 308810 h 395887"/>
                <a:gd name="connsiteX5" fmla="*/ 456343 w 610638"/>
                <a:gd name="connsiteY5" fmla="*/ 212558 h 395887"/>
                <a:gd name="connsiteX6" fmla="*/ 588691 w 610638"/>
                <a:gd name="connsiteY6" fmla="*/ 128337 h 395887"/>
                <a:gd name="connsiteX7" fmla="*/ 588691 w 610638"/>
                <a:gd name="connsiteY7" fmla="*/ 8021 h 395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0638" h="395887">
                  <a:moveTo>
                    <a:pt x="588691" y="8021"/>
                  </a:moveTo>
                  <a:cubicBezTo>
                    <a:pt x="548586" y="-8021"/>
                    <a:pt x="444312" y="0"/>
                    <a:pt x="348059" y="32084"/>
                  </a:cubicBezTo>
                  <a:cubicBezTo>
                    <a:pt x="251806" y="64168"/>
                    <a:pt x="51280" y="140368"/>
                    <a:pt x="11175" y="200526"/>
                  </a:cubicBezTo>
                  <a:cubicBezTo>
                    <a:pt x="-28930" y="260684"/>
                    <a:pt x="47269" y="374984"/>
                    <a:pt x="107427" y="393031"/>
                  </a:cubicBezTo>
                  <a:cubicBezTo>
                    <a:pt x="167585" y="411078"/>
                    <a:pt x="313969" y="338889"/>
                    <a:pt x="372122" y="308810"/>
                  </a:cubicBezTo>
                  <a:cubicBezTo>
                    <a:pt x="430275" y="278731"/>
                    <a:pt x="420248" y="242637"/>
                    <a:pt x="456343" y="212558"/>
                  </a:cubicBezTo>
                  <a:cubicBezTo>
                    <a:pt x="492438" y="182479"/>
                    <a:pt x="572649" y="162427"/>
                    <a:pt x="588691" y="128337"/>
                  </a:cubicBezTo>
                  <a:cubicBezTo>
                    <a:pt x="604733" y="94247"/>
                    <a:pt x="628796" y="24063"/>
                    <a:pt x="588691" y="8021"/>
                  </a:cubicBezTo>
                  <a:close/>
                </a:path>
              </a:pathLst>
            </a:custGeom>
            <a:solidFill>
              <a:srgbClr val="FFFFCC">
                <a:alpha val="40000"/>
              </a:srgbClr>
            </a:solidFill>
            <a:ln w="57150"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7" name="TextBox 136"/>
          <p:cNvSpPr txBox="1"/>
          <p:nvPr/>
        </p:nvSpPr>
        <p:spPr>
          <a:xfrm>
            <a:off x="7106091" y="10558758"/>
            <a:ext cx="1703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21945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Alderney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594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9" t="14369" r="12512" b="6951"/>
          <a:stretch/>
        </p:blipFill>
        <p:spPr>
          <a:xfrm>
            <a:off x="331425" y="369617"/>
            <a:ext cx="26743736" cy="17640725"/>
          </a:xfrm>
          <a:prstGeom prst="rect">
            <a:avLst/>
          </a:prstGeom>
          <a:ln w="1524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37424" y="10727472"/>
            <a:ext cx="25266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dirty="0"/>
              <a:t>English</a:t>
            </a:r>
          </a:p>
          <a:p>
            <a:pPr algn="ctr"/>
            <a:r>
              <a:rPr lang="en-US" sz="5400" b="1" i="1" dirty="0"/>
              <a:t>Channel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302262" y="12967403"/>
            <a:ext cx="1820114" cy="639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800" b="1" dirty="0"/>
              <a:t>Rouen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36022" y="683309"/>
            <a:ext cx="251459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Southampton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490937" y="1516099"/>
            <a:ext cx="2205860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Portsmouth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276159" y="9986312"/>
            <a:ext cx="1396537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Dieppe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32181" y="12463344"/>
            <a:ext cx="1974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/>
              <a:t>Guernsey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88820" y="15024407"/>
            <a:ext cx="1344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/>
              <a:t>Jersey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76341" y="4148233"/>
            <a:ext cx="1648015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Portland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392734" y="1753492"/>
            <a:ext cx="1922513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Shoreham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9707" y="5535219"/>
            <a:ext cx="2069797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Dartmouth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98461" y="2388614"/>
            <a:ext cx="1146276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Poole</a:t>
            </a:r>
          </a:p>
        </p:txBody>
      </p:sp>
      <p:sp>
        <p:nvSpPr>
          <p:cNvPr id="26" name="Oval 25"/>
          <p:cNvSpPr/>
          <p:nvPr/>
        </p:nvSpPr>
        <p:spPr>
          <a:xfrm>
            <a:off x="271778" y="5469463"/>
            <a:ext cx="191589" cy="191589"/>
          </a:xfrm>
          <a:prstGeom prst="ellipse">
            <a:avLst/>
          </a:prstGeom>
          <a:solidFill>
            <a:srgbClr val="00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1338991" y="12755530"/>
            <a:ext cx="1801711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Varreville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2687601" y="14580612"/>
            <a:ext cx="172874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 err="1"/>
              <a:t>Carentan</a:t>
            </a:r>
            <a:endParaRPr lang="en-US" sz="3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10197404" y="10763180"/>
            <a:ext cx="2419638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b="1" dirty="0"/>
              <a:t>Cherbourg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4543206" y="14472818"/>
            <a:ext cx="141493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Bayeux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100393" y="15941527"/>
            <a:ext cx="111761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St. Lo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7991306" y="15922476"/>
            <a:ext cx="1031051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Caen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0518058" y="12499052"/>
            <a:ext cx="2021515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b="1" dirty="0"/>
              <a:t>Le Havre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4606043" y="17037599"/>
            <a:ext cx="136146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 err="1"/>
              <a:t>Eureux</a:t>
            </a:r>
            <a:endParaRPr lang="en-US" sz="3200" b="1" dirty="0"/>
          </a:p>
        </p:txBody>
      </p:sp>
      <p:sp>
        <p:nvSpPr>
          <p:cNvPr id="43" name="TextBox 42"/>
          <p:cNvSpPr txBox="1"/>
          <p:nvPr/>
        </p:nvSpPr>
        <p:spPr>
          <a:xfrm rot="2261554">
            <a:off x="23818645" y="12493977"/>
            <a:ext cx="1096774" cy="918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b="1" i="1" dirty="0"/>
              <a:t>Seine</a:t>
            </a:r>
          </a:p>
          <a:p>
            <a:pPr algn="ctr">
              <a:lnSpc>
                <a:spcPts val="3200"/>
              </a:lnSpc>
            </a:pPr>
            <a:r>
              <a:rPr lang="en-US" sz="3200" b="1" i="1" dirty="0"/>
              <a:t>River</a:t>
            </a:r>
          </a:p>
        </p:txBody>
      </p:sp>
      <p:sp>
        <p:nvSpPr>
          <p:cNvPr id="44" name="TextBox 43"/>
          <p:cNvSpPr txBox="1"/>
          <p:nvPr/>
        </p:nvSpPr>
        <p:spPr>
          <a:xfrm rot="3340108">
            <a:off x="25475035" y="16126680"/>
            <a:ext cx="169296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b="1" i="1" dirty="0" err="1"/>
              <a:t>Eure</a:t>
            </a:r>
            <a:r>
              <a:rPr lang="en-US" sz="2800" b="1" i="1" dirty="0"/>
              <a:t> River</a:t>
            </a:r>
          </a:p>
        </p:txBody>
      </p:sp>
      <p:sp>
        <p:nvSpPr>
          <p:cNvPr id="45" name="TextBox 44"/>
          <p:cNvSpPr txBox="1"/>
          <p:nvPr/>
        </p:nvSpPr>
        <p:spPr>
          <a:xfrm rot="17659155">
            <a:off x="16135379" y="16522321"/>
            <a:ext cx="1760418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b="1" i="1" dirty="0" err="1"/>
              <a:t>Orne</a:t>
            </a:r>
            <a:r>
              <a:rPr lang="en-US" sz="2800" b="1" i="1" dirty="0"/>
              <a:t> River</a:t>
            </a:r>
          </a:p>
        </p:txBody>
      </p:sp>
      <p:sp>
        <p:nvSpPr>
          <p:cNvPr id="46" name="TextBox 45"/>
          <p:cNvSpPr txBox="1"/>
          <p:nvPr/>
        </p:nvSpPr>
        <p:spPr>
          <a:xfrm rot="2494207">
            <a:off x="19093496" y="16432180"/>
            <a:ext cx="182774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b="1" i="1" dirty="0"/>
              <a:t>Dives River</a:t>
            </a:r>
          </a:p>
        </p:txBody>
      </p:sp>
      <p:sp>
        <p:nvSpPr>
          <p:cNvPr id="47" name="TextBox 46"/>
          <p:cNvSpPr txBox="1"/>
          <p:nvPr/>
        </p:nvSpPr>
        <p:spPr>
          <a:xfrm rot="4112124">
            <a:off x="12746676" y="16669143"/>
            <a:ext cx="1630576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b="1" i="1" dirty="0" err="1"/>
              <a:t>Vire</a:t>
            </a:r>
            <a:r>
              <a:rPr lang="en-US" sz="2800" b="1" i="1" dirty="0"/>
              <a:t> River</a:t>
            </a:r>
          </a:p>
        </p:txBody>
      </p:sp>
      <p:sp>
        <p:nvSpPr>
          <p:cNvPr id="48" name="TextBox 47"/>
          <p:cNvSpPr txBox="1"/>
          <p:nvPr/>
        </p:nvSpPr>
        <p:spPr>
          <a:xfrm rot="847458">
            <a:off x="11953956" y="14188915"/>
            <a:ext cx="997388" cy="712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i="1" dirty="0" err="1"/>
              <a:t>Douve</a:t>
            </a:r>
            <a:endParaRPr lang="en-US" sz="2400" b="1" i="1" dirty="0"/>
          </a:p>
          <a:p>
            <a:pPr algn="ctr">
              <a:lnSpc>
                <a:spcPts val="2400"/>
              </a:lnSpc>
            </a:pPr>
            <a:r>
              <a:rPr lang="en-US" sz="2400" b="1" i="1" dirty="0"/>
              <a:t>River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5899486" y="501771"/>
            <a:ext cx="1908104" cy="1399372"/>
            <a:chOff x="1778000" y="978925"/>
            <a:chExt cx="1908104" cy="1399372"/>
          </a:xfrm>
        </p:grpSpPr>
        <p:sp>
          <p:nvSpPr>
            <p:cNvPr id="50" name="Rectangle 49"/>
            <p:cNvSpPr/>
            <p:nvPr/>
          </p:nvSpPr>
          <p:spPr>
            <a:xfrm>
              <a:off x="1786468" y="1388533"/>
              <a:ext cx="1024466" cy="804334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1778000" y="1397000"/>
              <a:ext cx="1032933" cy="787400"/>
            </a:xfrm>
            <a:custGeom>
              <a:avLst/>
              <a:gdLst>
                <a:gd name="connsiteX0" fmla="*/ 0 w 1032933"/>
                <a:gd name="connsiteY0" fmla="*/ 787400 h 787400"/>
                <a:gd name="connsiteX1" fmla="*/ 1032933 w 1032933"/>
                <a:gd name="connsiteY1" fmla="*/ 0 h 78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32933" h="787400">
                  <a:moveTo>
                    <a:pt x="0" y="787400"/>
                  </a:moveTo>
                  <a:lnTo>
                    <a:pt x="1032933" y="0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1778000" y="1380066"/>
              <a:ext cx="1032933" cy="821267"/>
            </a:xfrm>
            <a:custGeom>
              <a:avLst/>
              <a:gdLst>
                <a:gd name="connsiteX0" fmla="*/ 0 w 795867"/>
                <a:gd name="connsiteY0" fmla="*/ 0 h 618067"/>
                <a:gd name="connsiteX1" fmla="*/ 795867 w 795867"/>
                <a:gd name="connsiteY1" fmla="*/ 618067 h 61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5867" h="618067">
                  <a:moveTo>
                    <a:pt x="0" y="0"/>
                  </a:moveTo>
                  <a:lnTo>
                    <a:pt x="795867" y="618067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922379" y="978925"/>
              <a:ext cx="7761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XXX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802464" y="1413930"/>
              <a:ext cx="883640" cy="964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en-US" sz="4400" b="1" dirty="0"/>
                <a:t>V</a:t>
              </a:r>
            </a:p>
            <a:p>
              <a:pPr>
                <a:lnSpc>
                  <a:spcPts val="3400"/>
                </a:lnSpc>
              </a:pPr>
              <a:r>
                <a:rPr lang="en-US" sz="4400" b="1" dirty="0"/>
                <a:t>1st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87893" y="1795129"/>
            <a:ext cx="1908104" cy="1399372"/>
            <a:chOff x="1778000" y="978925"/>
            <a:chExt cx="1908104" cy="1399372"/>
          </a:xfrm>
        </p:grpSpPr>
        <p:sp>
          <p:nvSpPr>
            <p:cNvPr id="56" name="Rectangle 55"/>
            <p:cNvSpPr/>
            <p:nvPr/>
          </p:nvSpPr>
          <p:spPr>
            <a:xfrm>
              <a:off x="1786468" y="1388533"/>
              <a:ext cx="1024466" cy="804334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1778000" y="1397000"/>
              <a:ext cx="1032933" cy="787400"/>
            </a:xfrm>
            <a:custGeom>
              <a:avLst/>
              <a:gdLst>
                <a:gd name="connsiteX0" fmla="*/ 0 w 1032933"/>
                <a:gd name="connsiteY0" fmla="*/ 787400 h 787400"/>
                <a:gd name="connsiteX1" fmla="*/ 1032933 w 1032933"/>
                <a:gd name="connsiteY1" fmla="*/ 0 h 78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32933" h="787400">
                  <a:moveTo>
                    <a:pt x="0" y="787400"/>
                  </a:moveTo>
                  <a:lnTo>
                    <a:pt x="1032933" y="0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>
              <a:off x="1778000" y="1380066"/>
              <a:ext cx="1032933" cy="821267"/>
            </a:xfrm>
            <a:custGeom>
              <a:avLst/>
              <a:gdLst>
                <a:gd name="connsiteX0" fmla="*/ 0 w 795867"/>
                <a:gd name="connsiteY0" fmla="*/ 0 h 618067"/>
                <a:gd name="connsiteX1" fmla="*/ 795867 w 795867"/>
                <a:gd name="connsiteY1" fmla="*/ 618067 h 61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5867" h="618067">
                  <a:moveTo>
                    <a:pt x="0" y="0"/>
                  </a:moveTo>
                  <a:lnTo>
                    <a:pt x="795867" y="618067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922379" y="978925"/>
              <a:ext cx="7761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XXX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802464" y="1413930"/>
              <a:ext cx="883640" cy="964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en-US" sz="4400" b="1" dirty="0"/>
                <a:t>VII</a:t>
              </a:r>
            </a:p>
            <a:p>
              <a:pPr>
                <a:lnSpc>
                  <a:spcPts val="3400"/>
                </a:lnSpc>
              </a:pPr>
              <a:r>
                <a:rPr lang="en-US" sz="4400" b="1" dirty="0"/>
                <a:t>1st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8043274" y="376220"/>
            <a:ext cx="2228640" cy="1399372"/>
            <a:chOff x="1778000" y="978925"/>
            <a:chExt cx="2228640" cy="1399372"/>
          </a:xfrm>
        </p:grpSpPr>
        <p:sp>
          <p:nvSpPr>
            <p:cNvPr id="62" name="Rectangle 61"/>
            <p:cNvSpPr/>
            <p:nvPr/>
          </p:nvSpPr>
          <p:spPr>
            <a:xfrm>
              <a:off x="1786468" y="1388533"/>
              <a:ext cx="1024466" cy="804334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>
              <a:off x="1778000" y="1397000"/>
              <a:ext cx="1032933" cy="787400"/>
            </a:xfrm>
            <a:custGeom>
              <a:avLst/>
              <a:gdLst>
                <a:gd name="connsiteX0" fmla="*/ 0 w 1032933"/>
                <a:gd name="connsiteY0" fmla="*/ 787400 h 787400"/>
                <a:gd name="connsiteX1" fmla="*/ 1032933 w 1032933"/>
                <a:gd name="connsiteY1" fmla="*/ 0 h 78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32933" h="787400">
                  <a:moveTo>
                    <a:pt x="0" y="787400"/>
                  </a:moveTo>
                  <a:lnTo>
                    <a:pt x="1032933" y="0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/>
            <p:cNvSpPr/>
            <p:nvPr/>
          </p:nvSpPr>
          <p:spPr>
            <a:xfrm>
              <a:off x="1778000" y="1380066"/>
              <a:ext cx="1032933" cy="821267"/>
            </a:xfrm>
            <a:custGeom>
              <a:avLst/>
              <a:gdLst>
                <a:gd name="connsiteX0" fmla="*/ 0 w 795867"/>
                <a:gd name="connsiteY0" fmla="*/ 0 h 618067"/>
                <a:gd name="connsiteX1" fmla="*/ 795867 w 795867"/>
                <a:gd name="connsiteY1" fmla="*/ 618067 h 61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5867" h="618067">
                  <a:moveTo>
                    <a:pt x="0" y="0"/>
                  </a:moveTo>
                  <a:lnTo>
                    <a:pt x="795867" y="618067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922379" y="978925"/>
              <a:ext cx="7761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XXX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802464" y="1413930"/>
              <a:ext cx="1204176" cy="964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en-US" sz="4400" b="1"/>
                <a:t>I(Br)</a:t>
              </a:r>
              <a:endParaRPr lang="en-US" sz="4400" b="1" dirty="0"/>
            </a:p>
            <a:p>
              <a:pPr>
                <a:lnSpc>
                  <a:spcPts val="3400"/>
                </a:lnSpc>
              </a:pPr>
              <a:r>
                <a:rPr lang="en-US" sz="4400" b="1" dirty="0"/>
                <a:t>2nd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3208582" y="159466"/>
            <a:ext cx="3010905" cy="1399372"/>
            <a:chOff x="1778000" y="978925"/>
            <a:chExt cx="3010905" cy="1399372"/>
          </a:xfrm>
        </p:grpSpPr>
        <p:sp>
          <p:nvSpPr>
            <p:cNvPr id="68" name="Rectangle 67"/>
            <p:cNvSpPr/>
            <p:nvPr/>
          </p:nvSpPr>
          <p:spPr>
            <a:xfrm>
              <a:off x="1786468" y="1388533"/>
              <a:ext cx="1024466" cy="804334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>
              <a:off x="1778000" y="1397000"/>
              <a:ext cx="1032933" cy="787400"/>
            </a:xfrm>
            <a:custGeom>
              <a:avLst/>
              <a:gdLst>
                <a:gd name="connsiteX0" fmla="*/ 0 w 1032933"/>
                <a:gd name="connsiteY0" fmla="*/ 787400 h 787400"/>
                <a:gd name="connsiteX1" fmla="*/ 1032933 w 1032933"/>
                <a:gd name="connsiteY1" fmla="*/ 0 h 78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32933" h="787400">
                  <a:moveTo>
                    <a:pt x="0" y="787400"/>
                  </a:moveTo>
                  <a:lnTo>
                    <a:pt x="1032933" y="0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>
              <a:off x="1778000" y="1380066"/>
              <a:ext cx="1032933" cy="821267"/>
            </a:xfrm>
            <a:custGeom>
              <a:avLst/>
              <a:gdLst>
                <a:gd name="connsiteX0" fmla="*/ 0 w 795867"/>
                <a:gd name="connsiteY0" fmla="*/ 0 h 618067"/>
                <a:gd name="connsiteX1" fmla="*/ 795867 w 795867"/>
                <a:gd name="connsiteY1" fmla="*/ 618067 h 61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5867" h="618067">
                  <a:moveTo>
                    <a:pt x="0" y="0"/>
                  </a:moveTo>
                  <a:lnTo>
                    <a:pt x="795867" y="618067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922379" y="978925"/>
              <a:ext cx="7761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XXX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802464" y="1413930"/>
              <a:ext cx="1986441" cy="964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en-US" sz="4400" b="1"/>
                <a:t>XXX(Br)</a:t>
              </a:r>
              <a:endParaRPr lang="en-US" sz="4400" b="1" dirty="0"/>
            </a:p>
            <a:p>
              <a:pPr>
                <a:lnSpc>
                  <a:spcPts val="3400"/>
                </a:lnSpc>
              </a:pPr>
              <a:r>
                <a:rPr lang="en-US" sz="4400" b="1" dirty="0"/>
                <a:t>2nd</a:t>
              </a:r>
            </a:p>
          </p:txBody>
        </p:sp>
      </p:grpSp>
      <p:sp>
        <p:nvSpPr>
          <p:cNvPr id="73" name="TextBox 72"/>
          <p:cNvSpPr txBox="1"/>
          <p:nvPr/>
        </p:nvSpPr>
        <p:spPr>
          <a:xfrm rot="18820060">
            <a:off x="13569625" y="12901704"/>
            <a:ext cx="1131848" cy="605294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>
                <a:solidFill>
                  <a:srgbClr val="660033"/>
                </a:solidFill>
              </a:rPr>
              <a:t>UTAH</a:t>
            </a:r>
          </a:p>
        </p:txBody>
      </p:sp>
      <p:sp>
        <p:nvSpPr>
          <p:cNvPr id="76" name="TextBox 75"/>
          <p:cNvSpPr txBox="1"/>
          <p:nvPr/>
        </p:nvSpPr>
        <p:spPr>
          <a:xfrm rot="18820060">
            <a:off x="17763607" y="13827254"/>
            <a:ext cx="1508746" cy="605294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>
                <a:solidFill>
                  <a:srgbClr val="660033"/>
                </a:solidFill>
              </a:rPr>
              <a:t>SWORD</a:t>
            </a:r>
          </a:p>
        </p:txBody>
      </p:sp>
      <p:sp>
        <p:nvSpPr>
          <p:cNvPr id="77" name="TextBox 76"/>
          <p:cNvSpPr txBox="1"/>
          <p:nvPr/>
        </p:nvSpPr>
        <p:spPr>
          <a:xfrm rot="18820060">
            <a:off x="14881859" y="13210220"/>
            <a:ext cx="1577676" cy="605294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>
                <a:solidFill>
                  <a:srgbClr val="660033"/>
                </a:solidFill>
              </a:rPr>
              <a:t>OMAHA</a:t>
            </a:r>
          </a:p>
        </p:txBody>
      </p:sp>
      <p:sp>
        <p:nvSpPr>
          <p:cNvPr id="74" name="TextBox 73"/>
          <p:cNvSpPr txBox="1"/>
          <p:nvPr/>
        </p:nvSpPr>
        <p:spPr>
          <a:xfrm rot="18820060">
            <a:off x="16052464" y="13410941"/>
            <a:ext cx="1154482" cy="605294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>
                <a:solidFill>
                  <a:srgbClr val="660033"/>
                </a:solidFill>
              </a:rPr>
              <a:t>GOLD</a:t>
            </a:r>
          </a:p>
        </p:txBody>
      </p:sp>
      <p:sp>
        <p:nvSpPr>
          <p:cNvPr id="75" name="TextBox 74"/>
          <p:cNvSpPr txBox="1"/>
          <p:nvPr/>
        </p:nvSpPr>
        <p:spPr>
          <a:xfrm rot="18820060">
            <a:off x="16858506" y="13611787"/>
            <a:ext cx="1455786" cy="605294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>
                <a:solidFill>
                  <a:srgbClr val="660033"/>
                </a:solidFill>
              </a:rPr>
              <a:t>JUNO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246669" y="14961669"/>
            <a:ext cx="6879548" cy="3152608"/>
          </a:xfrm>
          <a:prstGeom prst="rect">
            <a:avLst/>
          </a:prstGeom>
          <a:solidFill>
            <a:schemeClr val="bg1"/>
          </a:solidFill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09" y="15487608"/>
            <a:ext cx="1184945" cy="1346334"/>
          </a:xfrm>
          <a:prstGeom prst="rect">
            <a:avLst/>
          </a:prstGeom>
        </p:spPr>
      </p:pic>
      <p:sp>
        <p:nvSpPr>
          <p:cNvPr id="110" name="TextBox 109"/>
          <p:cNvSpPr txBox="1"/>
          <p:nvPr/>
        </p:nvSpPr>
        <p:spPr>
          <a:xfrm>
            <a:off x="1500258" y="15169200"/>
            <a:ext cx="4482663" cy="1774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Neptune Plan</a:t>
            </a:r>
          </a:p>
          <a:p>
            <a:pPr algn="ctr">
              <a:lnSpc>
                <a:spcPts val="4400"/>
              </a:lnSpc>
            </a:pP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Air Operations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June 1944</a:t>
            </a:r>
          </a:p>
        </p:txBody>
      </p:sp>
      <p:grpSp>
        <p:nvGrpSpPr>
          <p:cNvPr id="111" name="Group 110"/>
          <p:cNvGrpSpPr/>
          <p:nvPr/>
        </p:nvGrpSpPr>
        <p:grpSpPr>
          <a:xfrm>
            <a:off x="6008186" y="15262335"/>
            <a:ext cx="1023257" cy="2517383"/>
            <a:chOff x="16454512" y="22662392"/>
            <a:chExt cx="1023257" cy="2517383"/>
          </a:xfrm>
        </p:grpSpPr>
        <p:grpSp>
          <p:nvGrpSpPr>
            <p:cNvPr id="112" name="Group 111"/>
            <p:cNvGrpSpPr/>
            <p:nvPr/>
          </p:nvGrpSpPr>
          <p:grpSpPr>
            <a:xfrm>
              <a:off x="16678520" y="23522055"/>
              <a:ext cx="597031" cy="1657720"/>
              <a:chOff x="16799904" y="23202900"/>
              <a:chExt cx="597031" cy="1657720"/>
            </a:xfrm>
          </p:grpSpPr>
          <p:sp>
            <p:nvSpPr>
              <p:cNvPr id="116" name="Down Arrow 115"/>
              <p:cNvSpPr/>
              <p:nvPr/>
            </p:nvSpPr>
            <p:spPr>
              <a:xfrm rot="10800000">
                <a:off x="16824960" y="23202900"/>
                <a:ext cx="525780" cy="1028700"/>
              </a:xfrm>
              <a:prstGeom prst="downArrow">
                <a:avLst>
                  <a:gd name="adj1" fmla="val 50000"/>
                  <a:gd name="adj2" fmla="val 110959"/>
                </a:avLst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6799904" y="24103490"/>
                <a:ext cx="597031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2060"/>
                    </a:solidFill>
                  </a:rPr>
                  <a:t>N</a:t>
                </a:r>
              </a:p>
            </p:txBody>
          </p:sp>
        </p:grpSp>
        <p:grpSp>
          <p:nvGrpSpPr>
            <p:cNvPr id="113" name="Group 112"/>
            <p:cNvGrpSpPr/>
            <p:nvPr/>
          </p:nvGrpSpPr>
          <p:grpSpPr>
            <a:xfrm>
              <a:off x="16454512" y="22662392"/>
              <a:ext cx="1023257" cy="740229"/>
              <a:chOff x="27932743" y="3570514"/>
              <a:chExt cx="1023257" cy="740229"/>
            </a:xfrm>
          </p:grpSpPr>
          <p:sp>
            <p:nvSpPr>
              <p:cNvPr id="114" name="Oval 113"/>
              <p:cNvSpPr/>
              <p:nvPr/>
            </p:nvSpPr>
            <p:spPr>
              <a:xfrm>
                <a:off x="28063371" y="3570514"/>
                <a:ext cx="762000" cy="74022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109728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219456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329184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438912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548640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658368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768096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8778240" algn="l" defTabSz="2194560" rtl="0" eaLnBrk="1" latinLnBrk="0" hangingPunct="1">
                  <a:defRPr sz="432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TextBox 453"/>
              <p:cNvSpPr txBox="1"/>
              <p:nvPr/>
            </p:nvSpPr>
            <p:spPr>
              <a:xfrm>
                <a:off x="27932743" y="3679371"/>
                <a:ext cx="10232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09728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19456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329184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438912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548640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658368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768096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8778240" algn="l" defTabSz="2194560" rtl="0" eaLnBrk="1" latinLnBrk="0" hangingPunct="1">
                  <a:defRPr sz="43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800" b="1" dirty="0"/>
                  <a:t>3-2</a:t>
                </a:r>
              </a:p>
            </p:txBody>
          </p:sp>
        </p:grpSp>
      </p:grpSp>
      <p:sp>
        <p:nvSpPr>
          <p:cNvPr id="19" name="TextBox 18"/>
          <p:cNvSpPr txBox="1"/>
          <p:nvPr/>
        </p:nvSpPr>
        <p:spPr>
          <a:xfrm>
            <a:off x="12907611" y="2936485"/>
            <a:ext cx="1229247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3200" b="1" i="1" dirty="0"/>
              <a:t>Isle of</a:t>
            </a:r>
          </a:p>
          <a:p>
            <a:pPr algn="ctr">
              <a:lnSpc>
                <a:spcPts val="2800"/>
              </a:lnSpc>
            </a:pPr>
            <a:r>
              <a:rPr lang="en-US" sz="3200" b="1" i="1" dirty="0"/>
              <a:t>Wight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1180471" y="17268397"/>
            <a:ext cx="4647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dirty="0"/>
              <a:t>0           10           20            30          40</a:t>
            </a:r>
          </a:p>
          <a:p>
            <a:pPr algn="ctr">
              <a:lnSpc>
                <a:spcPts val="2400"/>
              </a:lnSpc>
            </a:pPr>
            <a:r>
              <a:rPr lang="en-US" sz="2400" b="1" dirty="0"/>
              <a:t>Miles</a:t>
            </a:r>
          </a:p>
        </p:txBody>
      </p:sp>
      <p:grpSp>
        <p:nvGrpSpPr>
          <p:cNvPr id="127" name="Group 126"/>
          <p:cNvGrpSpPr/>
          <p:nvPr/>
        </p:nvGrpSpPr>
        <p:grpSpPr>
          <a:xfrm>
            <a:off x="1366577" y="17083148"/>
            <a:ext cx="4230355" cy="139727"/>
            <a:chOff x="-527978" y="24564662"/>
            <a:chExt cx="4975574" cy="210238"/>
          </a:xfrm>
        </p:grpSpPr>
        <p:sp>
          <p:nvSpPr>
            <p:cNvPr id="128" name="Rectangle 127"/>
            <p:cNvSpPr/>
            <p:nvPr/>
          </p:nvSpPr>
          <p:spPr>
            <a:xfrm>
              <a:off x="-527978" y="24564662"/>
              <a:ext cx="1248712" cy="206603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704019" y="24568297"/>
              <a:ext cx="1248711" cy="20660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1950805" y="24567809"/>
              <a:ext cx="1248711" cy="206603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3198885" y="24568252"/>
              <a:ext cx="1248711" cy="20660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7" name="TextBox 136"/>
          <p:cNvSpPr txBox="1"/>
          <p:nvPr/>
        </p:nvSpPr>
        <p:spPr>
          <a:xfrm>
            <a:off x="22946076" y="1325530"/>
            <a:ext cx="1625958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/>
              <a:t>Hastings</a:t>
            </a:r>
          </a:p>
        </p:txBody>
      </p:sp>
      <p:sp>
        <p:nvSpPr>
          <p:cNvPr id="142" name="Freeform 141"/>
          <p:cNvSpPr/>
          <p:nvPr/>
        </p:nvSpPr>
        <p:spPr>
          <a:xfrm>
            <a:off x="4973444" y="356839"/>
            <a:ext cx="8229600" cy="13939024"/>
          </a:xfrm>
          <a:custGeom>
            <a:avLst/>
            <a:gdLst>
              <a:gd name="connsiteX0" fmla="*/ 2810107 w 8318810"/>
              <a:gd name="connsiteY0" fmla="*/ 0 h 14251258"/>
              <a:gd name="connsiteX1" fmla="*/ 2921619 w 8318810"/>
              <a:gd name="connsiteY1" fmla="*/ 2720897 h 14251258"/>
              <a:gd name="connsiteX2" fmla="*/ 0 w 8318810"/>
              <a:gd name="connsiteY2" fmla="*/ 10303727 h 14251258"/>
              <a:gd name="connsiteX3" fmla="*/ 5196468 w 8318810"/>
              <a:gd name="connsiteY3" fmla="*/ 14251258 h 14251258"/>
              <a:gd name="connsiteX4" fmla="*/ 8318810 w 8318810"/>
              <a:gd name="connsiteY4" fmla="*/ 14005932 h 14251258"/>
              <a:gd name="connsiteX0" fmla="*/ 2810107 w 8318810"/>
              <a:gd name="connsiteY0" fmla="*/ 0 h 13939024"/>
              <a:gd name="connsiteX1" fmla="*/ 2921619 w 8318810"/>
              <a:gd name="connsiteY1" fmla="*/ 2408663 h 13939024"/>
              <a:gd name="connsiteX2" fmla="*/ 0 w 8318810"/>
              <a:gd name="connsiteY2" fmla="*/ 9991493 h 13939024"/>
              <a:gd name="connsiteX3" fmla="*/ 5196468 w 8318810"/>
              <a:gd name="connsiteY3" fmla="*/ 13939024 h 13939024"/>
              <a:gd name="connsiteX4" fmla="*/ 8318810 w 8318810"/>
              <a:gd name="connsiteY4" fmla="*/ 13693698 h 13939024"/>
              <a:gd name="connsiteX0" fmla="*/ 2810107 w 8229600"/>
              <a:gd name="connsiteY0" fmla="*/ 0 h 13939024"/>
              <a:gd name="connsiteX1" fmla="*/ 2921619 w 8229600"/>
              <a:gd name="connsiteY1" fmla="*/ 2408663 h 13939024"/>
              <a:gd name="connsiteX2" fmla="*/ 0 w 8229600"/>
              <a:gd name="connsiteY2" fmla="*/ 9991493 h 13939024"/>
              <a:gd name="connsiteX3" fmla="*/ 5196468 w 8229600"/>
              <a:gd name="connsiteY3" fmla="*/ 13939024 h 13939024"/>
              <a:gd name="connsiteX4" fmla="*/ 8229600 w 8229600"/>
              <a:gd name="connsiteY4" fmla="*/ 13626790 h 1393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600" h="13939024">
                <a:moveTo>
                  <a:pt x="2810107" y="0"/>
                </a:moveTo>
                <a:lnTo>
                  <a:pt x="2921619" y="2408663"/>
                </a:lnTo>
                <a:lnTo>
                  <a:pt x="0" y="9991493"/>
                </a:lnTo>
                <a:lnTo>
                  <a:pt x="5196468" y="13939024"/>
                </a:lnTo>
                <a:lnTo>
                  <a:pt x="8229600" y="13626790"/>
                </a:lnTo>
              </a:path>
            </a:pathLst>
          </a:custGeom>
          <a:noFill/>
          <a:ln w="1270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Freeform 142"/>
          <p:cNvSpPr/>
          <p:nvPr/>
        </p:nvSpPr>
        <p:spPr>
          <a:xfrm>
            <a:off x="5374888" y="10638263"/>
            <a:ext cx="7248292" cy="3100039"/>
          </a:xfrm>
          <a:custGeom>
            <a:avLst/>
            <a:gdLst>
              <a:gd name="connsiteX0" fmla="*/ 0 w 7248292"/>
              <a:gd name="connsiteY0" fmla="*/ 0 h 3100039"/>
              <a:gd name="connsiteX1" fmla="*/ 4817327 w 7248292"/>
              <a:gd name="connsiteY1" fmla="*/ 2520176 h 3100039"/>
              <a:gd name="connsiteX2" fmla="*/ 7248292 w 7248292"/>
              <a:gd name="connsiteY2" fmla="*/ 3100039 h 3100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8292" h="3100039">
                <a:moveTo>
                  <a:pt x="0" y="0"/>
                </a:moveTo>
                <a:lnTo>
                  <a:pt x="4817327" y="2520176"/>
                </a:lnTo>
                <a:lnTo>
                  <a:pt x="7248292" y="3100039"/>
                </a:lnTo>
              </a:path>
            </a:pathLst>
          </a:custGeom>
          <a:noFill/>
          <a:ln w="1270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Freeform 143"/>
          <p:cNvSpPr/>
          <p:nvPr/>
        </p:nvSpPr>
        <p:spPr>
          <a:xfrm>
            <a:off x="6021659" y="7605132"/>
            <a:ext cx="8341112" cy="6043961"/>
          </a:xfrm>
          <a:custGeom>
            <a:avLst/>
            <a:gdLst>
              <a:gd name="connsiteX0" fmla="*/ 0 w 8341112"/>
              <a:gd name="connsiteY0" fmla="*/ 0 h 6043961"/>
              <a:gd name="connsiteX1" fmla="*/ 8140390 w 8341112"/>
              <a:gd name="connsiteY1" fmla="*/ 3055434 h 6043961"/>
              <a:gd name="connsiteX2" fmla="*/ 8341112 w 8341112"/>
              <a:gd name="connsiteY2" fmla="*/ 3077736 h 6043961"/>
              <a:gd name="connsiteX3" fmla="*/ 8006575 w 8341112"/>
              <a:gd name="connsiteY3" fmla="*/ 5196468 h 6043961"/>
              <a:gd name="connsiteX4" fmla="*/ 6913756 w 8341112"/>
              <a:gd name="connsiteY4" fmla="*/ 6043961 h 6043961"/>
              <a:gd name="connsiteX0" fmla="*/ 0 w 8341112"/>
              <a:gd name="connsiteY0" fmla="*/ 0 h 6043961"/>
              <a:gd name="connsiteX1" fmla="*/ 8341112 w 8341112"/>
              <a:gd name="connsiteY1" fmla="*/ 3077736 h 6043961"/>
              <a:gd name="connsiteX2" fmla="*/ 8006575 w 8341112"/>
              <a:gd name="connsiteY2" fmla="*/ 5196468 h 6043961"/>
              <a:gd name="connsiteX3" fmla="*/ 6913756 w 8341112"/>
              <a:gd name="connsiteY3" fmla="*/ 6043961 h 604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41112" h="6043961">
                <a:moveTo>
                  <a:pt x="0" y="0"/>
                </a:moveTo>
                <a:lnTo>
                  <a:pt x="8341112" y="3077736"/>
                </a:lnTo>
                <a:lnTo>
                  <a:pt x="8006575" y="5196468"/>
                </a:lnTo>
                <a:lnTo>
                  <a:pt x="6913756" y="6043961"/>
                </a:lnTo>
              </a:path>
            </a:pathLst>
          </a:custGeom>
          <a:noFill/>
          <a:ln w="1270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Freeform 147"/>
          <p:cNvSpPr/>
          <p:nvPr/>
        </p:nvSpPr>
        <p:spPr>
          <a:xfrm>
            <a:off x="16057756" y="334534"/>
            <a:ext cx="3657600" cy="15143356"/>
          </a:xfrm>
          <a:custGeom>
            <a:avLst/>
            <a:gdLst>
              <a:gd name="connsiteX0" fmla="*/ 0 w 3657600"/>
              <a:gd name="connsiteY0" fmla="*/ 0 h 15143356"/>
              <a:gd name="connsiteX1" fmla="*/ 1806498 w 3657600"/>
              <a:gd name="connsiteY1" fmla="*/ 2230244 h 15143356"/>
              <a:gd name="connsiteX2" fmla="*/ 3657600 w 3657600"/>
              <a:gd name="connsiteY2" fmla="*/ 8831766 h 15143356"/>
              <a:gd name="connsiteX3" fmla="*/ 3501483 w 3657600"/>
              <a:gd name="connsiteY3" fmla="*/ 13738303 h 15143356"/>
              <a:gd name="connsiteX4" fmla="*/ 2631688 w 3657600"/>
              <a:gd name="connsiteY4" fmla="*/ 15143356 h 151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0" h="15143356">
                <a:moveTo>
                  <a:pt x="0" y="0"/>
                </a:moveTo>
                <a:lnTo>
                  <a:pt x="1806498" y="2230244"/>
                </a:lnTo>
                <a:lnTo>
                  <a:pt x="3657600" y="8831766"/>
                </a:lnTo>
                <a:lnTo>
                  <a:pt x="3501483" y="13738303"/>
                </a:lnTo>
                <a:lnTo>
                  <a:pt x="2631688" y="15143356"/>
                </a:lnTo>
              </a:path>
            </a:pathLst>
          </a:custGeom>
          <a:noFill/>
          <a:ln w="1270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 rot="1247952">
            <a:off x="9010185" y="8363415"/>
            <a:ext cx="2153923" cy="646331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US Gliders</a:t>
            </a:r>
          </a:p>
        </p:txBody>
      </p:sp>
      <p:grpSp>
        <p:nvGrpSpPr>
          <p:cNvPr id="149" name="Group 148"/>
          <p:cNvGrpSpPr/>
          <p:nvPr/>
        </p:nvGrpSpPr>
        <p:grpSpPr>
          <a:xfrm>
            <a:off x="19396343" y="9488635"/>
            <a:ext cx="2267911" cy="1407020"/>
            <a:chOff x="19898327" y="12058272"/>
            <a:chExt cx="2267911" cy="1407020"/>
          </a:xfrm>
        </p:grpSpPr>
        <p:grpSp>
          <p:nvGrpSpPr>
            <p:cNvPr id="150" name="Group 149"/>
            <p:cNvGrpSpPr/>
            <p:nvPr/>
          </p:nvGrpSpPr>
          <p:grpSpPr>
            <a:xfrm>
              <a:off x="19898327" y="12058272"/>
              <a:ext cx="2267911" cy="1407020"/>
              <a:chOff x="8839201" y="5906683"/>
              <a:chExt cx="2267911" cy="1407020"/>
            </a:xfrm>
          </p:grpSpPr>
          <p:grpSp>
            <p:nvGrpSpPr>
              <p:cNvPr id="152" name="Group 151"/>
              <p:cNvGrpSpPr/>
              <p:nvPr/>
            </p:nvGrpSpPr>
            <p:grpSpPr>
              <a:xfrm>
                <a:off x="8839201" y="6332126"/>
                <a:ext cx="1065778" cy="836376"/>
                <a:chOff x="1587321" y="1356491"/>
                <a:chExt cx="1065778" cy="836376"/>
              </a:xfrm>
            </p:grpSpPr>
            <p:sp>
              <p:nvSpPr>
                <p:cNvPr id="157" name="Rectangle 156"/>
                <p:cNvSpPr/>
                <p:nvPr/>
              </p:nvSpPr>
              <p:spPr>
                <a:xfrm>
                  <a:off x="1587321" y="1358663"/>
                  <a:ext cx="1065778" cy="834204"/>
                </a:xfrm>
                <a:prstGeom prst="rect">
                  <a:avLst/>
                </a:prstGeom>
                <a:solidFill>
                  <a:srgbClr val="5B9BD5"/>
                </a:solidFill>
                <a:ln w="762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21945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2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 157"/>
                <p:cNvSpPr/>
                <p:nvPr/>
              </p:nvSpPr>
              <p:spPr>
                <a:xfrm>
                  <a:off x="1600662" y="1397456"/>
                  <a:ext cx="1022978" cy="770318"/>
                </a:xfrm>
                <a:custGeom>
                  <a:avLst/>
                  <a:gdLst>
                    <a:gd name="connsiteX0" fmla="*/ 0 w 1032933"/>
                    <a:gd name="connsiteY0" fmla="*/ 787400 h 787400"/>
                    <a:gd name="connsiteX1" fmla="*/ 1032933 w 1032933"/>
                    <a:gd name="connsiteY1" fmla="*/ 0 h 787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32933" h="787400">
                      <a:moveTo>
                        <a:pt x="0" y="787400"/>
                      </a:moveTo>
                      <a:lnTo>
                        <a:pt x="1032933" y="0"/>
                      </a:lnTo>
                    </a:path>
                  </a:pathLst>
                </a:custGeom>
                <a:noFill/>
                <a:ln w="762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21945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2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Freeform 158"/>
                <p:cNvSpPr/>
                <p:nvPr/>
              </p:nvSpPr>
              <p:spPr>
                <a:xfrm>
                  <a:off x="1591667" y="1356491"/>
                  <a:ext cx="1027279" cy="805018"/>
                </a:xfrm>
                <a:custGeom>
                  <a:avLst/>
                  <a:gdLst>
                    <a:gd name="connsiteX0" fmla="*/ 0 w 795867"/>
                    <a:gd name="connsiteY0" fmla="*/ 0 h 618067"/>
                    <a:gd name="connsiteX1" fmla="*/ 795867 w 795867"/>
                    <a:gd name="connsiteY1" fmla="*/ 618067 h 61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867" h="618067">
                      <a:moveTo>
                        <a:pt x="0" y="0"/>
                      </a:moveTo>
                      <a:lnTo>
                        <a:pt x="795867" y="618067"/>
                      </a:lnTo>
                    </a:path>
                  </a:pathLst>
                </a:custGeom>
                <a:noFill/>
                <a:ln w="762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21945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2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" name="Rectangle 152"/>
              <p:cNvSpPr/>
              <p:nvPr/>
            </p:nvSpPr>
            <p:spPr>
              <a:xfrm>
                <a:off x="9127374" y="5957456"/>
                <a:ext cx="493222" cy="332509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9087461" y="5906683"/>
                <a:ext cx="5790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XX</a:t>
                </a:r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9961417" y="6392489"/>
                <a:ext cx="1145695" cy="811876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9903203" y="6400633"/>
                <a:ext cx="1077539" cy="9130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2194560" eaLnBrk="1" fontAlgn="auto" latinLnBrk="0" hangingPunct="1">
                  <a:lnSpc>
                    <a:spcPts val="32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kern="0" dirty="0">
                    <a:solidFill>
                      <a:prstClr val="black"/>
                    </a:solidFill>
                  </a:rPr>
                  <a:t>6</a:t>
                </a:r>
                <a:r>
                  <a:rPr lang="en-US" sz="3200" b="1" kern="0" dirty="0">
                    <a:solidFill>
                      <a:prstClr val="black"/>
                    </a:solidFill>
                  </a:rPr>
                  <a:t>(Br)</a:t>
                </a:r>
              </a:p>
              <a:p>
                <a:pPr marL="0" marR="0" lvl="0" indent="0" defTabSz="2194560" eaLnBrk="1" fontAlgn="auto" latinLnBrk="0" hangingPunct="1">
                  <a:lnSpc>
                    <a:spcPts val="32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kern="0" dirty="0">
                    <a:solidFill>
                      <a:prstClr val="black"/>
                    </a:solidFill>
                  </a:rPr>
                  <a:t>I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51" name="Freeform 150"/>
            <p:cNvSpPr/>
            <p:nvPr/>
          </p:nvSpPr>
          <p:spPr>
            <a:xfrm rot="21421330">
              <a:off x="20253214" y="13115348"/>
              <a:ext cx="348031" cy="137221"/>
            </a:xfrm>
            <a:custGeom>
              <a:avLst/>
              <a:gdLst>
                <a:gd name="connsiteX0" fmla="*/ 0 w 752475"/>
                <a:gd name="connsiteY0" fmla="*/ 85885 h 171610"/>
                <a:gd name="connsiteX1" fmla="*/ 114300 w 752475"/>
                <a:gd name="connsiteY1" fmla="*/ 160 h 171610"/>
                <a:gd name="connsiteX2" fmla="*/ 314325 w 752475"/>
                <a:gd name="connsiteY2" fmla="*/ 104935 h 171610"/>
                <a:gd name="connsiteX3" fmla="*/ 333375 w 752475"/>
                <a:gd name="connsiteY3" fmla="*/ 152560 h 171610"/>
                <a:gd name="connsiteX4" fmla="*/ 485775 w 752475"/>
                <a:gd name="connsiteY4" fmla="*/ 28735 h 171610"/>
                <a:gd name="connsiteX5" fmla="*/ 647700 w 752475"/>
                <a:gd name="connsiteY5" fmla="*/ 19210 h 171610"/>
                <a:gd name="connsiteX6" fmla="*/ 752475 w 752475"/>
                <a:gd name="connsiteY6" fmla="*/ 171610 h 171610"/>
                <a:gd name="connsiteX0" fmla="*/ 0 w 752475"/>
                <a:gd name="connsiteY0" fmla="*/ 85885 h 171610"/>
                <a:gd name="connsiteX1" fmla="*/ 114300 w 752475"/>
                <a:gd name="connsiteY1" fmla="*/ 160 h 171610"/>
                <a:gd name="connsiteX2" fmla="*/ 314325 w 752475"/>
                <a:gd name="connsiteY2" fmla="*/ 104935 h 171610"/>
                <a:gd name="connsiteX3" fmla="*/ 485775 w 752475"/>
                <a:gd name="connsiteY3" fmla="*/ 28735 h 171610"/>
                <a:gd name="connsiteX4" fmla="*/ 647700 w 752475"/>
                <a:gd name="connsiteY4" fmla="*/ 19210 h 171610"/>
                <a:gd name="connsiteX5" fmla="*/ 752475 w 752475"/>
                <a:gd name="connsiteY5" fmla="*/ 171610 h 171610"/>
                <a:gd name="connsiteX0" fmla="*/ 0 w 803275"/>
                <a:gd name="connsiteY0" fmla="*/ 128166 h 171557"/>
                <a:gd name="connsiteX1" fmla="*/ 165100 w 803275"/>
                <a:gd name="connsiteY1" fmla="*/ 107 h 171557"/>
                <a:gd name="connsiteX2" fmla="*/ 365125 w 803275"/>
                <a:gd name="connsiteY2" fmla="*/ 104882 h 171557"/>
                <a:gd name="connsiteX3" fmla="*/ 536575 w 803275"/>
                <a:gd name="connsiteY3" fmla="*/ 28682 h 171557"/>
                <a:gd name="connsiteX4" fmla="*/ 698500 w 803275"/>
                <a:gd name="connsiteY4" fmla="*/ 19157 h 171557"/>
                <a:gd name="connsiteX5" fmla="*/ 803275 w 803275"/>
                <a:gd name="connsiteY5" fmla="*/ 171557 h 171557"/>
                <a:gd name="connsiteX0" fmla="*/ 0 w 803275"/>
                <a:gd name="connsiteY0" fmla="*/ 128166 h 171557"/>
                <a:gd name="connsiteX1" fmla="*/ 165100 w 803275"/>
                <a:gd name="connsiteY1" fmla="*/ 107 h 171557"/>
                <a:gd name="connsiteX2" fmla="*/ 398991 w 803275"/>
                <a:gd name="connsiteY2" fmla="*/ 104882 h 171557"/>
                <a:gd name="connsiteX3" fmla="*/ 536575 w 803275"/>
                <a:gd name="connsiteY3" fmla="*/ 28682 h 171557"/>
                <a:gd name="connsiteX4" fmla="*/ 698500 w 803275"/>
                <a:gd name="connsiteY4" fmla="*/ 19157 h 171557"/>
                <a:gd name="connsiteX5" fmla="*/ 803275 w 803275"/>
                <a:gd name="connsiteY5" fmla="*/ 171557 h 171557"/>
                <a:gd name="connsiteX0" fmla="*/ 0 w 803275"/>
                <a:gd name="connsiteY0" fmla="*/ 128166 h 171557"/>
                <a:gd name="connsiteX1" fmla="*/ 165100 w 803275"/>
                <a:gd name="connsiteY1" fmla="*/ 107 h 171557"/>
                <a:gd name="connsiteX2" fmla="*/ 398991 w 803275"/>
                <a:gd name="connsiteY2" fmla="*/ 104882 h 171557"/>
                <a:gd name="connsiteX3" fmla="*/ 536575 w 803275"/>
                <a:gd name="connsiteY3" fmla="*/ 28682 h 171557"/>
                <a:gd name="connsiteX4" fmla="*/ 690033 w 803275"/>
                <a:gd name="connsiteY4" fmla="*/ 53024 h 171557"/>
                <a:gd name="connsiteX5" fmla="*/ 803275 w 803275"/>
                <a:gd name="connsiteY5" fmla="*/ 171557 h 171557"/>
                <a:gd name="connsiteX0" fmla="*/ 0 w 803275"/>
                <a:gd name="connsiteY0" fmla="*/ 128166 h 171557"/>
                <a:gd name="connsiteX1" fmla="*/ 165100 w 803275"/>
                <a:gd name="connsiteY1" fmla="*/ 107 h 171557"/>
                <a:gd name="connsiteX2" fmla="*/ 398991 w 803275"/>
                <a:gd name="connsiteY2" fmla="*/ 104882 h 171557"/>
                <a:gd name="connsiteX3" fmla="*/ 536575 w 803275"/>
                <a:gd name="connsiteY3" fmla="*/ 28682 h 171557"/>
                <a:gd name="connsiteX4" fmla="*/ 803275 w 803275"/>
                <a:gd name="connsiteY4" fmla="*/ 171557 h 171557"/>
                <a:gd name="connsiteX0" fmla="*/ 0 w 803275"/>
                <a:gd name="connsiteY0" fmla="*/ 128163 h 171554"/>
                <a:gd name="connsiteX1" fmla="*/ 165100 w 803275"/>
                <a:gd name="connsiteY1" fmla="*/ 104 h 171554"/>
                <a:gd name="connsiteX2" fmla="*/ 398991 w 803275"/>
                <a:gd name="connsiteY2" fmla="*/ 104879 h 171554"/>
                <a:gd name="connsiteX3" fmla="*/ 633942 w 803275"/>
                <a:gd name="connsiteY3" fmla="*/ 11745 h 171554"/>
                <a:gd name="connsiteX4" fmla="*/ 803275 w 803275"/>
                <a:gd name="connsiteY4" fmla="*/ 171554 h 171554"/>
                <a:gd name="connsiteX0" fmla="*/ 0 w 803275"/>
                <a:gd name="connsiteY0" fmla="*/ 128163 h 171554"/>
                <a:gd name="connsiteX1" fmla="*/ 165100 w 803275"/>
                <a:gd name="connsiteY1" fmla="*/ 104 h 171554"/>
                <a:gd name="connsiteX2" fmla="*/ 398991 w 803275"/>
                <a:gd name="connsiteY2" fmla="*/ 104879 h 171554"/>
                <a:gd name="connsiteX3" fmla="*/ 633942 w 803275"/>
                <a:gd name="connsiteY3" fmla="*/ 11745 h 171554"/>
                <a:gd name="connsiteX4" fmla="*/ 803275 w 803275"/>
                <a:gd name="connsiteY4" fmla="*/ 171554 h 171554"/>
                <a:gd name="connsiteX0" fmla="*/ 0 w 794808"/>
                <a:gd name="connsiteY0" fmla="*/ 128163 h 150387"/>
                <a:gd name="connsiteX1" fmla="*/ 165100 w 794808"/>
                <a:gd name="connsiteY1" fmla="*/ 104 h 150387"/>
                <a:gd name="connsiteX2" fmla="*/ 398991 w 794808"/>
                <a:gd name="connsiteY2" fmla="*/ 104879 h 150387"/>
                <a:gd name="connsiteX3" fmla="*/ 633942 w 794808"/>
                <a:gd name="connsiteY3" fmla="*/ 11745 h 150387"/>
                <a:gd name="connsiteX4" fmla="*/ 794808 w 794808"/>
                <a:gd name="connsiteY4" fmla="*/ 150387 h 15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808" h="150387">
                  <a:moveTo>
                    <a:pt x="0" y="128163"/>
                  </a:moveTo>
                  <a:cubicBezTo>
                    <a:pt x="30956" y="83713"/>
                    <a:pt x="98602" y="3985"/>
                    <a:pt x="165100" y="104"/>
                  </a:cubicBezTo>
                  <a:cubicBezTo>
                    <a:pt x="231599" y="-3777"/>
                    <a:pt x="320851" y="102939"/>
                    <a:pt x="398991" y="104879"/>
                  </a:cubicBezTo>
                  <a:cubicBezTo>
                    <a:pt x="477131" y="106819"/>
                    <a:pt x="567973" y="4160"/>
                    <a:pt x="633942" y="11745"/>
                  </a:cubicBezTo>
                  <a:cubicBezTo>
                    <a:pt x="699911" y="19330"/>
                    <a:pt x="743479" y="78289"/>
                    <a:pt x="794808" y="150387"/>
                  </a:cubicBezTo>
                </a:path>
              </a:pathLst>
            </a:custGeom>
            <a:noFill/>
            <a:ln w="635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0" name="Group 159"/>
          <p:cNvGrpSpPr/>
          <p:nvPr/>
        </p:nvGrpSpPr>
        <p:grpSpPr>
          <a:xfrm>
            <a:off x="8077914" y="11183320"/>
            <a:ext cx="2025091" cy="1451624"/>
            <a:chOff x="19898327" y="12058272"/>
            <a:chExt cx="2025091" cy="1451624"/>
          </a:xfrm>
        </p:grpSpPr>
        <p:grpSp>
          <p:nvGrpSpPr>
            <p:cNvPr id="161" name="Group 160"/>
            <p:cNvGrpSpPr/>
            <p:nvPr/>
          </p:nvGrpSpPr>
          <p:grpSpPr>
            <a:xfrm>
              <a:off x="19898327" y="12058272"/>
              <a:ext cx="2025091" cy="1451624"/>
              <a:chOff x="8839201" y="5906683"/>
              <a:chExt cx="2025091" cy="1451624"/>
            </a:xfrm>
          </p:grpSpPr>
          <p:grpSp>
            <p:nvGrpSpPr>
              <p:cNvPr id="163" name="Group 162"/>
              <p:cNvGrpSpPr/>
              <p:nvPr/>
            </p:nvGrpSpPr>
            <p:grpSpPr>
              <a:xfrm>
                <a:off x="8839201" y="6332126"/>
                <a:ext cx="1065778" cy="836376"/>
                <a:chOff x="1587321" y="1356491"/>
                <a:chExt cx="1065778" cy="836376"/>
              </a:xfrm>
            </p:grpSpPr>
            <p:sp>
              <p:nvSpPr>
                <p:cNvPr id="168" name="Rectangle 167"/>
                <p:cNvSpPr/>
                <p:nvPr/>
              </p:nvSpPr>
              <p:spPr>
                <a:xfrm>
                  <a:off x="1587321" y="1358663"/>
                  <a:ext cx="1065778" cy="834204"/>
                </a:xfrm>
                <a:prstGeom prst="rect">
                  <a:avLst/>
                </a:prstGeom>
                <a:solidFill>
                  <a:srgbClr val="5B9BD5"/>
                </a:solidFill>
                <a:ln w="762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21945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2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Freeform 168"/>
                <p:cNvSpPr/>
                <p:nvPr/>
              </p:nvSpPr>
              <p:spPr>
                <a:xfrm>
                  <a:off x="1600662" y="1397456"/>
                  <a:ext cx="1022978" cy="770318"/>
                </a:xfrm>
                <a:custGeom>
                  <a:avLst/>
                  <a:gdLst>
                    <a:gd name="connsiteX0" fmla="*/ 0 w 1032933"/>
                    <a:gd name="connsiteY0" fmla="*/ 787400 h 787400"/>
                    <a:gd name="connsiteX1" fmla="*/ 1032933 w 1032933"/>
                    <a:gd name="connsiteY1" fmla="*/ 0 h 787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32933" h="787400">
                      <a:moveTo>
                        <a:pt x="0" y="787400"/>
                      </a:moveTo>
                      <a:lnTo>
                        <a:pt x="1032933" y="0"/>
                      </a:lnTo>
                    </a:path>
                  </a:pathLst>
                </a:custGeom>
                <a:noFill/>
                <a:ln w="762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21945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2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 169"/>
                <p:cNvSpPr/>
                <p:nvPr/>
              </p:nvSpPr>
              <p:spPr>
                <a:xfrm>
                  <a:off x="1591667" y="1356491"/>
                  <a:ext cx="1027279" cy="805018"/>
                </a:xfrm>
                <a:custGeom>
                  <a:avLst/>
                  <a:gdLst>
                    <a:gd name="connsiteX0" fmla="*/ 0 w 795867"/>
                    <a:gd name="connsiteY0" fmla="*/ 0 h 618067"/>
                    <a:gd name="connsiteX1" fmla="*/ 795867 w 795867"/>
                    <a:gd name="connsiteY1" fmla="*/ 618067 h 61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867" h="618067">
                      <a:moveTo>
                        <a:pt x="0" y="0"/>
                      </a:moveTo>
                      <a:lnTo>
                        <a:pt x="795867" y="618067"/>
                      </a:lnTo>
                    </a:path>
                  </a:pathLst>
                </a:custGeom>
                <a:noFill/>
                <a:ln w="762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21945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2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4" name="Rectangle 163"/>
              <p:cNvSpPr/>
              <p:nvPr/>
            </p:nvSpPr>
            <p:spPr>
              <a:xfrm>
                <a:off x="9127374" y="5957456"/>
                <a:ext cx="493222" cy="332509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>
                <a:off x="9087461" y="5906683"/>
                <a:ext cx="5790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XX</a:t>
                </a:r>
              </a:p>
            </p:txBody>
          </p:sp>
          <p:sp>
            <p:nvSpPr>
              <p:cNvPr id="166" name="Rectangle 165"/>
              <p:cNvSpPr/>
              <p:nvPr/>
            </p:nvSpPr>
            <p:spPr>
              <a:xfrm>
                <a:off x="9961417" y="6392489"/>
                <a:ext cx="902875" cy="811876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TextBox 166"/>
              <p:cNvSpPr txBox="1"/>
              <p:nvPr/>
            </p:nvSpPr>
            <p:spPr>
              <a:xfrm>
                <a:off x="9880904" y="6445237"/>
                <a:ext cx="760144" cy="9130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2194560" eaLnBrk="1" fontAlgn="auto" latinLnBrk="0" hangingPunct="1">
                  <a:lnSpc>
                    <a:spcPts val="32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kern="0" dirty="0">
                    <a:solidFill>
                      <a:prstClr val="black"/>
                    </a:solidFill>
                  </a:rPr>
                  <a:t>82</a:t>
                </a:r>
                <a:endParaRPr lang="en-US" sz="3200" b="1" kern="0" dirty="0">
                  <a:solidFill>
                    <a:prstClr val="black"/>
                  </a:solidFill>
                </a:endParaRPr>
              </a:p>
              <a:p>
                <a:pPr marL="0" marR="0" lvl="0" indent="0" defTabSz="2194560" eaLnBrk="1" fontAlgn="auto" latinLnBrk="0" hangingPunct="1">
                  <a:lnSpc>
                    <a:spcPts val="32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kern="0" dirty="0">
                    <a:solidFill>
                      <a:prstClr val="black"/>
                    </a:solidFill>
                  </a:rPr>
                  <a:t>VII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62" name="Freeform 161"/>
            <p:cNvSpPr/>
            <p:nvPr/>
          </p:nvSpPr>
          <p:spPr>
            <a:xfrm rot="21421330">
              <a:off x="20253214" y="13115348"/>
              <a:ext cx="348031" cy="137221"/>
            </a:xfrm>
            <a:custGeom>
              <a:avLst/>
              <a:gdLst>
                <a:gd name="connsiteX0" fmla="*/ 0 w 752475"/>
                <a:gd name="connsiteY0" fmla="*/ 85885 h 171610"/>
                <a:gd name="connsiteX1" fmla="*/ 114300 w 752475"/>
                <a:gd name="connsiteY1" fmla="*/ 160 h 171610"/>
                <a:gd name="connsiteX2" fmla="*/ 314325 w 752475"/>
                <a:gd name="connsiteY2" fmla="*/ 104935 h 171610"/>
                <a:gd name="connsiteX3" fmla="*/ 333375 w 752475"/>
                <a:gd name="connsiteY3" fmla="*/ 152560 h 171610"/>
                <a:gd name="connsiteX4" fmla="*/ 485775 w 752475"/>
                <a:gd name="connsiteY4" fmla="*/ 28735 h 171610"/>
                <a:gd name="connsiteX5" fmla="*/ 647700 w 752475"/>
                <a:gd name="connsiteY5" fmla="*/ 19210 h 171610"/>
                <a:gd name="connsiteX6" fmla="*/ 752475 w 752475"/>
                <a:gd name="connsiteY6" fmla="*/ 171610 h 171610"/>
                <a:gd name="connsiteX0" fmla="*/ 0 w 752475"/>
                <a:gd name="connsiteY0" fmla="*/ 85885 h 171610"/>
                <a:gd name="connsiteX1" fmla="*/ 114300 w 752475"/>
                <a:gd name="connsiteY1" fmla="*/ 160 h 171610"/>
                <a:gd name="connsiteX2" fmla="*/ 314325 w 752475"/>
                <a:gd name="connsiteY2" fmla="*/ 104935 h 171610"/>
                <a:gd name="connsiteX3" fmla="*/ 485775 w 752475"/>
                <a:gd name="connsiteY3" fmla="*/ 28735 h 171610"/>
                <a:gd name="connsiteX4" fmla="*/ 647700 w 752475"/>
                <a:gd name="connsiteY4" fmla="*/ 19210 h 171610"/>
                <a:gd name="connsiteX5" fmla="*/ 752475 w 752475"/>
                <a:gd name="connsiteY5" fmla="*/ 171610 h 171610"/>
                <a:gd name="connsiteX0" fmla="*/ 0 w 803275"/>
                <a:gd name="connsiteY0" fmla="*/ 128166 h 171557"/>
                <a:gd name="connsiteX1" fmla="*/ 165100 w 803275"/>
                <a:gd name="connsiteY1" fmla="*/ 107 h 171557"/>
                <a:gd name="connsiteX2" fmla="*/ 365125 w 803275"/>
                <a:gd name="connsiteY2" fmla="*/ 104882 h 171557"/>
                <a:gd name="connsiteX3" fmla="*/ 536575 w 803275"/>
                <a:gd name="connsiteY3" fmla="*/ 28682 h 171557"/>
                <a:gd name="connsiteX4" fmla="*/ 698500 w 803275"/>
                <a:gd name="connsiteY4" fmla="*/ 19157 h 171557"/>
                <a:gd name="connsiteX5" fmla="*/ 803275 w 803275"/>
                <a:gd name="connsiteY5" fmla="*/ 171557 h 171557"/>
                <a:gd name="connsiteX0" fmla="*/ 0 w 803275"/>
                <a:gd name="connsiteY0" fmla="*/ 128166 h 171557"/>
                <a:gd name="connsiteX1" fmla="*/ 165100 w 803275"/>
                <a:gd name="connsiteY1" fmla="*/ 107 h 171557"/>
                <a:gd name="connsiteX2" fmla="*/ 398991 w 803275"/>
                <a:gd name="connsiteY2" fmla="*/ 104882 h 171557"/>
                <a:gd name="connsiteX3" fmla="*/ 536575 w 803275"/>
                <a:gd name="connsiteY3" fmla="*/ 28682 h 171557"/>
                <a:gd name="connsiteX4" fmla="*/ 698500 w 803275"/>
                <a:gd name="connsiteY4" fmla="*/ 19157 h 171557"/>
                <a:gd name="connsiteX5" fmla="*/ 803275 w 803275"/>
                <a:gd name="connsiteY5" fmla="*/ 171557 h 171557"/>
                <a:gd name="connsiteX0" fmla="*/ 0 w 803275"/>
                <a:gd name="connsiteY0" fmla="*/ 128166 h 171557"/>
                <a:gd name="connsiteX1" fmla="*/ 165100 w 803275"/>
                <a:gd name="connsiteY1" fmla="*/ 107 h 171557"/>
                <a:gd name="connsiteX2" fmla="*/ 398991 w 803275"/>
                <a:gd name="connsiteY2" fmla="*/ 104882 h 171557"/>
                <a:gd name="connsiteX3" fmla="*/ 536575 w 803275"/>
                <a:gd name="connsiteY3" fmla="*/ 28682 h 171557"/>
                <a:gd name="connsiteX4" fmla="*/ 690033 w 803275"/>
                <a:gd name="connsiteY4" fmla="*/ 53024 h 171557"/>
                <a:gd name="connsiteX5" fmla="*/ 803275 w 803275"/>
                <a:gd name="connsiteY5" fmla="*/ 171557 h 171557"/>
                <a:gd name="connsiteX0" fmla="*/ 0 w 803275"/>
                <a:gd name="connsiteY0" fmla="*/ 128166 h 171557"/>
                <a:gd name="connsiteX1" fmla="*/ 165100 w 803275"/>
                <a:gd name="connsiteY1" fmla="*/ 107 h 171557"/>
                <a:gd name="connsiteX2" fmla="*/ 398991 w 803275"/>
                <a:gd name="connsiteY2" fmla="*/ 104882 h 171557"/>
                <a:gd name="connsiteX3" fmla="*/ 536575 w 803275"/>
                <a:gd name="connsiteY3" fmla="*/ 28682 h 171557"/>
                <a:gd name="connsiteX4" fmla="*/ 803275 w 803275"/>
                <a:gd name="connsiteY4" fmla="*/ 171557 h 171557"/>
                <a:gd name="connsiteX0" fmla="*/ 0 w 803275"/>
                <a:gd name="connsiteY0" fmla="*/ 128163 h 171554"/>
                <a:gd name="connsiteX1" fmla="*/ 165100 w 803275"/>
                <a:gd name="connsiteY1" fmla="*/ 104 h 171554"/>
                <a:gd name="connsiteX2" fmla="*/ 398991 w 803275"/>
                <a:gd name="connsiteY2" fmla="*/ 104879 h 171554"/>
                <a:gd name="connsiteX3" fmla="*/ 633942 w 803275"/>
                <a:gd name="connsiteY3" fmla="*/ 11745 h 171554"/>
                <a:gd name="connsiteX4" fmla="*/ 803275 w 803275"/>
                <a:gd name="connsiteY4" fmla="*/ 171554 h 171554"/>
                <a:gd name="connsiteX0" fmla="*/ 0 w 803275"/>
                <a:gd name="connsiteY0" fmla="*/ 128163 h 171554"/>
                <a:gd name="connsiteX1" fmla="*/ 165100 w 803275"/>
                <a:gd name="connsiteY1" fmla="*/ 104 h 171554"/>
                <a:gd name="connsiteX2" fmla="*/ 398991 w 803275"/>
                <a:gd name="connsiteY2" fmla="*/ 104879 h 171554"/>
                <a:gd name="connsiteX3" fmla="*/ 633942 w 803275"/>
                <a:gd name="connsiteY3" fmla="*/ 11745 h 171554"/>
                <a:gd name="connsiteX4" fmla="*/ 803275 w 803275"/>
                <a:gd name="connsiteY4" fmla="*/ 171554 h 171554"/>
                <a:gd name="connsiteX0" fmla="*/ 0 w 794808"/>
                <a:gd name="connsiteY0" fmla="*/ 128163 h 150387"/>
                <a:gd name="connsiteX1" fmla="*/ 165100 w 794808"/>
                <a:gd name="connsiteY1" fmla="*/ 104 h 150387"/>
                <a:gd name="connsiteX2" fmla="*/ 398991 w 794808"/>
                <a:gd name="connsiteY2" fmla="*/ 104879 h 150387"/>
                <a:gd name="connsiteX3" fmla="*/ 633942 w 794808"/>
                <a:gd name="connsiteY3" fmla="*/ 11745 h 150387"/>
                <a:gd name="connsiteX4" fmla="*/ 794808 w 794808"/>
                <a:gd name="connsiteY4" fmla="*/ 150387 h 15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808" h="150387">
                  <a:moveTo>
                    <a:pt x="0" y="128163"/>
                  </a:moveTo>
                  <a:cubicBezTo>
                    <a:pt x="30956" y="83713"/>
                    <a:pt x="98602" y="3985"/>
                    <a:pt x="165100" y="104"/>
                  </a:cubicBezTo>
                  <a:cubicBezTo>
                    <a:pt x="231599" y="-3777"/>
                    <a:pt x="320851" y="102939"/>
                    <a:pt x="398991" y="104879"/>
                  </a:cubicBezTo>
                  <a:cubicBezTo>
                    <a:pt x="477131" y="106819"/>
                    <a:pt x="567973" y="4160"/>
                    <a:pt x="633942" y="11745"/>
                  </a:cubicBezTo>
                  <a:cubicBezTo>
                    <a:pt x="699911" y="19330"/>
                    <a:pt x="743479" y="78289"/>
                    <a:pt x="794808" y="150387"/>
                  </a:cubicBezTo>
                </a:path>
              </a:pathLst>
            </a:custGeom>
            <a:noFill/>
            <a:ln w="635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7950275" y="12687535"/>
            <a:ext cx="2063521" cy="1407020"/>
            <a:chOff x="19898327" y="12058272"/>
            <a:chExt cx="2063521" cy="1407020"/>
          </a:xfrm>
        </p:grpSpPr>
        <p:grpSp>
          <p:nvGrpSpPr>
            <p:cNvPr id="172" name="Group 171"/>
            <p:cNvGrpSpPr/>
            <p:nvPr/>
          </p:nvGrpSpPr>
          <p:grpSpPr>
            <a:xfrm>
              <a:off x="19898327" y="12058272"/>
              <a:ext cx="2063521" cy="1407020"/>
              <a:chOff x="8839201" y="5906683"/>
              <a:chExt cx="2063521" cy="1407020"/>
            </a:xfrm>
          </p:grpSpPr>
          <p:grpSp>
            <p:nvGrpSpPr>
              <p:cNvPr id="174" name="Group 173"/>
              <p:cNvGrpSpPr/>
              <p:nvPr/>
            </p:nvGrpSpPr>
            <p:grpSpPr>
              <a:xfrm>
                <a:off x="8839201" y="6332126"/>
                <a:ext cx="1065778" cy="836376"/>
                <a:chOff x="1587321" y="1356491"/>
                <a:chExt cx="1065778" cy="836376"/>
              </a:xfrm>
            </p:grpSpPr>
            <p:sp>
              <p:nvSpPr>
                <p:cNvPr id="179" name="Rectangle 178"/>
                <p:cNvSpPr/>
                <p:nvPr/>
              </p:nvSpPr>
              <p:spPr>
                <a:xfrm>
                  <a:off x="1587321" y="1358663"/>
                  <a:ext cx="1065778" cy="834204"/>
                </a:xfrm>
                <a:prstGeom prst="rect">
                  <a:avLst/>
                </a:prstGeom>
                <a:solidFill>
                  <a:srgbClr val="5B9BD5"/>
                </a:solidFill>
                <a:ln w="762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21945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2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 179"/>
                <p:cNvSpPr/>
                <p:nvPr/>
              </p:nvSpPr>
              <p:spPr>
                <a:xfrm>
                  <a:off x="1600662" y="1397456"/>
                  <a:ext cx="1022978" cy="770318"/>
                </a:xfrm>
                <a:custGeom>
                  <a:avLst/>
                  <a:gdLst>
                    <a:gd name="connsiteX0" fmla="*/ 0 w 1032933"/>
                    <a:gd name="connsiteY0" fmla="*/ 787400 h 787400"/>
                    <a:gd name="connsiteX1" fmla="*/ 1032933 w 1032933"/>
                    <a:gd name="connsiteY1" fmla="*/ 0 h 787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32933" h="787400">
                      <a:moveTo>
                        <a:pt x="0" y="787400"/>
                      </a:moveTo>
                      <a:lnTo>
                        <a:pt x="1032933" y="0"/>
                      </a:lnTo>
                    </a:path>
                  </a:pathLst>
                </a:custGeom>
                <a:noFill/>
                <a:ln w="762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21945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2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Freeform 180"/>
                <p:cNvSpPr/>
                <p:nvPr/>
              </p:nvSpPr>
              <p:spPr>
                <a:xfrm>
                  <a:off x="1591667" y="1356491"/>
                  <a:ext cx="1027279" cy="805018"/>
                </a:xfrm>
                <a:custGeom>
                  <a:avLst/>
                  <a:gdLst>
                    <a:gd name="connsiteX0" fmla="*/ 0 w 795867"/>
                    <a:gd name="connsiteY0" fmla="*/ 0 h 618067"/>
                    <a:gd name="connsiteX1" fmla="*/ 795867 w 795867"/>
                    <a:gd name="connsiteY1" fmla="*/ 618067 h 61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867" h="618067">
                      <a:moveTo>
                        <a:pt x="0" y="0"/>
                      </a:moveTo>
                      <a:lnTo>
                        <a:pt x="795867" y="618067"/>
                      </a:lnTo>
                    </a:path>
                  </a:pathLst>
                </a:custGeom>
                <a:noFill/>
                <a:ln w="762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21945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2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5" name="Rectangle 174"/>
              <p:cNvSpPr/>
              <p:nvPr/>
            </p:nvSpPr>
            <p:spPr>
              <a:xfrm>
                <a:off x="9127374" y="5957456"/>
                <a:ext cx="493222" cy="332509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TextBox 175"/>
              <p:cNvSpPr txBox="1"/>
              <p:nvPr/>
            </p:nvSpPr>
            <p:spPr>
              <a:xfrm>
                <a:off x="9087461" y="5906683"/>
                <a:ext cx="5790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21945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XX</a:t>
                </a:r>
              </a:p>
            </p:txBody>
          </p:sp>
          <p:sp>
            <p:nvSpPr>
              <p:cNvPr id="177" name="Rectangle 176"/>
              <p:cNvSpPr/>
              <p:nvPr/>
            </p:nvSpPr>
            <p:spPr>
              <a:xfrm>
                <a:off x="9961417" y="6392489"/>
                <a:ext cx="941305" cy="811876"/>
              </a:xfrm>
              <a:prstGeom prst="rect">
                <a:avLst/>
              </a:prstGeom>
              <a:solidFill>
                <a:srgbClr val="FFFFFF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TextBox 177"/>
              <p:cNvSpPr txBox="1"/>
              <p:nvPr/>
            </p:nvSpPr>
            <p:spPr>
              <a:xfrm>
                <a:off x="9903203" y="6400633"/>
                <a:ext cx="963725" cy="9130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2194560" eaLnBrk="1" fontAlgn="auto" latinLnBrk="0" hangingPunct="1">
                  <a:lnSpc>
                    <a:spcPts val="32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kern="0" dirty="0">
                    <a:solidFill>
                      <a:prstClr val="black"/>
                    </a:solidFill>
                  </a:rPr>
                  <a:t>101</a:t>
                </a:r>
                <a:endParaRPr lang="en-US" sz="3200" b="1" kern="0" dirty="0">
                  <a:solidFill>
                    <a:prstClr val="black"/>
                  </a:solidFill>
                </a:endParaRPr>
              </a:p>
              <a:p>
                <a:pPr marL="0" marR="0" lvl="0" indent="0" defTabSz="2194560" eaLnBrk="1" fontAlgn="auto" latinLnBrk="0" hangingPunct="1">
                  <a:lnSpc>
                    <a:spcPts val="32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kern="0" dirty="0">
                    <a:solidFill>
                      <a:prstClr val="black"/>
                    </a:solidFill>
                  </a:rPr>
                  <a:t>VII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73" name="Freeform 172"/>
            <p:cNvSpPr/>
            <p:nvPr/>
          </p:nvSpPr>
          <p:spPr>
            <a:xfrm rot="21421330">
              <a:off x="20253214" y="13115348"/>
              <a:ext cx="348031" cy="137221"/>
            </a:xfrm>
            <a:custGeom>
              <a:avLst/>
              <a:gdLst>
                <a:gd name="connsiteX0" fmla="*/ 0 w 752475"/>
                <a:gd name="connsiteY0" fmla="*/ 85885 h 171610"/>
                <a:gd name="connsiteX1" fmla="*/ 114300 w 752475"/>
                <a:gd name="connsiteY1" fmla="*/ 160 h 171610"/>
                <a:gd name="connsiteX2" fmla="*/ 314325 w 752475"/>
                <a:gd name="connsiteY2" fmla="*/ 104935 h 171610"/>
                <a:gd name="connsiteX3" fmla="*/ 333375 w 752475"/>
                <a:gd name="connsiteY3" fmla="*/ 152560 h 171610"/>
                <a:gd name="connsiteX4" fmla="*/ 485775 w 752475"/>
                <a:gd name="connsiteY4" fmla="*/ 28735 h 171610"/>
                <a:gd name="connsiteX5" fmla="*/ 647700 w 752475"/>
                <a:gd name="connsiteY5" fmla="*/ 19210 h 171610"/>
                <a:gd name="connsiteX6" fmla="*/ 752475 w 752475"/>
                <a:gd name="connsiteY6" fmla="*/ 171610 h 171610"/>
                <a:gd name="connsiteX0" fmla="*/ 0 w 752475"/>
                <a:gd name="connsiteY0" fmla="*/ 85885 h 171610"/>
                <a:gd name="connsiteX1" fmla="*/ 114300 w 752475"/>
                <a:gd name="connsiteY1" fmla="*/ 160 h 171610"/>
                <a:gd name="connsiteX2" fmla="*/ 314325 w 752475"/>
                <a:gd name="connsiteY2" fmla="*/ 104935 h 171610"/>
                <a:gd name="connsiteX3" fmla="*/ 485775 w 752475"/>
                <a:gd name="connsiteY3" fmla="*/ 28735 h 171610"/>
                <a:gd name="connsiteX4" fmla="*/ 647700 w 752475"/>
                <a:gd name="connsiteY4" fmla="*/ 19210 h 171610"/>
                <a:gd name="connsiteX5" fmla="*/ 752475 w 752475"/>
                <a:gd name="connsiteY5" fmla="*/ 171610 h 171610"/>
                <a:gd name="connsiteX0" fmla="*/ 0 w 803275"/>
                <a:gd name="connsiteY0" fmla="*/ 128166 h 171557"/>
                <a:gd name="connsiteX1" fmla="*/ 165100 w 803275"/>
                <a:gd name="connsiteY1" fmla="*/ 107 h 171557"/>
                <a:gd name="connsiteX2" fmla="*/ 365125 w 803275"/>
                <a:gd name="connsiteY2" fmla="*/ 104882 h 171557"/>
                <a:gd name="connsiteX3" fmla="*/ 536575 w 803275"/>
                <a:gd name="connsiteY3" fmla="*/ 28682 h 171557"/>
                <a:gd name="connsiteX4" fmla="*/ 698500 w 803275"/>
                <a:gd name="connsiteY4" fmla="*/ 19157 h 171557"/>
                <a:gd name="connsiteX5" fmla="*/ 803275 w 803275"/>
                <a:gd name="connsiteY5" fmla="*/ 171557 h 171557"/>
                <a:gd name="connsiteX0" fmla="*/ 0 w 803275"/>
                <a:gd name="connsiteY0" fmla="*/ 128166 h 171557"/>
                <a:gd name="connsiteX1" fmla="*/ 165100 w 803275"/>
                <a:gd name="connsiteY1" fmla="*/ 107 h 171557"/>
                <a:gd name="connsiteX2" fmla="*/ 398991 w 803275"/>
                <a:gd name="connsiteY2" fmla="*/ 104882 h 171557"/>
                <a:gd name="connsiteX3" fmla="*/ 536575 w 803275"/>
                <a:gd name="connsiteY3" fmla="*/ 28682 h 171557"/>
                <a:gd name="connsiteX4" fmla="*/ 698500 w 803275"/>
                <a:gd name="connsiteY4" fmla="*/ 19157 h 171557"/>
                <a:gd name="connsiteX5" fmla="*/ 803275 w 803275"/>
                <a:gd name="connsiteY5" fmla="*/ 171557 h 171557"/>
                <a:gd name="connsiteX0" fmla="*/ 0 w 803275"/>
                <a:gd name="connsiteY0" fmla="*/ 128166 h 171557"/>
                <a:gd name="connsiteX1" fmla="*/ 165100 w 803275"/>
                <a:gd name="connsiteY1" fmla="*/ 107 h 171557"/>
                <a:gd name="connsiteX2" fmla="*/ 398991 w 803275"/>
                <a:gd name="connsiteY2" fmla="*/ 104882 h 171557"/>
                <a:gd name="connsiteX3" fmla="*/ 536575 w 803275"/>
                <a:gd name="connsiteY3" fmla="*/ 28682 h 171557"/>
                <a:gd name="connsiteX4" fmla="*/ 690033 w 803275"/>
                <a:gd name="connsiteY4" fmla="*/ 53024 h 171557"/>
                <a:gd name="connsiteX5" fmla="*/ 803275 w 803275"/>
                <a:gd name="connsiteY5" fmla="*/ 171557 h 171557"/>
                <a:gd name="connsiteX0" fmla="*/ 0 w 803275"/>
                <a:gd name="connsiteY0" fmla="*/ 128166 h 171557"/>
                <a:gd name="connsiteX1" fmla="*/ 165100 w 803275"/>
                <a:gd name="connsiteY1" fmla="*/ 107 h 171557"/>
                <a:gd name="connsiteX2" fmla="*/ 398991 w 803275"/>
                <a:gd name="connsiteY2" fmla="*/ 104882 h 171557"/>
                <a:gd name="connsiteX3" fmla="*/ 536575 w 803275"/>
                <a:gd name="connsiteY3" fmla="*/ 28682 h 171557"/>
                <a:gd name="connsiteX4" fmla="*/ 803275 w 803275"/>
                <a:gd name="connsiteY4" fmla="*/ 171557 h 171557"/>
                <a:gd name="connsiteX0" fmla="*/ 0 w 803275"/>
                <a:gd name="connsiteY0" fmla="*/ 128163 h 171554"/>
                <a:gd name="connsiteX1" fmla="*/ 165100 w 803275"/>
                <a:gd name="connsiteY1" fmla="*/ 104 h 171554"/>
                <a:gd name="connsiteX2" fmla="*/ 398991 w 803275"/>
                <a:gd name="connsiteY2" fmla="*/ 104879 h 171554"/>
                <a:gd name="connsiteX3" fmla="*/ 633942 w 803275"/>
                <a:gd name="connsiteY3" fmla="*/ 11745 h 171554"/>
                <a:gd name="connsiteX4" fmla="*/ 803275 w 803275"/>
                <a:gd name="connsiteY4" fmla="*/ 171554 h 171554"/>
                <a:gd name="connsiteX0" fmla="*/ 0 w 803275"/>
                <a:gd name="connsiteY0" fmla="*/ 128163 h 171554"/>
                <a:gd name="connsiteX1" fmla="*/ 165100 w 803275"/>
                <a:gd name="connsiteY1" fmla="*/ 104 h 171554"/>
                <a:gd name="connsiteX2" fmla="*/ 398991 w 803275"/>
                <a:gd name="connsiteY2" fmla="*/ 104879 h 171554"/>
                <a:gd name="connsiteX3" fmla="*/ 633942 w 803275"/>
                <a:gd name="connsiteY3" fmla="*/ 11745 h 171554"/>
                <a:gd name="connsiteX4" fmla="*/ 803275 w 803275"/>
                <a:gd name="connsiteY4" fmla="*/ 171554 h 171554"/>
                <a:gd name="connsiteX0" fmla="*/ 0 w 794808"/>
                <a:gd name="connsiteY0" fmla="*/ 128163 h 150387"/>
                <a:gd name="connsiteX1" fmla="*/ 165100 w 794808"/>
                <a:gd name="connsiteY1" fmla="*/ 104 h 150387"/>
                <a:gd name="connsiteX2" fmla="*/ 398991 w 794808"/>
                <a:gd name="connsiteY2" fmla="*/ 104879 h 150387"/>
                <a:gd name="connsiteX3" fmla="*/ 633942 w 794808"/>
                <a:gd name="connsiteY3" fmla="*/ 11745 h 150387"/>
                <a:gd name="connsiteX4" fmla="*/ 794808 w 794808"/>
                <a:gd name="connsiteY4" fmla="*/ 150387 h 15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808" h="150387">
                  <a:moveTo>
                    <a:pt x="0" y="128163"/>
                  </a:moveTo>
                  <a:cubicBezTo>
                    <a:pt x="30956" y="83713"/>
                    <a:pt x="98602" y="3985"/>
                    <a:pt x="165100" y="104"/>
                  </a:cubicBezTo>
                  <a:cubicBezTo>
                    <a:pt x="231599" y="-3777"/>
                    <a:pt x="320851" y="102939"/>
                    <a:pt x="398991" y="104879"/>
                  </a:cubicBezTo>
                  <a:cubicBezTo>
                    <a:pt x="477131" y="106819"/>
                    <a:pt x="567973" y="4160"/>
                    <a:pt x="633942" y="11745"/>
                  </a:cubicBezTo>
                  <a:cubicBezTo>
                    <a:pt x="699911" y="19330"/>
                    <a:pt x="743479" y="78289"/>
                    <a:pt x="794808" y="150387"/>
                  </a:cubicBezTo>
                </a:path>
              </a:pathLst>
            </a:custGeom>
            <a:noFill/>
            <a:ln w="635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2" name="Rounded Rectangular Callout 181"/>
          <p:cNvSpPr/>
          <p:nvPr/>
        </p:nvSpPr>
        <p:spPr>
          <a:xfrm>
            <a:off x="14872010" y="8965581"/>
            <a:ext cx="2479287" cy="1222917"/>
          </a:xfrm>
          <a:prstGeom prst="wedgeRoundRectCallout">
            <a:avLst>
              <a:gd name="adj1" fmla="val -69898"/>
              <a:gd name="adj2" fmla="val 25325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Bombardment by US Army 9th Air Force</a:t>
            </a:r>
          </a:p>
        </p:txBody>
      </p:sp>
      <p:sp>
        <p:nvSpPr>
          <p:cNvPr id="183" name="Rounded Rectangular Callout 182"/>
          <p:cNvSpPr/>
          <p:nvPr/>
        </p:nvSpPr>
        <p:spPr>
          <a:xfrm>
            <a:off x="15849601" y="10500732"/>
            <a:ext cx="2479287" cy="1222917"/>
          </a:xfrm>
          <a:prstGeom prst="wedgeRoundRectCallout">
            <a:avLst>
              <a:gd name="adj1" fmla="val -43811"/>
              <a:gd name="adj2" fmla="val 15112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Bombardment by US Army 8th Air Force</a:t>
            </a:r>
          </a:p>
        </p:txBody>
      </p:sp>
      <p:grpSp>
        <p:nvGrpSpPr>
          <p:cNvPr id="118" name="Group 117"/>
          <p:cNvGrpSpPr/>
          <p:nvPr/>
        </p:nvGrpSpPr>
        <p:grpSpPr>
          <a:xfrm>
            <a:off x="7739348" y="10949458"/>
            <a:ext cx="538057" cy="405064"/>
            <a:chOff x="14393132" y="13371094"/>
            <a:chExt cx="538057" cy="405064"/>
          </a:xfrm>
        </p:grpSpPr>
        <p:sp>
          <p:nvSpPr>
            <p:cNvPr id="119" name="Freeform 118"/>
            <p:cNvSpPr/>
            <p:nvPr/>
          </p:nvSpPr>
          <p:spPr>
            <a:xfrm rot="392708">
              <a:off x="14402657" y="13371095"/>
              <a:ext cx="528532" cy="405063"/>
            </a:xfrm>
            <a:custGeom>
              <a:avLst/>
              <a:gdLst>
                <a:gd name="connsiteX0" fmla="*/ 588691 w 610638"/>
                <a:gd name="connsiteY0" fmla="*/ 8021 h 395887"/>
                <a:gd name="connsiteX1" fmla="*/ 348059 w 610638"/>
                <a:gd name="connsiteY1" fmla="*/ 32084 h 395887"/>
                <a:gd name="connsiteX2" fmla="*/ 11175 w 610638"/>
                <a:gd name="connsiteY2" fmla="*/ 200526 h 395887"/>
                <a:gd name="connsiteX3" fmla="*/ 107427 w 610638"/>
                <a:gd name="connsiteY3" fmla="*/ 393031 h 395887"/>
                <a:gd name="connsiteX4" fmla="*/ 372122 w 610638"/>
                <a:gd name="connsiteY4" fmla="*/ 308810 h 395887"/>
                <a:gd name="connsiteX5" fmla="*/ 456343 w 610638"/>
                <a:gd name="connsiteY5" fmla="*/ 212558 h 395887"/>
                <a:gd name="connsiteX6" fmla="*/ 588691 w 610638"/>
                <a:gd name="connsiteY6" fmla="*/ 128337 h 395887"/>
                <a:gd name="connsiteX7" fmla="*/ 588691 w 610638"/>
                <a:gd name="connsiteY7" fmla="*/ 8021 h 395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0638" h="395887">
                  <a:moveTo>
                    <a:pt x="588691" y="8021"/>
                  </a:moveTo>
                  <a:cubicBezTo>
                    <a:pt x="548586" y="-8021"/>
                    <a:pt x="444312" y="0"/>
                    <a:pt x="348059" y="32084"/>
                  </a:cubicBezTo>
                  <a:cubicBezTo>
                    <a:pt x="251806" y="64168"/>
                    <a:pt x="51280" y="140368"/>
                    <a:pt x="11175" y="200526"/>
                  </a:cubicBezTo>
                  <a:cubicBezTo>
                    <a:pt x="-28930" y="260684"/>
                    <a:pt x="47269" y="374984"/>
                    <a:pt x="107427" y="393031"/>
                  </a:cubicBezTo>
                  <a:cubicBezTo>
                    <a:pt x="167585" y="411078"/>
                    <a:pt x="313969" y="338889"/>
                    <a:pt x="372122" y="308810"/>
                  </a:cubicBezTo>
                  <a:cubicBezTo>
                    <a:pt x="430275" y="278731"/>
                    <a:pt x="420248" y="242637"/>
                    <a:pt x="456343" y="212558"/>
                  </a:cubicBezTo>
                  <a:cubicBezTo>
                    <a:pt x="492438" y="182479"/>
                    <a:pt x="572649" y="162427"/>
                    <a:pt x="588691" y="128337"/>
                  </a:cubicBezTo>
                  <a:cubicBezTo>
                    <a:pt x="604733" y="94247"/>
                    <a:pt x="628796" y="24063"/>
                    <a:pt x="588691" y="8021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Freeform 119"/>
            <p:cNvSpPr/>
            <p:nvPr/>
          </p:nvSpPr>
          <p:spPr>
            <a:xfrm rot="392708">
              <a:off x="14393132" y="13371094"/>
              <a:ext cx="528532" cy="405063"/>
            </a:xfrm>
            <a:custGeom>
              <a:avLst/>
              <a:gdLst>
                <a:gd name="connsiteX0" fmla="*/ 588691 w 610638"/>
                <a:gd name="connsiteY0" fmla="*/ 8021 h 395887"/>
                <a:gd name="connsiteX1" fmla="*/ 348059 w 610638"/>
                <a:gd name="connsiteY1" fmla="*/ 32084 h 395887"/>
                <a:gd name="connsiteX2" fmla="*/ 11175 w 610638"/>
                <a:gd name="connsiteY2" fmla="*/ 200526 h 395887"/>
                <a:gd name="connsiteX3" fmla="*/ 107427 w 610638"/>
                <a:gd name="connsiteY3" fmla="*/ 393031 h 395887"/>
                <a:gd name="connsiteX4" fmla="*/ 372122 w 610638"/>
                <a:gd name="connsiteY4" fmla="*/ 308810 h 395887"/>
                <a:gd name="connsiteX5" fmla="*/ 456343 w 610638"/>
                <a:gd name="connsiteY5" fmla="*/ 212558 h 395887"/>
                <a:gd name="connsiteX6" fmla="*/ 588691 w 610638"/>
                <a:gd name="connsiteY6" fmla="*/ 128337 h 395887"/>
                <a:gd name="connsiteX7" fmla="*/ 588691 w 610638"/>
                <a:gd name="connsiteY7" fmla="*/ 8021 h 395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0638" h="395887">
                  <a:moveTo>
                    <a:pt x="588691" y="8021"/>
                  </a:moveTo>
                  <a:cubicBezTo>
                    <a:pt x="548586" y="-8021"/>
                    <a:pt x="444312" y="0"/>
                    <a:pt x="348059" y="32084"/>
                  </a:cubicBezTo>
                  <a:cubicBezTo>
                    <a:pt x="251806" y="64168"/>
                    <a:pt x="51280" y="140368"/>
                    <a:pt x="11175" y="200526"/>
                  </a:cubicBezTo>
                  <a:cubicBezTo>
                    <a:pt x="-28930" y="260684"/>
                    <a:pt x="47269" y="374984"/>
                    <a:pt x="107427" y="393031"/>
                  </a:cubicBezTo>
                  <a:cubicBezTo>
                    <a:pt x="167585" y="411078"/>
                    <a:pt x="313969" y="338889"/>
                    <a:pt x="372122" y="308810"/>
                  </a:cubicBezTo>
                  <a:cubicBezTo>
                    <a:pt x="430275" y="278731"/>
                    <a:pt x="420248" y="242637"/>
                    <a:pt x="456343" y="212558"/>
                  </a:cubicBezTo>
                  <a:cubicBezTo>
                    <a:pt x="492438" y="182479"/>
                    <a:pt x="572649" y="162427"/>
                    <a:pt x="588691" y="128337"/>
                  </a:cubicBezTo>
                  <a:cubicBezTo>
                    <a:pt x="604733" y="94247"/>
                    <a:pt x="628796" y="24063"/>
                    <a:pt x="588691" y="8021"/>
                  </a:cubicBezTo>
                  <a:close/>
                </a:path>
              </a:pathLst>
            </a:custGeom>
            <a:solidFill>
              <a:srgbClr val="FFFFCC">
                <a:alpha val="40000"/>
              </a:srgbClr>
            </a:solidFill>
            <a:ln w="57150"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1" name="TextBox 120"/>
          <p:cNvSpPr txBox="1"/>
          <p:nvPr/>
        </p:nvSpPr>
        <p:spPr>
          <a:xfrm>
            <a:off x="6553641" y="10330158"/>
            <a:ext cx="1703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21945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Alderney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457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079753" y="2196802"/>
            <a:ext cx="276870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/>
              <a:t>Field Marshal</a:t>
            </a:r>
          </a:p>
          <a:p>
            <a:pPr algn="ctr">
              <a:lnSpc>
                <a:spcPts val="3000"/>
              </a:lnSpc>
            </a:pPr>
            <a:r>
              <a:rPr lang="en-US" sz="3200" b="1" dirty="0"/>
              <a:t>Erwin Rommel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15791" y="185866"/>
            <a:ext cx="2578335" cy="87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/>
              <a:t>Commander</a:t>
            </a:r>
          </a:p>
          <a:p>
            <a:pPr algn="ctr">
              <a:lnSpc>
                <a:spcPts val="3000"/>
              </a:lnSpc>
            </a:pPr>
            <a:r>
              <a:rPr lang="en-US" sz="3200" b="1" dirty="0"/>
              <a:t>Army Group 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64015" y="8612462"/>
            <a:ext cx="3433952" cy="87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/>
              <a:t>Colonel General</a:t>
            </a:r>
          </a:p>
          <a:p>
            <a:pPr algn="ctr">
              <a:lnSpc>
                <a:spcPts val="3000"/>
              </a:lnSpc>
            </a:pPr>
            <a:r>
              <a:rPr lang="en-US" sz="3200" b="1" dirty="0"/>
              <a:t>Friedrich </a:t>
            </a:r>
            <a:r>
              <a:rPr lang="en-US" sz="3200" b="1" dirty="0" err="1"/>
              <a:t>Dollmann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03136" y="6333896"/>
            <a:ext cx="610808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/>
              <a:t>Commander</a:t>
            </a:r>
          </a:p>
          <a:p>
            <a:pPr algn="ctr">
              <a:lnSpc>
                <a:spcPts val="3000"/>
              </a:lnSpc>
            </a:pPr>
            <a:r>
              <a:rPr lang="en-US" sz="3200" b="1" dirty="0"/>
              <a:t>7th Army (Normandy and Brittany)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041" t="3049" r="8123" b="15854"/>
          <a:stretch/>
        </p:blipFill>
        <p:spPr>
          <a:xfrm>
            <a:off x="11753394" y="1048220"/>
            <a:ext cx="3389971" cy="409878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1932934" y="8720255"/>
            <a:ext cx="337521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/>
              <a:t>Colonel General</a:t>
            </a:r>
          </a:p>
          <a:p>
            <a:pPr algn="ctr">
              <a:lnSpc>
                <a:spcPts val="3000"/>
              </a:lnSpc>
            </a:pPr>
            <a:r>
              <a:rPr lang="en-US" sz="3200" b="1" dirty="0"/>
              <a:t>Hans von </a:t>
            </a:r>
            <a:r>
              <a:rPr lang="en-US" sz="3200" b="1" dirty="0" err="1"/>
              <a:t>Salmuth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4825847" y="6352485"/>
            <a:ext cx="449571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/>
              <a:t>Commander</a:t>
            </a:r>
          </a:p>
          <a:p>
            <a:pPr algn="ctr">
              <a:lnSpc>
                <a:spcPts val="3000"/>
              </a:lnSpc>
            </a:pPr>
            <a:r>
              <a:rPr lang="en-US" sz="3200" b="1" dirty="0"/>
              <a:t>15th Army (Pas de Calais)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4538" b="5210"/>
          <a:stretch/>
        </p:blipFill>
        <p:spPr>
          <a:xfrm>
            <a:off x="15392403" y="7248292"/>
            <a:ext cx="3252439" cy="399213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5712" t="8530" r="6702" b="6779"/>
          <a:stretch/>
        </p:blipFill>
        <p:spPr>
          <a:xfrm>
            <a:off x="6556925" y="7181385"/>
            <a:ext cx="3348253" cy="4047019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61473" y="17426226"/>
            <a:ext cx="410638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/>
              <a:t>General of the Artillery</a:t>
            </a:r>
          </a:p>
          <a:p>
            <a:pPr algn="ctr">
              <a:lnSpc>
                <a:spcPts val="3000"/>
              </a:lnSpc>
            </a:pPr>
            <a:r>
              <a:rPr lang="en-US" sz="3200" b="1" dirty="0"/>
              <a:t>Erich </a:t>
            </a:r>
            <a:r>
              <a:rPr lang="en-US" sz="3200" b="1" dirty="0" err="1"/>
              <a:t>Marcks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77492" y="12374136"/>
            <a:ext cx="460215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/>
              <a:t>Commander</a:t>
            </a:r>
          </a:p>
          <a:p>
            <a:pPr algn="ctr">
              <a:lnSpc>
                <a:spcPts val="3000"/>
              </a:lnSpc>
            </a:pPr>
            <a:r>
              <a:rPr lang="en-US" sz="3200" b="1" dirty="0"/>
              <a:t>LXXXIV Corps (Normandy)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48693" y="12392728"/>
            <a:ext cx="502509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/>
              <a:t>Commander</a:t>
            </a:r>
          </a:p>
          <a:p>
            <a:pPr algn="ctr">
              <a:lnSpc>
                <a:spcPts val="3000"/>
              </a:lnSpc>
            </a:pPr>
            <a:r>
              <a:rPr lang="en-US" sz="3200" b="1" dirty="0"/>
              <a:t>LXXIV Corps (North Brittany)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b="12349"/>
          <a:stretch/>
        </p:blipFill>
        <p:spPr>
          <a:xfrm>
            <a:off x="1293551" y="13223229"/>
            <a:ext cx="3122332" cy="414835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6296266" y="17426226"/>
            <a:ext cx="40697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/>
              <a:t>General of the Infantry</a:t>
            </a:r>
          </a:p>
          <a:p>
            <a:pPr algn="ctr">
              <a:lnSpc>
                <a:spcPts val="3000"/>
              </a:lnSpc>
            </a:pPr>
            <a:r>
              <a:rPr lang="en-US" sz="3200" b="1" dirty="0"/>
              <a:t>Erich </a:t>
            </a:r>
            <a:r>
              <a:rPr lang="en-US" sz="3200" b="1" dirty="0" err="1"/>
              <a:t>Straube</a:t>
            </a:r>
            <a:endParaRPr lang="en-US" sz="32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b="11949"/>
          <a:stretch/>
        </p:blipFill>
        <p:spPr>
          <a:xfrm>
            <a:off x="6690728" y="13273785"/>
            <a:ext cx="3360408" cy="4099816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cxnSp>
        <p:nvCxnSpPr>
          <p:cNvPr id="21" name="Straight Connector 20"/>
          <p:cNvCxnSpPr/>
          <p:nvPr/>
        </p:nvCxnSpPr>
        <p:spPr>
          <a:xfrm flipH="1">
            <a:off x="13492980" y="5218771"/>
            <a:ext cx="2" cy="624464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>
            <a:off x="8207305" y="5775214"/>
            <a:ext cx="9054790" cy="23419"/>
          </a:xfrm>
          <a:custGeom>
            <a:avLst/>
            <a:gdLst>
              <a:gd name="connsiteX0" fmla="*/ 0 w 16905249"/>
              <a:gd name="connsiteY0" fmla="*/ 0 h 44605"/>
              <a:gd name="connsiteX1" fmla="*/ 8898673 w 16905249"/>
              <a:gd name="connsiteY1" fmla="*/ 0 h 44605"/>
              <a:gd name="connsiteX2" fmla="*/ 16905249 w 16905249"/>
              <a:gd name="connsiteY2" fmla="*/ 44605 h 44605"/>
              <a:gd name="connsiteX0" fmla="*/ 0 w 16905247"/>
              <a:gd name="connsiteY0" fmla="*/ 0 h 11565"/>
              <a:gd name="connsiteX1" fmla="*/ 8898673 w 16905247"/>
              <a:gd name="connsiteY1" fmla="*/ 0 h 11565"/>
              <a:gd name="connsiteX2" fmla="*/ 16905247 w 16905247"/>
              <a:gd name="connsiteY2" fmla="*/ 11565 h 11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5247" h="11565">
                <a:moveTo>
                  <a:pt x="0" y="0"/>
                </a:moveTo>
                <a:lnTo>
                  <a:pt x="8898673" y="0"/>
                </a:lnTo>
                <a:lnTo>
                  <a:pt x="16905247" y="11565"/>
                </a:lnTo>
              </a:path>
            </a:pathLst>
          </a:cu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17214077" y="5731727"/>
            <a:ext cx="3427" cy="542711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267068" y="5728011"/>
            <a:ext cx="3427" cy="542711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8315096" y="11214405"/>
            <a:ext cx="1" cy="758283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>
            <a:off x="2832409" y="11904668"/>
            <a:ext cx="11240429" cy="45719"/>
          </a:xfrm>
          <a:custGeom>
            <a:avLst/>
            <a:gdLst>
              <a:gd name="connsiteX0" fmla="*/ 0 w 16905249"/>
              <a:gd name="connsiteY0" fmla="*/ 0 h 44605"/>
              <a:gd name="connsiteX1" fmla="*/ 8898673 w 16905249"/>
              <a:gd name="connsiteY1" fmla="*/ 0 h 44605"/>
              <a:gd name="connsiteX2" fmla="*/ 16905249 w 16905249"/>
              <a:gd name="connsiteY2" fmla="*/ 44605 h 4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5249" h="44605">
                <a:moveTo>
                  <a:pt x="0" y="0"/>
                </a:moveTo>
                <a:lnTo>
                  <a:pt x="8898673" y="0"/>
                </a:lnTo>
                <a:lnTo>
                  <a:pt x="16905249" y="44605"/>
                </a:lnTo>
              </a:path>
            </a:pathLst>
          </a:cu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8490083" y="11905785"/>
            <a:ext cx="3427" cy="542711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888456" y="11879768"/>
            <a:ext cx="3427" cy="542711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2748340" y="9256080"/>
            <a:ext cx="4177939" cy="8739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/>
              <a:t>Commander</a:t>
            </a:r>
          </a:p>
          <a:p>
            <a:pPr algn="ctr">
              <a:lnSpc>
                <a:spcPts val="3000"/>
              </a:lnSpc>
            </a:pPr>
            <a:r>
              <a:rPr lang="en-US" sz="3200" b="1" dirty="0"/>
              <a:t>English Channel District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2782443" y="14248116"/>
            <a:ext cx="41469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/>
              <a:t>Admiral Friedrich </a:t>
            </a:r>
            <a:r>
              <a:rPr lang="en-US" sz="3200" b="1" dirty="0" err="1"/>
              <a:t>Rieve</a:t>
            </a:r>
            <a:endParaRPr lang="en-US" sz="3200" b="1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/>
          <a:srcRect l="14516" t="5148" r="16055" b="38990"/>
          <a:stretch/>
        </p:blipFill>
        <p:spPr>
          <a:xfrm>
            <a:off x="23194532" y="10147608"/>
            <a:ext cx="3289292" cy="3969835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/>
          <a:srcRect l="18274" t="2071" r="3846" b="30750"/>
          <a:stretch/>
        </p:blipFill>
        <p:spPr>
          <a:xfrm>
            <a:off x="23143670" y="3233854"/>
            <a:ext cx="3379649" cy="4081347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36" name="Rectangle 35"/>
          <p:cNvSpPr/>
          <p:nvPr/>
        </p:nvSpPr>
        <p:spPr>
          <a:xfrm>
            <a:off x="23521321" y="2294003"/>
            <a:ext cx="244611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/>
              <a:t>Commander</a:t>
            </a:r>
          </a:p>
          <a:p>
            <a:pPr algn="ctr">
              <a:lnSpc>
                <a:spcPts val="3000"/>
              </a:lnSpc>
            </a:pPr>
            <a:r>
              <a:rPr lang="en-US" sz="3200" b="1" dirty="0"/>
              <a:t>3rd </a:t>
            </a:r>
            <a:r>
              <a:rPr lang="en-US" sz="3200" b="1" dirty="0" err="1"/>
              <a:t>Luftflotte</a:t>
            </a:r>
            <a:endParaRPr lang="en-US" sz="3200" b="1" dirty="0"/>
          </a:p>
        </p:txBody>
      </p:sp>
      <p:sp>
        <p:nvSpPr>
          <p:cNvPr id="37" name="Rectangle 36"/>
          <p:cNvSpPr/>
          <p:nvPr/>
        </p:nvSpPr>
        <p:spPr>
          <a:xfrm>
            <a:off x="23655197" y="7442155"/>
            <a:ext cx="2483179" cy="8739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/>
              <a:t>Field Marshal</a:t>
            </a:r>
          </a:p>
          <a:p>
            <a:pPr algn="ctr">
              <a:lnSpc>
                <a:spcPts val="3000"/>
              </a:lnSpc>
            </a:pPr>
            <a:r>
              <a:rPr lang="en-US" sz="3200" b="1" dirty="0"/>
              <a:t>Hugo </a:t>
            </a:r>
            <a:r>
              <a:rPr lang="en-US" sz="3200" b="1" dirty="0" err="1"/>
              <a:t>Sperrle</a:t>
            </a:r>
            <a:endParaRPr lang="en-US" sz="3200" b="1" dirty="0"/>
          </a:p>
        </p:txBody>
      </p:sp>
      <p:sp>
        <p:nvSpPr>
          <p:cNvPr id="38" name="Freeform 37"/>
          <p:cNvSpPr/>
          <p:nvPr/>
        </p:nvSpPr>
        <p:spPr>
          <a:xfrm>
            <a:off x="15206554" y="3920394"/>
            <a:ext cx="7876471" cy="23419"/>
          </a:xfrm>
          <a:custGeom>
            <a:avLst/>
            <a:gdLst>
              <a:gd name="connsiteX0" fmla="*/ 0 w 16905249"/>
              <a:gd name="connsiteY0" fmla="*/ 0 h 44605"/>
              <a:gd name="connsiteX1" fmla="*/ 8898673 w 16905249"/>
              <a:gd name="connsiteY1" fmla="*/ 0 h 44605"/>
              <a:gd name="connsiteX2" fmla="*/ 16905249 w 16905249"/>
              <a:gd name="connsiteY2" fmla="*/ 44605 h 44605"/>
              <a:gd name="connsiteX0" fmla="*/ 0 w 16905247"/>
              <a:gd name="connsiteY0" fmla="*/ 0 h 11565"/>
              <a:gd name="connsiteX1" fmla="*/ 8898673 w 16905247"/>
              <a:gd name="connsiteY1" fmla="*/ 0 h 11565"/>
              <a:gd name="connsiteX2" fmla="*/ 16905247 w 16905247"/>
              <a:gd name="connsiteY2" fmla="*/ 11565 h 11565"/>
              <a:gd name="connsiteX0" fmla="*/ 0 w 17098912"/>
              <a:gd name="connsiteY0" fmla="*/ 0 h 5924"/>
              <a:gd name="connsiteX1" fmla="*/ 8898673 w 17098912"/>
              <a:gd name="connsiteY1" fmla="*/ 0 h 5924"/>
              <a:gd name="connsiteX2" fmla="*/ 17098912 w 17098912"/>
              <a:gd name="connsiteY2" fmla="*/ 5924 h 5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98912" h="5924">
                <a:moveTo>
                  <a:pt x="0" y="0"/>
                </a:moveTo>
                <a:lnTo>
                  <a:pt x="8898673" y="0"/>
                </a:lnTo>
                <a:lnTo>
                  <a:pt x="17098912" y="5924"/>
                </a:lnTo>
              </a:path>
            </a:pathLst>
          </a:custGeom>
          <a:noFill/>
          <a:ln w="1270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15180535" y="4764169"/>
            <a:ext cx="5649943" cy="23417"/>
          </a:xfrm>
          <a:custGeom>
            <a:avLst/>
            <a:gdLst>
              <a:gd name="connsiteX0" fmla="*/ 0 w 16905249"/>
              <a:gd name="connsiteY0" fmla="*/ 0 h 44605"/>
              <a:gd name="connsiteX1" fmla="*/ 8898673 w 16905249"/>
              <a:gd name="connsiteY1" fmla="*/ 0 h 44605"/>
              <a:gd name="connsiteX2" fmla="*/ 16905249 w 16905249"/>
              <a:gd name="connsiteY2" fmla="*/ 44605 h 44605"/>
              <a:gd name="connsiteX0" fmla="*/ 0 w 16905247"/>
              <a:gd name="connsiteY0" fmla="*/ 0 h 11565"/>
              <a:gd name="connsiteX1" fmla="*/ 8898673 w 16905247"/>
              <a:gd name="connsiteY1" fmla="*/ 0 h 11565"/>
              <a:gd name="connsiteX2" fmla="*/ 16905247 w 16905247"/>
              <a:gd name="connsiteY2" fmla="*/ 11565 h 11565"/>
              <a:gd name="connsiteX0" fmla="*/ 0 w 17098912"/>
              <a:gd name="connsiteY0" fmla="*/ 0 h 5924"/>
              <a:gd name="connsiteX1" fmla="*/ 8898673 w 17098912"/>
              <a:gd name="connsiteY1" fmla="*/ 0 h 5924"/>
              <a:gd name="connsiteX2" fmla="*/ 17098912 w 17098912"/>
              <a:gd name="connsiteY2" fmla="*/ 5924 h 5924"/>
              <a:gd name="connsiteX0" fmla="*/ 0 w 10000"/>
              <a:gd name="connsiteY0" fmla="*/ 0 h 5122"/>
              <a:gd name="connsiteX1" fmla="*/ 5204 w 10000"/>
              <a:gd name="connsiteY1" fmla="*/ 0 h 5122"/>
              <a:gd name="connsiteX2" fmla="*/ 10000 w 10000"/>
              <a:gd name="connsiteY2" fmla="*/ 5122 h 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 h="5122">
                <a:moveTo>
                  <a:pt x="0" y="0"/>
                </a:moveTo>
                <a:lnTo>
                  <a:pt x="5204" y="0"/>
                </a:lnTo>
                <a:lnTo>
                  <a:pt x="10000" y="5122"/>
                </a:lnTo>
              </a:path>
            </a:pathLst>
          </a:custGeom>
          <a:noFill/>
          <a:ln w="1270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 rot="5400000">
            <a:off x="17641884" y="7878430"/>
            <a:ext cx="6321439" cy="1115"/>
          </a:xfrm>
          <a:custGeom>
            <a:avLst/>
            <a:gdLst>
              <a:gd name="connsiteX0" fmla="*/ 0 w 16905249"/>
              <a:gd name="connsiteY0" fmla="*/ 0 h 44605"/>
              <a:gd name="connsiteX1" fmla="*/ 8898673 w 16905249"/>
              <a:gd name="connsiteY1" fmla="*/ 0 h 44605"/>
              <a:gd name="connsiteX2" fmla="*/ 16905249 w 16905249"/>
              <a:gd name="connsiteY2" fmla="*/ 44605 h 44605"/>
              <a:gd name="connsiteX0" fmla="*/ 0 w 16905247"/>
              <a:gd name="connsiteY0" fmla="*/ 0 h 11565"/>
              <a:gd name="connsiteX1" fmla="*/ 8898673 w 16905247"/>
              <a:gd name="connsiteY1" fmla="*/ 0 h 11565"/>
              <a:gd name="connsiteX2" fmla="*/ 16905247 w 16905247"/>
              <a:gd name="connsiteY2" fmla="*/ 11565 h 11565"/>
              <a:gd name="connsiteX0" fmla="*/ 0 w 17098912"/>
              <a:gd name="connsiteY0" fmla="*/ 0 h 5924"/>
              <a:gd name="connsiteX1" fmla="*/ 8898673 w 17098912"/>
              <a:gd name="connsiteY1" fmla="*/ 0 h 5924"/>
              <a:gd name="connsiteX2" fmla="*/ 17098912 w 17098912"/>
              <a:gd name="connsiteY2" fmla="*/ 5924 h 5924"/>
              <a:gd name="connsiteX0" fmla="*/ 0 w 10000"/>
              <a:gd name="connsiteY0" fmla="*/ 0 h 5122"/>
              <a:gd name="connsiteX1" fmla="*/ 5204 w 10000"/>
              <a:gd name="connsiteY1" fmla="*/ 0 h 5122"/>
              <a:gd name="connsiteX2" fmla="*/ 10000 w 10000"/>
              <a:gd name="connsiteY2" fmla="*/ 5122 h 5122"/>
              <a:gd name="connsiteX0" fmla="*/ 0 w 10000"/>
              <a:gd name="connsiteY0" fmla="*/ 0 h 476"/>
              <a:gd name="connsiteX1" fmla="*/ 5204 w 10000"/>
              <a:gd name="connsiteY1" fmla="*/ 0 h 476"/>
              <a:gd name="connsiteX2" fmla="*/ 10000 w 10000"/>
              <a:gd name="connsiteY2" fmla="*/ 476 h 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 h="476">
                <a:moveTo>
                  <a:pt x="0" y="0"/>
                </a:moveTo>
                <a:lnTo>
                  <a:pt x="5204" y="0"/>
                </a:lnTo>
                <a:lnTo>
                  <a:pt x="10000" y="476"/>
                </a:lnTo>
              </a:path>
            </a:pathLst>
          </a:custGeom>
          <a:noFill/>
          <a:ln w="1270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20863901" y="11027438"/>
            <a:ext cx="2263729" cy="1116"/>
          </a:xfrm>
          <a:custGeom>
            <a:avLst/>
            <a:gdLst>
              <a:gd name="connsiteX0" fmla="*/ 0 w 16905249"/>
              <a:gd name="connsiteY0" fmla="*/ 0 h 44605"/>
              <a:gd name="connsiteX1" fmla="*/ 8898673 w 16905249"/>
              <a:gd name="connsiteY1" fmla="*/ 0 h 44605"/>
              <a:gd name="connsiteX2" fmla="*/ 16905249 w 16905249"/>
              <a:gd name="connsiteY2" fmla="*/ 44605 h 44605"/>
              <a:gd name="connsiteX0" fmla="*/ 0 w 16905247"/>
              <a:gd name="connsiteY0" fmla="*/ 0 h 11565"/>
              <a:gd name="connsiteX1" fmla="*/ 8898673 w 16905247"/>
              <a:gd name="connsiteY1" fmla="*/ 0 h 11565"/>
              <a:gd name="connsiteX2" fmla="*/ 16905247 w 16905247"/>
              <a:gd name="connsiteY2" fmla="*/ 11565 h 11565"/>
              <a:gd name="connsiteX0" fmla="*/ 0 w 17098912"/>
              <a:gd name="connsiteY0" fmla="*/ 0 h 5924"/>
              <a:gd name="connsiteX1" fmla="*/ 8898673 w 17098912"/>
              <a:gd name="connsiteY1" fmla="*/ 0 h 5924"/>
              <a:gd name="connsiteX2" fmla="*/ 17098912 w 17098912"/>
              <a:gd name="connsiteY2" fmla="*/ 5924 h 5924"/>
              <a:gd name="connsiteX0" fmla="*/ 0 w 10000"/>
              <a:gd name="connsiteY0" fmla="*/ 0 h 5122"/>
              <a:gd name="connsiteX1" fmla="*/ 5204 w 10000"/>
              <a:gd name="connsiteY1" fmla="*/ 0 h 5122"/>
              <a:gd name="connsiteX2" fmla="*/ 10000 w 10000"/>
              <a:gd name="connsiteY2" fmla="*/ 5122 h 5122"/>
              <a:gd name="connsiteX0" fmla="*/ 0 w 10000"/>
              <a:gd name="connsiteY0" fmla="*/ 0 h 244"/>
              <a:gd name="connsiteX1" fmla="*/ 5204 w 10000"/>
              <a:gd name="connsiteY1" fmla="*/ 0 h 244"/>
              <a:gd name="connsiteX2" fmla="*/ 10000 w 10000"/>
              <a:gd name="connsiteY2" fmla="*/ 244 h 244"/>
              <a:gd name="connsiteX0" fmla="*/ 0 w 9355"/>
              <a:gd name="connsiteY0" fmla="*/ 0 h 10000"/>
              <a:gd name="connsiteX1" fmla="*/ 4559 w 9355"/>
              <a:gd name="connsiteY1" fmla="*/ 0 h 10000"/>
              <a:gd name="connsiteX2" fmla="*/ 9355 w 9355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55" h="10000">
                <a:moveTo>
                  <a:pt x="0" y="0"/>
                </a:moveTo>
                <a:lnTo>
                  <a:pt x="4559" y="0"/>
                </a:lnTo>
                <a:lnTo>
                  <a:pt x="9355" y="10000"/>
                </a:lnTo>
              </a:path>
            </a:pathLst>
          </a:custGeom>
          <a:noFill/>
          <a:ln w="1270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13995072" y="11924371"/>
            <a:ext cx="3427" cy="542711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1685562" y="12389011"/>
            <a:ext cx="473975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/>
              <a:t>Commander</a:t>
            </a:r>
          </a:p>
          <a:p>
            <a:pPr algn="ctr">
              <a:lnSpc>
                <a:spcPts val="3000"/>
              </a:lnSpc>
            </a:pPr>
            <a:r>
              <a:rPr lang="en-US" sz="3200" b="1"/>
              <a:t>XXV </a:t>
            </a:r>
            <a:r>
              <a:rPr lang="en-US" sz="3200" b="1" dirty="0"/>
              <a:t>Corps (South Brittany)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878396" y="17414043"/>
            <a:ext cx="410638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 of the Artillery</a:t>
            </a:r>
          </a:p>
          <a:p>
            <a:pPr algn="ctr">
              <a:lnSpc>
                <a:spcPts val="3000"/>
              </a:lnSpc>
            </a:pP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Wilhelm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Fahrmbacher</a:t>
            </a:r>
            <a:endParaRPr lang="en-US" sz="32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/>
          <a:srcRect l="15157" t="10592" r="65470" b="57009"/>
          <a:stretch/>
        </p:blipFill>
        <p:spPr>
          <a:xfrm>
            <a:off x="12266337" y="13272258"/>
            <a:ext cx="3412274" cy="4079039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45" name="Rectangle 44"/>
          <p:cNvSpPr/>
          <p:nvPr/>
        </p:nvSpPr>
        <p:spPr>
          <a:xfrm>
            <a:off x="490654" y="602165"/>
            <a:ext cx="8876370" cy="3166948"/>
          </a:xfrm>
          <a:prstGeom prst="rect">
            <a:avLst/>
          </a:prstGeom>
          <a:solidFill>
            <a:schemeClr val="bg1"/>
          </a:solidFill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2008692" y="869794"/>
            <a:ext cx="5925020" cy="272895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ts val="7400"/>
              </a:lnSpc>
            </a:pPr>
            <a:r>
              <a:rPr lang="en-US" sz="7200" b="1" dirty="0"/>
              <a:t>Senior German</a:t>
            </a:r>
          </a:p>
          <a:p>
            <a:pPr algn="ctr">
              <a:lnSpc>
                <a:spcPts val="7400"/>
              </a:lnSpc>
            </a:pPr>
            <a:r>
              <a:rPr lang="en-US" sz="7200" b="1" dirty="0"/>
              <a:t>Commanders</a:t>
            </a:r>
          </a:p>
          <a:p>
            <a:pPr algn="ctr"/>
            <a:r>
              <a:rPr lang="en-US" sz="4800" b="1" dirty="0"/>
              <a:t>D-Day, 6 June 1944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8104615" y="1680150"/>
            <a:ext cx="1023257" cy="740229"/>
            <a:chOff x="8729084" y="1836266"/>
            <a:chExt cx="1023257" cy="740229"/>
          </a:xfrm>
        </p:grpSpPr>
        <p:sp>
          <p:nvSpPr>
            <p:cNvPr id="48" name="Oval 47"/>
            <p:cNvSpPr/>
            <p:nvPr/>
          </p:nvSpPr>
          <p:spPr>
            <a:xfrm>
              <a:off x="8859712" y="1836266"/>
              <a:ext cx="762000" cy="74022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9728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9456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9184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8912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8640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8368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8096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78240" algn="l" defTabSz="2194560" rtl="0" eaLnBrk="1" latinLnBrk="0" hangingPunct="1">
                <a:defRPr sz="432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49" name="TextBox 453"/>
            <p:cNvSpPr txBox="1"/>
            <p:nvPr/>
          </p:nvSpPr>
          <p:spPr>
            <a:xfrm>
              <a:off x="8729084" y="1945123"/>
              <a:ext cx="1023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9728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9456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9184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38912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8640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58368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68096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778240" algn="l" defTabSz="2194560" rtl="0" eaLnBrk="1" latinLnBrk="0" hangingPunct="1">
                <a:defRPr sz="43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b="1" dirty="0"/>
                <a:t>4-1</a:t>
              </a: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0" y="1483001"/>
            <a:ext cx="1026745" cy="116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06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4233fc49-3339-4531-8895-cee7bd229291">
      <Terms xmlns="http://schemas.microsoft.com/office/infopath/2007/PartnerControls"/>
    </lcf76f155ced4ddcb4097134ff3c332f>
    <TaxCatchAll xmlns="c93905bf-b08c-430b-8630-76f4d352397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DDA97709D05344805E34443243448B" ma:contentTypeVersion="16" ma:contentTypeDescription="Create a new document." ma:contentTypeScope="" ma:versionID="8f43a926586a6fb3f01488e15d1948aa">
  <xsd:schema xmlns:xsd="http://www.w3.org/2001/XMLSchema" xmlns:xs="http://www.w3.org/2001/XMLSchema" xmlns:p="http://schemas.microsoft.com/office/2006/metadata/properties" xmlns:ns1="http://schemas.microsoft.com/sharepoint/v3" xmlns:ns2="4233fc49-3339-4531-8895-cee7bd229291" xmlns:ns3="c93905bf-b08c-430b-8630-76f4d352397a" targetNamespace="http://schemas.microsoft.com/office/2006/metadata/properties" ma:root="true" ma:fieldsID="2c0db5bf4226d398d96aa308538427d2" ns1:_="" ns2:_="" ns3:_="">
    <xsd:import namespace="http://schemas.microsoft.com/sharepoint/v3"/>
    <xsd:import namespace="4233fc49-3339-4531-8895-cee7bd229291"/>
    <xsd:import namespace="c93905bf-b08c-430b-8630-76f4d35239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33fc49-3339-4531-8895-cee7bd2292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cc874fec-6985-468d-9a86-0194f6fd86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3905bf-b08c-430b-8630-76f4d352397a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e1df25e4-c6e9-434b-9203-30fe81e583d3}" ma:internalName="TaxCatchAll" ma:showField="CatchAllData" ma:web="c93905bf-b08c-430b-8630-76f4d35239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AAA291-5DDB-425B-B5DD-3A69C5D9907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4233fc49-3339-4531-8895-cee7bd229291"/>
    <ds:schemaRef ds:uri="c93905bf-b08c-430b-8630-76f4d352397a"/>
  </ds:schemaRefs>
</ds:datastoreItem>
</file>

<file path=customXml/itemProps2.xml><?xml version="1.0" encoding="utf-8"?>
<ds:datastoreItem xmlns:ds="http://schemas.openxmlformats.org/officeDocument/2006/customXml" ds:itemID="{9A5541B5-CF2D-4CFB-807A-96D0C6C581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A4B6172-EBCC-49D8-A2D8-93BFA7DE66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233fc49-3339-4531-8895-cee7bd229291"/>
    <ds:schemaRef ds:uri="c93905bf-b08c-430b-8630-76f4d35239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22607</TotalTime>
  <Words>1065</Words>
  <Application>Microsoft Office PowerPoint</Application>
  <PresentationFormat>Custom</PresentationFormat>
  <Paragraphs>663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Curtis King</dc:creator>
  <cp:lastModifiedBy>Kennedy, Kevin E CIV USARMY CAC (USA)</cp:lastModifiedBy>
  <cp:revision>83</cp:revision>
  <dcterms:created xsi:type="dcterms:W3CDTF">2021-01-29T18:33:32Z</dcterms:created>
  <dcterms:modified xsi:type="dcterms:W3CDTF">2023-05-17T12:58:45Z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0x010100E4DDA97709D05344805E34443243448B</vt:lpwstr>
  </property>
</Properties>
</file>